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6"/>
  </p:notesMasterIdLst>
  <p:sldIdLst>
    <p:sldId id="425" r:id="rId2"/>
    <p:sldId id="257" r:id="rId3"/>
    <p:sldId id="258" r:id="rId4"/>
    <p:sldId id="468" r:id="rId5"/>
    <p:sldId id="259" r:id="rId6"/>
    <p:sldId id="541" r:id="rId7"/>
    <p:sldId id="470" r:id="rId8"/>
    <p:sldId id="448" r:id="rId9"/>
    <p:sldId id="430" r:id="rId10"/>
    <p:sldId id="449" r:id="rId11"/>
    <p:sldId id="450" r:id="rId12"/>
    <p:sldId id="475" r:id="rId13"/>
    <p:sldId id="452" r:id="rId14"/>
    <p:sldId id="545" r:id="rId15"/>
    <p:sldId id="419" r:id="rId16"/>
    <p:sldId id="264" r:id="rId17"/>
    <p:sldId id="471" r:id="rId18"/>
    <p:sldId id="265" r:id="rId19"/>
    <p:sldId id="478" r:id="rId20"/>
    <p:sldId id="533" r:id="rId21"/>
    <p:sldId id="543" r:id="rId22"/>
    <p:sldId id="544"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522" r:id="rId37"/>
    <p:sldId id="281" r:id="rId38"/>
    <p:sldId id="529" r:id="rId39"/>
    <p:sldId id="569" r:id="rId40"/>
    <p:sldId id="530" r:id="rId41"/>
    <p:sldId id="512" r:id="rId42"/>
    <p:sldId id="514" r:id="rId43"/>
    <p:sldId id="575" r:id="rId44"/>
    <p:sldId id="576" r:id="rId45"/>
    <p:sldId id="577" r:id="rId46"/>
    <p:sldId id="578" r:id="rId47"/>
    <p:sldId id="523" r:id="rId48"/>
    <p:sldId id="527" r:id="rId49"/>
    <p:sldId id="528" r:id="rId50"/>
    <p:sldId id="301" r:id="rId51"/>
    <p:sldId id="302" r:id="rId52"/>
    <p:sldId id="303" r:id="rId53"/>
    <p:sldId id="305" r:id="rId54"/>
    <p:sldId id="306" r:id="rId55"/>
    <p:sldId id="503" r:id="rId56"/>
    <p:sldId id="534" r:id="rId57"/>
    <p:sldId id="494" r:id="rId58"/>
    <p:sldId id="562" r:id="rId59"/>
    <p:sldId id="308" r:id="rId60"/>
    <p:sldId id="309" r:id="rId61"/>
    <p:sldId id="310" r:id="rId62"/>
    <p:sldId id="311" r:id="rId63"/>
    <p:sldId id="433" r:id="rId64"/>
    <p:sldId id="437" r:id="rId65"/>
    <p:sldId id="438" r:id="rId66"/>
    <p:sldId id="434" r:id="rId67"/>
    <p:sldId id="435" r:id="rId68"/>
    <p:sldId id="319" r:id="rId69"/>
    <p:sldId id="321" r:id="rId70"/>
    <p:sldId id="496" r:id="rId71"/>
    <p:sldId id="548" r:id="rId72"/>
    <p:sldId id="324" r:id="rId73"/>
    <p:sldId id="325" r:id="rId74"/>
    <p:sldId id="326" r:id="rId75"/>
    <p:sldId id="439" r:id="rId76"/>
    <p:sldId id="455" r:id="rId77"/>
    <p:sldId id="453" r:id="rId78"/>
    <p:sldId id="532" r:id="rId79"/>
    <p:sldId id="327" r:id="rId80"/>
    <p:sldId id="328" r:id="rId81"/>
    <p:sldId id="454" r:id="rId82"/>
    <p:sldId id="549" r:id="rId83"/>
    <p:sldId id="368" r:id="rId84"/>
    <p:sldId id="369" r:id="rId85"/>
    <p:sldId id="371" r:id="rId86"/>
    <p:sldId id="364" r:id="rId87"/>
    <p:sldId id="365" r:id="rId88"/>
    <p:sldId id="366" r:id="rId89"/>
    <p:sldId id="372" r:id="rId90"/>
    <p:sldId id="374" r:id="rId91"/>
    <p:sldId id="375" r:id="rId92"/>
    <p:sldId id="376" r:id="rId93"/>
    <p:sldId id="377" r:id="rId94"/>
    <p:sldId id="378" r:id="rId95"/>
    <p:sldId id="385" r:id="rId96"/>
    <p:sldId id="409" r:id="rId97"/>
    <p:sldId id="387" r:id="rId98"/>
    <p:sldId id="388" r:id="rId99"/>
    <p:sldId id="392" r:id="rId100"/>
    <p:sldId id="391" r:id="rId101"/>
    <p:sldId id="540" r:id="rId102"/>
    <p:sldId id="497" r:id="rId103"/>
    <p:sldId id="343" r:id="rId104"/>
    <p:sldId id="464" r:id="rId105"/>
    <p:sldId id="465" r:id="rId106"/>
    <p:sldId id="466" r:id="rId107"/>
    <p:sldId id="461" r:id="rId108"/>
    <p:sldId id="486" r:id="rId109"/>
    <p:sldId id="485" r:id="rId110"/>
    <p:sldId id="484" r:id="rId111"/>
    <p:sldId id="587" r:id="rId112"/>
    <p:sldId id="487" r:id="rId113"/>
    <p:sldId id="585" r:id="rId114"/>
    <p:sldId id="442" r:id="rId115"/>
    <p:sldId id="493" r:id="rId116"/>
    <p:sldId id="492" r:id="rId117"/>
    <p:sldId id="583" r:id="rId118"/>
    <p:sldId id="584" r:id="rId119"/>
    <p:sldId id="565" r:id="rId120"/>
    <p:sldId id="566" r:id="rId121"/>
    <p:sldId id="567" r:id="rId122"/>
    <p:sldId id="568" r:id="rId123"/>
    <p:sldId id="563" r:id="rId124"/>
    <p:sldId id="489" r:id="rId125"/>
    <p:sldId id="588" r:id="rId126"/>
    <p:sldId id="574" r:id="rId127"/>
    <p:sldId id="352" r:id="rId128"/>
    <p:sldId id="579" r:id="rId129"/>
    <p:sldId id="580" r:id="rId130"/>
    <p:sldId id="397" r:id="rId131"/>
    <p:sldId id="571" r:id="rId132"/>
    <p:sldId id="570" r:id="rId133"/>
    <p:sldId id="573" r:id="rId134"/>
    <p:sldId id="505" r:id="rId135"/>
    <p:sldId id="506" r:id="rId136"/>
    <p:sldId id="477" r:id="rId137"/>
    <p:sldId id="423" r:id="rId138"/>
    <p:sldId id="421" r:id="rId139"/>
    <p:sldId id="445" r:id="rId140"/>
    <p:sldId id="443" r:id="rId141"/>
    <p:sldId id="446" r:id="rId142"/>
    <p:sldId id="481" r:id="rId143"/>
    <p:sldId id="482" r:id="rId144"/>
    <p:sldId id="447" r:id="rId145"/>
    <p:sldId id="402" r:id="rId146"/>
    <p:sldId id="357" r:id="rId147"/>
    <p:sldId id="550" r:id="rId148"/>
    <p:sldId id="536" r:id="rId149"/>
    <p:sldId id="555" r:id="rId150"/>
    <p:sldId id="556" r:id="rId151"/>
    <p:sldId id="554" r:id="rId152"/>
    <p:sldId id="552" r:id="rId153"/>
    <p:sldId id="553" r:id="rId154"/>
    <p:sldId id="557" r:id="rId1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00"/>
    <a:srgbClr val="9900CC"/>
    <a:srgbClr val="00FFCC"/>
    <a:srgbClr val="00FF99"/>
    <a:srgbClr val="FF00FF"/>
    <a:srgbClr val="00FF00"/>
    <a:srgbClr val="CC3300"/>
    <a:srgbClr val="20D012"/>
    <a:srgbClr val="07C9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000" autoAdjust="0"/>
    <p:restoredTop sz="94414" autoAdjust="0"/>
  </p:normalViewPr>
  <p:slideViewPr>
    <p:cSldViewPr snapToGrid="0">
      <p:cViewPr varScale="1">
        <p:scale>
          <a:sx n="102" d="100"/>
          <a:sy n="102" d="100"/>
        </p:scale>
        <p:origin x="144" y="3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53.wmf"/><Relationship Id="rId1" Type="http://schemas.openxmlformats.org/officeDocument/2006/relationships/image" Target="../media/image35.wmf"/><Relationship Id="rId5" Type="http://schemas.openxmlformats.org/officeDocument/2006/relationships/image" Target="../media/image38.wmf"/><Relationship Id="rId4"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20.wmf"/><Relationship Id="rId1" Type="http://schemas.openxmlformats.org/officeDocument/2006/relationships/image" Target="../media/image56.wmf"/><Relationship Id="rId5" Type="http://schemas.openxmlformats.org/officeDocument/2006/relationships/image" Target="../media/image59.wmf"/><Relationship Id="rId4"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54.wmf"/><Relationship Id="rId1" Type="http://schemas.openxmlformats.org/officeDocument/2006/relationships/image" Target="../media/image20.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4.wmf"/><Relationship Id="rId7" Type="http://schemas.openxmlformats.org/officeDocument/2006/relationships/image" Target="../media/image57.wmf"/><Relationship Id="rId2" Type="http://schemas.openxmlformats.org/officeDocument/2006/relationships/image" Target="../media/image20.wmf"/><Relationship Id="rId1" Type="http://schemas.openxmlformats.org/officeDocument/2006/relationships/image" Target="../media/image35.wmf"/><Relationship Id="rId6" Type="http://schemas.openxmlformats.org/officeDocument/2006/relationships/image" Target="../media/image56.wmf"/><Relationship Id="rId5" Type="http://schemas.openxmlformats.org/officeDocument/2006/relationships/image" Target="../media/image63.wmf"/><Relationship Id="rId4" Type="http://schemas.openxmlformats.org/officeDocument/2006/relationships/image" Target="../media/image38.wmf"/><Relationship Id="rId9" Type="http://schemas.openxmlformats.org/officeDocument/2006/relationships/image" Target="../media/image6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5" Type="http://schemas.openxmlformats.org/officeDocument/2006/relationships/image" Target="../media/image85.wmf"/><Relationship Id="rId4" Type="http://schemas.openxmlformats.org/officeDocument/2006/relationships/image" Target="../media/image84.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image" Target="../media/image88.wmf"/><Relationship Id="rId7" Type="http://schemas.openxmlformats.org/officeDocument/2006/relationships/image" Target="../media/image92.wmf"/><Relationship Id="rId2" Type="http://schemas.openxmlformats.org/officeDocument/2006/relationships/image" Target="../media/image87.wmf"/><Relationship Id="rId1" Type="http://schemas.openxmlformats.org/officeDocument/2006/relationships/image" Target="../media/image86.wmf"/><Relationship Id="rId6" Type="http://schemas.openxmlformats.org/officeDocument/2006/relationships/image" Target="../media/image91.wmf"/><Relationship Id="rId5" Type="http://schemas.openxmlformats.org/officeDocument/2006/relationships/image" Target="../media/image90.wmf"/><Relationship Id="rId10" Type="http://schemas.openxmlformats.org/officeDocument/2006/relationships/image" Target="../media/image85.wmf"/><Relationship Id="rId4" Type="http://schemas.openxmlformats.org/officeDocument/2006/relationships/image" Target="../media/image89.wmf"/><Relationship Id="rId9" Type="http://schemas.openxmlformats.org/officeDocument/2006/relationships/image" Target="../media/image94.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image" Target="../media/image97.wmf"/><Relationship Id="rId7" Type="http://schemas.openxmlformats.org/officeDocument/2006/relationships/image" Target="../media/image101.wmf"/><Relationship Id="rId2" Type="http://schemas.openxmlformats.org/officeDocument/2006/relationships/image" Target="../media/image96.wmf"/><Relationship Id="rId1" Type="http://schemas.openxmlformats.org/officeDocument/2006/relationships/image" Target="../media/image95.wmf"/><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 Id="rId9" Type="http://schemas.openxmlformats.org/officeDocument/2006/relationships/image" Target="../media/image8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5" Type="http://schemas.openxmlformats.org/officeDocument/2006/relationships/image" Target="../media/image107.wmf"/><Relationship Id="rId4" Type="http://schemas.openxmlformats.org/officeDocument/2006/relationships/image" Target="../media/image106.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image" Target="../media/image110.wmf"/><Relationship Id="rId7" Type="http://schemas.openxmlformats.org/officeDocument/2006/relationships/image" Target="../media/image114.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3.wmf"/><Relationship Id="rId11" Type="http://schemas.openxmlformats.org/officeDocument/2006/relationships/image" Target="../media/image118.wmf"/><Relationship Id="rId5" Type="http://schemas.openxmlformats.org/officeDocument/2006/relationships/image" Target="../media/image112.wmf"/><Relationship Id="rId10" Type="http://schemas.openxmlformats.org/officeDocument/2006/relationships/image" Target="../media/image117.wmf"/><Relationship Id="rId4" Type="http://schemas.openxmlformats.org/officeDocument/2006/relationships/image" Target="../media/image111.wmf"/><Relationship Id="rId9" Type="http://schemas.openxmlformats.org/officeDocument/2006/relationships/image" Target="../media/image11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7.wmf"/><Relationship Id="rId7" Type="http://schemas.openxmlformats.org/officeDocument/2006/relationships/image" Target="../media/image98.wmf"/><Relationship Id="rId2" Type="http://schemas.openxmlformats.org/officeDocument/2006/relationships/image" Target="../media/image96.wmf"/><Relationship Id="rId1" Type="http://schemas.openxmlformats.org/officeDocument/2006/relationships/image" Target="../media/image119.wmf"/><Relationship Id="rId6" Type="http://schemas.openxmlformats.org/officeDocument/2006/relationships/image" Target="../media/image122.wmf"/><Relationship Id="rId5" Type="http://schemas.openxmlformats.org/officeDocument/2006/relationships/image" Target="../media/image121.wmf"/><Relationship Id="rId4" Type="http://schemas.openxmlformats.org/officeDocument/2006/relationships/image" Target="../media/image12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5" Type="http://schemas.openxmlformats.org/officeDocument/2006/relationships/image" Target="../media/image14.emf"/><Relationship Id="rId4"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image" Target="../media/image123.wmf"/><Relationship Id="rId7" Type="http://schemas.openxmlformats.org/officeDocument/2006/relationships/image" Target="../media/image127.wmf"/><Relationship Id="rId12" Type="http://schemas.openxmlformats.org/officeDocument/2006/relationships/image" Target="../media/image132.wmf"/><Relationship Id="rId2" Type="http://schemas.openxmlformats.org/officeDocument/2006/relationships/image" Target="../media/image96.wmf"/><Relationship Id="rId1" Type="http://schemas.openxmlformats.org/officeDocument/2006/relationships/image" Target="../media/image119.wmf"/><Relationship Id="rId6" Type="http://schemas.openxmlformats.org/officeDocument/2006/relationships/image" Target="../media/image126.wmf"/><Relationship Id="rId11" Type="http://schemas.openxmlformats.org/officeDocument/2006/relationships/image" Target="../media/image131.wmf"/><Relationship Id="rId5" Type="http://schemas.openxmlformats.org/officeDocument/2006/relationships/image" Target="../media/image125.wmf"/><Relationship Id="rId10" Type="http://schemas.openxmlformats.org/officeDocument/2006/relationships/image" Target="../media/image130.wmf"/><Relationship Id="rId4" Type="http://schemas.openxmlformats.org/officeDocument/2006/relationships/image" Target="../media/image124.wmf"/><Relationship Id="rId9" Type="http://schemas.openxmlformats.org/officeDocument/2006/relationships/image" Target="../media/image12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96.wmf"/><Relationship Id="rId1" Type="http://schemas.openxmlformats.org/officeDocument/2006/relationships/image" Target="../media/image119.wmf"/><Relationship Id="rId6" Type="http://schemas.openxmlformats.org/officeDocument/2006/relationships/image" Target="../media/image136.wmf"/><Relationship Id="rId5" Type="http://schemas.openxmlformats.org/officeDocument/2006/relationships/image" Target="../media/image135.wmf"/><Relationship Id="rId4" Type="http://schemas.openxmlformats.org/officeDocument/2006/relationships/image" Target="../media/image134.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image" Target="../media/image133.wmf"/><Relationship Id="rId7" Type="http://schemas.openxmlformats.org/officeDocument/2006/relationships/image" Target="../media/image140.wmf"/><Relationship Id="rId2" Type="http://schemas.openxmlformats.org/officeDocument/2006/relationships/image" Target="../media/image96.wmf"/><Relationship Id="rId1" Type="http://schemas.openxmlformats.org/officeDocument/2006/relationships/image" Target="../media/image119.wmf"/><Relationship Id="rId6" Type="http://schemas.openxmlformats.org/officeDocument/2006/relationships/image" Target="../media/image139.wmf"/><Relationship Id="rId5" Type="http://schemas.openxmlformats.org/officeDocument/2006/relationships/image" Target="../media/image138.wmf"/><Relationship Id="rId4" Type="http://schemas.openxmlformats.org/officeDocument/2006/relationships/image" Target="../media/image137.wmf"/><Relationship Id="rId9" Type="http://schemas.openxmlformats.org/officeDocument/2006/relationships/image" Target="../media/image14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43.wmf"/><Relationship Id="rId1" Type="http://schemas.openxmlformats.org/officeDocument/2006/relationships/image" Target="../media/image119.wmf"/><Relationship Id="rId6" Type="http://schemas.openxmlformats.org/officeDocument/2006/relationships/image" Target="../media/image146.wmf"/><Relationship Id="rId5" Type="http://schemas.openxmlformats.org/officeDocument/2006/relationships/image" Target="../media/image145.wmf"/><Relationship Id="rId4" Type="http://schemas.openxmlformats.org/officeDocument/2006/relationships/image" Target="../media/image14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3.wmf"/><Relationship Id="rId7" Type="http://schemas.openxmlformats.org/officeDocument/2006/relationships/image" Target="../media/image150.wmf"/><Relationship Id="rId2" Type="http://schemas.openxmlformats.org/officeDocument/2006/relationships/image" Target="../media/image143.wmf"/><Relationship Id="rId1" Type="http://schemas.openxmlformats.org/officeDocument/2006/relationships/image" Target="../media/image119.wmf"/><Relationship Id="rId6" Type="http://schemas.openxmlformats.org/officeDocument/2006/relationships/image" Target="../media/image149.wmf"/><Relationship Id="rId5" Type="http://schemas.openxmlformats.org/officeDocument/2006/relationships/image" Target="../media/image148.wmf"/><Relationship Id="rId4" Type="http://schemas.openxmlformats.org/officeDocument/2006/relationships/image" Target="../media/image14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7.wmf"/><Relationship Id="rId7" Type="http://schemas.openxmlformats.org/officeDocument/2006/relationships/image" Target="../media/image98.wmf"/><Relationship Id="rId2" Type="http://schemas.openxmlformats.org/officeDocument/2006/relationships/image" Target="../media/image151.wmf"/><Relationship Id="rId1" Type="http://schemas.openxmlformats.org/officeDocument/2006/relationships/image" Target="../media/image119.wmf"/><Relationship Id="rId6" Type="http://schemas.openxmlformats.org/officeDocument/2006/relationships/image" Target="../media/image153.wmf"/><Relationship Id="rId5" Type="http://schemas.openxmlformats.org/officeDocument/2006/relationships/image" Target="../media/image152.wmf"/><Relationship Id="rId4" Type="http://schemas.openxmlformats.org/officeDocument/2006/relationships/image" Target="../media/image120.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image" Target="../media/image96.wmf"/><Relationship Id="rId7" Type="http://schemas.openxmlformats.org/officeDocument/2006/relationships/image" Target="../media/image122.wmf"/><Relationship Id="rId2" Type="http://schemas.openxmlformats.org/officeDocument/2006/relationships/image" Target="../media/image119.wmf"/><Relationship Id="rId1" Type="http://schemas.openxmlformats.org/officeDocument/2006/relationships/image" Target="../media/image87.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97.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image" Target="../media/image154.wmf"/><Relationship Id="rId7"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6" Type="http://schemas.openxmlformats.org/officeDocument/2006/relationships/image" Target="../media/image98.wmf"/><Relationship Id="rId5" Type="http://schemas.openxmlformats.org/officeDocument/2006/relationships/image" Target="../media/image156.wmf"/><Relationship Id="rId10" Type="http://schemas.openxmlformats.org/officeDocument/2006/relationships/image" Target="../media/image159.wmf"/><Relationship Id="rId4" Type="http://schemas.openxmlformats.org/officeDocument/2006/relationships/image" Target="../media/image155.wmf"/><Relationship Id="rId9" Type="http://schemas.openxmlformats.org/officeDocument/2006/relationships/image" Target="../media/image158.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image" Target="../media/image167.wmf"/><Relationship Id="rId7" Type="http://schemas.openxmlformats.org/officeDocument/2006/relationships/image" Target="../media/image171.wmf"/><Relationship Id="rId2" Type="http://schemas.openxmlformats.org/officeDocument/2006/relationships/image" Target="../media/image166.wmf"/><Relationship Id="rId1" Type="http://schemas.openxmlformats.org/officeDocument/2006/relationships/image" Target="../media/image165.wmf"/><Relationship Id="rId6" Type="http://schemas.openxmlformats.org/officeDocument/2006/relationships/image" Target="../media/image170.wmf"/><Relationship Id="rId11" Type="http://schemas.openxmlformats.org/officeDocument/2006/relationships/image" Target="../media/image175.wmf"/><Relationship Id="rId5" Type="http://schemas.openxmlformats.org/officeDocument/2006/relationships/image" Target="../media/image169.wmf"/><Relationship Id="rId10" Type="http://schemas.openxmlformats.org/officeDocument/2006/relationships/image" Target="../media/image174.wmf"/><Relationship Id="rId4" Type="http://schemas.openxmlformats.org/officeDocument/2006/relationships/image" Target="../media/image168.wmf"/><Relationship Id="rId9" Type="http://schemas.openxmlformats.org/officeDocument/2006/relationships/image" Target="../media/image17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 Id="rId6" Type="http://schemas.openxmlformats.org/officeDocument/2006/relationships/image" Target="../media/image176.wmf"/><Relationship Id="rId5" Type="http://schemas.openxmlformats.org/officeDocument/2006/relationships/image" Target="../media/image169.wmf"/><Relationship Id="rId4" Type="http://schemas.openxmlformats.org/officeDocument/2006/relationships/image" Target="../media/image168.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image" Target="../media/image178.wmf"/><Relationship Id="rId1" Type="http://schemas.openxmlformats.org/officeDocument/2006/relationships/image" Target="../media/image177.wmf"/><Relationship Id="rId6" Type="http://schemas.openxmlformats.org/officeDocument/2006/relationships/image" Target="../media/image182.wmf"/><Relationship Id="rId5" Type="http://schemas.openxmlformats.org/officeDocument/2006/relationships/image" Target="../media/image181.wmf"/><Relationship Id="rId4" Type="http://schemas.openxmlformats.org/officeDocument/2006/relationships/image" Target="../media/image180.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70.wmf"/><Relationship Id="rId13" Type="http://schemas.openxmlformats.org/officeDocument/2006/relationships/image" Target="../media/image194.wmf"/><Relationship Id="rId3" Type="http://schemas.openxmlformats.org/officeDocument/2006/relationships/image" Target="../media/image185.wmf"/><Relationship Id="rId7" Type="http://schemas.openxmlformats.org/officeDocument/2006/relationships/image" Target="../media/image189.wmf"/><Relationship Id="rId12" Type="http://schemas.openxmlformats.org/officeDocument/2006/relationships/image" Target="../media/image193.wmf"/><Relationship Id="rId2" Type="http://schemas.openxmlformats.org/officeDocument/2006/relationships/image" Target="../media/image184.wmf"/><Relationship Id="rId1" Type="http://schemas.openxmlformats.org/officeDocument/2006/relationships/image" Target="../media/image183.wmf"/><Relationship Id="rId6" Type="http://schemas.openxmlformats.org/officeDocument/2006/relationships/image" Target="../media/image188.wmf"/><Relationship Id="rId11" Type="http://schemas.openxmlformats.org/officeDocument/2006/relationships/image" Target="../media/image192.wmf"/><Relationship Id="rId5" Type="http://schemas.openxmlformats.org/officeDocument/2006/relationships/image" Target="../media/image187.wmf"/><Relationship Id="rId15" Type="http://schemas.openxmlformats.org/officeDocument/2006/relationships/image" Target="../media/image196.wmf"/><Relationship Id="rId10" Type="http://schemas.openxmlformats.org/officeDocument/2006/relationships/image" Target="../media/image191.wmf"/><Relationship Id="rId4" Type="http://schemas.openxmlformats.org/officeDocument/2006/relationships/image" Target="../media/image186.wmf"/><Relationship Id="rId9" Type="http://schemas.openxmlformats.org/officeDocument/2006/relationships/image" Target="../media/image190.wmf"/><Relationship Id="rId14" Type="http://schemas.openxmlformats.org/officeDocument/2006/relationships/image" Target="../media/image195.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04.wmf"/><Relationship Id="rId3" Type="http://schemas.openxmlformats.org/officeDocument/2006/relationships/image" Target="../media/image199.wmf"/><Relationship Id="rId7" Type="http://schemas.openxmlformats.org/officeDocument/2006/relationships/image" Target="../media/image203.wmf"/><Relationship Id="rId2" Type="http://schemas.openxmlformats.org/officeDocument/2006/relationships/image" Target="../media/image198.wmf"/><Relationship Id="rId1" Type="http://schemas.openxmlformats.org/officeDocument/2006/relationships/image" Target="../media/image197.wmf"/><Relationship Id="rId6" Type="http://schemas.openxmlformats.org/officeDocument/2006/relationships/image" Target="../media/image202.wmf"/><Relationship Id="rId5" Type="http://schemas.openxmlformats.org/officeDocument/2006/relationships/image" Target="../media/image201.wmf"/><Relationship Id="rId4" Type="http://schemas.openxmlformats.org/officeDocument/2006/relationships/image" Target="../media/image200.wmf"/><Relationship Id="rId9" Type="http://schemas.openxmlformats.org/officeDocument/2006/relationships/image" Target="../media/image20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6.wmf"/><Relationship Id="rId4" Type="http://schemas.openxmlformats.org/officeDocument/2006/relationships/image" Target="../media/image209.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12.emf"/><Relationship Id="rId7" Type="http://schemas.openxmlformats.org/officeDocument/2006/relationships/image" Target="../media/image216.emf"/><Relationship Id="rId2" Type="http://schemas.openxmlformats.org/officeDocument/2006/relationships/image" Target="../media/image211.emf"/><Relationship Id="rId1" Type="http://schemas.openxmlformats.org/officeDocument/2006/relationships/image" Target="../media/image210.emf"/><Relationship Id="rId6" Type="http://schemas.openxmlformats.org/officeDocument/2006/relationships/image" Target="../media/image215.emf"/><Relationship Id="rId5" Type="http://schemas.openxmlformats.org/officeDocument/2006/relationships/image" Target="../media/image214.emf"/><Relationship Id="rId4" Type="http://schemas.openxmlformats.org/officeDocument/2006/relationships/image" Target="../media/image213.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230.wmf"/><Relationship Id="rId1" Type="http://schemas.openxmlformats.org/officeDocument/2006/relationships/image" Target="../media/image229.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31.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1.wmf"/><Relationship Id="rId1" Type="http://schemas.openxmlformats.org/officeDocument/2006/relationships/image" Target="../media/image234.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1.wmf"/><Relationship Id="rId1" Type="http://schemas.openxmlformats.org/officeDocument/2006/relationships/image" Target="../media/image236.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28.wmf"/><Relationship Id="rId3" Type="http://schemas.openxmlformats.org/officeDocument/2006/relationships/image" Target="../media/image21.wmf"/><Relationship Id="rId7" Type="http://schemas.openxmlformats.org/officeDocument/2006/relationships/image" Target="../media/image22.wmf"/><Relationship Id="rId12" Type="http://schemas.openxmlformats.org/officeDocument/2006/relationships/image" Target="../media/image27.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18.wmf"/><Relationship Id="rId11" Type="http://schemas.openxmlformats.org/officeDocument/2006/relationships/image" Target="../media/image26.wmf"/><Relationship Id="rId5" Type="http://schemas.openxmlformats.org/officeDocument/2006/relationships/image" Target="../media/image17.wmf"/><Relationship Id="rId15" Type="http://schemas.openxmlformats.org/officeDocument/2006/relationships/image" Target="../media/image30.wmf"/><Relationship Id="rId10" Type="http://schemas.openxmlformats.org/officeDocument/2006/relationships/image" Target="../media/image25.emf"/><Relationship Id="rId4" Type="http://schemas.openxmlformats.org/officeDocument/2006/relationships/image" Target="../media/image16.wmf"/><Relationship Id="rId9" Type="http://schemas.openxmlformats.org/officeDocument/2006/relationships/image" Target="../media/image24.emf"/><Relationship Id="rId14" Type="http://schemas.openxmlformats.org/officeDocument/2006/relationships/image" Target="../media/image29.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image" Target="../media/image234.wmf"/><Relationship Id="rId1" Type="http://schemas.openxmlformats.org/officeDocument/2006/relationships/image" Target="../media/image231.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31.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image" Target="../media/image238.wmf"/><Relationship Id="rId1" Type="http://schemas.openxmlformats.org/officeDocument/2006/relationships/image" Target="../media/image237.wmf"/><Relationship Id="rId6" Type="http://schemas.openxmlformats.org/officeDocument/2006/relationships/image" Target="../media/image10.wmf"/><Relationship Id="rId5" Type="http://schemas.openxmlformats.org/officeDocument/2006/relationships/image" Target="../media/image233.wmf"/><Relationship Id="rId4" Type="http://schemas.openxmlformats.org/officeDocument/2006/relationships/image" Target="../media/image232.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image" Target="../media/image234.wmf"/><Relationship Id="rId1" Type="http://schemas.openxmlformats.org/officeDocument/2006/relationships/image" Target="../media/image231.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31.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41.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42.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43.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251.wmf"/><Relationship Id="rId3" Type="http://schemas.openxmlformats.org/officeDocument/2006/relationships/image" Target="../media/image246.wmf"/><Relationship Id="rId7" Type="http://schemas.openxmlformats.org/officeDocument/2006/relationships/image" Target="../media/image250.wmf"/><Relationship Id="rId12" Type="http://schemas.openxmlformats.org/officeDocument/2006/relationships/image" Target="../media/image255.wmf"/><Relationship Id="rId2" Type="http://schemas.openxmlformats.org/officeDocument/2006/relationships/image" Target="../media/image245.wmf"/><Relationship Id="rId1" Type="http://schemas.openxmlformats.org/officeDocument/2006/relationships/image" Target="../media/image244.wmf"/><Relationship Id="rId6" Type="http://schemas.openxmlformats.org/officeDocument/2006/relationships/image" Target="../media/image249.wmf"/><Relationship Id="rId11" Type="http://schemas.openxmlformats.org/officeDocument/2006/relationships/image" Target="../media/image254.wmf"/><Relationship Id="rId5" Type="http://schemas.openxmlformats.org/officeDocument/2006/relationships/image" Target="../media/image248.wmf"/><Relationship Id="rId10" Type="http://schemas.openxmlformats.org/officeDocument/2006/relationships/image" Target="../media/image253.wmf"/><Relationship Id="rId4" Type="http://schemas.openxmlformats.org/officeDocument/2006/relationships/image" Target="../media/image247.wmf"/><Relationship Id="rId9" Type="http://schemas.openxmlformats.org/officeDocument/2006/relationships/image" Target="../media/image252.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262.wmf"/><Relationship Id="rId13" Type="http://schemas.openxmlformats.org/officeDocument/2006/relationships/image" Target="../media/image267.emf"/><Relationship Id="rId3" Type="http://schemas.openxmlformats.org/officeDocument/2006/relationships/image" Target="../media/image257.wmf"/><Relationship Id="rId7" Type="http://schemas.openxmlformats.org/officeDocument/2006/relationships/image" Target="../media/image261.wmf"/><Relationship Id="rId12" Type="http://schemas.openxmlformats.org/officeDocument/2006/relationships/image" Target="../media/image266.wmf"/><Relationship Id="rId2" Type="http://schemas.openxmlformats.org/officeDocument/2006/relationships/image" Target="../media/image251.wmf"/><Relationship Id="rId1" Type="http://schemas.openxmlformats.org/officeDocument/2006/relationships/image" Target="../media/image256.wmf"/><Relationship Id="rId6" Type="http://schemas.openxmlformats.org/officeDocument/2006/relationships/image" Target="../media/image260.wmf"/><Relationship Id="rId11" Type="http://schemas.openxmlformats.org/officeDocument/2006/relationships/image" Target="../media/image265.wmf"/><Relationship Id="rId5" Type="http://schemas.openxmlformats.org/officeDocument/2006/relationships/image" Target="../media/image259.wmf"/><Relationship Id="rId10" Type="http://schemas.openxmlformats.org/officeDocument/2006/relationships/image" Target="../media/image264.wmf"/><Relationship Id="rId4" Type="http://schemas.openxmlformats.org/officeDocument/2006/relationships/image" Target="../media/image258.wmf"/><Relationship Id="rId9" Type="http://schemas.openxmlformats.org/officeDocument/2006/relationships/image" Target="../media/image263.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image" Target="../media/image14.emf"/><Relationship Id="rId3" Type="http://schemas.openxmlformats.org/officeDocument/2006/relationships/image" Target="../media/image21.wmf"/><Relationship Id="rId7" Type="http://schemas.openxmlformats.org/officeDocument/2006/relationships/image" Target="../media/image25.emf"/><Relationship Id="rId12" Type="http://schemas.openxmlformats.org/officeDocument/2006/relationships/image" Target="../media/image30.wmf"/><Relationship Id="rId17" Type="http://schemas.openxmlformats.org/officeDocument/2006/relationships/image" Target="../media/image34.wmf"/><Relationship Id="rId2" Type="http://schemas.openxmlformats.org/officeDocument/2006/relationships/image" Target="../media/image20.wmf"/><Relationship Id="rId16" Type="http://schemas.openxmlformats.org/officeDocument/2006/relationships/image" Target="../media/image33.wmf"/><Relationship Id="rId1" Type="http://schemas.openxmlformats.org/officeDocument/2006/relationships/image" Target="../media/image19.wmf"/><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wmf"/><Relationship Id="rId15" Type="http://schemas.openxmlformats.org/officeDocument/2006/relationships/image" Target="../media/image32.wmf"/><Relationship Id="rId10" Type="http://schemas.openxmlformats.org/officeDocument/2006/relationships/image" Target="../media/image28.wmf"/><Relationship Id="rId4" Type="http://schemas.openxmlformats.org/officeDocument/2006/relationships/image" Target="../media/image22.wmf"/><Relationship Id="rId9" Type="http://schemas.openxmlformats.org/officeDocument/2006/relationships/image" Target="../media/image27.wmf"/><Relationship Id="rId14" Type="http://schemas.openxmlformats.org/officeDocument/2006/relationships/image" Target="../media/image31.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wmf"/><Relationship Id="rId5" Type="http://schemas.openxmlformats.org/officeDocument/2006/relationships/image" Target="../media/image272.wmf"/><Relationship Id="rId4" Type="http://schemas.openxmlformats.org/officeDocument/2006/relationships/image" Target="../media/image271.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276.wmf"/><Relationship Id="rId13" Type="http://schemas.openxmlformats.org/officeDocument/2006/relationships/image" Target="../media/image281.wmf"/><Relationship Id="rId3" Type="http://schemas.openxmlformats.org/officeDocument/2006/relationships/image" Target="../media/image270.wmf"/><Relationship Id="rId7" Type="http://schemas.openxmlformats.org/officeDocument/2006/relationships/image" Target="../media/image275.wmf"/><Relationship Id="rId12" Type="http://schemas.openxmlformats.org/officeDocument/2006/relationships/image" Target="../media/image280.wmf"/><Relationship Id="rId2" Type="http://schemas.openxmlformats.org/officeDocument/2006/relationships/image" Target="../media/image269.wmf"/><Relationship Id="rId1" Type="http://schemas.openxmlformats.org/officeDocument/2006/relationships/image" Target="../media/image268.wmf"/><Relationship Id="rId6" Type="http://schemas.openxmlformats.org/officeDocument/2006/relationships/image" Target="../media/image274.wmf"/><Relationship Id="rId11" Type="http://schemas.openxmlformats.org/officeDocument/2006/relationships/image" Target="../media/image279.wmf"/><Relationship Id="rId5" Type="http://schemas.openxmlformats.org/officeDocument/2006/relationships/image" Target="../media/image272.wmf"/><Relationship Id="rId10" Type="http://schemas.openxmlformats.org/officeDocument/2006/relationships/image" Target="../media/image278.wmf"/><Relationship Id="rId4" Type="http://schemas.openxmlformats.org/officeDocument/2006/relationships/image" Target="../media/image271.wmf"/><Relationship Id="rId9" Type="http://schemas.openxmlformats.org/officeDocument/2006/relationships/image" Target="../media/image277.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285.wmf"/><Relationship Id="rId13" Type="http://schemas.openxmlformats.org/officeDocument/2006/relationships/image" Target="../media/image290.wmf"/><Relationship Id="rId3" Type="http://schemas.openxmlformats.org/officeDocument/2006/relationships/image" Target="../media/image276.wmf"/><Relationship Id="rId7" Type="http://schemas.openxmlformats.org/officeDocument/2006/relationships/image" Target="../media/image284.wmf"/><Relationship Id="rId12" Type="http://schemas.openxmlformats.org/officeDocument/2006/relationships/image" Target="../media/image289.wmf"/><Relationship Id="rId2" Type="http://schemas.openxmlformats.org/officeDocument/2006/relationships/image" Target="../media/image275.wmf"/><Relationship Id="rId1" Type="http://schemas.openxmlformats.org/officeDocument/2006/relationships/image" Target="../media/image274.wmf"/><Relationship Id="rId6" Type="http://schemas.openxmlformats.org/officeDocument/2006/relationships/image" Target="../media/image283.emf"/><Relationship Id="rId11" Type="http://schemas.openxmlformats.org/officeDocument/2006/relationships/image" Target="../media/image288.wmf"/><Relationship Id="rId5" Type="http://schemas.openxmlformats.org/officeDocument/2006/relationships/image" Target="../media/image282.emf"/><Relationship Id="rId10" Type="http://schemas.openxmlformats.org/officeDocument/2006/relationships/image" Target="../media/image287.wmf"/><Relationship Id="rId4" Type="http://schemas.openxmlformats.org/officeDocument/2006/relationships/image" Target="../media/image277.wmf"/><Relationship Id="rId9" Type="http://schemas.openxmlformats.org/officeDocument/2006/relationships/image" Target="../media/image286.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293.wmf"/><Relationship Id="rId13" Type="http://schemas.openxmlformats.org/officeDocument/2006/relationships/image" Target="../media/image297.wmf"/><Relationship Id="rId18" Type="http://schemas.openxmlformats.org/officeDocument/2006/relationships/image" Target="../media/image302.wmf"/><Relationship Id="rId3" Type="http://schemas.openxmlformats.org/officeDocument/2006/relationships/image" Target="../media/image276.wmf"/><Relationship Id="rId7" Type="http://schemas.openxmlformats.org/officeDocument/2006/relationships/image" Target="../media/image292.wmf"/><Relationship Id="rId12" Type="http://schemas.openxmlformats.org/officeDocument/2006/relationships/image" Target="../media/image296.wmf"/><Relationship Id="rId17" Type="http://schemas.openxmlformats.org/officeDocument/2006/relationships/image" Target="../media/image301.wmf"/><Relationship Id="rId2" Type="http://schemas.openxmlformats.org/officeDocument/2006/relationships/image" Target="../media/image275.wmf"/><Relationship Id="rId16" Type="http://schemas.openxmlformats.org/officeDocument/2006/relationships/image" Target="../media/image300.wmf"/><Relationship Id="rId1" Type="http://schemas.openxmlformats.org/officeDocument/2006/relationships/image" Target="../media/image274.wmf"/><Relationship Id="rId6" Type="http://schemas.openxmlformats.org/officeDocument/2006/relationships/image" Target="../media/image291.wmf"/><Relationship Id="rId11" Type="http://schemas.openxmlformats.org/officeDocument/2006/relationships/image" Target="../media/image295.wmf"/><Relationship Id="rId5" Type="http://schemas.openxmlformats.org/officeDocument/2006/relationships/image" Target="../media/image279.wmf"/><Relationship Id="rId15" Type="http://schemas.openxmlformats.org/officeDocument/2006/relationships/image" Target="../media/image299.wmf"/><Relationship Id="rId10" Type="http://schemas.openxmlformats.org/officeDocument/2006/relationships/image" Target="../media/image294.wmf"/><Relationship Id="rId19" Type="http://schemas.openxmlformats.org/officeDocument/2006/relationships/image" Target="../media/image303.wmf"/><Relationship Id="rId4" Type="http://schemas.openxmlformats.org/officeDocument/2006/relationships/image" Target="../media/image278.wmf"/><Relationship Id="rId9" Type="http://schemas.openxmlformats.org/officeDocument/2006/relationships/image" Target="../media/image290.wmf"/><Relationship Id="rId14" Type="http://schemas.openxmlformats.org/officeDocument/2006/relationships/image" Target="../media/image298.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303.wmf"/><Relationship Id="rId13" Type="http://schemas.openxmlformats.org/officeDocument/2006/relationships/image" Target="../media/image308.wmf"/><Relationship Id="rId3" Type="http://schemas.openxmlformats.org/officeDocument/2006/relationships/image" Target="../media/image298.wmf"/><Relationship Id="rId7" Type="http://schemas.openxmlformats.org/officeDocument/2006/relationships/image" Target="../media/image302.wmf"/><Relationship Id="rId12" Type="http://schemas.openxmlformats.org/officeDocument/2006/relationships/image" Target="../media/image307.wmf"/><Relationship Id="rId2" Type="http://schemas.openxmlformats.org/officeDocument/2006/relationships/image" Target="../media/image297.wmf"/><Relationship Id="rId1" Type="http://schemas.openxmlformats.org/officeDocument/2006/relationships/image" Target="../media/image296.wmf"/><Relationship Id="rId6" Type="http://schemas.openxmlformats.org/officeDocument/2006/relationships/image" Target="../media/image301.wmf"/><Relationship Id="rId11" Type="http://schemas.openxmlformats.org/officeDocument/2006/relationships/image" Target="../media/image306.wmf"/><Relationship Id="rId5" Type="http://schemas.openxmlformats.org/officeDocument/2006/relationships/image" Target="../media/image300.wmf"/><Relationship Id="rId10" Type="http://schemas.openxmlformats.org/officeDocument/2006/relationships/image" Target="../media/image305.wmf"/><Relationship Id="rId4" Type="http://schemas.openxmlformats.org/officeDocument/2006/relationships/image" Target="../media/image299.wmf"/><Relationship Id="rId9" Type="http://schemas.openxmlformats.org/officeDocument/2006/relationships/image" Target="../media/image304.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283.emf"/><Relationship Id="rId3" Type="http://schemas.openxmlformats.org/officeDocument/2006/relationships/image" Target="../media/image310.wmf"/><Relationship Id="rId7" Type="http://schemas.openxmlformats.org/officeDocument/2006/relationships/image" Target="../media/image282.emf"/><Relationship Id="rId2" Type="http://schemas.openxmlformats.org/officeDocument/2006/relationships/image" Target="../media/image309.wmf"/><Relationship Id="rId1" Type="http://schemas.openxmlformats.org/officeDocument/2006/relationships/image" Target="../media/image237.wmf"/><Relationship Id="rId6" Type="http://schemas.openxmlformats.org/officeDocument/2006/relationships/image" Target="../media/image277.wmf"/><Relationship Id="rId5" Type="http://schemas.openxmlformats.org/officeDocument/2006/relationships/image" Target="../media/image276.wmf"/><Relationship Id="rId4" Type="http://schemas.openxmlformats.org/officeDocument/2006/relationships/image" Target="../media/image275.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293.wmf"/><Relationship Id="rId13" Type="http://schemas.openxmlformats.org/officeDocument/2006/relationships/image" Target="../media/image313.wmf"/><Relationship Id="rId3" Type="http://schemas.openxmlformats.org/officeDocument/2006/relationships/image" Target="../media/image276.wmf"/><Relationship Id="rId7" Type="http://schemas.openxmlformats.org/officeDocument/2006/relationships/image" Target="../media/image292.wmf"/><Relationship Id="rId12" Type="http://schemas.openxmlformats.org/officeDocument/2006/relationships/image" Target="../media/image312.wmf"/><Relationship Id="rId2" Type="http://schemas.openxmlformats.org/officeDocument/2006/relationships/image" Target="../media/image275.wmf"/><Relationship Id="rId1" Type="http://schemas.openxmlformats.org/officeDocument/2006/relationships/image" Target="../media/image274.wmf"/><Relationship Id="rId6" Type="http://schemas.openxmlformats.org/officeDocument/2006/relationships/image" Target="../media/image291.wmf"/><Relationship Id="rId11" Type="http://schemas.openxmlformats.org/officeDocument/2006/relationships/image" Target="../media/image311.wmf"/><Relationship Id="rId5" Type="http://schemas.openxmlformats.org/officeDocument/2006/relationships/image" Target="../media/image279.wmf"/><Relationship Id="rId15" Type="http://schemas.openxmlformats.org/officeDocument/2006/relationships/image" Target="../media/image315.wmf"/><Relationship Id="rId10" Type="http://schemas.openxmlformats.org/officeDocument/2006/relationships/image" Target="../media/image294.wmf"/><Relationship Id="rId4" Type="http://schemas.openxmlformats.org/officeDocument/2006/relationships/image" Target="../media/image278.wmf"/><Relationship Id="rId9" Type="http://schemas.openxmlformats.org/officeDocument/2006/relationships/image" Target="../media/image290.wmf"/><Relationship Id="rId14" Type="http://schemas.openxmlformats.org/officeDocument/2006/relationships/image" Target="../media/image314.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303.wmf"/><Relationship Id="rId13" Type="http://schemas.openxmlformats.org/officeDocument/2006/relationships/image" Target="../media/image320.wmf"/><Relationship Id="rId18" Type="http://schemas.openxmlformats.org/officeDocument/2006/relationships/image" Target="../media/image292.wmf"/><Relationship Id="rId3" Type="http://schemas.openxmlformats.org/officeDocument/2006/relationships/image" Target="../media/image298.wmf"/><Relationship Id="rId7" Type="http://schemas.openxmlformats.org/officeDocument/2006/relationships/image" Target="../media/image302.wmf"/><Relationship Id="rId12" Type="http://schemas.openxmlformats.org/officeDocument/2006/relationships/image" Target="../media/image319.wmf"/><Relationship Id="rId17" Type="http://schemas.openxmlformats.org/officeDocument/2006/relationships/image" Target="../media/image291.wmf"/><Relationship Id="rId2" Type="http://schemas.openxmlformats.org/officeDocument/2006/relationships/image" Target="../media/image297.wmf"/><Relationship Id="rId16" Type="http://schemas.openxmlformats.org/officeDocument/2006/relationships/image" Target="../media/image279.wmf"/><Relationship Id="rId20" Type="http://schemas.openxmlformats.org/officeDocument/2006/relationships/image" Target="../media/image323.wmf"/><Relationship Id="rId1" Type="http://schemas.openxmlformats.org/officeDocument/2006/relationships/image" Target="../media/image296.wmf"/><Relationship Id="rId6" Type="http://schemas.openxmlformats.org/officeDocument/2006/relationships/image" Target="../media/image301.wmf"/><Relationship Id="rId11" Type="http://schemas.openxmlformats.org/officeDocument/2006/relationships/image" Target="../media/image318.wmf"/><Relationship Id="rId5" Type="http://schemas.openxmlformats.org/officeDocument/2006/relationships/image" Target="../media/image300.wmf"/><Relationship Id="rId15" Type="http://schemas.openxmlformats.org/officeDocument/2006/relationships/image" Target="../media/image278.wmf"/><Relationship Id="rId10" Type="http://schemas.openxmlformats.org/officeDocument/2006/relationships/image" Target="../media/image317.wmf"/><Relationship Id="rId19" Type="http://schemas.openxmlformats.org/officeDocument/2006/relationships/image" Target="../media/image322.wmf"/><Relationship Id="rId4" Type="http://schemas.openxmlformats.org/officeDocument/2006/relationships/image" Target="../media/image299.wmf"/><Relationship Id="rId9" Type="http://schemas.openxmlformats.org/officeDocument/2006/relationships/image" Target="../media/image316.wmf"/><Relationship Id="rId14" Type="http://schemas.openxmlformats.org/officeDocument/2006/relationships/image" Target="../media/image321.w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303.wmf"/><Relationship Id="rId13" Type="http://schemas.openxmlformats.org/officeDocument/2006/relationships/image" Target="../media/image326.wmf"/><Relationship Id="rId3" Type="http://schemas.openxmlformats.org/officeDocument/2006/relationships/image" Target="../media/image298.wmf"/><Relationship Id="rId7" Type="http://schemas.openxmlformats.org/officeDocument/2006/relationships/image" Target="../media/image302.wmf"/><Relationship Id="rId12" Type="http://schemas.openxmlformats.org/officeDocument/2006/relationships/image" Target="../media/image325.wmf"/><Relationship Id="rId2" Type="http://schemas.openxmlformats.org/officeDocument/2006/relationships/image" Target="../media/image297.wmf"/><Relationship Id="rId1" Type="http://schemas.openxmlformats.org/officeDocument/2006/relationships/image" Target="../media/image296.wmf"/><Relationship Id="rId6" Type="http://schemas.openxmlformats.org/officeDocument/2006/relationships/image" Target="../media/image301.wmf"/><Relationship Id="rId11" Type="http://schemas.openxmlformats.org/officeDocument/2006/relationships/image" Target="../media/image318.wmf"/><Relationship Id="rId5" Type="http://schemas.openxmlformats.org/officeDocument/2006/relationships/image" Target="../media/image300.wmf"/><Relationship Id="rId10" Type="http://schemas.openxmlformats.org/officeDocument/2006/relationships/image" Target="../media/image324.wmf"/><Relationship Id="rId4" Type="http://schemas.openxmlformats.org/officeDocument/2006/relationships/image" Target="../media/image299.wmf"/><Relationship Id="rId9" Type="http://schemas.openxmlformats.org/officeDocument/2006/relationships/image" Target="../media/image316.wmf"/><Relationship Id="rId14" Type="http://schemas.openxmlformats.org/officeDocument/2006/relationships/image" Target="../media/image327.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wmf"/><Relationship Id="rId5" Type="http://schemas.openxmlformats.org/officeDocument/2006/relationships/image" Target="../media/image272.wmf"/><Relationship Id="rId4" Type="http://schemas.openxmlformats.org/officeDocument/2006/relationships/image" Target="../media/image27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303.wmf"/><Relationship Id="rId13" Type="http://schemas.openxmlformats.org/officeDocument/2006/relationships/image" Target="../media/image326.wmf"/><Relationship Id="rId3" Type="http://schemas.openxmlformats.org/officeDocument/2006/relationships/image" Target="../media/image298.wmf"/><Relationship Id="rId7" Type="http://schemas.openxmlformats.org/officeDocument/2006/relationships/image" Target="../media/image302.wmf"/><Relationship Id="rId12" Type="http://schemas.openxmlformats.org/officeDocument/2006/relationships/image" Target="../media/image325.wmf"/><Relationship Id="rId2" Type="http://schemas.openxmlformats.org/officeDocument/2006/relationships/image" Target="../media/image297.wmf"/><Relationship Id="rId1" Type="http://schemas.openxmlformats.org/officeDocument/2006/relationships/image" Target="../media/image296.wmf"/><Relationship Id="rId6" Type="http://schemas.openxmlformats.org/officeDocument/2006/relationships/image" Target="../media/image301.wmf"/><Relationship Id="rId11" Type="http://schemas.openxmlformats.org/officeDocument/2006/relationships/image" Target="../media/image324.wmf"/><Relationship Id="rId5" Type="http://schemas.openxmlformats.org/officeDocument/2006/relationships/image" Target="../media/image300.wmf"/><Relationship Id="rId10" Type="http://schemas.openxmlformats.org/officeDocument/2006/relationships/image" Target="../media/image318.wmf"/><Relationship Id="rId4" Type="http://schemas.openxmlformats.org/officeDocument/2006/relationships/image" Target="../media/image299.wmf"/><Relationship Id="rId9" Type="http://schemas.openxmlformats.org/officeDocument/2006/relationships/image" Target="../media/image328.wmf"/><Relationship Id="rId14" Type="http://schemas.openxmlformats.org/officeDocument/2006/relationships/image" Target="../media/image327.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333.wmf"/><Relationship Id="rId13" Type="http://schemas.openxmlformats.org/officeDocument/2006/relationships/image" Target="../media/image338.wmf"/><Relationship Id="rId3" Type="http://schemas.openxmlformats.org/officeDocument/2006/relationships/image" Target="../media/image318.wmf"/><Relationship Id="rId7" Type="http://schemas.openxmlformats.org/officeDocument/2006/relationships/image" Target="../media/image332.wmf"/><Relationship Id="rId12" Type="http://schemas.openxmlformats.org/officeDocument/2006/relationships/image" Target="../media/image337.wmf"/><Relationship Id="rId2" Type="http://schemas.openxmlformats.org/officeDocument/2006/relationships/image" Target="../media/image329.wmf"/><Relationship Id="rId1" Type="http://schemas.openxmlformats.org/officeDocument/2006/relationships/image" Target="../media/image35.wmf"/><Relationship Id="rId6" Type="http://schemas.openxmlformats.org/officeDocument/2006/relationships/image" Target="../media/image20.wmf"/><Relationship Id="rId11" Type="http://schemas.openxmlformats.org/officeDocument/2006/relationships/image" Target="../media/image336.wmf"/><Relationship Id="rId5" Type="http://schemas.openxmlformats.org/officeDocument/2006/relationships/image" Target="../media/image331.wmf"/><Relationship Id="rId10" Type="http://schemas.openxmlformats.org/officeDocument/2006/relationships/image" Target="../media/image335.wmf"/><Relationship Id="rId4" Type="http://schemas.openxmlformats.org/officeDocument/2006/relationships/image" Target="../media/image330.wmf"/><Relationship Id="rId9" Type="http://schemas.openxmlformats.org/officeDocument/2006/relationships/image" Target="../media/image334.w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341.wmf"/><Relationship Id="rId13" Type="http://schemas.openxmlformats.org/officeDocument/2006/relationships/image" Target="../media/image338.wmf"/><Relationship Id="rId3" Type="http://schemas.openxmlformats.org/officeDocument/2006/relationships/image" Target="../media/image318.wmf"/><Relationship Id="rId7" Type="http://schemas.openxmlformats.org/officeDocument/2006/relationships/image" Target="../media/image332.wmf"/><Relationship Id="rId12" Type="http://schemas.openxmlformats.org/officeDocument/2006/relationships/image" Target="../media/image337.wmf"/><Relationship Id="rId2" Type="http://schemas.openxmlformats.org/officeDocument/2006/relationships/image" Target="../media/image339.wmf"/><Relationship Id="rId1" Type="http://schemas.openxmlformats.org/officeDocument/2006/relationships/image" Target="../media/image35.wmf"/><Relationship Id="rId6" Type="http://schemas.openxmlformats.org/officeDocument/2006/relationships/image" Target="../media/image20.wmf"/><Relationship Id="rId11" Type="http://schemas.openxmlformats.org/officeDocument/2006/relationships/image" Target="../media/image336.wmf"/><Relationship Id="rId5" Type="http://schemas.openxmlformats.org/officeDocument/2006/relationships/image" Target="../media/image331.wmf"/><Relationship Id="rId10" Type="http://schemas.openxmlformats.org/officeDocument/2006/relationships/image" Target="../media/image343.wmf"/><Relationship Id="rId4" Type="http://schemas.openxmlformats.org/officeDocument/2006/relationships/image" Target="../media/image340.wmf"/><Relationship Id="rId9" Type="http://schemas.openxmlformats.org/officeDocument/2006/relationships/image" Target="../media/image342.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292.wmf"/><Relationship Id="rId3" Type="http://schemas.openxmlformats.org/officeDocument/2006/relationships/image" Target="../media/image345.wmf"/><Relationship Id="rId7" Type="http://schemas.openxmlformats.org/officeDocument/2006/relationships/image" Target="../media/image291.wmf"/><Relationship Id="rId2" Type="http://schemas.openxmlformats.org/officeDocument/2006/relationships/image" Target="../media/image17.wmf"/><Relationship Id="rId1" Type="http://schemas.openxmlformats.org/officeDocument/2006/relationships/image" Target="../media/image344.wmf"/><Relationship Id="rId6" Type="http://schemas.openxmlformats.org/officeDocument/2006/relationships/image" Target="../media/image279.wmf"/><Relationship Id="rId11" Type="http://schemas.openxmlformats.org/officeDocument/2006/relationships/image" Target="../media/image303.wmf"/><Relationship Id="rId5" Type="http://schemas.openxmlformats.org/officeDocument/2006/relationships/image" Target="../media/image278.wmf"/><Relationship Id="rId10" Type="http://schemas.openxmlformats.org/officeDocument/2006/relationships/image" Target="../media/image348.wmf"/><Relationship Id="rId4" Type="http://schemas.openxmlformats.org/officeDocument/2006/relationships/image" Target="../media/image346.wmf"/><Relationship Id="rId9" Type="http://schemas.openxmlformats.org/officeDocument/2006/relationships/image" Target="../media/image347.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292.wmf"/><Relationship Id="rId3" Type="http://schemas.openxmlformats.org/officeDocument/2006/relationships/image" Target="../media/image345.wmf"/><Relationship Id="rId7" Type="http://schemas.openxmlformats.org/officeDocument/2006/relationships/image" Target="../media/image291.wmf"/><Relationship Id="rId2" Type="http://schemas.openxmlformats.org/officeDocument/2006/relationships/image" Target="../media/image17.wmf"/><Relationship Id="rId1" Type="http://schemas.openxmlformats.org/officeDocument/2006/relationships/image" Target="../media/image349.wmf"/><Relationship Id="rId6" Type="http://schemas.openxmlformats.org/officeDocument/2006/relationships/image" Target="../media/image279.wmf"/><Relationship Id="rId11" Type="http://schemas.openxmlformats.org/officeDocument/2006/relationships/image" Target="../media/image298.wmf"/><Relationship Id="rId5" Type="http://schemas.openxmlformats.org/officeDocument/2006/relationships/image" Target="../media/image278.wmf"/><Relationship Id="rId10" Type="http://schemas.openxmlformats.org/officeDocument/2006/relationships/image" Target="../media/image352.wmf"/><Relationship Id="rId4" Type="http://schemas.openxmlformats.org/officeDocument/2006/relationships/image" Target="../media/image350.wmf"/><Relationship Id="rId9" Type="http://schemas.openxmlformats.org/officeDocument/2006/relationships/image" Target="../media/image351.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292.wmf"/><Relationship Id="rId3" Type="http://schemas.openxmlformats.org/officeDocument/2006/relationships/image" Target="../media/image345.wmf"/><Relationship Id="rId7" Type="http://schemas.openxmlformats.org/officeDocument/2006/relationships/image" Target="../media/image291.wmf"/><Relationship Id="rId2" Type="http://schemas.openxmlformats.org/officeDocument/2006/relationships/image" Target="../media/image17.wmf"/><Relationship Id="rId1" Type="http://schemas.openxmlformats.org/officeDocument/2006/relationships/image" Target="../media/image344.wmf"/><Relationship Id="rId6" Type="http://schemas.openxmlformats.org/officeDocument/2006/relationships/image" Target="../media/image279.wmf"/><Relationship Id="rId5" Type="http://schemas.openxmlformats.org/officeDocument/2006/relationships/image" Target="../media/image278.wmf"/><Relationship Id="rId10" Type="http://schemas.openxmlformats.org/officeDocument/2006/relationships/image" Target="../media/image303.wmf"/><Relationship Id="rId4" Type="http://schemas.openxmlformats.org/officeDocument/2006/relationships/image" Target="../media/image346.wmf"/><Relationship Id="rId9" Type="http://schemas.openxmlformats.org/officeDocument/2006/relationships/image" Target="../media/image348.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292.wmf"/><Relationship Id="rId3" Type="http://schemas.openxmlformats.org/officeDocument/2006/relationships/image" Target="../media/image345.wmf"/><Relationship Id="rId7" Type="http://schemas.openxmlformats.org/officeDocument/2006/relationships/image" Target="../media/image291.wmf"/><Relationship Id="rId2" Type="http://schemas.openxmlformats.org/officeDocument/2006/relationships/image" Target="../media/image17.wmf"/><Relationship Id="rId1" Type="http://schemas.openxmlformats.org/officeDocument/2006/relationships/image" Target="../media/image349.wmf"/><Relationship Id="rId6" Type="http://schemas.openxmlformats.org/officeDocument/2006/relationships/image" Target="../media/image279.wmf"/><Relationship Id="rId11" Type="http://schemas.openxmlformats.org/officeDocument/2006/relationships/image" Target="../media/image298.wmf"/><Relationship Id="rId5" Type="http://schemas.openxmlformats.org/officeDocument/2006/relationships/image" Target="../media/image278.wmf"/><Relationship Id="rId10" Type="http://schemas.openxmlformats.org/officeDocument/2006/relationships/image" Target="../media/image352.wmf"/><Relationship Id="rId4" Type="http://schemas.openxmlformats.org/officeDocument/2006/relationships/image" Target="../media/image350.wmf"/><Relationship Id="rId9" Type="http://schemas.openxmlformats.org/officeDocument/2006/relationships/image" Target="../media/image348.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355.wmf"/><Relationship Id="rId3" Type="http://schemas.openxmlformats.org/officeDocument/2006/relationships/image" Target="../media/image276.wmf"/><Relationship Id="rId7" Type="http://schemas.openxmlformats.org/officeDocument/2006/relationships/image" Target="../media/image354.wmf"/><Relationship Id="rId2" Type="http://schemas.openxmlformats.org/officeDocument/2006/relationships/image" Target="../media/image275.wmf"/><Relationship Id="rId1" Type="http://schemas.openxmlformats.org/officeDocument/2006/relationships/image" Target="../media/image274.wmf"/><Relationship Id="rId6" Type="http://schemas.openxmlformats.org/officeDocument/2006/relationships/image" Target="../media/image353.wmf"/><Relationship Id="rId5" Type="http://schemas.openxmlformats.org/officeDocument/2006/relationships/image" Target="../media/image290.wmf"/><Relationship Id="rId4" Type="http://schemas.openxmlformats.org/officeDocument/2006/relationships/image" Target="../media/image293.wmf"/><Relationship Id="rId9" Type="http://schemas.openxmlformats.org/officeDocument/2006/relationships/image" Target="../media/image356.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303.wmf"/><Relationship Id="rId13" Type="http://schemas.openxmlformats.org/officeDocument/2006/relationships/image" Target="../media/image361.wmf"/><Relationship Id="rId18" Type="http://schemas.openxmlformats.org/officeDocument/2006/relationships/image" Target="../media/image366.wmf"/><Relationship Id="rId3" Type="http://schemas.openxmlformats.org/officeDocument/2006/relationships/image" Target="../media/image298.wmf"/><Relationship Id="rId21" Type="http://schemas.openxmlformats.org/officeDocument/2006/relationships/image" Target="../media/image369.emf"/><Relationship Id="rId7" Type="http://schemas.openxmlformats.org/officeDocument/2006/relationships/image" Target="../media/image302.wmf"/><Relationship Id="rId12" Type="http://schemas.openxmlformats.org/officeDocument/2006/relationships/image" Target="../media/image360.wmf"/><Relationship Id="rId17" Type="http://schemas.openxmlformats.org/officeDocument/2006/relationships/image" Target="../media/image365.emf"/><Relationship Id="rId2" Type="http://schemas.openxmlformats.org/officeDocument/2006/relationships/image" Target="../media/image297.wmf"/><Relationship Id="rId16" Type="http://schemas.openxmlformats.org/officeDocument/2006/relationships/image" Target="../media/image364.wmf"/><Relationship Id="rId20" Type="http://schemas.openxmlformats.org/officeDocument/2006/relationships/image" Target="../media/image368.wmf"/><Relationship Id="rId1" Type="http://schemas.openxmlformats.org/officeDocument/2006/relationships/image" Target="../media/image296.wmf"/><Relationship Id="rId6" Type="http://schemas.openxmlformats.org/officeDocument/2006/relationships/image" Target="../media/image301.wmf"/><Relationship Id="rId11" Type="http://schemas.openxmlformats.org/officeDocument/2006/relationships/image" Target="../media/image359.wmf"/><Relationship Id="rId5" Type="http://schemas.openxmlformats.org/officeDocument/2006/relationships/image" Target="../media/image300.wmf"/><Relationship Id="rId15" Type="http://schemas.openxmlformats.org/officeDocument/2006/relationships/image" Target="../media/image363.wmf"/><Relationship Id="rId10" Type="http://schemas.openxmlformats.org/officeDocument/2006/relationships/image" Target="../media/image358.wmf"/><Relationship Id="rId19" Type="http://schemas.openxmlformats.org/officeDocument/2006/relationships/image" Target="../media/image367.wmf"/><Relationship Id="rId4" Type="http://schemas.openxmlformats.org/officeDocument/2006/relationships/image" Target="../media/image299.wmf"/><Relationship Id="rId9" Type="http://schemas.openxmlformats.org/officeDocument/2006/relationships/image" Target="../media/image357.wmf"/><Relationship Id="rId14" Type="http://schemas.openxmlformats.org/officeDocument/2006/relationships/image" Target="../media/image362.wmf"/><Relationship Id="rId22" Type="http://schemas.openxmlformats.org/officeDocument/2006/relationships/image" Target="../media/image370.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369.emf"/><Relationship Id="rId3" Type="http://schemas.openxmlformats.org/officeDocument/2006/relationships/image" Target="../media/image373.wmf"/><Relationship Id="rId7" Type="http://schemas.openxmlformats.org/officeDocument/2006/relationships/image" Target="../media/image364.wmf"/><Relationship Id="rId12" Type="http://schemas.openxmlformats.org/officeDocument/2006/relationships/image" Target="../media/image368.wmf"/><Relationship Id="rId2" Type="http://schemas.openxmlformats.org/officeDocument/2006/relationships/image" Target="../media/image372.wmf"/><Relationship Id="rId1" Type="http://schemas.openxmlformats.org/officeDocument/2006/relationships/image" Target="../media/image371.wmf"/><Relationship Id="rId6" Type="http://schemas.openxmlformats.org/officeDocument/2006/relationships/image" Target="../media/image363.wmf"/><Relationship Id="rId11" Type="http://schemas.openxmlformats.org/officeDocument/2006/relationships/image" Target="../media/image362.wmf"/><Relationship Id="rId5" Type="http://schemas.openxmlformats.org/officeDocument/2006/relationships/image" Target="../media/image375.wmf"/><Relationship Id="rId10" Type="http://schemas.openxmlformats.org/officeDocument/2006/relationships/image" Target="../media/image367.wmf"/><Relationship Id="rId4" Type="http://schemas.openxmlformats.org/officeDocument/2006/relationships/image" Target="../media/image374.wmf"/><Relationship Id="rId9" Type="http://schemas.openxmlformats.org/officeDocument/2006/relationships/image" Target="../media/image365.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image" Target="../media/image14.emf"/><Relationship Id="rId3" Type="http://schemas.openxmlformats.org/officeDocument/2006/relationships/image" Target="../media/image21.wmf"/><Relationship Id="rId7" Type="http://schemas.openxmlformats.org/officeDocument/2006/relationships/image" Target="../media/image25.emf"/><Relationship Id="rId12" Type="http://schemas.openxmlformats.org/officeDocument/2006/relationships/image" Target="../media/image30.wmf"/><Relationship Id="rId17" Type="http://schemas.openxmlformats.org/officeDocument/2006/relationships/image" Target="../media/image34.wmf"/><Relationship Id="rId2" Type="http://schemas.openxmlformats.org/officeDocument/2006/relationships/image" Target="../media/image20.wmf"/><Relationship Id="rId16" Type="http://schemas.openxmlformats.org/officeDocument/2006/relationships/image" Target="../media/image33.wmf"/><Relationship Id="rId1" Type="http://schemas.openxmlformats.org/officeDocument/2006/relationships/image" Target="../media/image19.wmf"/><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wmf"/><Relationship Id="rId15" Type="http://schemas.openxmlformats.org/officeDocument/2006/relationships/image" Target="../media/image32.wmf"/><Relationship Id="rId10" Type="http://schemas.openxmlformats.org/officeDocument/2006/relationships/image" Target="../media/image28.wmf"/><Relationship Id="rId4" Type="http://schemas.openxmlformats.org/officeDocument/2006/relationships/image" Target="../media/image22.wmf"/><Relationship Id="rId9" Type="http://schemas.openxmlformats.org/officeDocument/2006/relationships/image" Target="../media/image27.wmf"/><Relationship Id="rId14" Type="http://schemas.openxmlformats.org/officeDocument/2006/relationships/image" Target="../media/image31.w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302.wmf"/><Relationship Id="rId13" Type="http://schemas.openxmlformats.org/officeDocument/2006/relationships/image" Target="../media/image380.wmf"/><Relationship Id="rId3" Type="http://schemas.openxmlformats.org/officeDocument/2006/relationships/image" Target="../media/image297.wmf"/><Relationship Id="rId7" Type="http://schemas.openxmlformats.org/officeDocument/2006/relationships/image" Target="../media/image301.wmf"/><Relationship Id="rId12" Type="http://schemas.openxmlformats.org/officeDocument/2006/relationships/image" Target="../media/image379.wmf"/><Relationship Id="rId2" Type="http://schemas.openxmlformats.org/officeDocument/2006/relationships/image" Target="../media/image296.wmf"/><Relationship Id="rId1" Type="http://schemas.openxmlformats.org/officeDocument/2006/relationships/image" Target="../media/image376.wmf"/><Relationship Id="rId6" Type="http://schemas.openxmlformats.org/officeDocument/2006/relationships/image" Target="../media/image300.wmf"/><Relationship Id="rId11" Type="http://schemas.openxmlformats.org/officeDocument/2006/relationships/image" Target="../media/image378.wmf"/><Relationship Id="rId5" Type="http://schemas.openxmlformats.org/officeDocument/2006/relationships/image" Target="../media/image299.wmf"/><Relationship Id="rId10" Type="http://schemas.openxmlformats.org/officeDocument/2006/relationships/image" Target="../media/image377.wmf"/><Relationship Id="rId4" Type="http://schemas.openxmlformats.org/officeDocument/2006/relationships/image" Target="../media/image298.wmf"/><Relationship Id="rId9" Type="http://schemas.openxmlformats.org/officeDocument/2006/relationships/image" Target="../media/image303.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96.wmf"/><Relationship Id="rId1" Type="http://schemas.openxmlformats.org/officeDocument/2006/relationships/image" Target="../media/image119.wmf"/><Relationship Id="rId5" Type="http://schemas.openxmlformats.org/officeDocument/2006/relationships/image" Target="../media/image381.wmf"/><Relationship Id="rId4" Type="http://schemas.openxmlformats.org/officeDocument/2006/relationships/image" Target="../media/image137.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43.wmf"/><Relationship Id="rId1" Type="http://schemas.openxmlformats.org/officeDocument/2006/relationships/image" Target="../media/image119.wmf"/><Relationship Id="rId5" Type="http://schemas.openxmlformats.org/officeDocument/2006/relationships/image" Target="../media/image382.wmf"/><Relationship Id="rId4" Type="http://schemas.openxmlformats.org/officeDocument/2006/relationships/image" Target="../media/image147.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383.wmf"/><Relationship Id="rId7" Type="http://schemas.openxmlformats.org/officeDocument/2006/relationships/image" Target="../media/image386.wmf"/><Relationship Id="rId2" Type="http://schemas.openxmlformats.org/officeDocument/2006/relationships/image" Target="../media/image27.wmf"/><Relationship Id="rId1" Type="http://schemas.openxmlformats.org/officeDocument/2006/relationships/image" Target="../media/image35.wmf"/><Relationship Id="rId6" Type="http://schemas.openxmlformats.org/officeDocument/2006/relationships/image" Target="../media/image385.wmf"/><Relationship Id="rId5" Type="http://schemas.openxmlformats.org/officeDocument/2006/relationships/image" Target="../media/image384.wmf"/><Relationship Id="rId4" Type="http://schemas.openxmlformats.org/officeDocument/2006/relationships/image" Target="../media/image19.w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392.wmf"/><Relationship Id="rId13" Type="http://schemas.openxmlformats.org/officeDocument/2006/relationships/image" Target="../media/image395.wmf"/><Relationship Id="rId3" Type="http://schemas.openxmlformats.org/officeDocument/2006/relationships/image" Target="../media/image365.emf"/><Relationship Id="rId7" Type="http://schemas.openxmlformats.org/officeDocument/2006/relationships/image" Target="../media/image391.wmf"/><Relationship Id="rId12" Type="http://schemas.openxmlformats.org/officeDocument/2006/relationships/image" Target="../media/image394.wmf"/><Relationship Id="rId2" Type="http://schemas.openxmlformats.org/officeDocument/2006/relationships/image" Target="../media/image383.wmf"/><Relationship Id="rId1" Type="http://schemas.openxmlformats.org/officeDocument/2006/relationships/image" Target="../media/image387.wmf"/><Relationship Id="rId6" Type="http://schemas.openxmlformats.org/officeDocument/2006/relationships/image" Target="../media/image390.wmf"/><Relationship Id="rId11" Type="http://schemas.openxmlformats.org/officeDocument/2006/relationships/image" Target="../media/image372.wmf"/><Relationship Id="rId5" Type="http://schemas.openxmlformats.org/officeDocument/2006/relationships/image" Target="../media/image389.wmf"/><Relationship Id="rId10" Type="http://schemas.openxmlformats.org/officeDocument/2006/relationships/image" Target="../media/image371.wmf"/><Relationship Id="rId4" Type="http://schemas.openxmlformats.org/officeDocument/2006/relationships/image" Target="../media/image388.wmf"/><Relationship Id="rId9" Type="http://schemas.openxmlformats.org/officeDocument/2006/relationships/image" Target="../media/image393.wmf"/><Relationship Id="rId14" Type="http://schemas.openxmlformats.org/officeDocument/2006/relationships/image" Target="../media/image396.w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402.wmf"/><Relationship Id="rId13" Type="http://schemas.openxmlformats.org/officeDocument/2006/relationships/image" Target="../media/image406.wmf"/><Relationship Id="rId3" Type="http://schemas.openxmlformats.org/officeDocument/2006/relationships/image" Target="../media/image398.wmf"/><Relationship Id="rId7" Type="http://schemas.openxmlformats.org/officeDocument/2006/relationships/image" Target="../media/image370.wmf"/><Relationship Id="rId12" Type="http://schemas.openxmlformats.org/officeDocument/2006/relationships/image" Target="../media/image372.wmf"/><Relationship Id="rId2" Type="http://schemas.openxmlformats.org/officeDocument/2006/relationships/image" Target="../media/image397.wmf"/><Relationship Id="rId1" Type="http://schemas.openxmlformats.org/officeDocument/2006/relationships/image" Target="../media/image383.wmf"/><Relationship Id="rId6" Type="http://schemas.openxmlformats.org/officeDocument/2006/relationships/image" Target="../media/image401.wmf"/><Relationship Id="rId11" Type="http://schemas.openxmlformats.org/officeDocument/2006/relationships/image" Target="../media/image405.wmf"/><Relationship Id="rId5" Type="http://schemas.openxmlformats.org/officeDocument/2006/relationships/image" Target="../media/image400.wmf"/><Relationship Id="rId15" Type="http://schemas.openxmlformats.org/officeDocument/2006/relationships/image" Target="../media/image408.wmf"/><Relationship Id="rId10" Type="http://schemas.openxmlformats.org/officeDocument/2006/relationships/image" Target="../media/image404.wmf"/><Relationship Id="rId4" Type="http://schemas.openxmlformats.org/officeDocument/2006/relationships/image" Target="../media/image399.wmf"/><Relationship Id="rId9" Type="http://schemas.openxmlformats.org/officeDocument/2006/relationships/image" Target="../media/image403.wmf"/><Relationship Id="rId14" Type="http://schemas.openxmlformats.org/officeDocument/2006/relationships/image" Target="../media/image407.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410.wmf"/><Relationship Id="rId13" Type="http://schemas.openxmlformats.org/officeDocument/2006/relationships/image" Target="../media/image411.wmf"/><Relationship Id="rId3" Type="http://schemas.openxmlformats.org/officeDocument/2006/relationships/image" Target="../media/image398.wmf"/><Relationship Id="rId7" Type="http://schemas.openxmlformats.org/officeDocument/2006/relationships/image" Target="../media/image370.wmf"/><Relationship Id="rId12" Type="http://schemas.openxmlformats.org/officeDocument/2006/relationships/image" Target="../media/image372.wmf"/><Relationship Id="rId2" Type="http://schemas.openxmlformats.org/officeDocument/2006/relationships/image" Target="../media/image397.wmf"/><Relationship Id="rId1" Type="http://schemas.openxmlformats.org/officeDocument/2006/relationships/image" Target="../media/image383.wmf"/><Relationship Id="rId6" Type="http://schemas.openxmlformats.org/officeDocument/2006/relationships/image" Target="../media/image409.wmf"/><Relationship Id="rId11" Type="http://schemas.openxmlformats.org/officeDocument/2006/relationships/image" Target="../media/image405.wmf"/><Relationship Id="rId5" Type="http://schemas.openxmlformats.org/officeDocument/2006/relationships/image" Target="../media/image400.wmf"/><Relationship Id="rId15" Type="http://schemas.openxmlformats.org/officeDocument/2006/relationships/image" Target="../media/image413.wmf"/><Relationship Id="rId10" Type="http://schemas.openxmlformats.org/officeDocument/2006/relationships/image" Target="../media/image404.wmf"/><Relationship Id="rId4" Type="http://schemas.openxmlformats.org/officeDocument/2006/relationships/image" Target="../media/image399.wmf"/><Relationship Id="rId9" Type="http://schemas.openxmlformats.org/officeDocument/2006/relationships/image" Target="../media/image403.wmf"/><Relationship Id="rId14" Type="http://schemas.openxmlformats.org/officeDocument/2006/relationships/image" Target="../media/image412.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414.w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4.wmf"/><Relationship Id="rId7" Type="http://schemas.openxmlformats.org/officeDocument/2006/relationships/image" Target="../media/image57.wmf"/><Relationship Id="rId2" Type="http://schemas.openxmlformats.org/officeDocument/2006/relationships/image" Target="../media/image20.wmf"/><Relationship Id="rId1" Type="http://schemas.openxmlformats.org/officeDocument/2006/relationships/image" Target="../media/image35.wmf"/><Relationship Id="rId6" Type="http://schemas.openxmlformats.org/officeDocument/2006/relationships/image" Target="../media/image56.wmf"/><Relationship Id="rId5" Type="http://schemas.openxmlformats.org/officeDocument/2006/relationships/image" Target="../media/image63.wmf"/><Relationship Id="rId4" Type="http://schemas.openxmlformats.org/officeDocument/2006/relationships/image" Target="../media/image38.wmf"/><Relationship Id="rId9" Type="http://schemas.openxmlformats.org/officeDocument/2006/relationships/image" Target="../media/image61.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image" Target="../media/image40.wmf"/><Relationship Id="rId3" Type="http://schemas.openxmlformats.org/officeDocument/2006/relationships/image" Target="../media/image19.wmf"/><Relationship Id="rId7" Type="http://schemas.openxmlformats.org/officeDocument/2006/relationships/image" Target="../media/image38.wmf"/><Relationship Id="rId12" Type="http://schemas.openxmlformats.org/officeDocument/2006/relationships/image" Target="../media/image39.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27.wmf"/><Relationship Id="rId11" Type="http://schemas.openxmlformats.org/officeDocument/2006/relationships/image" Target="../media/image25.emf"/><Relationship Id="rId5" Type="http://schemas.openxmlformats.org/officeDocument/2006/relationships/image" Target="../media/image37.wmf"/><Relationship Id="rId15" Type="http://schemas.openxmlformats.org/officeDocument/2006/relationships/image" Target="../media/image42.wmf"/><Relationship Id="rId10" Type="http://schemas.openxmlformats.org/officeDocument/2006/relationships/image" Target="../media/image24.emf"/><Relationship Id="rId4" Type="http://schemas.openxmlformats.org/officeDocument/2006/relationships/image" Target="../media/image20.wmf"/><Relationship Id="rId9" Type="http://schemas.openxmlformats.org/officeDocument/2006/relationships/image" Target="../media/image23.wmf"/><Relationship Id="rId14" Type="http://schemas.openxmlformats.org/officeDocument/2006/relationships/image" Target="../media/image41.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16.wmf"/><Relationship Id="rId1" Type="http://schemas.openxmlformats.org/officeDocument/2006/relationships/image" Target="../media/image35.wmf"/><Relationship Id="rId5" Type="http://schemas.openxmlformats.org/officeDocument/2006/relationships/image" Target="../media/image417.wmf"/><Relationship Id="rId4" Type="http://schemas.openxmlformats.org/officeDocument/2006/relationships/image" Target="../media/image54.wmf"/></Relationships>
</file>

<file path=ppt/drawings/_rels/vmlDrawing81.vml.rels><?xml version="1.0" encoding="UTF-8" standalone="yes"?>
<Relationships xmlns="http://schemas.openxmlformats.org/package/2006/relationships"><Relationship Id="rId8" Type="http://schemas.openxmlformats.org/officeDocument/2006/relationships/image" Target="../media/image333.wmf"/><Relationship Id="rId3" Type="http://schemas.openxmlformats.org/officeDocument/2006/relationships/image" Target="../media/image35.wmf"/><Relationship Id="rId7" Type="http://schemas.openxmlformats.org/officeDocument/2006/relationships/image" Target="../media/image418.wmf"/><Relationship Id="rId2" Type="http://schemas.openxmlformats.org/officeDocument/2006/relationships/image" Target="../media/image332.wmf"/><Relationship Id="rId1" Type="http://schemas.openxmlformats.org/officeDocument/2006/relationships/image" Target="../media/image20.wmf"/><Relationship Id="rId6" Type="http://schemas.openxmlformats.org/officeDocument/2006/relationships/image" Target="../media/image331.wmf"/><Relationship Id="rId5" Type="http://schemas.openxmlformats.org/officeDocument/2006/relationships/image" Target="../media/image318.wmf"/><Relationship Id="rId4" Type="http://schemas.openxmlformats.org/officeDocument/2006/relationships/image" Target="../media/image339.wmf"/></Relationships>
</file>

<file path=ppt/drawings/_rels/vmlDrawing82.vml.rels><?xml version="1.0" encoding="UTF-8" standalone="yes"?>
<Relationships xmlns="http://schemas.openxmlformats.org/package/2006/relationships"><Relationship Id="rId8" Type="http://schemas.openxmlformats.org/officeDocument/2006/relationships/image" Target="../media/image333.wmf"/><Relationship Id="rId3" Type="http://schemas.openxmlformats.org/officeDocument/2006/relationships/image" Target="../media/image35.wmf"/><Relationship Id="rId7" Type="http://schemas.openxmlformats.org/officeDocument/2006/relationships/image" Target="../media/image418.wmf"/><Relationship Id="rId12" Type="http://schemas.openxmlformats.org/officeDocument/2006/relationships/image" Target="../media/image337.wmf"/><Relationship Id="rId2" Type="http://schemas.openxmlformats.org/officeDocument/2006/relationships/image" Target="../media/image332.wmf"/><Relationship Id="rId1" Type="http://schemas.openxmlformats.org/officeDocument/2006/relationships/image" Target="../media/image20.wmf"/><Relationship Id="rId6" Type="http://schemas.openxmlformats.org/officeDocument/2006/relationships/image" Target="../media/image331.wmf"/><Relationship Id="rId11" Type="http://schemas.openxmlformats.org/officeDocument/2006/relationships/image" Target="../media/image336.wmf"/><Relationship Id="rId5" Type="http://schemas.openxmlformats.org/officeDocument/2006/relationships/image" Target="../media/image318.wmf"/><Relationship Id="rId10" Type="http://schemas.openxmlformats.org/officeDocument/2006/relationships/image" Target="../media/image420.wmf"/><Relationship Id="rId4" Type="http://schemas.openxmlformats.org/officeDocument/2006/relationships/image" Target="../media/image329.wmf"/><Relationship Id="rId9" Type="http://schemas.openxmlformats.org/officeDocument/2006/relationships/image" Target="../media/image419.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341.wmf"/><Relationship Id="rId3" Type="http://schemas.openxmlformats.org/officeDocument/2006/relationships/image" Target="../media/image35.wmf"/><Relationship Id="rId7" Type="http://schemas.openxmlformats.org/officeDocument/2006/relationships/image" Target="../media/image418.wmf"/><Relationship Id="rId2" Type="http://schemas.openxmlformats.org/officeDocument/2006/relationships/image" Target="../media/image332.wmf"/><Relationship Id="rId1" Type="http://schemas.openxmlformats.org/officeDocument/2006/relationships/image" Target="../media/image20.wmf"/><Relationship Id="rId6" Type="http://schemas.openxmlformats.org/officeDocument/2006/relationships/image" Target="../media/image331.wmf"/><Relationship Id="rId5" Type="http://schemas.openxmlformats.org/officeDocument/2006/relationships/image" Target="../media/image318.wmf"/><Relationship Id="rId4" Type="http://schemas.openxmlformats.org/officeDocument/2006/relationships/image" Target="../media/image339.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wmf"/><Relationship Id="rId5" Type="http://schemas.openxmlformats.org/officeDocument/2006/relationships/image" Target="../media/image272.wmf"/><Relationship Id="rId4" Type="http://schemas.openxmlformats.org/officeDocument/2006/relationships/image" Target="../media/image271.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337.wmf"/><Relationship Id="rId2" Type="http://schemas.openxmlformats.org/officeDocument/2006/relationships/image" Target="../media/image318.wmf"/><Relationship Id="rId1" Type="http://schemas.openxmlformats.org/officeDocument/2006/relationships/image" Target="../media/image419.wmf"/><Relationship Id="rId6" Type="http://schemas.openxmlformats.org/officeDocument/2006/relationships/image" Target="../media/image420.wmf"/><Relationship Id="rId5" Type="http://schemas.openxmlformats.org/officeDocument/2006/relationships/image" Target="../media/image336.wmf"/><Relationship Id="rId4" Type="http://schemas.openxmlformats.org/officeDocument/2006/relationships/image" Target="../media/image332.wmf"/></Relationships>
</file>

<file path=ppt/drawings/_rels/vmlDrawing86.vml.rels><?xml version="1.0" encoding="UTF-8" standalone="yes"?>
<Relationships xmlns="http://schemas.openxmlformats.org/package/2006/relationships"><Relationship Id="rId8" Type="http://schemas.openxmlformats.org/officeDocument/2006/relationships/image" Target="../media/image341.wmf"/><Relationship Id="rId3" Type="http://schemas.openxmlformats.org/officeDocument/2006/relationships/image" Target="../media/image35.wmf"/><Relationship Id="rId7" Type="http://schemas.openxmlformats.org/officeDocument/2006/relationships/image" Target="../media/image418.wmf"/><Relationship Id="rId12" Type="http://schemas.openxmlformats.org/officeDocument/2006/relationships/image" Target="../media/image337.wmf"/><Relationship Id="rId2" Type="http://schemas.openxmlformats.org/officeDocument/2006/relationships/image" Target="../media/image332.wmf"/><Relationship Id="rId1" Type="http://schemas.openxmlformats.org/officeDocument/2006/relationships/image" Target="../media/image20.wmf"/><Relationship Id="rId6" Type="http://schemas.openxmlformats.org/officeDocument/2006/relationships/image" Target="../media/image331.wmf"/><Relationship Id="rId11" Type="http://schemas.openxmlformats.org/officeDocument/2006/relationships/image" Target="../media/image336.wmf"/><Relationship Id="rId5" Type="http://schemas.openxmlformats.org/officeDocument/2006/relationships/image" Target="../media/image318.wmf"/><Relationship Id="rId10" Type="http://schemas.openxmlformats.org/officeDocument/2006/relationships/image" Target="../media/image420.wmf"/><Relationship Id="rId4" Type="http://schemas.openxmlformats.org/officeDocument/2006/relationships/image" Target="../media/image339.wmf"/><Relationship Id="rId9" Type="http://schemas.openxmlformats.org/officeDocument/2006/relationships/image" Target="../media/image419.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421.e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423.wmf"/><Relationship Id="rId1" Type="http://schemas.openxmlformats.org/officeDocument/2006/relationships/image" Target="../media/image422.wmf"/></Relationships>
</file>

<file path=ppt/drawings/_rels/vmlDrawing89.vml.rels><?xml version="1.0" encoding="UTF-8" standalone="yes"?>
<Relationships xmlns="http://schemas.openxmlformats.org/package/2006/relationships"><Relationship Id="rId8" Type="http://schemas.openxmlformats.org/officeDocument/2006/relationships/image" Target="../media/image278.wmf"/><Relationship Id="rId13" Type="http://schemas.openxmlformats.org/officeDocument/2006/relationships/image" Target="../media/image432.wmf"/><Relationship Id="rId18" Type="http://schemas.openxmlformats.org/officeDocument/2006/relationships/image" Target="../media/image437.wmf"/><Relationship Id="rId3" Type="http://schemas.openxmlformats.org/officeDocument/2006/relationships/image" Target="../media/image383.wmf"/><Relationship Id="rId7" Type="http://schemas.openxmlformats.org/officeDocument/2006/relationships/image" Target="../media/image399.wmf"/><Relationship Id="rId12" Type="http://schemas.openxmlformats.org/officeDocument/2006/relationships/image" Target="../media/image279.wmf"/><Relationship Id="rId17" Type="http://schemas.openxmlformats.org/officeDocument/2006/relationships/image" Target="../media/image436.wmf"/><Relationship Id="rId2" Type="http://schemas.openxmlformats.org/officeDocument/2006/relationships/image" Target="../media/image425.wmf"/><Relationship Id="rId16" Type="http://schemas.openxmlformats.org/officeDocument/2006/relationships/image" Target="../media/image435.wmf"/><Relationship Id="rId1" Type="http://schemas.openxmlformats.org/officeDocument/2006/relationships/image" Target="../media/image424.wmf"/><Relationship Id="rId6" Type="http://schemas.openxmlformats.org/officeDocument/2006/relationships/image" Target="../media/image428.wmf"/><Relationship Id="rId11" Type="http://schemas.openxmlformats.org/officeDocument/2006/relationships/image" Target="../media/image431.wmf"/><Relationship Id="rId5" Type="http://schemas.openxmlformats.org/officeDocument/2006/relationships/image" Target="../media/image427.wmf"/><Relationship Id="rId15" Type="http://schemas.openxmlformats.org/officeDocument/2006/relationships/image" Target="../media/image434.wmf"/><Relationship Id="rId10" Type="http://schemas.openxmlformats.org/officeDocument/2006/relationships/image" Target="../media/image430.wmf"/><Relationship Id="rId19" Type="http://schemas.openxmlformats.org/officeDocument/2006/relationships/image" Target="../media/image438.wmf"/><Relationship Id="rId4" Type="http://schemas.openxmlformats.org/officeDocument/2006/relationships/image" Target="../media/image426.wmf"/><Relationship Id="rId9" Type="http://schemas.openxmlformats.org/officeDocument/2006/relationships/image" Target="../media/image429.wmf"/><Relationship Id="rId14" Type="http://schemas.openxmlformats.org/officeDocument/2006/relationships/image" Target="../media/image433.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image" Target="../media/image52.wmf"/><Relationship Id="rId3" Type="http://schemas.openxmlformats.org/officeDocument/2006/relationships/image" Target="../media/image45.wmf"/><Relationship Id="rId7" Type="http://schemas.openxmlformats.org/officeDocument/2006/relationships/image" Target="../media/image36.wmf"/><Relationship Id="rId12" Type="http://schemas.openxmlformats.org/officeDocument/2006/relationships/image" Target="../media/image51.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35.wmf"/><Relationship Id="rId11" Type="http://schemas.openxmlformats.org/officeDocument/2006/relationships/image" Target="../media/image50.wmf"/><Relationship Id="rId5" Type="http://schemas.openxmlformats.org/officeDocument/2006/relationships/image" Target="../media/image47.wmf"/><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image" Target="../media/image20.wmf"/></Relationships>
</file>

<file path=ppt/drawings/_rels/vmlDrawing90.vml.rels><?xml version="1.0" encoding="UTF-8" standalone="yes"?>
<Relationships xmlns="http://schemas.openxmlformats.org/package/2006/relationships"><Relationship Id="rId8" Type="http://schemas.openxmlformats.org/officeDocument/2006/relationships/image" Target="../media/image278.wmf"/><Relationship Id="rId13" Type="http://schemas.openxmlformats.org/officeDocument/2006/relationships/image" Target="../media/image442.wmf"/><Relationship Id="rId18" Type="http://schemas.openxmlformats.org/officeDocument/2006/relationships/image" Target="../media/image447.wmf"/><Relationship Id="rId3" Type="http://schemas.openxmlformats.org/officeDocument/2006/relationships/image" Target="../media/image383.wmf"/><Relationship Id="rId7" Type="http://schemas.openxmlformats.org/officeDocument/2006/relationships/image" Target="../media/image399.wmf"/><Relationship Id="rId12" Type="http://schemas.openxmlformats.org/officeDocument/2006/relationships/image" Target="../media/image279.wmf"/><Relationship Id="rId17" Type="http://schemas.openxmlformats.org/officeDocument/2006/relationships/image" Target="../media/image446.wmf"/><Relationship Id="rId2" Type="http://schemas.openxmlformats.org/officeDocument/2006/relationships/image" Target="../media/image439.wmf"/><Relationship Id="rId16" Type="http://schemas.openxmlformats.org/officeDocument/2006/relationships/image" Target="../media/image445.wmf"/><Relationship Id="rId1" Type="http://schemas.openxmlformats.org/officeDocument/2006/relationships/image" Target="../media/image424.wmf"/><Relationship Id="rId6" Type="http://schemas.openxmlformats.org/officeDocument/2006/relationships/image" Target="../media/image441.wmf"/><Relationship Id="rId11" Type="http://schemas.openxmlformats.org/officeDocument/2006/relationships/image" Target="../media/image431.wmf"/><Relationship Id="rId5" Type="http://schemas.openxmlformats.org/officeDocument/2006/relationships/image" Target="../media/image440.wmf"/><Relationship Id="rId15" Type="http://schemas.openxmlformats.org/officeDocument/2006/relationships/image" Target="../media/image444.wmf"/><Relationship Id="rId10" Type="http://schemas.openxmlformats.org/officeDocument/2006/relationships/image" Target="../media/image292.wmf"/><Relationship Id="rId19" Type="http://schemas.openxmlformats.org/officeDocument/2006/relationships/image" Target="../media/image448.wmf"/><Relationship Id="rId4" Type="http://schemas.openxmlformats.org/officeDocument/2006/relationships/image" Target="../media/image426.wmf"/><Relationship Id="rId9" Type="http://schemas.openxmlformats.org/officeDocument/2006/relationships/image" Target="../media/image429.wmf"/><Relationship Id="rId14" Type="http://schemas.openxmlformats.org/officeDocument/2006/relationships/image" Target="../media/image443.wmf"/></Relationships>
</file>

<file path=ppt/drawings/_rels/vmlDrawing91.vml.rels><?xml version="1.0" encoding="UTF-8" standalone="yes"?>
<Relationships xmlns="http://schemas.openxmlformats.org/package/2006/relationships"><Relationship Id="rId8" Type="http://schemas.openxmlformats.org/officeDocument/2006/relationships/image" Target="../media/image456.wmf"/><Relationship Id="rId13" Type="http://schemas.openxmlformats.org/officeDocument/2006/relationships/image" Target="../media/image461.emf"/><Relationship Id="rId3" Type="http://schemas.openxmlformats.org/officeDocument/2006/relationships/image" Target="../media/image451.emf"/><Relationship Id="rId7" Type="http://schemas.openxmlformats.org/officeDocument/2006/relationships/image" Target="../media/image455.wmf"/><Relationship Id="rId12" Type="http://schemas.openxmlformats.org/officeDocument/2006/relationships/image" Target="../media/image460.wmf"/><Relationship Id="rId2" Type="http://schemas.openxmlformats.org/officeDocument/2006/relationships/image" Target="../media/image450.wmf"/><Relationship Id="rId1" Type="http://schemas.openxmlformats.org/officeDocument/2006/relationships/image" Target="../media/image449.wmf"/><Relationship Id="rId6" Type="http://schemas.openxmlformats.org/officeDocument/2006/relationships/image" Target="../media/image454.emf"/><Relationship Id="rId11" Type="http://schemas.openxmlformats.org/officeDocument/2006/relationships/image" Target="../media/image459.wmf"/><Relationship Id="rId5" Type="http://schemas.openxmlformats.org/officeDocument/2006/relationships/image" Target="../media/image453.emf"/><Relationship Id="rId10" Type="http://schemas.openxmlformats.org/officeDocument/2006/relationships/image" Target="../media/image458.wmf"/><Relationship Id="rId4" Type="http://schemas.openxmlformats.org/officeDocument/2006/relationships/image" Target="../media/image452.emf"/><Relationship Id="rId9" Type="http://schemas.openxmlformats.org/officeDocument/2006/relationships/image" Target="../media/image457.emf"/></Relationships>
</file>

<file path=ppt/drawings/_rels/vmlDrawing92.vml.rels><?xml version="1.0" encoding="UTF-8" standalone="yes"?>
<Relationships xmlns="http://schemas.openxmlformats.org/package/2006/relationships"><Relationship Id="rId8" Type="http://schemas.openxmlformats.org/officeDocument/2006/relationships/image" Target="../media/image459.wmf"/><Relationship Id="rId13" Type="http://schemas.openxmlformats.org/officeDocument/2006/relationships/image" Target="../media/image468.wmf"/><Relationship Id="rId3" Type="http://schemas.openxmlformats.org/officeDocument/2006/relationships/image" Target="../media/image454.emf"/><Relationship Id="rId7" Type="http://schemas.openxmlformats.org/officeDocument/2006/relationships/image" Target="../media/image458.wmf"/><Relationship Id="rId12" Type="http://schemas.openxmlformats.org/officeDocument/2006/relationships/image" Target="../media/image467.wmf"/><Relationship Id="rId2" Type="http://schemas.openxmlformats.org/officeDocument/2006/relationships/image" Target="../media/image453.emf"/><Relationship Id="rId1" Type="http://schemas.openxmlformats.org/officeDocument/2006/relationships/image" Target="../media/image452.emf"/><Relationship Id="rId6" Type="http://schemas.openxmlformats.org/officeDocument/2006/relationships/image" Target="../media/image457.emf"/><Relationship Id="rId11" Type="http://schemas.openxmlformats.org/officeDocument/2006/relationships/image" Target="../media/image466.wmf"/><Relationship Id="rId5" Type="http://schemas.openxmlformats.org/officeDocument/2006/relationships/image" Target="../media/image463.wmf"/><Relationship Id="rId10" Type="http://schemas.openxmlformats.org/officeDocument/2006/relationships/image" Target="../media/image465.wmf"/><Relationship Id="rId4" Type="http://schemas.openxmlformats.org/officeDocument/2006/relationships/image" Target="../media/image462.wmf"/><Relationship Id="rId9" Type="http://schemas.openxmlformats.org/officeDocument/2006/relationships/image" Target="../media/image464.wmf"/><Relationship Id="rId14" Type="http://schemas.openxmlformats.org/officeDocument/2006/relationships/image" Target="../media/image451.emf"/></Relationships>
</file>

<file path=ppt/drawings/_rels/vmlDrawing93.vml.rels><?xml version="1.0" encoding="UTF-8" standalone="yes"?>
<Relationships xmlns="http://schemas.openxmlformats.org/package/2006/relationships"><Relationship Id="rId8" Type="http://schemas.openxmlformats.org/officeDocument/2006/relationships/image" Target="../media/image459.wmf"/><Relationship Id="rId3" Type="http://schemas.openxmlformats.org/officeDocument/2006/relationships/image" Target="../media/image454.emf"/><Relationship Id="rId7" Type="http://schemas.openxmlformats.org/officeDocument/2006/relationships/image" Target="../media/image458.wmf"/><Relationship Id="rId2" Type="http://schemas.openxmlformats.org/officeDocument/2006/relationships/image" Target="../media/image453.emf"/><Relationship Id="rId1" Type="http://schemas.openxmlformats.org/officeDocument/2006/relationships/image" Target="../media/image452.emf"/><Relationship Id="rId6" Type="http://schemas.openxmlformats.org/officeDocument/2006/relationships/image" Target="../media/image457.emf"/><Relationship Id="rId11" Type="http://schemas.openxmlformats.org/officeDocument/2006/relationships/image" Target="../media/image473.wmf"/><Relationship Id="rId5" Type="http://schemas.openxmlformats.org/officeDocument/2006/relationships/image" Target="../media/image470.wmf"/><Relationship Id="rId10" Type="http://schemas.openxmlformats.org/officeDocument/2006/relationships/image" Target="../media/image472.wmf"/><Relationship Id="rId4" Type="http://schemas.openxmlformats.org/officeDocument/2006/relationships/image" Target="../media/image469.wmf"/><Relationship Id="rId9" Type="http://schemas.openxmlformats.org/officeDocument/2006/relationships/image" Target="../media/image471.wmf"/></Relationships>
</file>

<file path=ppt/drawings/_rels/vmlDrawing94.vml.rels><?xml version="1.0" encoding="UTF-8" standalone="yes"?>
<Relationships xmlns="http://schemas.openxmlformats.org/package/2006/relationships"><Relationship Id="rId8" Type="http://schemas.openxmlformats.org/officeDocument/2006/relationships/image" Target="../media/image278.wmf"/><Relationship Id="rId13" Type="http://schemas.openxmlformats.org/officeDocument/2006/relationships/image" Target="../media/image442.wmf"/><Relationship Id="rId18" Type="http://schemas.openxmlformats.org/officeDocument/2006/relationships/image" Target="../media/image447.wmf"/><Relationship Id="rId3" Type="http://schemas.openxmlformats.org/officeDocument/2006/relationships/image" Target="../media/image383.wmf"/><Relationship Id="rId21" Type="http://schemas.openxmlformats.org/officeDocument/2006/relationships/image" Target="../media/image31.wmf"/><Relationship Id="rId7" Type="http://schemas.openxmlformats.org/officeDocument/2006/relationships/image" Target="../media/image399.wmf"/><Relationship Id="rId12" Type="http://schemas.openxmlformats.org/officeDocument/2006/relationships/image" Target="../media/image279.wmf"/><Relationship Id="rId17" Type="http://schemas.openxmlformats.org/officeDocument/2006/relationships/image" Target="../media/image475.wmf"/><Relationship Id="rId2" Type="http://schemas.openxmlformats.org/officeDocument/2006/relationships/image" Target="../media/image439.wmf"/><Relationship Id="rId16" Type="http://schemas.openxmlformats.org/officeDocument/2006/relationships/image" Target="../media/image474.wmf"/><Relationship Id="rId20" Type="http://schemas.openxmlformats.org/officeDocument/2006/relationships/image" Target="../media/image477.wmf"/><Relationship Id="rId1" Type="http://schemas.openxmlformats.org/officeDocument/2006/relationships/image" Target="../media/image424.wmf"/><Relationship Id="rId6" Type="http://schemas.openxmlformats.org/officeDocument/2006/relationships/image" Target="../media/image441.wmf"/><Relationship Id="rId11" Type="http://schemas.openxmlformats.org/officeDocument/2006/relationships/image" Target="../media/image431.wmf"/><Relationship Id="rId5" Type="http://schemas.openxmlformats.org/officeDocument/2006/relationships/image" Target="../media/image440.wmf"/><Relationship Id="rId15" Type="http://schemas.openxmlformats.org/officeDocument/2006/relationships/image" Target="../media/image444.wmf"/><Relationship Id="rId10" Type="http://schemas.openxmlformats.org/officeDocument/2006/relationships/image" Target="../media/image292.wmf"/><Relationship Id="rId19" Type="http://schemas.openxmlformats.org/officeDocument/2006/relationships/image" Target="../media/image476.wmf"/><Relationship Id="rId4" Type="http://schemas.openxmlformats.org/officeDocument/2006/relationships/image" Target="../media/image426.wmf"/><Relationship Id="rId9" Type="http://schemas.openxmlformats.org/officeDocument/2006/relationships/image" Target="../media/image429.wmf"/><Relationship Id="rId14" Type="http://schemas.openxmlformats.org/officeDocument/2006/relationships/image" Target="../media/image443.wmf"/><Relationship Id="rId22" Type="http://schemas.openxmlformats.org/officeDocument/2006/relationships/image" Target="../media/image47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E41502-7D3A-41D3-8975-F579EEA525AD}" type="datetimeFigureOut">
              <a:rPr lang="zh-CN" altLang="en-US" smtClean="0"/>
              <a:t>2019/11/14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6701C0-DF9D-4BD3-8D75-50477E1C2F2B}" type="slidenum">
              <a:rPr lang="zh-CN" altLang="en-US" smtClean="0"/>
              <a:t>‹#›</a:t>
            </a:fld>
            <a:endParaRPr lang="zh-CN" altLang="en-US"/>
          </a:p>
        </p:txBody>
      </p:sp>
    </p:spTree>
    <p:extLst>
      <p:ext uri="{BB962C8B-B14F-4D97-AF65-F5344CB8AC3E}">
        <p14:creationId xmlns:p14="http://schemas.microsoft.com/office/powerpoint/2010/main" val="1719593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6701C0-DF9D-4BD3-8D75-50477E1C2F2B}" type="slidenum">
              <a:rPr lang="zh-CN" altLang="en-US" smtClean="0"/>
              <a:t>68</a:t>
            </a:fld>
            <a:endParaRPr lang="zh-CN" altLang="en-US"/>
          </a:p>
        </p:txBody>
      </p:sp>
    </p:spTree>
    <p:extLst>
      <p:ext uri="{BB962C8B-B14F-4D97-AF65-F5344CB8AC3E}">
        <p14:creationId xmlns:p14="http://schemas.microsoft.com/office/powerpoint/2010/main" val="237781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6701C0-DF9D-4BD3-8D75-50477E1C2F2B}" type="slidenum">
              <a:rPr lang="zh-CN" altLang="en-US" smtClean="0"/>
              <a:t>74</a:t>
            </a:fld>
            <a:endParaRPr lang="zh-CN" altLang="en-US"/>
          </a:p>
        </p:txBody>
      </p:sp>
    </p:spTree>
    <p:extLst>
      <p:ext uri="{BB962C8B-B14F-4D97-AF65-F5344CB8AC3E}">
        <p14:creationId xmlns:p14="http://schemas.microsoft.com/office/powerpoint/2010/main" val="1121951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6701C0-DF9D-4BD3-8D75-50477E1C2F2B}" type="slidenum">
              <a:rPr lang="zh-CN" altLang="en-US" smtClean="0"/>
              <a:t>79</a:t>
            </a:fld>
            <a:endParaRPr lang="zh-CN" altLang="en-US"/>
          </a:p>
        </p:txBody>
      </p:sp>
    </p:spTree>
    <p:extLst>
      <p:ext uri="{BB962C8B-B14F-4D97-AF65-F5344CB8AC3E}">
        <p14:creationId xmlns:p14="http://schemas.microsoft.com/office/powerpoint/2010/main" val="1557049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6701C0-DF9D-4BD3-8D75-50477E1C2F2B}" type="slidenum">
              <a:rPr lang="zh-CN" altLang="en-US" smtClean="0"/>
              <a:t>84</a:t>
            </a:fld>
            <a:endParaRPr lang="zh-CN" altLang="en-US"/>
          </a:p>
        </p:txBody>
      </p:sp>
    </p:spTree>
    <p:extLst>
      <p:ext uri="{BB962C8B-B14F-4D97-AF65-F5344CB8AC3E}">
        <p14:creationId xmlns:p14="http://schemas.microsoft.com/office/powerpoint/2010/main" val="1102018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6701C0-DF9D-4BD3-8D75-50477E1C2F2B}" type="slidenum">
              <a:rPr lang="zh-CN" altLang="en-US" smtClean="0"/>
              <a:t>85</a:t>
            </a:fld>
            <a:endParaRPr lang="zh-CN" altLang="en-US"/>
          </a:p>
        </p:txBody>
      </p:sp>
    </p:spTree>
    <p:extLst>
      <p:ext uri="{BB962C8B-B14F-4D97-AF65-F5344CB8AC3E}">
        <p14:creationId xmlns:p14="http://schemas.microsoft.com/office/powerpoint/2010/main" val="3319798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6701C0-DF9D-4BD3-8D75-50477E1C2F2B}" type="slidenum">
              <a:rPr lang="zh-CN" altLang="en-US" smtClean="0"/>
              <a:t>88</a:t>
            </a:fld>
            <a:endParaRPr lang="zh-CN" altLang="en-US"/>
          </a:p>
        </p:txBody>
      </p:sp>
    </p:spTree>
    <p:extLst>
      <p:ext uri="{BB962C8B-B14F-4D97-AF65-F5344CB8AC3E}">
        <p14:creationId xmlns:p14="http://schemas.microsoft.com/office/powerpoint/2010/main" val="70424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92E5C778-AD62-4FAA-BFEF-7843664B2329}" type="datetimeFigureOut">
              <a:rPr lang="zh-CN" altLang="en-US" smtClean="0"/>
              <a:t>2019/11/14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3340176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2E5C778-AD62-4FAA-BFEF-7843664B2329}" type="datetimeFigureOut">
              <a:rPr lang="zh-CN" altLang="en-US" smtClean="0"/>
              <a:t>2019/11/14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657338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2E5C778-AD62-4FAA-BFEF-7843664B2329}" type="datetimeFigureOut">
              <a:rPr lang="zh-CN" altLang="en-US" smtClean="0"/>
              <a:t>2019/11/14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1484888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2E5C778-AD62-4FAA-BFEF-7843664B2329}" type="datetimeFigureOut">
              <a:rPr lang="zh-CN" altLang="en-US" smtClean="0"/>
              <a:t>2019/11/14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173476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2E5C778-AD62-4FAA-BFEF-7843664B2329}" type="datetimeFigureOut">
              <a:rPr lang="zh-CN" altLang="en-US" smtClean="0"/>
              <a:t>2019/11/14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1755016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92E5C778-AD62-4FAA-BFEF-7843664B2329}" type="datetimeFigureOut">
              <a:rPr lang="zh-CN" altLang="en-US" smtClean="0"/>
              <a:t>2019/11/14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763203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2E5C778-AD62-4FAA-BFEF-7843664B2329}" type="datetimeFigureOut">
              <a:rPr lang="zh-CN" altLang="en-US" smtClean="0"/>
              <a:t>2019/11/14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3963036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92E5C778-AD62-4FAA-BFEF-7843664B2329}" type="datetimeFigureOut">
              <a:rPr lang="zh-CN" altLang="en-US" smtClean="0"/>
              <a:t>2019/11/14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1153463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E5C778-AD62-4FAA-BFEF-7843664B2329}" type="datetimeFigureOut">
              <a:rPr lang="zh-CN" altLang="en-US" smtClean="0"/>
              <a:t>2019/11/14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220733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92E5C778-AD62-4FAA-BFEF-7843664B2329}" type="datetimeFigureOut">
              <a:rPr lang="zh-CN" altLang="en-US" smtClean="0"/>
              <a:t>2019/11/14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51079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92E5C778-AD62-4FAA-BFEF-7843664B2329}" type="datetimeFigureOut">
              <a:rPr lang="zh-CN" altLang="en-US" smtClean="0"/>
              <a:t>2019/11/14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1943097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5C778-AD62-4FAA-BFEF-7843664B2329}" type="datetimeFigureOut">
              <a:rPr lang="zh-CN" altLang="en-US" smtClean="0"/>
              <a:t>2019/11/14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32714417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oleObject" Target="../embeddings/oleObject41.bin"/><Relationship Id="rId18" Type="http://schemas.openxmlformats.org/officeDocument/2006/relationships/image" Target="../media/image26.wmf"/><Relationship Id="rId26" Type="http://schemas.openxmlformats.org/officeDocument/2006/relationships/image" Target="../media/image30.wmf"/><Relationship Id="rId3" Type="http://schemas.openxmlformats.org/officeDocument/2006/relationships/oleObject" Target="../embeddings/oleObject36.bin"/><Relationship Id="rId21" Type="http://schemas.openxmlformats.org/officeDocument/2006/relationships/oleObject" Target="../embeddings/oleObject45.bin"/><Relationship Id="rId34" Type="http://schemas.openxmlformats.org/officeDocument/2006/relationships/image" Target="../media/image33.wmf"/><Relationship Id="rId7" Type="http://schemas.openxmlformats.org/officeDocument/2006/relationships/oleObject" Target="../embeddings/oleObject38.bin"/><Relationship Id="rId12" Type="http://schemas.openxmlformats.org/officeDocument/2006/relationships/image" Target="../media/image23.wmf"/><Relationship Id="rId17" Type="http://schemas.openxmlformats.org/officeDocument/2006/relationships/oleObject" Target="../embeddings/oleObject43.bin"/><Relationship Id="rId25" Type="http://schemas.openxmlformats.org/officeDocument/2006/relationships/oleObject" Target="../embeddings/oleObject47.bin"/><Relationship Id="rId33" Type="http://schemas.openxmlformats.org/officeDocument/2006/relationships/oleObject" Target="../embeddings/oleObject51.bin"/><Relationship Id="rId2" Type="http://schemas.openxmlformats.org/officeDocument/2006/relationships/slideLayout" Target="../slideLayouts/slideLayout7.xml"/><Relationship Id="rId16" Type="http://schemas.openxmlformats.org/officeDocument/2006/relationships/image" Target="../media/image25.emf"/><Relationship Id="rId20" Type="http://schemas.openxmlformats.org/officeDocument/2006/relationships/image" Target="../media/image27.wmf"/><Relationship Id="rId29" Type="http://schemas.openxmlformats.org/officeDocument/2006/relationships/oleObject" Target="../embeddings/oleObject49.bin"/><Relationship Id="rId1" Type="http://schemas.openxmlformats.org/officeDocument/2006/relationships/vmlDrawing" Target="../drawings/vmlDrawing5.vml"/><Relationship Id="rId6" Type="http://schemas.openxmlformats.org/officeDocument/2006/relationships/image" Target="../media/image20.wmf"/><Relationship Id="rId11" Type="http://schemas.openxmlformats.org/officeDocument/2006/relationships/oleObject" Target="../embeddings/oleObject40.bin"/><Relationship Id="rId24" Type="http://schemas.openxmlformats.org/officeDocument/2006/relationships/image" Target="../media/image29.emf"/><Relationship Id="rId32" Type="http://schemas.openxmlformats.org/officeDocument/2006/relationships/image" Target="../media/image32.wmf"/><Relationship Id="rId5" Type="http://schemas.openxmlformats.org/officeDocument/2006/relationships/oleObject" Target="../embeddings/oleObject37.bin"/><Relationship Id="rId15" Type="http://schemas.openxmlformats.org/officeDocument/2006/relationships/oleObject" Target="../embeddings/oleObject42.bin"/><Relationship Id="rId23" Type="http://schemas.openxmlformats.org/officeDocument/2006/relationships/oleObject" Target="../embeddings/oleObject46.bin"/><Relationship Id="rId28" Type="http://schemas.openxmlformats.org/officeDocument/2006/relationships/image" Target="../media/image14.emf"/><Relationship Id="rId36" Type="http://schemas.openxmlformats.org/officeDocument/2006/relationships/image" Target="../media/image34.wmf"/><Relationship Id="rId10" Type="http://schemas.openxmlformats.org/officeDocument/2006/relationships/image" Target="../media/image22.wmf"/><Relationship Id="rId19" Type="http://schemas.openxmlformats.org/officeDocument/2006/relationships/oleObject" Target="../embeddings/oleObject44.bin"/><Relationship Id="rId31" Type="http://schemas.openxmlformats.org/officeDocument/2006/relationships/oleObject" Target="../embeddings/oleObject50.bin"/><Relationship Id="rId4" Type="http://schemas.openxmlformats.org/officeDocument/2006/relationships/image" Target="../media/image19.wmf"/><Relationship Id="rId9" Type="http://schemas.openxmlformats.org/officeDocument/2006/relationships/oleObject" Target="../embeddings/oleObject39.bin"/><Relationship Id="rId14" Type="http://schemas.openxmlformats.org/officeDocument/2006/relationships/image" Target="../media/image24.emf"/><Relationship Id="rId22" Type="http://schemas.openxmlformats.org/officeDocument/2006/relationships/image" Target="../media/image28.wmf"/><Relationship Id="rId27" Type="http://schemas.openxmlformats.org/officeDocument/2006/relationships/oleObject" Target="../embeddings/oleObject48.bin"/><Relationship Id="rId30" Type="http://schemas.openxmlformats.org/officeDocument/2006/relationships/image" Target="../media/image31.wmf"/><Relationship Id="rId35" Type="http://schemas.openxmlformats.org/officeDocument/2006/relationships/oleObject" Target="../embeddings/oleObject52.bin"/><Relationship Id="rId8" Type="http://schemas.openxmlformats.org/officeDocument/2006/relationships/image" Target="../media/image21.w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38.bin"/><Relationship Id="rId2" Type="http://schemas.openxmlformats.org/officeDocument/2006/relationships/slideLayout" Target="../slideLayouts/slideLayout7.xml"/><Relationship Id="rId1" Type="http://schemas.openxmlformats.org/officeDocument/2006/relationships/vmlDrawing" Target="../drawings/vmlDrawing47.vml"/><Relationship Id="rId4" Type="http://schemas.openxmlformats.org/officeDocument/2006/relationships/image" Target="../media/image243.wmf"/></Relationships>
</file>

<file path=ppt/slides/_rels/slide101.xml.rels><?xml version="1.0" encoding="UTF-8" standalone="yes"?>
<Relationships xmlns="http://schemas.openxmlformats.org/package/2006/relationships"><Relationship Id="rId8" Type="http://schemas.openxmlformats.org/officeDocument/2006/relationships/image" Target="../media/image246.wmf"/><Relationship Id="rId13" Type="http://schemas.openxmlformats.org/officeDocument/2006/relationships/oleObject" Target="../embeddings/oleObject345.bin"/><Relationship Id="rId18" Type="http://schemas.openxmlformats.org/officeDocument/2006/relationships/oleObject" Target="../embeddings/oleObject349.bin"/><Relationship Id="rId26" Type="http://schemas.openxmlformats.org/officeDocument/2006/relationships/oleObject" Target="../embeddings/oleObject353.bin"/><Relationship Id="rId3" Type="http://schemas.openxmlformats.org/officeDocument/2006/relationships/oleObject" Target="../embeddings/oleObject339.bin"/><Relationship Id="rId21" Type="http://schemas.openxmlformats.org/officeDocument/2006/relationships/image" Target="../media/image250.wmf"/><Relationship Id="rId7" Type="http://schemas.openxmlformats.org/officeDocument/2006/relationships/oleObject" Target="../embeddings/oleObject341.bin"/><Relationship Id="rId12" Type="http://schemas.openxmlformats.org/officeDocument/2006/relationships/oleObject" Target="../embeddings/oleObject344.bin"/><Relationship Id="rId17" Type="http://schemas.openxmlformats.org/officeDocument/2006/relationships/oleObject" Target="../embeddings/oleObject348.bin"/><Relationship Id="rId25" Type="http://schemas.openxmlformats.org/officeDocument/2006/relationships/image" Target="../media/image252.wmf"/><Relationship Id="rId2" Type="http://schemas.openxmlformats.org/officeDocument/2006/relationships/slideLayout" Target="../slideLayouts/slideLayout7.xml"/><Relationship Id="rId16" Type="http://schemas.openxmlformats.org/officeDocument/2006/relationships/oleObject" Target="../embeddings/oleObject347.bin"/><Relationship Id="rId20" Type="http://schemas.openxmlformats.org/officeDocument/2006/relationships/oleObject" Target="../embeddings/oleObject350.bin"/><Relationship Id="rId29" Type="http://schemas.openxmlformats.org/officeDocument/2006/relationships/image" Target="../media/image254.wmf"/><Relationship Id="rId1" Type="http://schemas.openxmlformats.org/officeDocument/2006/relationships/vmlDrawing" Target="../drawings/vmlDrawing48.vml"/><Relationship Id="rId6" Type="http://schemas.openxmlformats.org/officeDocument/2006/relationships/image" Target="../media/image245.wmf"/><Relationship Id="rId11" Type="http://schemas.openxmlformats.org/officeDocument/2006/relationships/image" Target="../media/image247.wmf"/><Relationship Id="rId24" Type="http://schemas.openxmlformats.org/officeDocument/2006/relationships/oleObject" Target="../embeddings/oleObject352.bin"/><Relationship Id="rId5" Type="http://schemas.openxmlformats.org/officeDocument/2006/relationships/oleObject" Target="../embeddings/oleObject340.bin"/><Relationship Id="rId15" Type="http://schemas.openxmlformats.org/officeDocument/2006/relationships/image" Target="../media/image248.wmf"/><Relationship Id="rId23" Type="http://schemas.openxmlformats.org/officeDocument/2006/relationships/image" Target="../media/image251.wmf"/><Relationship Id="rId28" Type="http://schemas.openxmlformats.org/officeDocument/2006/relationships/oleObject" Target="../embeddings/oleObject354.bin"/><Relationship Id="rId10" Type="http://schemas.openxmlformats.org/officeDocument/2006/relationships/oleObject" Target="../embeddings/oleObject343.bin"/><Relationship Id="rId19" Type="http://schemas.openxmlformats.org/officeDocument/2006/relationships/image" Target="../media/image249.wmf"/><Relationship Id="rId31" Type="http://schemas.openxmlformats.org/officeDocument/2006/relationships/image" Target="../media/image255.wmf"/><Relationship Id="rId4" Type="http://schemas.openxmlformats.org/officeDocument/2006/relationships/image" Target="../media/image244.wmf"/><Relationship Id="rId9" Type="http://schemas.openxmlformats.org/officeDocument/2006/relationships/oleObject" Target="../embeddings/oleObject342.bin"/><Relationship Id="rId14" Type="http://schemas.openxmlformats.org/officeDocument/2006/relationships/oleObject" Target="../embeddings/oleObject346.bin"/><Relationship Id="rId22" Type="http://schemas.openxmlformats.org/officeDocument/2006/relationships/oleObject" Target="../embeddings/oleObject351.bin"/><Relationship Id="rId27" Type="http://schemas.openxmlformats.org/officeDocument/2006/relationships/image" Target="../media/image253.wmf"/><Relationship Id="rId30" Type="http://schemas.openxmlformats.org/officeDocument/2006/relationships/oleObject" Target="../embeddings/oleObject355.bin"/></Relationships>
</file>

<file path=ppt/slides/_rels/slide102.xml.rels><?xml version="1.0" encoding="UTF-8" standalone="yes"?>
<Relationships xmlns="http://schemas.openxmlformats.org/package/2006/relationships"><Relationship Id="rId13" Type="http://schemas.openxmlformats.org/officeDocument/2006/relationships/oleObject" Target="../embeddings/oleObject361.bin"/><Relationship Id="rId18" Type="http://schemas.openxmlformats.org/officeDocument/2006/relationships/image" Target="../media/image261.wmf"/><Relationship Id="rId26" Type="http://schemas.openxmlformats.org/officeDocument/2006/relationships/oleObject" Target="../embeddings/oleObject368.bin"/><Relationship Id="rId3" Type="http://schemas.openxmlformats.org/officeDocument/2006/relationships/oleObject" Target="../embeddings/oleObject356.bin"/><Relationship Id="rId21" Type="http://schemas.openxmlformats.org/officeDocument/2006/relationships/oleObject" Target="../embeddings/oleObject365.bin"/><Relationship Id="rId7" Type="http://schemas.openxmlformats.org/officeDocument/2006/relationships/oleObject" Target="../embeddings/oleObject358.bin"/><Relationship Id="rId12" Type="http://schemas.openxmlformats.org/officeDocument/2006/relationships/image" Target="../media/image9.gif"/><Relationship Id="rId17" Type="http://schemas.openxmlformats.org/officeDocument/2006/relationships/oleObject" Target="../embeddings/oleObject363.bin"/><Relationship Id="rId25" Type="http://schemas.openxmlformats.org/officeDocument/2006/relationships/image" Target="../media/image264.wmf"/><Relationship Id="rId33" Type="http://schemas.openxmlformats.org/officeDocument/2006/relationships/image" Target="../media/image267.emf"/><Relationship Id="rId2" Type="http://schemas.openxmlformats.org/officeDocument/2006/relationships/slideLayout" Target="../slideLayouts/slideLayout7.xml"/><Relationship Id="rId16" Type="http://schemas.openxmlformats.org/officeDocument/2006/relationships/image" Target="../media/image260.wmf"/><Relationship Id="rId20" Type="http://schemas.openxmlformats.org/officeDocument/2006/relationships/image" Target="../media/image262.wmf"/><Relationship Id="rId29" Type="http://schemas.openxmlformats.org/officeDocument/2006/relationships/image" Target="../media/image266.wmf"/><Relationship Id="rId1" Type="http://schemas.openxmlformats.org/officeDocument/2006/relationships/vmlDrawing" Target="../drawings/vmlDrawing49.vml"/><Relationship Id="rId6" Type="http://schemas.openxmlformats.org/officeDocument/2006/relationships/image" Target="../media/image251.wmf"/><Relationship Id="rId11" Type="http://schemas.openxmlformats.org/officeDocument/2006/relationships/oleObject" Target="../embeddings/oleObject360.bin"/><Relationship Id="rId24" Type="http://schemas.openxmlformats.org/officeDocument/2006/relationships/oleObject" Target="../embeddings/oleObject367.bin"/><Relationship Id="rId32" Type="http://schemas.openxmlformats.org/officeDocument/2006/relationships/oleObject" Target="../embeddings/oleObject372.bin"/><Relationship Id="rId5" Type="http://schemas.openxmlformats.org/officeDocument/2006/relationships/oleObject" Target="../embeddings/oleObject357.bin"/><Relationship Id="rId15" Type="http://schemas.openxmlformats.org/officeDocument/2006/relationships/oleObject" Target="../embeddings/oleObject362.bin"/><Relationship Id="rId23" Type="http://schemas.openxmlformats.org/officeDocument/2006/relationships/oleObject" Target="../embeddings/oleObject366.bin"/><Relationship Id="rId28" Type="http://schemas.openxmlformats.org/officeDocument/2006/relationships/oleObject" Target="../embeddings/oleObject369.bin"/><Relationship Id="rId10" Type="http://schemas.openxmlformats.org/officeDocument/2006/relationships/image" Target="../media/image258.wmf"/><Relationship Id="rId19" Type="http://schemas.openxmlformats.org/officeDocument/2006/relationships/oleObject" Target="../embeddings/oleObject364.bin"/><Relationship Id="rId31" Type="http://schemas.openxmlformats.org/officeDocument/2006/relationships/oleObject" Target="../embeddings/oleObject371.bin"/><Relationship Id="rId4" Type="http://schemas.openxmlformats.org/officeDocument/2006/relationships/image" Target="../media/image256.wmf"/><Relationship Id="rId9" Type="http://schemas.openxmlformats.org/officeDocument/2006/relationships/oleObject" Target="../embeddings/oleObject359.bin"/><Relationship Id="rId14" Type="http://schemas.openxmlformats.org/officeDocument/2006/relationships/image" Target="../media/image259.wmf"/><Relationship Id="rId22" Type="http://schemas.openxmlformats.org/officeDocument/2006/relationships/image" Target="../media/image263.wmf"/><Relationship Id="rId27" Type="http://schemas.openxmlformats.org/officeDocument/2006/relationships/image" Target="../media/image265.wmf"/><Relationship Id="rId30" Type="http://schemas.openxmlformats.org/officeDocument/2006/relationships/oleObject" Target="../embeddings/oleObject370.bin"/><Relationship Id="rId8" Type="http://schemas.openxmlformats.org/officeDocument/2006/relationships/image" Target="../media/image257.w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375.bin"/><Relationship Id="rId13" Type="http://schemas.openxmlformats.org/officeDocument/2006/relationships/image" Target="../media/image272.wmf"/><Relationship Id="rId3" Type="http://schemas.openxmlformats.org/officeDocument/2006/relationships/oleObject" Target="../embeddings/oleObject373.bin"/><Relationship Id="rId7" Type="http://schemas.openxmlformats.org/officeDocument/2006/relationships/image" Target="../media/image269.wmf"/><Relationship Id="rId12" Type="http://schemas.openxmlformats.org/officeDocument/2006/relationships/oleObject" Target="../embeddings/oleObject377.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oleObject" Target="../embeddings/oleObject374.bin"/><Relationship Id="rId11" Type="http://schemas.openxmlformats.org/officeDocument/2006/relationships/image" Target="../media/image271.wmf"/><Relationship Id="rId5" Type="http://schemas.openxmlformats.org/officeDocument/2006/relationships/image" Target="../media/image273.jpeg"/><Relationship Id="rId10" Type="http://schemas.openxmlformats.org/officeDocument/2006/relationships/oleObject" Target="../embeddings/oleObject376.bin"/><Relationship Id="rId4" Type="http://schemas.openxmlformats.org/officeDocument/2006/relationships/image" Target="../media/image268.wmf"/><Relationship Id="rId9" Type="http://schemas.openxmlformats.org/officeDocument/2006/relationships/image" Target="../media/image270.wmf"/></Relationships>
</file>

<file path=ppt/slides/_rels/slide104.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380.bin"/><Relationship Id="rId13" Type="http://schemas.openxmlformats.org/officeDocument/2006/relationships/image" Target="../media/image272.wmf"/><Relationship Id="rId18" Type="http://schemas.openxmlformats.org/officeDocument/2006/relationships/oleObject" Target="../embeddings/oleObject385.bin"/><Relationship Id="rId26" Type="http://schemas.openxmlformats.org/officeDocument/2006/relationships/oleObject" Target="../embeddings/oleObject389.bin"/><Relationship Id="rId3" Type="http://schemas.openxmlformats.org/officeDocument/2006/relationships/oleObject" Target="../embeddings/oleObject378.bin"/><Relationship Id="rId21" Type="http://schemas.openxmlformats.org/officeDocument/2006/relationships/image" Target="../media/image277.wmf"/><Relationship Id="rId7" Type="http://schemas.openxmlformats.org/officeDocument/2006/relationships/image" Target="../media/image269.wmf"/><Relationship Id="rId12" Type="http://schemas.openxmlformats.org/officeDocument/2006/relationships/oleObject" Target="../embeddings/oleObject382.bin"/><Relationship Id="rId17" Type="http://schemas.openxmlformats.org/officeDocument/2006/relationships/image" Target="../media/image275.wmf"/><Relationship Id="rId25" Type="http://schemas.openxmlformats.org/officeDocument/2006/relationships/image" Target="../media/image279.wmf"/><Relationship Id="rId2" Type="http://schemas.openxmlformats.org/officeDocument/2006/relationships/slideLayout" Target="../slideLayouts/slideLayout7.xml"/><Relationship Id="rId16" Type="http://schemas.openxmlformats.org/officeDocument/2006/relationships/oleObject" Target="../embeddings/oleObject384.bin"/><Relationship Id="rId20" Type="http://schemas.openxmlformats.org/officeDocument/2006/relationships/oleObject" Target="../embeddings/oleObject386.bin"/><Relationship Id="rId29" Type="http://schemas.openxmlformats.org/officeDocument/2006/relationships/image" Target="../media/image281.wmf"/><Relationship Id="rId1" Type="http://schemas.openxmlformats.org/officeDocument/2006/relationships/vmlDrawing" Target="../drawings/vmlDrawing51.vml"/><Relationship Id="rId6" Type="http://schemas.openxmlformats.org/officeDocument/2006/relationships/oleObject" Target="../embeddings/oleObject379.bin"/><Relationship Id="rId11" Type="http://schemas.openxmlformats.org/officeDocument/2006/relationships/image" Target="../media/image271.wmf"/><Relationship Id="rId24" Type="http://schemas.openxmlformats.org/officeDocument/2006/relationships/oleObject" Target="../embeddings/oleObject388.bin"/><Relationship Id="rId5" Type="http://schemas.openxmlformats.org/officeDocument/2006/relationships/image" Target="../media/image273.jpeg"/><Relationship Id="rId15" Type="http://schemas.openxmlformats.org/officeDocument/2006/relationships/image" Target="../media/image274.wmf"/><Relationship Id="rId23" Type="http://schemas.openxmlformats.org/officeDocument/2006/relationships/image" Target="../media/image278.wmf"/><Relationship Id="rId28" Type="http://schemas.openxmlformats.org/officeDocument/2006/relationships/oleObject" Target="../embeddings/oleObject390.bin"/><Relationship Id="rId10" Type="http://schemas.openxmlformats.org/officeDocument/2006/relationships/oleObject" Target="../embeddings/oleObject381.bin"/><Relationship Id="rId19" Type="http://schemas.openxmlformats.org/officeDocument/2006/relationships/image" Target="../media/image276.wmf"/><Relationship Id="rId4" Type="http://schemas.openxmlformats.org/officeDocument/2006/relationships/image" Target="../media/image268.wmf"/><Relationship Id="rId9" Type="http://schemas.openxmlformats.org/officeDocument/2006/relationships/image" Target="../media/image270.wmf"/><Relationship Id="rId14" Type="http://schemas.openxmlformats.org/officeDocument/2006/relationships/oleObject" Target="../embeddings/oleObject383.bin"/><Relationship Id="rId22" Type="http://schemas.openxmlformats.org/officeDocument/2006/relationships/oleObject" Target="../embeddings/oleObject387.bin"/><Relationship Id="rId27" Type="http://schemas.openxmlformats.org/officeDocument/2006/relationships/image" Target="../media/image280.wmf"/></Relationships>
</file>

<file path=ppt/slides/_rels/slide108.xml.rels><?xml version="1.0" encoding="UTF-8" standalone="yes"?>
<Relationships xmlns="http://schemas.openxmlformats.org/package/2006/relationships"><Relationship Id="rId8" Type="http://schemas.openxmlformats.org/officeDocument/2006/relationships/image" Target="../media/image276.wmf"/><Relationship Id="rId13" Type="http://schemas.openxmlformats.org/officeDocument/2006/relationships/oleObject" Target="../embeddings/oleObject396.bin"/><Relationship Id="rId18" Type="http://schemas.openxmlformats.org/officeDocument/2006/relationships/image" Target="../media/image285.wmf"/><Relationship Id="rId26" Type="http://schemas.openxmlformats.org/officeDocument/2006/relationships/image" Target="../media/image289.wmf"/><Relationship Id="rId3" Type="http://schemas.openxmlformats.org/officeDocument/2006/relationships/oleObject" Target="../embeddings/oleObject391.bin"/><Relationship Id="rId21" Type="http://schemas.openxmlformats.org/officeDocument/2006/relationships/oleObject" Target="../embeddings/oleObject400.bin"/><Relationship Id="rId7" Type="http://schemas.openxmlformats.org/officeDocument/2006/relationships/oleObject" Target="../embeddings/oleObject393.bin"/><Relationship Id="rId12" Type="http://schemas.openxmlformats.org/officeDocument/2006/relationships/image" Target="../media/image282.emf"/><Relationship Id="rId17" Type="http://schemas.openxmlformats.org/officeDocument/2006/relationships/oleObject" Target="../embeddings/oleObject398.bin"/><Relationship Id="rId25" Type="http://schemas.openxmlformats.org/officeDocument/2006/relationships/oleObject" Target="../embeddings/oleObject402.bin"/><Relationship Id="rId2" Type="http://schemas.openxmlformats.org/officeDocument/2006/relationships/slideLayout" Target="../slideLayouts/slideLayout7.xml"/><Relationship Id="rId16" Type="http://schemas.openxmlformats.org/officeDocument/2006/relationships/image" Target="../media/image284.wmf"/><Relationship Id="rId20" Type="http://schemas.openxmlformats.org/officeDocument/2006/relationships/image" Target="../media/image286.wmf"/><Relationship Id="rId1" Type="http://schemas.openxmlformats.org/officeDocument/2006/relationships/vmlDrawing" Target="../drawings/vmlDrawing52.vml"/><Relationship Id="rId6" Type="http://schemas.openxmlformats.org/officeDocument/2006/relationships/image" Target="../media/image275.wmf"/><Relationship Id="rId11" Type="http://schemas.openxmlformats.org/officeDocument/2006/relationships/oleObject" Target="../embeddings/oleObject395.bin"/><Relationship Id="rId24" Type="http://schemas.openxmlformats.org/officeDocument/2006/relationships/image" Target="../media/image288.wmf"/><Relationship Id="rId5" Type="http://schemas.openxmlformats.org/officeDocument/2006/relationships/oleObject" Target="../embeddings/oleObject392.bin"/><Relationship Id="rId15" Type="http://schemas.openxmlformats.org/officeDocument/2006/relationships/oleObject" Target="../embeddings/oleObject397.bin"/><Relationship Id="rId23" Type="http://schemas.openxmlformats.org/officeDocument/2006/relationships/oleObject" Target="../embeddings/oleObject401.bin"/><Relationship Id="rId28" Type="http://schemas.openxmlformats.org/officeDocument/2006/relationships/image" Target="../media/image290.wmf"/><Relationship Id="rId10" Type="http://schemas.openxmlformats.org/officeDocument/2006/relationships/image" Target="../media/image277.wmf"/><Relationship Id="rId19" Type="http://schemas.openxmlformats.org/officeDocument/2006/relationships/oleObject" Target="../embeddings/oleObject399.bin"/><Relationship Id="rId4" Type="http://schemas.openxmlformats.org/officeDocument/2006/relationships/image" Target="../media/image274.wmf"/><Relationship Id="rId9" Type="http://schemas.openxmlformats.org/officeDocument/2006/relationships/oleObject" Target="../embeddings/oleObject394.bin"/><Relationship Id="rId14" Type="http://schemas.openxmlformats.org/officeDocument/2006/relationships/image" Target="../media/image283.emf"/><Relationship Id="rId22" Type="http://schemas.openxmlformats.org/officeDocument/2006/relationships/image" Target="../media/image287.wmf"/><Relationship Id="rId27" Type="http://schemas.openxmlformats.org/officeDocument/2006/relationships/oleObject" Target="../embeddings/oleObject403.bin"/></Relationships>
</file>

<file path=ppt/slides/_rels/slide109.xml.rels><?xml version="1.0" encoding="UTF-8" standalone="yes"?>
<Relationships xmlns="http://schemas.openxmlformats.org/package/2006/relationships"><Relationship Id="rId13" Type="http://schemas.openxmlformats.org/officeDocument/2006/relationships/oleObject" Target="../embeddings/oleObject409.bin"/><Relationship Id="rId18" Type="http://schemas.openxmlformats.org/officeDocument/2006/relationships/image" Target="../media/image293.wmf"/><Relationship Id="rId26" Type="http://schemas.openxmlformats.org/officeDocument/2006/relationships/image" Target="../media/image296.wmf"/><Relationship Id="rId39" Type="http://schemas.openxmlformats.org/officeDocument/2006/relationships/oleObject" Target="../embeddings/oleObject422.bin"/><Relationship Id="rId21" Type="http://schemas.openxmlformats.org/officeDocument/2006/relationships/oleObject" Target="../embeddings/oleObject413.bin"/><Relationship Id="rId34" Type="http://schemas.openxmlformats.org/officeDocument/2006/relationships/image" Target="../media/image300.wmf"/><Relationship Id="rId7" Type="http://schemas.openxmlformats.org/officeDocument/2006/relationships/oleObject" Target="../embeddings/oleObject406.bin"/><Relationship Id="rId12" Type="http://schemas.openxmlformats.org/officeDocument/2006/relationships/image" Target="../media/image279.wmf"/><Relationship Id="rId17" Type="http://schemas.openxmlformats.org/officeDocument/2006/relationships/oleObject" Target="../embeddings/oleObject411.bin"/><Relationship Id="rId25" Type="http://schemas.openxmlformats.org/officeDocument/2006/relationships/oleObject" Target="../embeddings/oleObject415.bin"/><Relationship Id="rId33" Type="http://schemas.openxmlformats.org/officeDocument/2006/relationships/oleObject" Target="../embeddings/oleObject419.bin"/><Relationship Id="rId38" Type="http://schemas.openxmlformats.org/officeDocument/2006/relationships/image" Target="../media/image302.wmf"/><Relationship Id="rId2" Type="http://schemas.openxmlformats.org/officeDocument/2006/relationships/slideLayout" Target="../slideLayouts/slideLayout7.xml"/><Relationship Id="rId16" Type="http://schemas.openxmlformats.org/officeDocument/2006/relationships/image" Target="../media/image292.wmf"/><Relationship Id="rId20" Type="http://schemas.openxmlformats.org/officeDocument/2006/relationships/image" Target="../media/image290.wmf"/><Relationship Id="rId29" Type="http://schemas.openxmlformats.org/officeDocument/2006/relationships/oleObject" Target="../embeddings/oleObject417.bin"/><Relationship Id="rId1" Type="http://schemas.openxmlformats.org/officeDocument/2006/relationships/vmlDrawing" Target="../drawings/vmlDrawing53.vml"/><Relationship Id="rId6" Type="http://schemas.openxmlformats.org/officeDocument/2006/relationships/image" Target="../media/image275.wmf"/><Relationship Id="rId11" Type="http://schemas.openxmlformats.org/officeDocument/2006/relationships/oleObject" Target="../embeddings/oleObject408.bin"/><Relationship Id="rId24" Type="http://schemas.openxmlformats.org/officeDocument/2006/relationships/image" Target="../media/image295.wmf"/><Relationship Id="rId32" Type="http://schemas.openxmlformats.org/officeDocument/2006/relationships/image" Target="../media/image299.wmf"/><Relationship Id="rId37" Type="http://schemas.openxmlformats.org/officeDocument/2006/relationships/oleObject" Target="../embeddings/oleObject421.bin"/><Relationship Id="rId40" Type="http://schemas.openxmlformats.org/officeDocument/2006/relationships/image" Target="../media/image303.wmf"/><Relationship Id="rId5" Type="http://schemas.openxmlformats.org/officeDocument/2006/relationships/oleObject" Target="../embeddings/oleObject405.bin"/><Relationship Id="rId15" Type="http://schemas.openxmlformats.org/officeDocument/2006/relationships/oleObject" Target="../embeddings/oleObject410.bin"/><Relationship Id="rId23" Type="http://schemas.openxmlformats.org/officeDocument/2006/relationships/oleObject" Target="../embeddings/oleObject414.bin"/><Relationship Id="rId28" Type="http://schemas.openxmlformats.org/officeDocument/2006/relationships/image" Target="../media/image297.wmf"/><Relationship Id="rId36" Type="http://schemas.openxmlformats.org/officeDocument/2006/relationships/image" Target="../media/image301.wmf"/><Relationship Id="rId10" Type="http://schemas.openxmlformats.org/officeDocument/2006/relationships/image" Target="../media/image278.wmf"/><Relationship Id="rId19" Type="http://schemas.openxmlformats.org/officeDocument/2006/relationships/oleObject" Target="../embeddings/oleObject412.bin"/><Relationship Id="rId31" Type="http://schemas.openxmlformats.org/officeDocument/2006/relationships/oleObject" Target="../embeddings/oleObject418.bin"/><Relationship Id="rId4" Type="http://schemas.openxmlformats.org/officeDocument/2006/relationships/image" Target="../media/image274.wmf"/><Relationship Id="rId9" Type="http://schemas.openxmlformats.org/officeDocument/2006/relationships/oleObject" Target="../embeddings/oleObject407.bin"/><Relationship Id="rId14" Type="http://schemas.openxmlformats.org/officeDocument/2006/relationships/image" Target="../media/image291.wmf"/><Relationship Id="rId22" Type="http://schemas.openxmlformats.org/officeDocument/2006/relationships/image" Target="../media/image294.wmf"/><Relationship Id="rId27" Type="http://schemas.openxmlformats.org/officeDocument/2006/relationships/oleObject" Target="../embeddings/oleObject416.bin"/><Relationship Id="rId30" Type="http://schemas.openxmlformats.org/officeDocument/2006/relationships/image" Target="../media/image298.wmf"/><Relationship Id="rId35" Type="http://schemas.openxmlformats.org/officeDocument/2006/relationships/oleObject" Target="../embeddings/oleObject420.bin"/><Relationship Id="rId8" Type="http://schemas.openxmlformats.org/officeDocument/2006/relationships/image" Target="../media/image276.wmf"/><Relationship Id="rId3" Type="http://schemas.openxmlformats.org/officeDocument/2006/relationships/oleObject" Target="../embeddings/oleObject404.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image" Target="../media/image8.wmf"/><Relationship Id="rId3" Type="http://schemas.openxmlformats.org/officeDocument/2006/relationships/oleObject" Target="../embeddings/oleObject53.bin"/><Relationship Id="rId7" Type="http://schemas.openxmlformats.org/officeDocument/2006/relationships/image" Target="../media/image5.wmf"/><Relationship Id="rId12"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55.bin"/><Relationship Id="rId11" Type="http://schemas.openxmlformats.org/officeDocument/2006/relationships/image" Target="../media/image7.wmf"/><Relationship Id="rId5" Type="http://schemas.openxmlformats.org/officeDocument/2006/relationships/oleObject" Target="../embeddings/oleObject54.bin"/><Relationship Id="rId10" Type="http://schemas.openxmlformats.org/officeDocument/2006/relationships/oleObject" Target="../embeddings/oleObject57.bin"/><Relationship Id="rId4" Type="http://schemas.openxmlformats.org/officeDocument/2006/relationships/image" Target="../media/image4.wmf"/><Relationship Id="rId9" Type="http://schemas.openxmlformats.org/officeDocument/2006/relationships/image" Target="../media/image6.wmf"/></Relationships>
</file>

<file path=ppt/slides/_rels/slide110.xml.rels><?xml version="1.0" encoding="UTF-8" standalone="yes"?>
<Relationships xmlns="http://schemas.openxmlformats.org/package/2006/relationships"><Relationship Id="rId8" Type="http://schemas.openxmlformats.org/officeDocument/2006/relationships/image" Target="../media/image298.wmf"/><Relationship Id="rId13" Type="http://schemas.openxmlformats.org/officeDocument/2006/relationships/oleObject" Target="../embeddings/oleObject428.bin"/><Relationship Id="rId18" Type="http://schemas.openxmlformats.org/officeDocument/2006/relationships/image" Target="../media/image303.wmf"/><Relationship Id="rId26" Type="http://schemas.openxmlformats.org/officeDocument/2006/relationships/oleObject" Target="../embeddings/oleObject435.bin"/><Relationship Id="rId3" Type="http://schemas.openxmlformats.org/officeDocument/2006/relationships/oleObject" Target="../embeddings/oleObject423.bin"/><Relationship Id="rId21" Type="http://schemas.openxmlformats.org/officeDocument/2006/relationships/oleObject" Target="../embeddings/oleObject432.bin"/><Relationship Id="rId7" Type="http://schemas.openxmlformats.org/officeDocument/2006/relationships/oleObject" Target="../embeddings/oleObject425.bin"/><Relationship Id="rId12" Type="http://schemas.openxmlformats.org/officeDocument/2006/relationships/image" Target="../media/image300.wmf"/><Relationship Id="rId17" Type="http://schemas.openxmlformats.org/officeDocument/2006/relationships/oleObject" Target="../embeddings/oleObject430.bin"/><Relationship Id="rId25" Type="http://schemas.openxmlformats.org/officeDocument/2006/relationships/oleObject" Target="../embeddings/oleObject434.bin"/><Relationship Id="rId2" Type="http://schemas.openxmlformats.org/officeDocument/2006/relationships/slideLayout" Target="../slideLayouts/slideLayout7.xml"/><Relationship Id="rId16" Type="http://schemas.openxmlformats.org/officeDocument/2006/relationships/image" Target="../media/image302.wmf"/><Relationship Id="rId20" Type="http://schemas.openxmlformats.org/officeDocument/2006/relationships/image" Target="../media/image304.wmf"/><Relationship Id="rId29" Type="http://schemas.openxmlformats.org/officeDocument/2006/relationships/image" Target="../media/image308.wmf"/><Relationship Id="rId1" Type="http://schemas.openxmlformats.org/officeDocument/2006/relationships/vmlDrawing" Target="../drawings/vmlDrawing54.vml"/><Relationship Id="rId6" Type="http://schemas.openxmlformats.org/officeDocument/2006/relationships/image" Target="../media/image297.wmf"/><Relationship Id="rId11" Type="http://schemas.openxmlformats.org/officeDocument/2006/relationships/oleObject" Target="../embeddings/oleObject427.bin"/><Relationship Id="rId24" Type="http://schemas.openxmlformats.org/officeDocument/2006/relationships/image" Target="../media/image306.wmf"/><Relationship Id="rId5" Type="http://schemas.openxmlformats.org/officeDocument/2006/relationships/oleObject" Target="../embeddings/oleObject424.bin"/><Relationship Id="rId15" Type="http://schemas.openxmlformats.org/officeDocument/2006/relationships/oleObject" Target="../embeddings/oleObject429.bin"/><Relationship Id="rId23" Type="http://schemas.openxmlformats.org/officeDocument/2006/relationships/oleObject" Target="../embeddings/oleObject433.bin"/><Relationship Id="rId28" Type="http://schemas.openxmlformats.org/officeDocument/2006/relationships/oleObject" Target="../embeddings/oleObject436.bin"/><Relationship Id="rId10" Type="http://schemas.openxmlformats.org/officeDocument/2006/relationships/image" Target="../media/image299.wmf"/><Relationship Id="rId19" Type="http://schemas.openxmlformats.org/officeDocument/2006/relationships/oleObject" Target="../embeddings/oleObject431.bin"/><Relationship Id="rId4" Type="http://schemas.openxmlformats.org/officeDocument/2006/relationships/image" Target="../media/image296.wmf"/><Relationship Id="rId9" Type="http://schemas.openxmlformats.org/officeDocument/2006/relationships/oleObject" Target="../embeddings/oleObject426.bin"/><Relationship Id="rId14" Type="http://schemas.openxmlformats.org/officeDocument/2006/relationships/image" Target="../media/image301.wmf"/><Relationship Id="rId22" Type="http://schemas.openxmlformats.org/officeDocument/2006/relationships/image" Target="../media/image305.wmf"/><Relationship Id="rId27" Type="http://schemas.openxmlformats.org/officeDocument/2006/relationships/image" Target="../media/image307.wmf"/></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439.bin"/><Relationship Id="rId13" Type="http://schemas.openxmlformats.org/officeDocument/2006/relationships/image" Target="../media/image276.wmf"/><Relationship Id="rId18" Type="http://schemas.openxmlformats.org/officeDocument/2006/relationships/oleObject" Target="../embeddings/oleObject396.bin"/><Relationship Id="rId3" Type="http://schemas.openxmlformats.org/officeDocument/2006/relationships/image" Target="../media/image9.gif"/><Relationship Id="rId7" Type="http://schemas.openxmlformats.org/officeDocument/2006/relationships/image" Target="../media/image309.wmf"/><Relationship Id="rId12" Type="http://schemas.openxmlformats.org/officeDocument/2006/relationships/oleObject" Target="../embeddings/oleObject385.bin"/><Relationship Id="rId17" Type="http://schemas.openxmlformats.org/officeDocument/2006/relationships/image" Target="../media/image282.emf"/><Relationship Id="rId2" Type="http://schemas.openxmlformats.org/officeDocument/2006/relationships/slideLayout" Target="../slideLayouts/slideLayout7.xml"/><Relationship Id="rId16" Type="http://schemas.openxmlformats.org/officeDocument/2006/relationships/oleObject" Target="../embeddings/oleObject395.bin"/><Relationship Id="rId1" Type="http://schemas.openxmlformats.org/officeDocument/2006/relationships/vmlDrawing" Target="../drawings/vmlDrawing55.vml"/><Relationship Id="rId6" Type="http://schemas.openxmlformats.org/officeDocument/2006/relationships/oleObject" Target="../embeddings/oleObject438.bin"/><Relationship Id="rId11" Type="http://schemas.openxmlformats.org/officeDocument/2006/relationships/image" Target="../media/image275.wmf"/><Relationship Id="rId5" Type="http://schemas.openxmlformats.org/officeDocument/2006/relationships/image" Target="../media/image237.wmf"/><Relationship Id="rId15" Type="http://schemas.openxmlformats.org/officeDocument/2006/relationships/image" Target="../media/image277.wmf"/><Relationship Id="rId10" Type="http://schemas.openxmlformats.org/officeDocument/2006/relationships/oleObject" Target="../embeddings/oleObject384.bin"/><Relationship Id="rId19" Type="http://schemas.openxmlformats.org/officeDocument/2006/relationships/image" Target="../media/image283.emf"/><Relationship Id="rId4" Type="http://schemas.openxmlformats.org/officeDocument/2006/relationships/oleObject" Target="../embeddings/oleObject437.bin"/><Relationship Id="rId9" Type="http://schemas.openxmlformats.org/officeDocument/2006/relationships/image" Target="../media/image310.wmf"/><Relationship Id="rId14" Type="http://schemas.openxmlformats.org/officeDocument/2006/relationships/oleObject" Target="../embeddings/oleObject386.bin"/></Relationships>
</file>

<file path=ppt/slides/_rels/slide112.xml.rels><?xml version="1.0" encoding="UTF-8" standalone="yes"?>
<Relationships xmlns="http://schemas.openxmlformats.org/package/2006/relationships"><Relationship Id="rId8" Type="http://schemas.openxmlformats.org/officeDocument/2006/relationships/image" Target="../media/image276.wmf"/><Relationship Id="rId13" Type="http://schemas.openxmlformats.org/officeDocument/2006/relationships/oleObject" Target="../embeddings/oleObject445.bin"/><Relationship Id="rId18" Type="http://schemas.openxmlformats.org/officeDocument/2006/relationships/image" Target="../media/image293.wmf"/><Relationship Id="rId26" Type="http://schemas.openxmlformats.org/officeDocument/2006/relationships/image" Target="../media/image312.wmf"/><Relationship Id="rId3" Type="http://schemas.openxmlformats.org/officeDocument/2006/relationships/oleObject" Target="../embeddings/oleObject440.bin"/><Relationship Id="rId21" Type="http://schemas.openxmlformats.org/officeDocument/2006/relationships/oleObject" Target="../embeddings/oleObject449.bin"/><Relationship Id="rId7" Type="http://schemas.openxmlformats.org/officeDocument/2006/relationships/oleObject" Target="../embeddings/oleObject442.bin"/><Relationship Id="rId12" Type="http://schemas.openxmlformats.org/officeDocument/2006/relationships/image" Target="../media/image279.wmf"/><Relationship Id="rId17" Type="http://schemas.openxmlformats.org/officeDocument/2006/relationships/oleObject" Target="../embeddings/oleObject447.bin"/><Relationship Id="rId25" Type="http://schemas.openxmlformats.org/officeDocument/2006/relationships/oleObject" Target="../embeddings/oleObject451.bin"/><Relationship Id="rId2" Type="http://schemas.openxmlformats.org/officeDocument/2006/relationships/slideLayout" Target="../slideLayouts/slideLayout7.xml"/><Relationship Id="rId16" Type="http://schemas.openxmlformats.org/officeDocument/2006/relationships/image" Target="../media/image292.wmf"/><Relationship Id="rId20" Type="http://schemas.openxmlformats.org/officeDocument/2006/relationships/image" Target="../media/image290.wmf"/><Relationship Id="rId29" Type="http://schemas.openxmlformats.org/officeDocument/2006/relationships/oleObject" Target="../embeddings/oleObject453.bin"/><Relationship Id="rId1" Type="http://schemas.openxmlformats.org/officeDocument/2006/relationships/vmlDrawing" Target="../drawings/vmlDrawing56.vml"/><Relationship Id="rId6" Type="http://schemas.openxmlformats.org/officeDocument/2006/relationships/image" Target="../media/image275.wmf"/><Relationship Id="rId11" Type="http://schemas.openxmlformats.org/officeDocument/2006/relationships/oleObject" Target="../embeddings/oleObject444.bin"/><Relationship Id="rId24" Type="http://schemas.openxmlformats.org/officeDocument/2006/relationships/image" Target="../media/image311.wmf"/><Relationship Id="rId32" Type="http://schemas.openxmlformats.org/officeDocument/2006/relationships/image" Target="../media/image315.wmf"/><Relationship Id="rId5" Type="http://schemas.openxmlformats.org/officeDocument/2006/relationships/oleObject" Target="../embeddings/oleObject441.bin"/><Relationship Id="rId15" Type="http://schemas.openxmlformats.org/officeDocument/2006/relationships/oleObject" Target="../embeddings/oleObject446.bin"/><Relationship Id="rId23" Type="http://schemas.openxmlformats.org/officeDocument/2006/relationships/oleObject" Target="../embeddings/oleObject450.bin"/><Relationship Id="rId28" Type="http://schemas.openxmlformats.org/officeDocument/2006/relationships/image" Target="../media/image313.wmf"/><Relationship Id="rId10" Type="http://schemas.openxmlformats.org/officeDocument/2006/relationships/image" Target="../media/image278.wmf"/><Relationship Id="rId19" Type="http://schemas.openxmlformats.org/officeDocument/2006/relationships/oleObject" Target="../embeddings/oleObject448.bin"/><Relationship Id="rId31" Type="http://schemas.openxmlformats.org/officeDocument/2006/relationships/oleObject" Target="../embeddings/oleObject454.bin"/><Relationship Id="rId4" Type="http://schemas.openxmlformats.org/officeDocument/2006/relationships/image" Target="../media/image274.wmf"/><Relationship Id="rId9" Type="http://schemas.openxmlformats.org/officeDocument/2006/relationships/oleObject" Target="../embeddings/oleObject443.bin"/><Relationship Id="rId14" Type="http://schemas.openxmlformats.org/officeDocument/2006/relationships/image" Target="../media/image291.wmf"/><Relationship Id="rId22" Type="http://schemas.openxmlformats.org/officeDocument/2006/relationships/image" Target="../media/image294.wmf"/><Relationship Id="rId27" Type="http://schemas.openxmlformats.org/officeDocument/2006/relationships/oleObject" Target="../embeddings/oleObject452.bin"/><Relationship Id="rId30" Type="http://schemas.openxmlformats.org/officeDocument/2006/relationships/image" Target="../media/image314.wmf"/></Relationships>
</file>

<file path=ppt/slides/_rels/slide113.xml.rels><?xml version="1.0" encoding="UTF-8" standalone="yes"?>
<Relationships xmlns="http://schemas.openxmlformats.org/package/2006/relationships"><Relationship Id="rId13" Type="http://schemas.openxmlformats.org/officeDocument/2006/relationships/oleObject" Target="../embeddings/oleObject460.bin"/><Relationship Id="rId18" Type="http://schemas.openxmlformats.org/officeDocument/2006/relationships/image" Target="../media/image303.wmf"/><Relationship Id="rId26" Type="http://schemas.openxmlformats.org/officeDocument/2006/relationships/image" Target="../media/image319.wmf"/><Relationship Id="rId39" Type="http://schemas.openxmlformats.org/officeDocument/2006/relationships/oleObject" Target="../embeddings/oleObject469.bin"/><Relationship Id="rId21" Type="http://schemas.openxmlformats.org/officeDocument/2006/relationships/oleObject" Target="../embeddings/oleObject464.bin"/><Relationship Id="rId34" Type="http://schemas.openxmlformats.org/officeDocument/2006/relationships/image" Target="../media/image279.wmf"/><Relationship Id="rId42" Type="http://schemas.openxmlformats.org/officeDocument/2006/relationships/image" Target="../media/image323.wmf"/><Relationship Id="rId7" Type="http://schemas.openxmlformats.org/officeDocument/2006/relationships/oleObject" Target="../embeddings/oleObject457.bin"/><Relationship Id="rId2" Type="http://schemas.openxmlformats.org/officeDocument/2006/relationships/slideLayout" Target="../slideLayouts/slideLayout7.xml"/><Relationship Id="rId16" Type="http://schemas.openxmlformats.org/officeDocument/2006/relationships/image" Target="../media/image302.wmf"/><Relationship Id="rId20" Type="http://schemas.openxmlformats.org/officeDocument/2006/relationships/image" Target="../media/image316.wmf"/><Relationship Id="rId29" Type="http://schemas.openxmlformats.org/officeDocument/2006/relationships/oleObject" Target="../embeddings/oleObject468.bin"/><Relationship Id="rId41" Type="http://schemas.openxmlformats.org/officeDocument/2006/relationships/oleObject" Target="../embeddings/oleObject470.bin"/><Relationship Id="rId1" Type="http://schemas.openxmlformats.org/officeDocument/2006/relationships/vmlDrawing" Target="../drawings/vmlDrawing57.vml"/><Relationship Id="rId6" Type="http://schemas.openxmlformats.org/officeDocument/2006/relationships/image" Target="../media/image297.wmf"/><Relationship Id="rId11" Type="http://schemas.openxmlformats.org/officeDocument/2006/relationships/oleObject" Target="../embeddings/oleObject459.bin"/><Relationship Id="rId24" Type="http://schemas.openxmlformats.org/officeDocument/2006/relationships/image" Target="../media/image318.wmf"/><Relationship Id="rId32" Type="http://schemas.openxmlformats.org/officeDocument/2006/relationships/image" Target="../media/image278.wmf"/><Relationship Id="rId37" Type="http://schemas.openxmlformats.org/officeDocument/2006/relationships/oleObject" Target="../embeddings/oleObject446.bin"/><Relationship Id="rId40" Type="http://schemas.openxmlformats.org/officeDocument/2006/relationships/image" Target="../media/image322.wmf"/><Relationship Id="rId5" Type="http://schemas.openxmlformats.org/officeDocument/2006/relationships/oleObject" Target="../embeddings/oleObject456.bin"/><Relationship Id="rId15" Type="http://schemas.openxmlformats.org/officeDocument/2006/relationships/oleObject" Target="../embeddings/oleObject461.bin"/><Relationship Id="rId23" Type="http://schemas.openxmlformats.org/officeDocument/2006/relationships/oleObject" Target="../embeddings/oleObject465.bin"/><Relationship Id="rId28" Type="http://schemas.openxmlformats.org/officeDocument/2006/relationships/image" Target="../media/image320.wmf"/><Relationship Id="rId36" Type="http://schemas.openxmlformats.org/officeDocument/2006/relationships/image" Target="../media/image291.wmf"/><Relationship Id="rId10" Type="http://schemas.openxmlformats.org/officeDocument/2006/relationships/image" Target="../media/image299.wmf"/><Relationship Id="rId19" Type="http://schemas.openxmlformats.org/officeDocument/2006/relationships/oleObject" Target="../embeddings/oleObject463.bin"/><Relationship Id="rId31" Type="http://schemas.openxmlformats.org/officeDocument/2006/relationships/oleObject" Target="../embeddings/oleObject443.bin"/><Relationship Id="rId4" Type="http://schemas.openxmlformats.org/officeDocument/2006/relationships/image" Target="../media/image296.wmf"/><Relationship Id="rId9" Type="http://schemas.openxmlformats.org/officeDocument/2006/relationships/oleObject" Target="../embeddings/oleObject458.bin"/><Relationship Id="rId14" Type="http://schemas.openxmlformats.org/officeDocument/2006/relationships/image" Target="../media/image301.wmf"/><Relationship Id="rId22" Type="http://schemas.openxmlformats.org/officeDocument/2006/relationships/image" Target="../media/image317.wmf"/><Relationship Id="rId27" Type="http://schemas.openxmlformats.org/officeDocument/2006/relationships/oleObject" Target="../embeddings/oleObject467.bin"/><Relationship Id="rId30" Type="http://schemas.openxmlformats.org/officeDocument/2006/relationships/image" Target="../media/image321.wmf"/><Relationship Id="rId35" Type="http://schemas.openxmlformats.org/officeDocument/2006/relationships/oleObject" Target="../embeddings/oleObject445.bin"/><Relationship Id="rId8" Type="http://schemas.openxmlformats.org/officeDocument/2006/relationships/image" Target="../media/image298.wmf"/><Relationship Id="rId3" Type="http://schemas.openxmlformats.org/officeDocument/2006/relationships/oleObject" Target="../embeddings/oleObject455.bin"/><Relationship Id="rId12" Type="http://schemas.openxmlformats.org/officeDocument/2006/relationships/image" Target="../media/image300.wmf"/><Relationship Id="rId17" Type="http://schemas.openxmlformats.org/officeDocument/2006/relationships/oleObject" Target="../embeddings/oleObject462.bin"/><Relationship Id="rId25" Type="http://schemas.openxmlformats.org/officeDocument/2006/relationships/oleObject" Target="../embeddings/oleObject466.bin"/><Relationship Id="rId33" Type="http://schemas.openxmlformats.org/officeDocument/2006/relationships/oleObject" Target="../embeddings/oleObject444.bin"/><Relationship Id="rId38" Type="http://schemas.openxmlformats.org/officeDocument/2006/relationships/image" Target="../media/image292.wmf"/></Relationships>
</file>

<file path=ppt/slides/_rels/slide114.xml.rels><?xml version="1.0" encoding="UTF-8" standalone="yes"?>
<Relationships xmlns="http://schemas.openxmlformats.org/package/2006/relationships"><Relationship Id="rId8" Type="http://schemas.openxmlformats.org/officeDocument/2006/relationships/image" Target="../media/image298.wmf"/><Relationship Id="rId13" Type="http://schemas.openxmlformats.org/officeDocument/2006/relationships/oleObject" Target="../embeddings/oleObject460.bin"/><Relationship Id="rId18" Type="http://schemas.openxmlformats.org/officeDocument/2006/relationships/image" Target="../media/image303.wmf"/><Relationship Id="rId26" Type="http://schemas.openxmlformats.org/officeDocument/2006/relationships/image" Target="../media/image325.wmf"/><Relationship Id="rId3" Type="http://schemas.openxmlformats.org/officeDocument/2006/relationships/oleObject" Target="../embeddings/oleObject455.bin"/><Relationship Id="rId21" Type="http://schemas.openxmlformats.org/officeDocument/2006/relationships/oleObject" Target="../embeddings/oleObject472.bin"/><Relationship Id="rId7" Type="http://schemas.openxmlformats.org/officeDocument/2006/relationships/oleObject" Target="../embeddings/oleObject457.bin"/><Relationship Id="rId12" Type="http://schemas.openxmlformats.org/officeDocument/2006/relationships/image" Target="../media/image300.wmf"/><Relationship Id="rId17" Type="http://schemas.openxmlformats.org/officeDocument/2006/relationships/oleObject" Target="../embeddings/oleObject462.bin"/><Relationship Id="rId25" Type="http://schemas.openxmlformats.org/officeDocument/2006/relationships/oleObject" Target="../embeddings/oleObject473.bin"/><Relationship Id="rId2" Type="http://schemas.openxmlformats.org/officeDocument/2006/relationships/slideLayout" Target="../slideLayouts/slideLayout7.xml"/><Relationship Id="rId16" Type="http://schemas.openxmlformats.org/officeDocument/2006/relationships/image" Target="../media/image302.wmf"/><Relationship Id="rId20" Type="http://schemas.openxmlformats.org/officeDocument/2006/relationships/image" Target="../media/image316.wmf"/><Relationship Id="rId29" Type="http://schemas.openxmlformats.org/officeDocument/2006/relationships/oleObject" Target="../embeddings/oleObject475.bin"/><Relationship Id="rId1" Type="http://schemas.openxmlformats.org/officeDocument/2006/relationships/vmlDrawing" Target="../drawings/vmlDrawing58.vml"/><Relationship Id="rId6" Type="http://schemas.openxmlformats.org/officeDocument/2006/relationships/image" Target="../media/image297.wmf"/><Relationship Id="rId11" Type="http://schemas.openxmlformats.org/officeDocument/2006/relationships/oleObject" Target="../embeddings/oleObject459.bin"/><Relationship Id="rId24" Type="http://schemas.openxmlformats.org/officeDocument/2006/relationships/image" Target="../media/image318.wmf"/><Relationship Id="rId5" Type="http://schemas.openxmlformats.org/officeDocument/2006/relationships/oleObject" Target="../embeddings/oleObject456.bin"/><Relationship Id="rId15" Type="http://schemas.openxmlformats.org/officeDocument/2006/relationships/oleObject" Target="../embeddings/oleObject461.bin"/><Relationship Id="rId23" Type="http://schemas.openxmlformats.org/officeDocument/2006/relationships/oleObject" Target="../embeddings/oleObject465.bin"/><Relationship Id="rId28" Type="http://schemas.openxmlformats.org/officeDocument/2006/relationships/image" Target="../media/image326.wmf"/><Relationship Id="rId10" Type="http://schemas.openxmlformats.org/officeDocument/2006/relationships/image" Target="../media/image299.wmf"/><Relationship Id="rId19" Type="http://schemas.openxmlformats.org/officeDocument/2006/relationships/oleObject" Target="../embeddings/oleObject471.bin"/><Relationship Id="rId4" Type="http://schemas.openxmlformats.org/officeDocument/2006/relationships/image" Target="../media/image296.wmf"/><Relationship Id="rId9" Type="http://schemas.openxmlformats.org/officeDocument/2006/relationships/oleObject" Target="../embeddings/oleObject458.bin"/><Relationship Id="rId14" Type="http://schemas.openxmlformats.org/officeDocument/2006/relationships/image" Target="../media/image301.wmf"/><Relationship Id="rId22" Type="http://schemas.openxmlformats.org/officeDocument/2006/relationships/image" Target="../media/image324.wmf"/><Relationship Id="rId27" Type="http://schemas.openxmlformats.org/officeDocument/2006/relationships/oleObject" Target="../embeddings/oleObject474.bin"/><Relationship Id="rId30" Type="http://schemas.openxmlformats.org/officeDocument/2006/relationships/image" Target="../media/image327.wmf"/></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478.bin"/><Relationship Id="rId13" Type="http://schemas.openxmlformats.org/officeDocument/2006/relationships/image" Target="../media/image272.wmf"/><Relationship Id="rId3" Type="http://schemas.openxmlformats.org/officeDocument/2006/relationships/oleObject" Target="../embeddings/oleObject476.bin"/><Relationship Id="rId7" Type="http://schemas.openxmlformats.org/officeDocument/2006/relationships/image" Target="../media/image269.wmf"/><Relationship Id="rId12" Type="http://schemas.openxmlformats.org/officeDocument/2006/relationships/oleObject" Target="../embeddings/oleObject480.bin"/><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oleObject" Target="../embeddings/oleObject477.bin"/><Relationship Id="rId11" Type="http://schemas.openxmlformats.org/officeDocument/2006/relationships/image" Target="../media/image271.wmf"/><Relationship Id="rId5" Type="http://schemas.openxmlformats.org/officeDocument/2006/relationships/image" Target="../media/image273.jpeg"/><Relationship Id="rId10" Type="http://schemas.openxmlformats.org/officeDocument/2006/relationships/oleObject" Target="../embeddings/oleObject479.bin"/><Relationship Id="rId4" Type="http://schemas.openxmlformats.org/officeDocument/2006/relationships/image" Target="../media/image268.wmf"/><Relationship Id="rId9" Type="http://schemas.openxmlformats.org/officeDocument/2006/relationships/image" Target="../media/image270.wmf"/></Relationships>
</file>

<file path=ppt/slides/_rels/slide116.xml.rels><?xml version="1.0" encoding="UTF-8" standalone="yes"?>
<Relationships xmlns="http://schemas.openxmlformats.org/package/2006/relationships"><Relationship Id="rId8" Type="http://schemas.openxmlformats.org/officeDocument/2006/relationships/image" Target="../media/image298.wmf"/><Relationship Id="rId13" Type="http://schemas.openxmlformats.org/officeDocument/2006/relationships/oleObject" Target="../embeddings/oleObject486.bin"/><Relationship Id="rId18" Type="http://schemas.openxmlformats.org/officeDocument/2006/relationships/image" Target="../media/image303.wmf"/><Relationship Id="rId26" Type="http://schemas.openxmlformats.org/officeDocument/2006/relationships/image" Target="../media/image325.wmf"/><Relationship Id="rId3" Type="http://schemas.openxmlformats.org/officeDocument/2006/relationships/oleObject" Target="../embeddings/oleObject481.bin"/><Relationship Id="rId21" Type="http://schemas.openxmlformats.org/officeDocument/2006/relationships/oleObject" Target="../embeddings/oleObject465.bin"/><Relationship Id="rId7" Type="http://schemas.openxmlformats.org/officeDocument/2006/relationships/oleObject" Target="../embeddings/oleObject483.bin"/><Relationship Id="rId12" Type="http://schemas.openxmlformats.org/officeDocument/2006/relationships/image" Target="../media/image300.wmf"/><Relationship Id="rId17" Type="http://schemas.openxmlformats.org/officeDocument/2006/relationships/oleObject" Target="../embeddings/oleObject488.bin"/><Relationship Id="rId25" Type="http://schemas.openxmlformats.org/officeDocument/2006/relationships/oleObject" Target="../embeddings/oleObject491.bin"/><Relationship Id="rId2" Type="http://schemas.openxmlformats.org/officeDocument/2006/relationships/slideLayout" Target="../slideLayouts/slideLayout7.xml"/><Relationship Id="rId16" Type="http://schemas.openxmlformats.org/officeDocument/2006/relationships/image" Target="../media/image302.wmf"/><Relationship Id="rId20" Type="http://schemas.openxmlformats.org/officeDocument/2006/relationships/image" Target="../media/image328.wmf"/><Relationship Id="rId29" Type="http://schemas.openxmlformats.org/officeDocument/2006/relationships/oleObject" Target="../embeddings/oleObject493.bin"/><Relationship Id="rId1" Type="http://schemas.openxmlformats.org/officeDocument/2006/relationships/vmlDrawing" Target="../drawings/vmlDrawing60.vml"/><Relationship Id="rId6" Type="http://schemas.openxmlformats.org/officeDocument/2006/relationships/image" Target="../media/image297.wmf"/><Relationship Id="rId11" Type="http://schemas.openxmlformats.org/officeDocument/2006/relationships/oleObject" Target="../embeddings/oleObject485.bin"/><Relationship Id="rId24" Type="http://schemas.openxmlformats.org/officeDocument/2006/relationships/image" Target="../media/image324.wmf"/><Relationship Id="rId5" Type="http://schemas.openxmlformats.org/officeDocument/2006/relationships/oleObject" Target="../embeddings/oleObject482.bin"/><Relationship Id="rId15" Type="http://schemas.openxmlformats.org/officeDocument/2006/relationships/oleObject" Target="../embeddings/oleObject487.bin"/><Relationship Id="rId23" Type="http://schemas.openxmlformats.org/officeDocument/2006/relationships/oleObject" Target="../embeddings/oleObject490.bin"/><Relationship Id="rId28" Type="http://schemas.openxmlformats.org/officeDocument/2006/relationships/image" Target="../media/image326.wmf"/><Relationship Id="rId10" Type="http://schemas.openxmlformats.org/officeDocument/2006/relationships/image" Target="../media/image299.wmf"/><Relationship Id="rId19" Type="http://schemas.openxmlformats.org/officeDocument/2006/relationships/oleObject" Target="../embeddings/oleObject489.bin"/><Relationship Id="rId4" Type="http://schemas.openxmlformats.org/officeDocument/2006/relationships/image" Target="../media/image296.wmf"/><Relationship Id="rId9" Type="http://schemas.openxmlformats.org/officeDocument/2006/relationships/oleObject" Target="../embeddings/oleObject484.bin"/><Relationship Id="rId14" Type="http://schemas.openxmlformats.org/officeDocument/2006/relationships/image" Target="../media/image301.wmf"/><Relationship Id="rId22" Type="http://schemas.openxmlformats.org/officeDocument/2006/relationships/image" Target="../media/image318.wmf"/><Relationship Id="rId27" Type="http://schemas.openxmlformats.org/officeDocument/2006/relationships/oleObject" Target="../embeddings/oleObject492.bin"/><Relationship Id="rId30" Type="http://schemas.openxmlformats.org/officeDocument/2006/relationships/image" Target="../media/image327.wmf"/></Relationships>
</file>

<file path=ppt/slides/_rels/slide117.xml.rels><?xml version="1.0" encoding="UTF-8" standalone="yes"?>
<Relationships xmlns="http://schemas.openxmlformats.org/package/2006/relationships"><Relationship Id="rId8" Type="http://schemas.openxmlformats.org/officeDocument/2006/relationships/image" Target="../media/image318.wmf"/><Relationship Id="rId13" Type="http://schemas.openxmlformats.org/officeDocument/2006/relationships/oleObject" Target="../embeddings/oleObject499.bin"/><Relationship Id="rId18" Type="http://schemas.openxmlformats.org/officeDocument/2006/relationships/image" Target="../media/image333.wmf"/><Relationship Id="rId26" Type="http://schemas.openxmlformats.org/officeDocument/2006/relationships/oleObject" Target="../embeddings/oleObject506.bin"/><Relationship Id="rId3" Type="http://schemas.openxmlformats.org/officeDocument/2006/relationships/oleObject" Target="../embeddings/oleObject494.bin"/><Relationship Id="rId21" Type="http://schemas.openxmlformats.org/officeDocument/2006/relationships/oleObject" Target="../embeddings/oleObject503.bin"/><Relationship Id="rId7" Type="http://schemas.openxmlformats.org/officeDocument/2006/relationships/oleObject" Target="../embeddings/oleObject496.bin"/><Relationship Id="rId12" Type="http://schemas.openxmlformats.org/officeDocument/2006/relationships/image" Target="../media/image331.wmf"/><Relationship Id="rId17" Type="http://schemas.openxmlformats.org/officeDocument/2006/relationships/oleObject" Target="../embeddings/oleObject501.bin"/><Relationship Id="rId25" Type="http://schemas.openxmlformats.org/officeDocument/2006/relationships/image" Target="../media/image336.wmf"/><Relationship Id="rId2" Type="http://schemas.openxmlformats.org/officeDocument/2006/relationships/slideLayout" Target="../slideLayouts/slideLayout7.xml"/><Relationship Id="rId16" Type="http://schemas.openxmlformats.org/officeDocument/2006/relationships/image" Target="../media/image332.wmf"/><Relationship Id="rId20" Type="http://schemas.openxmlformats.org/officeDocument/2006/relationships/image" Target="../media/image334.wmf"/><Relationship Id="rId29" Type="http://schemas.openxmlformats.org/officeDocument/2006/relationships/image" Target="../media/image337.wmf"/><Relationship Id="rId1" Type="http://schemas.openxmlformats.org/officeDocument/2006/relationships/vmlDrawing" Target="../drawings/vmlDrawing61.vml"/><Relationship Id="rId6" Type="http://schemas.openxmlformats.org/officeDocument/2006/relationships/image" Target="../media/image329.wmf"/><Relationship Id="rId11" Type="http://schemas.openxmlformats.org/officeDocument/2006/relationships/oleObject" Target="../embeddings/oleObject498.bin"/><Relationship Id="rId24" Type="http://schemas.openxmlformats.org/officeDocument/2006/relationships/oleObject" Target="../embeddings/oleObject505.bin"/><Relationship Id="rId5" Type="http://schemas.openxmlformats.org/officeDocument/2006/relationships/oleObject" Target="../embeddings/oleObject495.bin"/><Relationship Id="rId15" Type="http://schemas.openxmlformats.org/officeDocument/2006/relationships/oleObject" Target="../embeddings/oleObject500.bin"/><Relationship Id="rId23" Type="http://schemas.openxmlformats.org/officeDocument/2006/relationships/image" Target="../media/image335.wmf"/><Relationship Id="rId28" Type="http://schemas.openxmlformats.org/officeDocument/2006/relationships/oleObject" Target="../embeddings/oleObject508.bin"/><Relationship Id="rId10" Type="http://schemas.openxmlformats.org/officeDocument/2006/relationships/image" Target="../media/image330.wmf"/><Relationship Id="rId19" Type="http://schemas.openxmlformats.org/officeDocument/2006/relationships/oleObject" Target="../embeddings/oleObject502.bin"/><Relationship Id="rId31" Type="http://schemas.openxmlformats.org/officeDocument/2006/relationships/image" Target="../media/image338.wmf"/><Relationship Id="rId4" Type="http://schemas.openxmlformats.org/officeDocument/2006/relationships/image" Target="../media/image35.wmf"/><Relationship Id="rId9" Type="http://schemas.openxmlformats.org/officeDocument/2006/relationships/oleObject" Target="../embeddings/oleObject497.bin"/><Relationship Id="rId14" Type="http://schemas.openxmlformats.org/officeDocument/2006/relationships/image" Target="../media/image20.wmf"/><Relationship Id="rId22" Type="http://schemas.openxmlformats.org/officeDocument/2006/relationships/oleObject" Target="../embeddings/oleObject504.bin"/><Relationship Id="rId27" Type="http://schemas.openxmlformats.org/officeDocument/2006/relationships/oleObject" Target="../embeddings/oleObject507.bin"/><Relationship Id="rId30" Type="http://schemas.openxmlformats.org/officeDocument/2006/relationships/oleObject" Target="../embeddings/oleObject509.bin"/></Relationships>
</file>

<file path=ppt/slides/_rels/slide118.xml.rels><?xml version="1.0" encoding="UTF-8" standalone="yes"?>
<Relationships xmlns="http://schemas.openxmlformats.org/package/2006/relationships"><Relationship Id="rId8" Type="http://schemas.openxmlformats.org/officeDocument/2006/relationships/image" Target="../media/image318.wmf"/><Relationship Id="rId13" Type="http://schemas.openxmlformats.org/officeDocument/2006/relationships/oleObject" Target="../embeddings/oleObject515.bin"/><Relationship Id="rId18" Type="http://schemas.openxmlformats.org/officeDocument/2006/relationships/image" Target="../media/image341.wmf"/><Relationship Id="rId26" Type="http://schemas.openxmlformats.org/officeDocument/2006/relationships/oleObject" Target="../embeddings/oleObject522.bin"/><Relationship Id="rId3" Type="http://schemas.openxmlformats.org/officeDocument/2006/relationships/oleObject" Target="../embeddings/oleObject510.bin"/><Relationship Id="rId21" Type="http://schemas.openxmlformats.org/officeDocument/2006/relationships/oleObject" Target="../embeddings/oleObject519.bin"/><Relationship Id="rId7" Type="http://schemas.openxmlformats.org/officeDocument/2006/relationships/oleObject" Target="../embeddings/oleObject512.bin"/><Relationship Id="rId12" Type="http://schemas.openxmlformats.org/officeDocument/2006/relationships/image" Target="../media/image331.wmf"/><Relationship Id="rId17" Type="http://schemas.openxmlformats.org/officeDocument/2006/relationships/oleObject" Target="../embeddings/oleObject517.bin"/><Relationship Id="rId25" Type="http://schemas.openxmlformats.org/officeDocument/2006/relationships/image" Target="../media/image336.wmf"/><Relationship Id="rId2" Type="http://schemas.openxmlformats.org/officeDocument/2006/relationships/slideLayout" Target="../slideLayouts/slideLayout7.xml"/><Relationship Id="rId16" Type="http://schemas.openxmlformats.org/officeDocument/2006/relationships/image" Target="../media/image332.wmf"/><Relationship Id="rId20" Type="http://schemas.openxmlformats.org/officeDocument/2006/relationships/image" Target="../media/image342.wmf"/><Relationship Id="rId29" Type="http://schemas.openxmlformats.org/officeDocument/2006/relationships/image" Target="../media/image337.wmf"/><Relationship Id="rId1" Type="http://schemas.openxmlformats.org/officeDocument/2006/relationships/vmlDrawing" Target="../drawings/vmlDrawing62.vml"/><Relationship Id="rId6" Type="http://schemas.openxmlformats.org/officeDocument/2006/relationships/image" Target="../media/image339.wmf"/><Relationship Id="rId11" Type="http://schemas.openxmlformats.org/officeDocument/2006/relationships/oleObject" Target="../embeddings/oleObject514.bin"/><Relationship Id="rId24" Type="http://schemas.openxmlformats.org/officeDocument/2006/relationships/oleObject" Target="../embeddings/oleObject521.bin"/><Relationship Id="rId5" Type="http://schemas.openxmlformats.org/officeDocument/2006/relationships/oleObject" Target="../embeddings/oleObject511.bin"/><Relationship Id="rId15" Type="http://schemas.openxmlformats.org/officeDocument/2006/relationships/oleObject" Target="../embeddings/oleObject516.bin"/><Relationship Id="rId23" Type="http://schemas.openxmlformats.org/officeDocument/2006/relationships/image" Target="../media/image343.wmf"/><Relationship Id="rId28" Type="http://schemas.openxmlformats.org/officeDocument/2006/relationships/oleObject" Target="../embeddings/oleObject524.bin"/><Relationship Id="rId10" Type="http://schemas.openxmlformats.org/officeDocument/2006/relationships/image" Target="../media/image340.wmf"/><Relationship Id="rId19" Type="http://schemas.openxmlformats.org/officeDocument/2006/relationships/oleObject" Target="../embeddings/oleObject518.bin"/><Relationship Id="rId31" Type="http://schemas.openxmlformats.org/officeDocument/2006/relationships/image" Target="../media/image338.wmf"/><Relationship Id="rId4" Type="http://schemas.openxmlformats.org/officeDocument/2006/relationships/image" Target="../media/image35.wmf"/><Relationship Id="rId9" Type="http://schemas.openxmlformats.org/officeDocument/2006/relationships/oleObject" Target="../embeddings/oleObject513.bin"/><Relationship Id="rId14" Type="http://schemas.openxmlformats.org/officeDocument/2006/relationships/image" Target="../media/image20.wmf"/><Relationship Id="rId22" Type="http://schemas.openxmlformats.org/officeDocument/2006/relationships/oleObject" Target="../embeddings/oleObject520.bin"/><Relationship Id="rId27" Type="http://schemas.openxmlformats.org/officeDocument/2006/relationships/oleObject" Target="../embeddings/oleObject523.bin"/><Relationship Id="rId30" Type="http://schemas.openxmlformats.org/officeDocument/2006/relationships/oleObject" Target="../embeddings/oleObject525.bin"/></Relationships>
</file>

<file path=ppt/slides/_rels/slide119.xml.rels><?xml version="1.0" encoding="UTF-8" standalone="yes"?>
<Relationships xmlns="http://schemas.openxmlformats.org/package/2006/relationships"><Relationship Id="rId8" Type="http://schemas.openxmlformats.org/officeDocument/2006/relationships/image" Target="../media/image345.wmf"/><Relationship Id="rId13" Type="http://schemas.openxmlformats.org/officeDocument/2006/relationships/oleObject" Target="../embeddings/oleObject531.bin"/><Relationship Id="rId18" Type="http://schemas.openxmlformats.org/officeDocument/2006/relationships/image" Target="../media/image292.wmf"/><Relationship Id="rId3" Type="http://schemas.openxmlformats.org/officeDocument/2006/relationships/oleObject" Target="../embeddings/oleObject526.bin"/><Relationship Id="rId21" Type="http://schemas.openxmlformats.org/officeDocument/2006/relationships/oleObject" Target="../embeddings/oleObject535.bin"/><Relationship Id="rId7" Type="http://schemas.openxmlformats.org/officeDocument/2006/relationships/oleObject" Target="../embeddings/oleObject528.bin"/><Relationship Id="rId12" Type="http://schemas.openxmlformats.org/officeDocument/2006/relationships/image" Target="../media/image278.wmf"/><Relationship Id="rId17" Type="http://schemas.openxmlformats.org/officeDocument/2006/relationships/oleObject" Target="../embeddings/oleObject533.bin"/><Relationship Id="rId2" Type="http://schemas.openxmlformats.org/officeDocument/2006/relationships/slideLayout" Target="../slideLayouts/slideLayout7.xml"/><Relationship Id="rId16" Type="http://schemas.openxmlformats.org/officeDocument/2006/relationships/image" Target="../media/image291.wmf"/><Relationship Id="rId20" Type="http://schemas.openxmlformats.org/officeDocument/2006/relationships/image" Target="../media/image347.wmf"/><Relationship Id="rId1" Type="http://schemas.openxmlformats.org/officeDocument/2006/relationships/vmlDrawing" Target="../drawings/vmlDrawing63.vml"/><Relationship Id="rId6" Type="http://schemas.openxmlformats.org/officeDocument/2006/relationships/image" Target="../media/image17.wmf"/><Relationship Id="rId11" Type="http://schemas.openxmlformats.org/officeDocument/2006/relationships/oleObject" Target="../embeddings/oleObject530.bin"/><Relationship Id="rId24" Type="http://schemas.openxmlformats.org/officeDocument/2006/relationships/image" Target="../media/image303.wmf"/><Relationship Id="rId5" Type="http://schemas.openxmlformats.org/officeDocument/2006/relationships/oleObject" Target="../embeddings/oleObject527.bin"/><Relationship Id="rId15" Type="http://schemas.openxmlformats.org/officeDocument/2006/relationships/oleObject" Target="../embeddings/oleObject532.bin"/><Relationship Id="rId23" Type="http://schemas.openxmlformats.org/officeDocument/2006/relationships/oleObject" Target="../embeddings/oleObject536.bin"/><Relationship Id="rId10" Type="http://schemas.openxmlformats.org/officeDocument/2006/relationships/image" Target="../media/image346.wmf"/><Relationship Id="rId19" Type="http://schemas.openxmlformats.org/officeDocument/2006/relationships/oleObject" Target="../embeddings/oleObject534.bin"/><Relationship Id="rId4" Type="http://schemas.openxmlformats.org/officeDocument/2006/relationships/image" Target="../media/image344.wmf"/><Relationship Id="rId9" Type="http://schemas.openxmlformats.org/officeDocument/2006/relationships/oleObject" Target="../embeddings/oleObject529.bin"/><Relationship Id="rId14" Type="http://schemas.openxmlformats.org/officeDocument/2006/relationships/image" Target="../media/image279.wmf"/><Relationship Id="rId22" Type="http://schemas.openxmlformats.org/officeDocument/2006/relationships/image" Target="../media/image348.wmf"/></Relationships>
</file>

<file path=ppt/slides/_rels/slide12.xml.rels><?xml version="1.0" encoding="UTF-8" standalone="yes"?>
<Relationships xmlns="http://schemas.openxmlformats.org/package/2006/relationships"><Relationship Id="rId13" Type="http://schemas.openxmlformats.org/officeDocument/2006/relationships/oleObject" Target="../embeddings/oleObject64.bin"/><Relationship Id="rId18" Type="http://schemas.openxmlformats.org/officeDocument/2006/relationships/image" Target="../media/image26.wmf"/><Relationship Id="rId26" Type="http://schemas.openxmlformats.org/officeDocument/2006/relationships/image" Target="../media/image30.wmf"/><Relationship Id="rId3" Type="http://schemas.openxmlformats.org/officeDocument/2006/relationships/oleObject" Target="../embeddings/oleObject59.bin"/><Relationship Id="rId21" Type="http://schemas.openxmlformats.org/officeDocument/2006/relationships/oleObject" Target="../embeddings/oleObject68.bin"/><Relationship Id="rId34" Type="http://schemas.openxmlformats.org/officeDocument/2006/relationships/image" Target="../media/image33.wmf"/><Relationship Id="rId7" Type="http://schemas.openxmlformats.org/officeDocument/2006/relationships/oleObject" Target="../embeddings/oleObject61.bin"/><Relationship Id="rId12" Type="http://schemas.openxmlformats.org/officeDocument/2006/relationships/image" Target="../media/image23.wmf"/><Relationship Id="rId17" Type="http://schemas.openxmlformats.org/officeDocument/2006/relationships/oleObject" Target="../embeddings/oleObject66.bin"/><Relationship Id="rId25" Type="http://schemas.openxmlformats.org/officeDocument/2006/relationships/oleObject" Target="../embeddings/oleObject70.bin"/><Relationship Id="rId33" Type="http://schemas.openxmlformats.org/officeDocument/2006/relationships/oleObject" Target="../embeddings/oleObject74.bin"/><Relationship Id="rId2" Type="http://schemas.openxmlformats.org/officeDocument/2006/relationships/slideLayout" Target="../slideLayouts/slideLayout7.xml"/><Relationship Id="rId16" Type="http://schemas.openxmlformats.org/officeDocument/2006/relationships/image" Target="../media/image25.emf"/><Relationship Id="rId20" Type="http://schemas.openxmlformats.org/officeDocument/2006/relationships/image" Target="../media/image27.wmf"/><Relationship Id="rId29" Type="http://schemas.openxmlformats.org/officeDocument/2006/relationships/oleObject" Target="../embeddings/oleObject72.bin"/><Relationship Id="rId1" Type="http://schemas.openxmlformats.org/officeDocument/2006/relationships/vmlDrawing" Target="../drawings/vmlDrawing7.vml"/><Relationship Id="rId6" Type="http://schemas.openxmlformats.org/officeDocument/2006/relationships/image" Target="../media/image20.wmf"/><Relationship Id="rId11" Type="http://schemas.openxmlformats.org/officeDocument/2006/relationships/oleObject" Target="../embeddings/oleObject63.bin"/><Relationship Id="rId24" Type="http://schemas.openxmlformats.org/officeDocument/2006/relationships/image" Target="../media/image29.emf"/><Relationship Id="rId32" Type="http://schemas.openxmlformats.org/officeDocument/2006/relationships/image" Target="../media/image32.wmf"/><Relationship Id="rId5" Type="http://schemas.openxmlformats.org/officeDocument/2006/relationships/oleObject" Target="../embeddings/oleObject60.bin"/><Relationship Id="rId15" Type="http://schemas.openxmlformats.org/officeDocument/2006/relationships/oleObject" Target="../embeddings/oleObject65.bin"/><Relationship Id="rId23" Type="http://schemas.openxmlformats.org/officeDocument/2006/relationships/oleObject" Target="../embeddings/oleObject69.bin"/><Relationship Id="rId28" Type="http://schemas.openxmlformats.org/officeDocument/2006/relationships/image" Target="../media/image14.emf"/><Relationship Id="rId36" Type="http://schemas.openxmlformats.org/officeDocument/2006/relationships/image" Target="../media/image34.wmf"/><Relationship Id="rId10" Type="http://schemas.openxmlformats.org/officeDocument/2006/relationships/image" Target="../media/image22.wmf"/><Relationship Id="rId19" Type="http://schemas.openxmlformats.org/officeDocument/2006/relationships/oleObject" Target="../embeddings/oleObject67.bin"/><Relationship Id="rId31" Type="http://schemas.openxmlformats.org/officeDocument/2006/relationships/oleObject" Target="../embeddings/oleObject73.bin"/><Relationship Id="rId4" Type="http://schemas.openxmlformats.org/officeDocument/2006/relationships/image" Target="../media/image19.wmf"/><Relationship Id="rId9" Type="http://schemas.openxmlformats.org/officeDocument/2006/relationships/oleObject" Target="../embeddings/oleObject62.bin"/><Relationship Id="rId14" Type="http://schemas.openxmlformats.org/officeDocument/2006/relationships/image" Target="../media/image24.emf"/><Relationship Id="rId22" Type="http://schemas.openxmlformats.org/officeDocument/2006/relationships/image" Target="../media/image28.wmf"/><Relationship Id="rId27" Type="http://schemas.openxmlformats.org/officeDocument/2006/relationships/oleObject" Target="../embeddings/oleObject71.bin"/><Relationship Id="rId30" Type="http://schemas.openxmlformats.org/officeDocument/2006/relationships/image" Target="../media/image31.wmf"/><Relationship Id="rId35" Type="http://schemas.openxmlformats.org/officeDocument/2006/relationships/oleObject" Target="../embeddings/oleObject75.bin"/><Relationship Id="rId8" Type="http://schemas.openxmlformats.org/officeDocument/2006/relationships/image" Target="../media/image21.wmf"/></Relationships>
</file>

<file path=ppt/slides/_rels/slide120.xml.rels><?xml version="1.0" encoding="UTF-8" standalone="yes"?>
<Relationships xmlns="http://schemas.openxmlformats.org/package/2006/relationships"><Relationship Id="rId8" Type="http://schemas.openxmlformats.org/officeDocument/2006/relationships/image" Target="../media/image345.wmf"/><Relationship Id="rId13" Type="http://schemas.openxmlformats.org/officeDocument/2006/relationships/oleObject" Target="../embeddings/oleObject542.bin"/><Relationship Id="rId18" Type="http://schemas.openxmlformats.org/officeDocument/2006/relationships/image" Target="../media/image292.wmf"/><Relationship Id="rId3" Type="http://schemas.openxmlformats.org/officeDocument/2006/relationships/oleObject" Target="../embeddings/oleObject537.bin"/><Relationship Id="rId21" Type="http://schemas.openxmlformats.org/officeDocument/2006/relationships/oleObject" Target="../embeddings/oleObject546.bin"/><Relationship Id="rId7" Type="http://schemas.openxmlformats.org/officeDocument/2006/relationships/oleObject" Target="../embeddings/oleObject539.bin"/><Relationship Id="rId12" Type="http://schemas.openxmlformats.org/officeDocument/2006/relationships/image" Target="../media/image278.wmf"/><Relationship Id="rId17" Type="http://schemas.openxmlformats.org/officeDocument/2006/relationships/oleObject" Target="../embeddings/oleObject544.bin"/><Relationship Id="rId2" Type="http://schemas.openxmlformats.org/officeDocument/2006/relationships/slideLayout" Target="../slideLayouts/slideLayout7.xml"/><Relationship Id="rId16" Type="http://schemas.openxmlformats.org/officeDocument/2006/relationships/image" Target="../media/image291.wmf"/><Relationship Id="rId20" Type="http://schemas.openxmlformats.org/officeDocument/2006/relationships/image" Target="../media/image351.wmf"/><Relationship Id="rId1" Type="http://schemas.openxmlformats.org/officeDocument/2006/relationships/vmlDrawing" Target="../drawings/vmlDrawing64.vml"/><Relationship Id="rId6" Type="http://schemas.openxmlformats.org/officeDocument/2006/relationships/image" Target="../media/image17.wmf"/><Relationship Id="rId11" Type="http://schemas.openxmlformats.org/officeDocument/2006/relationships/oleObject" Target="../embeddings/oleObject541.bin"/><Relationship Id="rId24" Type="http://schemas.openxmlformats.org/officeDocument/2006/relationships/image" Target="../media/image298.wmf"/><Relationship Id="rId5" Type="http://schemas.openxmlformats.org/officeDocument/2006/relationships/oleObject" Target="../embeddings/oleObject538.bin"/><Relationship Id="rId15" Type="http://schemas.openxmlformats.org/officeDocument/2006/relationships/oleObject" Target="../embeddings/oleObject543.bin"/><Relationship Id="rId23" Type="http://schemas.openxmlformats.org/officeDocument/2006/relationships/oleObject" Target="../embeddings/oleObject547.bin"/><Relationship Id="rId10" Type="http://schemas.openxmlformats.org/officeDocument/2006/relationships/image" Target="../media/image350.wmf"/><Relationship Id="rId19" Type="http://schemas.openxmlformats.org/officeDocument/2006/relationships/oleObject" Target="../embeddings/oleObject545.bin"/><Relationship Id="rId4" Type="http://schemas.openxmlformats.org/officeDocument/2006/relationships/image" Target="../media/image349.wmf"/><Relationship Id="rId9" Type="http://schemas.openxmlformats.org/officeDocument/2006/relationships/oleObject" Target="../embeddings/oleObject540.bin"/><Relationship Id="rId14" Type="http://schemas.openxmlformats.org/officeDocument/2006/relationships/image" Target="../media/image279.wmf"/><Relationship Id="rId22" Type="http://schemas.openxmlformats.org/officeDocument/2006/relationships/image" Target="../media/image352.wmf"/></Relationships>
</file>

<file path=ppt/slides/_rels/slide121.xml.rels><?xml version="1.0" encoding="UTF-8" standalone="yes"?>
<Relationships xmlns="http://schemas.openxmlformats.org/package/2006/relationships"><Relationship Id="rId8" Type="http://schemas.openxmlformats.org/officeDocument/2006/relationships/image" Target="../media/image345.wmf"/><Relationship Id="rId13" Type="http://schemas.openxmlformats.org/officeDocument/2006/relationships/oleObject" Target="../embeddings/oleObject553.bin"/><Relationship Id="rId18" Type="http://schemas.openxmlformats.org/officeDocument/2006/relationships/image" Target="../media/image292.wmf"/><Relationship Id="rId3" Type="http://schemas.openxmlformats.org/officeDocument/2006/relationships/oleObject" Target="../embeddings/oleObject548.bin"/><Relationship Id="rId21" Type="http://schemas.openxmlformats.org/officeDocument/2006/relationships/oleObject" Target="../embeddings/oleObject557.bin"/><Relationship Id="rId7" Type="http://schemas.openxmlformats.org/officeDocument/2006/relationships/oleObject" Target="../embeddings/oleObject550.bin"/><Relationship Id="rId12" Type="http://schemas.openxmlformats.org/officeDocument/2006/relationships/image" Target="../media/image278.wmf"/><Relationship Id="rId17" Type="http://schemas.openxmlformats.org/officeDocument/2006/relationships/oleObject" Target="../embeddings/oleObject555.bin"/><Relationship Id="rId2" Type="http://schemas.openxmlformats.org/officeDocument/2006/relationships/slideLayout" Target="../slideLayouts/slideLayout7.xml"/><Relationship Id="rId16" Type="http://schemas.openxmlformats.org/officeDocument/2006/relationships/image" Target="../media/image291.wmf"/><Relationship Id="rId20" Type="http://schemas.openxmlformats.org/officeDocument/2006/relationships/image" Target="../media/image348.wmf"/><Relationship Id="rId1" Type="http://schemas.openxmlformats.org/officeDocument/2006/relationships/vmlDrawing" Target="../drawings/vmlDrawing65.vml"/><Relationship Id="rId6" Type="http://schemas.openxmlformats.org/officeDocument/2006/relationships/image" Target="../media/image17.wmf"/><Relationship Id="rId11" Type="http://schemas.openxmlformats.org/officeDocument/2006/relationships/oleObject" Target="../embeddings/oleObject552.bin"/><Relationship Id="rId5" Type="http://schemas.openxmlformats.org/officeDocument/2006/relationships/oleObject" Target="../embeddings/oleObject549.bin"/><Relationship Id="rId15" Type="http://schemas.openxmlformats.org/officeDocument/2006/relationships/oleObject" Target="../embeddings/oleObject554.bin"/><Relationship Id="rId23" Type="http://schemas.openxmlformats.org/officeDocument/2006/relationships/image" Target="../media/image303.wmf"/><Relationship Id="rId10" Type="http://schemas.openxmlformats.org/officeDocument/2006/relationships/image" Target="../media/image346.wmf"/><Relationship Id="rId19" Type="http://schemas.openxmlformats.org/officeDocument/2006/relationships/oleObject" Target="../embeddings/oleObject556.bin"/><Relationship Id="rId4" Type="http://schemas.openxmlformats.org/officeDocument/2006/relationships/image" Target="../media/image344.wmf"/><Relationship Id="rId9" Type="http://schemas.openxmlformats.org/officeDocument/2006/relationships/oleObject" Target="../embeddings/oleObject551.bin"/><Relationship Id="rId14" Type="http://schemas.openxmlformats.org/officeDocument/2006/relationships/image" Target="../media/image279.wmf"/><Relationship Id="rId22" Type="http://schemas.openxmlformats.org/officeDocument/2006/relationships/oleObject" Target="../embeddings/oleObject558.bin"/></Relationships>
</file>

<file path=ppt/slides/_rels/slide122.xml.rels><?xml version="1.0" encoding="UTF-8" standalone="yes"?>
<Relationships xmlns="http://schemas.openxmlformats.org/package/2006/relationships"><Relationship Id="rId8" Type="http://schemas.openxmlformats.org/officeDocument/2006/relationships/image" Target="../media/image345.wmf"/><Relationship Id="rId13" Type="http://schemas.openxmlformats.org/officeDocument/2006/relationships/oleObject" Target="../embeddings/oleObject564.bin"/><Relationship Id="rId18" Type="http://schemas.openxmlformats.org/officeDocument/2006/relationships/image" Target="../media/image292.wmf"/><Relationship Id="rId3" Type="http://schemas.openxmlformats.org/officeDocument/2006/relationships/oleObject" Target="../embeddings/oleObject559.bin"/><Relationship Id="rId21" Type="http://schemas.openxmlformats.org/officeDocument/2006/relationships/oleObject" Target="../embeddings/oleObject568.bin"/><Relationship Id="rId7" Type="http://schemas.openxmlformats.org/officeDocument/2006/relationships/oleObject" Target="../embeddings/oleObject561.bin"/><Relationship Id="rId12" Type="http://schemas.openxmlformats.org/officeDocument/2006/relationships/image" Target="../media/image278.wmf"/><Relationship Id="rId17" Type="http://schemas.openxmlformats.org/officeDocument/2006/relationships/oleObject" Target="../embeddings/oleObject566.bin"/><Relationship Id="rId2" Type="http://schemas.openxmlformats.org/officeDocument/2006/relationships/slideLayout" Target="../slideLayouts/slideLayout7.xml"/><Relationship Id="rId16" Type="http://schemas.openxmlformats.org/officeDocument/2006/relationships/image" Target="../media/image291.wmf"/><Relationship Id="rId20" Type="http://schemas.openxmlformats.org/officeDocument/2006/relationships/image" Target="../media/image348.wmf"/><Relationship Id="rId1" Type="http://schemas.openxmlformats.org/officeDocument/2006/relationships/vmlDrawing" Target="../drawings/vmlDrawing66.vml"/><Relationship Id="rId6" Type="http://schemas.openxmlformats.org/officeDocument/2006/relationships/image" Target="../media/image17.wmf"/><Relationship Id="rId11" Type="http://schemas.openxmlformats.org/officeDocument/2006/relationships/oleObject" Target="../embeddings/oleObject563.bin"/><Relationship Id="rId24" Type="http://schemas.openxmlformats.org/officeDocument/2006/relationships/image" Target="../media/image298.wmf"/><Relationship Id="rId5" Type="http://schemas.openxmlformats.org/officeDocument/2006/relationships/oleObject" Target="../embeddings/oleObject560.bin"/><Relationship Id="rId15" Type="http://schemas.openxmlformats.org/officeDocument/2006/relationships/oleObject" Target="../embeddings/oleObject565.bin"/><Relationship Id="rId23" Type="http://schemas.openxmlformats.org/officeDocument/2006/relationships/oleObject" Target="../embeddings/oleObject569.bin"/><Relationship Id="rId10" Type="http://schemas.openxmlformats.org/officeDocument/2006/relationships/image" Target="../media/image350.wmf"/><Relationship Id="rId19" Type="http://schemas.openxmlformats.org/officeDocument/2006/relationships/oleObject" Target="../embeddings/oleObject567.bin"/><Relationship Id="rId4" Type="http://schemas.openxmlformats.org/officeDocument/2006/relationships/image" Target="../media/image349.wmf"/><Relationship Id="rId9" Type="http://schemas.openxmlformats.org/officeDocument/2006/relationships/oleObject" Target="../embeddings/oleObject562.bin"/><Relationship Id="rId14" Type="http://schemas.openxmlformats.org/officeDocument/2006/relationships/image" Target="../media/image279.wmf"/><Relationship Id="rId22" Type="http://schemas.openxmlformats.org/officeDocument/2006/relationships/image" Target="../media/image352.w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image" Target="../media/image276.wmf"/><Relationship Id="rId13" Type="http://schemas.openxmlformats.org/officeDocument/2006/relationships/oleObject" Target="../embeddings/oleObject575.bin"/><Relationship Id="rId18" Type="http://schemas.openxmlformats.org/officeDocument/2006/relationships/image" Target="../media/image355.wmf"/><Relationship Id="rId3" Type="http://schemas.openxmlformats.org/officeDocument/2006/relationships/oleObject" Target="../embeddings/oleObject570.bin"/><Relationship Id="rId7" Type="http://schemas.openxmlformats.org/officeDocument/2006/relationships/oleObject" Target="../embeddings/oleObject572.bin"/><Relationship Id="rId12" Type="http://schemas.openxmlformats.org/officeDocument/2006/relationships/image" Target="../media/image290.wmf"/><Relationship Id="rId17" Type="http://schemas.openxmlformats.org/officeDocument/2006/relationships/oleObject" Target="../embeddings/oleObject577.bin"/><Relationship Id="rId2" Type="http://schemas.openxmlformats.org/officeDocument/2006/relationships/slideLayout" Target="../slideLayouts/slideLayout7.xml"/><Relationship Id="rId16" Type="http://schemas.openxmlformats.org/officeDocument/2006/relationships/image" Target="../media/image354.wmf"/><Relationship Id="rId20" Type="http://schemas.openxmlformats.org/officeDocument/2006/relationships/image" Target="../media/image356.wmf"/><Relationship Id="rId1" Type="http://schemas.openxmlformats.org/officeDocument/2006/relationships/vmlDrawing" Target="../drawings/vmlDrawing67.vml"/><Relationship Id="rId6" Type="http://schemas.openxmlformats.org/officeDocument/2006/relationships/image" Target="../media/image275.wmf"/><Relationship Id="rId11" Type="http://schemas.openxmlformats.org/officeDocument/2006/relationships/oleObject" Target="../embeddings/oleObject574.bin"/><Relationship Id="rId5" Type="http://schemas.openxmlformats.org/officeDocument/2006/relationships/oleObject" Target="../embeddings/oleObject571.bin"/><Relationship Id="rId15" Type="http://schemas.openxmlformats.org/officeDocument/2006/relationships/oleObject" Target="../embeddings/oleObject576.bin"/><Relationship Id="rId10" Type="http://schemas.openxmlformats.org/officeDocument/2006/relationships/image" Target="../media/image293.wmf"/><Relationship Id="rId19" Type="http://schemas.openxmlformats.org/officeDocument/2006/relationships/oleObject" Target="../embeddings/oleObject578.bin"/><Relationship Id="rId4" Type="http://schemas.openxmlformats.org/officeDocument/2006/relationships/image" Target="../media/image274.wmf"/><Relationship Id="rId9" Type="http://schemas.openxmlformats.org/officeDocument/2006/relationships/oleObject" Target="../embeddings/oleObject573.bin"/><Relationship Id="rId14" Type="http://schemas.openxmlformats.org/officeDocument/2006/relationships/image" Target="../media/image353.wmf"/></Relationships>
</file>

<file path=ppt/slides/_rels/slide125.xml.rels><?xml version="1.0" encoding="UTF-8" standalone="yes"?>
<Relationships xmlns="http://schemas.openxmlformats.org/package/2006/relationships"><Relationship Id="rId13" Type="http://schemas.openxmlformats.org/officeDocument/2006/relationships/oleObject" Target="../embeddings/oleObject460.bin"/><Relationship Id="rId18" Type="http://schemas.openxmlformats.org/officeDocument/2006/relationships/image" Target="../media/image303.wmf"/><Relationship Id="rId26" Type="http://schemas.openxmlformats.org/officeDocument/2006/relationships/image" Target="../media/image360.wmf"/><Relationship Id="rId39" Type="http://schemas.openxmlformats.org/officeDocument/2006/relationships/oleObject" Target="../embeddings/oleObject589.bin"/><Relationship Id="rId21" Type="http://schemas.openxmlformats.org/officeDocument/2006/relationships/oleObject" Target="../embeddings/oleObject580.bin"/><Relationship Id="rId34" Type="http://schemas.openxmlformats.org/officeDocument/2006/relationships/image" Target="../media/image364.wmf"/><Relationship Id="rId42" Type="http://schemas.openxmlformats.org/officeDocument/2006/relationships/image" Target="../media/image368.wmf"/><Relationship Id="rId7" Type="http://schemas.openxmlformats.org/officeDocument/2006/relationships/oleObject" Target="../embeddings/oleObject457.bin"/><Relationship Id="rId2" Type="http://schemas.openxmlformats.org/officeDocument/2006/relationships/slideLayout" Target="../slideLayouts/slideLayout7.xml"/><Relationship Id="rId16" Type="http://schemas.openxmlformats.org/officeDocument/2006/relationships/image" Target="../media/image302.wmf"/><Relationship Id="rId29" Type="http://schemas.openxmlformats.org/officeDocument/2006/relationships/oleObject" Target="../embeddings/oleObject584.bin"/><Relationship Id="rId1" Type="http://schemas.openxmlformats.org/officeDocument/2006/relationships/vmlDrawing" Target="../drawings/vmlDrawing68.vml"/><Relationship Id="rId6" Type="http://schemas.openxmlformats.org/officeDocument/2006/relationships/image" Target="../media/image297.wmf"/><Relationship Id="rId11" Type="http://schemas.openxmlformats.org/officeDocument/2006/relationships/oleObject" Target="../embeddings/oleObject459.bin"/><Relationship Id="rId24" Type="http://schemas.openxmlformats.org/officeDocument/2006/relationships/image" Target="../media/image359.wmf"/><Relationship Id="rId32" Type="http://schemas.openxmlformats.org/officeDocument/2006/relationships/image" Target="../media/image363.wmf"/><Relationship Id="rId37" Type="http://schemas.openxmlformats.org/officeDocument/2006/relationships/oleObject" Target="../embeddings/oleObject588.bin"/><Relationship Id="rId40" Type="http://schemas.openxmlformats.org/officeDocument/2006/relationships/image" Target="../media/image367.wmf"/><Relationship Id="rId45" Type="http://schemas.openxmlformats.org/officeDocument/2006/relationships/oleObject" Target="../embeddings/oleObject592.bin"/><Relationship Id="rId5" Type="http://schemas.openxmlformats.org/officeDocument/2006/relationships/oleObject" Target="../embeddings/oleObject456.bin"/><Relationship Id="rId15" Type="http://schemas.openxmlformats.org/officeDocument/2006/relationships/oleObject" Target="../embeddings/oleObject461.bin"/><Relationship Id="rId23" Type="http://schemas.openxmlformats.org/officeDocument/2006/relationships/oleObject" Target="../embeddings/oleObject581.bin"/><Relationship Id="rId28" Type="http://schemas.openxmlformats.org/officeDocument/2006/relationships/image" Target="../media/image361.wmf"/><Relationship Id="rId36" Type="http://schemas.openxmlformats.org/officeDocument/2006/relationships/image" Target="../media/image365.emf"/><Relationship Id="rId10" Type="http://schemas.openxmlformats.org/officeDocument/2006/relationships/image" Target="../media/image299.wmf"/><Relationship Id="rId19" Type="http://schemas.openxmlformats.org/officeDocument/2006/relationships/oleObject" Target="../embeddings/oleObject579.bin"/><Relationship Id="rId31" Type="http://schemas.openxmlformats.org/officeDocument/2006/relationships/oleObject" Target="../embeddings/oleObject585.bin"/><Relationship Id="rId44" Type="http://schemas.openxmlformats.org/officeDocument/2006/relationships/image" Target="../media/image369.emf"/><Relationship Id="rId4" Type="http://schemas.openxmlformats.org/officeDocument/2006/relationships/image" Target="../media/image296.wmf"/><Relationship Id="rId9" Type="http://schemas.openxmlformats.org/officeDocument/2006/relationships/oleObject" Target="../embeddings/oleObject458.bin"/><Relationship Id="rId14" Type="http://schemas.openxmlformats.org/officeDocument/2006/relationships/image" Target="../media/image301.wmf"/><Relationship Id="rId22" Type="http://schemas.openxmlformats.org/officeDocument/2006/relationships/image" Target="../media/image358.wmf"/><Relationship Id="rId27" Type="http://schemas.openxmlformats.org/officeDocument/2006/relationships/oleObject" Target="../embeddings/oleObject583.bin"/><Relationship Id="rId30" Type="http://schemas.openxmlformats.org/officeDocument/2006/relationships/image" Target="../media/image362.wmf"/><Relationship Id="rId35" Type="http://schemas.openxmlformats.org/officeDocument/2006/relationships/oleObject" Target="../embeddings/oleObject587.bin"/><Relationship Id="rId43" Type="http://schemas.openxmlformats.org/officeDocument/2006/relationships/oleObject" Target="../embeddings/oleObject591.bin"/><Relationship Id="rId8" Type="http://schemas.openxmlformats.org/officeDocument/2006/relationships/image" Target="../media/image298.wmf"/><Relationship Id="rId3" Type="http://schemas.openxmlformats.org/officeDocument/2006/relationships/oleObject" Target="../embeddings/oleObject455.bin"/><Relationship Id="rId12" Type="http://schemas.openxmlformats.org/officeDocument/2006/relationships/image" Target="../media/image300.wmf"/><Relationship Id="rId17" Type="http://schemas.openxmlformats.org/officeDocument/2006/relationships/oleObject" Target="../embeddings/oleObject462.bin"/><Relationship Id="rId25" Type="http://schemas.openxmlformats.org/officeDocument/2006/relationships/oleObject" Target="../embeddings/oleObject582.bin"/><Relationship Id="rId33" Type="http://schemas.openxmlformats.org/officeDocument/2006/relationships/oleObject" Target="../embeddings/oleObject586.bin"/><Relationship Id="rId38" Type="http://schemas.openxmlformats.org/officeDocument/2006/relationships/image" Target="../media/image366.wmf"/><Relationship Id="rId46" Type="http://schemas.openxmlformats.org/officeDocument/2006/relationships/image" Target="../media/image370.wmf"/><Relationship Id="rId20" Type="http://schemas.openxmlformats.org/officeDocument/2006/relationships/image" Target="../media/image357.wmf"/><Relationship Id="rId41" Type="http://schemas.openxmlformats.org/officeDocument/2006/relationships/oleObject" Target="../embeddings/oleObject590.bin"/></Relationships>
</file>

<file path=ppt/slides/_rels/slide126.xml.rels><?xml version="1.0" encoding="UTF-8" standalone="yes"?>
<Relationships xmlns="http://schemas.openxmlformats.org/package/2006/relationships"><Relationship Id="rId8" Type="http://schemas.openxmlformats.org/officeDocument/2006/relationships/image" Target="../media/image373.wmf"/><Relationship Id="rId13" Type="http://schemas.openxmlformats.org/officeDocument/2006/relationships/oleObject" Target="../embeddings/oleObject598.bin"/><Relationship Id="rId18" Type="http://schemas.openxmlformats.org/officeDocument/2006/relationships/image" Target="../media/image369.emf"/><Relationship Id="rId26" Type="http://schemas.openxmlformats.org/officeDocument/2006/relationships/image" Target="../media/image368.wmf"/><Relationship Id="rId3" Type="http://schemas.openxmlformats.org/officeDocument/2006/relationships/oleObject" Target="../embeddings/oleObject593.bin"/><Relationship Id="rId21" Type="http://schemas.openxmlformats.org/officeDocument/2006/relationships/oleObject" Target="../embeddings/oleObject602.bin"/><Relationship Id="rId7" Type="http://schemas.openxmlformats.org/officeDocument/2006/relationships/oleObject" Target="../embeddings/oleObject595.bin"/><Relationship Id="rId12" Type="http://schemas.openxmlformats.org/officeDocument/2006/relationships/image" Target="../media/image375.wmf"/><Relationship Id="rId17" Type="http://schemas.openxmlformats.org/officeDocument/2006/relationships/oleObject" Target="../embeddings/oleObject600.bin"/><Relationship Id="rId25" Type="http://schemas.openxmlformats.org/officeDocument/2006/relationships/oleObject" Target="../embeddings/oleObject604.bin"/><Relationship Id="rId2" Type="http://schemas.openxmlformats.org/officeDocument/2006/relationships/slideLayout" Target="../slideLayouts/slideLayout7.xml"/><Relationship Id="rId16" Type="http://schemas.openxmlformats.org/officeDocument/2006/relationships/image" Target="../media/image364.wmf"/><Relationship Id="rId20" Type="http://schemas.openxmlformats.org/officeDocument/2006/relationships/image" Target="../media/image365.emf"/><Relationship Id="rId1" Type="http://schemas.openxmlformats.org/officeDocument/2006/relationships/vmlDrawing" Target="../drawings/vmlDrawing69.vml"/><Relationship Id="rId6" Type="http://schemas.openxmlformats.org/officeDocument/2006/relationships/image" Target="../media/image372.wmf"/><Relationship Id="rId11" Type="http://schemas.openxmlformats.org/officeDocument/2006/relationships/oleObject" Target="../embeddings/oleObject597.bin"/><Relationship Id="rId24" Type="http://schemas.openxmlformats.org/officeDocument/2006/relationships/image" Target="../media/image362.wmf"/><Relationship Id="rId5" Type="http://schemas.openxmlformats.org/officeDocument/2006/relationships/oleObject" Target="../embeddings/oleObject594.bin"/><Relationship Id="rId15" Type="http://schemas.openxmlformats.org/officeDocument/2006/relationships/oleObject" Target="../embeddings/oleObject599.bin"/><Relationship Id="rId23" Type="http://schemas.openxmlformats.org/officeDocument/2006/relationships/oleObject" Target="../embeddings/oleObject603.bin"/><Relationship Id="rId28" Type="http://schemas.openxmlformats.org/officeDocument/2006/relationships/oleObject" Target="../embeddings/oleObject606.bin"/><Relationship Id="rId10" Type="http://schemas.openxmlformats.org/officeDocument/2006/relationships/image" Target="../media/image374.wmf"/><Relationship Id="rId19" Type="http://schemas.openxmlformats.org/officeDocument/2006/relationships/oleObject" Target="../embeddings/oleObject601.bin"/><Relationship Id="rId4" Type="http://schemas.openxmlformats.org/officeDocument/2006/relationships/image" Target="../media/image371.wmf"/><Relationship Id="rId9" Type="http://schemas.openxmlformats.org/officeDocument/2006/relationships/oleObject" Target="../embeddings/oleObject596.bin"/><Relationship Id="rId14" Type="http://schemas.openxmlformats.org/officeDocument/2006/relationships/image" Target="../media/image363.wmf"/><Relationship Id="rId22" Type="http://schemas.openxmlformats.org/officeDocument/2006/relationships/image" Target="../media/image367.wmf"/><Relationship Id="rId27" Type="http://schemas.openxmlformats.org/officeDocument/2006/relationships/oleObject" Target="../embeddings/oleObject605.bin"/></Relationships>
</file>

<file path=ppt/slides/_rels/slide127.xml.rels><?xml version="1.0" encoding="UTF-8" standalone="yes"?>
<Relationships xmlns="http://schemas.openxmlformats.org/package/2006/relationships"><Relationship Id="rId8" Type="http://schemas.openxmlformats.org/officeDocument/2006/relationships/image" Target="../media/image297.wmf"/><Relationship Id="rId13" Type="http://schemas.openxmlformats.org/officeDocument/2006/relationships/oleObject" Target="../embeddings/oleObject612.bin"/><Relationship Id="rId18" Type="http://schemas.openxmlformats.org/officeDocument/2006/relationships/image" Target="../media/image302.wmf"/><Relationship Id="rId26" Type="http://schemas.openxmlformats.org/officeDocument/2006/relationships/image" Target="../media/image379.wmf"/><Relationship Id="rId3" Type="http://schemas.openxmlformats.org/officeDocument/2006/relationships/oleObject" Target="../embeddings/oleObject607.bin"/><Relationship Id="rId21" Type="http://schemas.openxmlformats.org/officeDocument/2006/relationships/oleObject" Target="../embeddings/oleObject616.bin"/><Relationship Id="rId7" Type="http://schemas.openxmlformats.org/officeDocument/2006/relationships/oleObject" Target="../embeddings/oleObject609.bin"/><Relationship Id="rId12" Type="http://schemas.openxmlformats.org/officeDocument/2006/relationships/image" Target="../media/image299.wmf"/><Relationship Id="rId17" Type="http://schemas.openxmlformats.org/officeDocument/2006/relationships/oleObject" Target="../embeddings/oleObject614.bin"/><Relationship Id="rId25" Type="http://schemas.openxmlformats.org/officeDocument/2006/relationships/oleObject" Target="../embeddings/oleObject618.bin"/><Relationship Id="rId2" Type="http://schemas.openxmlformats.org/officeDocument/2006/relationships/slideLayout" Target="../slideLayouts/slideLayout7.xml"/><Relationship Id="rId16" Type="http://schemas.openxmlformats.org/officeDocument/2006/relationships/image" Target="../media/image301.wmf"/><Relationship Id="rId20" Type="http://schemas.openxmlformats.org/officeDocument/2006/relationships/image" Target="../media/image303.wmf"/><Relationship Id="rId1" Type="http://schemas.openxmlformats.org/officeDocument/2006/relationships/vmlDrawing" Target="../drawings/vmlDrawing70.vml"/><Relationship Id="rId6" Type="http://schemas.openxmlformats.org/officeDocument/2006/relationships/image" Target="../media/image296.wmf"/><Relationship Id="rId11" Type="http://schemas.openxmlformats.org/officeDocument/2006/relationships/oleObject" Target="../embeddings/oleObject611.bin"/><Relationship Id="rId24" Type="http://schemas.openxmlformats.org/officeDocument/2006/relationships/image" Target="../media/image378.wmf"/><Relationship Id="rId5" Type="http://schemas.openxmlformats.org/officeDocument/2006/relationships/oleObject" Target="../embeddings/oleObject608.bin"/><Relationship Id="rId15" Type="http://schemas.openxmlformats.org/officeDocument/2006/relationships/oleObject" Target="../embeddings/oleObject613.bin"/><Relationship Id="rId23" Type="http://schemas.openxmlformats.org/officeDocument/2006/relationships/oleObject" Target="../embeddings/oleObject617.bin"/><Relationship Id="rId28" Type="http://schemas.openxmlformats.org/officeDocument/2006/relationships/image" Target="../media/image380.wmf"/><Relationship Id="rId10" Type="http://schemas.openxmlformats.org/officeDocument/2006/relationships/image" Target="../media/image298.wmf"/><Relationship Id="rId19" Type="http://schemas.openxmlformats.org/officeDocument/2006/relationships/oleObject" Target="../embeddings/oleObject615.bin"/><Relationship Id="rId4" Type="http://schemas.openxmlformats.org/officeDocument/2006/relationships/image" Target="../media/image376.wmf"/><Relationship Id="rId9" Type="http://schemas.openxmlformats.org/officeDocument/2006/relationships/oleObject" Target="../embeddings/oleObject610.bin"/><Relationship Id="rId14" Type="http://schemas.openxmlformats.org/officeDocument/2006/relationships/image" Target="../media/image300.wmf"/><Relationship Id="rId22" Type="http://schemas.openxmlformats.org/officeDocument/2006/relationships/image" Target="../media/image377.wmf"/><Relationship Id="rId27" Type="http://schemas.openxmlformats.org/officeDocument/2006/relationships/oleObject" Target="../embeddings/oleObject619.bin"/></Relationships>
</file>

<file path=ppt/slides/_rels/slide128.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oleObject" Target="../embeddings/oleObject178.bin"/><Relationship Id="rId7" Type="http://schemas.openxmlformats.org/officeDocument/2006/relationships/oleObject" Target="../embeddings/oleObject620.bin"/><Relationship Id="rId12" Type="http://schemas.openxmlformats.org/officeDocument/2006/relationships/image" Target="../media/image381.wmf"/><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image" Target="../media/image96.wmf"/><Relationship Id="rId11" Type="http://schemas.openxmlformats.org/officeDocument/2006/relationships/oleObject" Target="../embeddings/oleObject622.bin"/><Relationship Id="rId5" Type="http://schemas.openxmlformats.org/officeDocument/2006/relationships/oleObject" Target="../embeddings/oleObject179.bin"/><Relationship Id="rId10" Type="http://schemas.openxmlformats.org/officeDocument/2006/relationships/image" Target="../media/image137.wmf"/><Relationship Id="rId4" Type="http://schemas.openxmlformats.org/officeDocument/2006/relationships/image" Target="../media/image119.wmf"/><Relationship Id="rId9" Type="http://schemas.openxmlformats.org/officeDocument/2006/relationships/oleObject" Target="../embeddings/oleObject621.bin"/></Relationships>
</file>

<file path=ppt/slides/_rels/slide129.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oleObject" Target="../embeddings/oleObject178.bin"/><Relationship Id="rId7" Type="http://schemas.openxmlformats.org/officeDocument/2006/relationships/oleObject" Target="../embeddings/oleObject624.bin"/><Relationship Id="rId12" Type="http://schemas.openxmlformats.org/officeDocument/2006/relationships/image" Target="../media/image382.wmf"/><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image" Target="../media/image143.wmf"/><Relationship Id="rId11" Type="http://schemas.openxmlformats.org/officeDocument/2006/relationships/oleObject" Target="../embeddings/oleObject626.bin"/><Relationship Id="rId5" Type="http://schemas.openxmlformats.org/officeDocument/2006/relationships/oleObject" Target="../embeddings/oleObject623.bin"/><Relationship Id="rId10" Type="http://schemas.openxmlformats.org/officeDocument/2006/relationships/image" Target="../media/image147.wmf"/><Relationship Id="rId4" Type="http://schemas.openxmlformats.org/officeDocument/2006/relationships/image" Target="../media/image119.wmf"/><Relationship Id="rId9" Type="http://schemas.openxmlformats.org/officeDocument/2006/relationships/oleObject" Target="../embeddings/oleObject625.bin"/></Relationships>
</file>

<file path=ppt/slides/_rels/slide13.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oleObject" Target="../embeddings/oleObject81.bin"/><Relationship Id="rId18" Type="http://schemas.openxmlformats.org/officeDocument/2006/relationships/image" Target="../media/image22.wmf"/><Relationship Id="rId26" Type="http://schemas.openxmlformats.org/officeDocument/2006/relationships/image" Target="../media/image39.wmf"/><Relationship Id="rId3" Type="http://schemas.openxmlformats.org/officeDocument/2006/relationships/oleObject" Target="../embeddings/oleObject76.bin"/><Relationship Id="rId21" Type="http://schemas.openxmlformats.org/officeDocument/2006/relationships/oleObject" Target="../embeddings/oleObject85.bin"/><Relationship Id="rId7" Type="http://schemas.openxmlformats.org/officeDocument/2006/relationships/oleObject" Target="../embeddings/oleObject78.bin"/><Relationship Id="rId12" Type="http://schemas.openxmlformats.org/officeDocument/2006/relationships/image" Target="../media/image37.wmf"/><Relationship Id="rId17" Type="http://schemas.openxmlformats.org/officeDocument/2006/relationships/oleObject" Target="../embeddings/oleObject83.bin"/><Relationship Id="rId25" Type="http://schemas.openxmlformats.org/officeDocument/2006/relationships/oleObject" Target="../embeddings/oleObject87.bin"/><Relationship Id="rId2" Type="http://schemas.openxmlformats.org/officeDocument/2006/relationships/slideLayout" Target="../slideLayouts/slideLayout7.xml"/><Relationship Id="rId16" Type="http://schemas.openxmlformats.org/officeDocument/2006/relationships/image" Target="../media/image38.wmf"/><Relationship Id="rId20" Type="http://schemas.openxmlformats.org/officeDocument/2006/relationships/image" Target="../media/image23.wmf"/><Relationship Id="rId29" Type="http://schemas.openxmlformats.org/officeDocument/2006/relationships/oleObject" Target="../embeddings/oleObject89.bin"/><Relationship Id="rId1" Type="http://schemas.openxmlformats.org/officeDocument/2006/relationships/vmlDrawing" Target="../drawings/vmlDrawing8.vml"/><Relationship Id="rId6" Type="http://schemas.openxmlformats.org/officeDocument/2006/relationships/image" Target="../media/image36.wmf"/><Relationship Id="rId11" Type="http://schemas.openxmlformats.org/officeDocument/2006/relationships/oleObject" Target="../embeddings/oleObject80.bin"/><Relationship Id="rId24" Type="http://schemas.openxmlformats.org/officeDocument/2006/relationships/image" Target="../media/image25.emf"/><Relationship Id="rId32" Type="http://schemas.openxmlformats.org/officeDocument/2006/relationships/image" Target="../media/image42.wmf"/><Relationship Id="rId5" Type="http://schemas.openxmlformats.org/officeDocument/2006/relationships/oleObject" Target="../embeddings/oleObject77.bin"/><Relationship Id="rId15" Type="http://schemas.openxmlformats.org/officeDocument/2006/relationships/oleObject" Target="../embeddings/oleObject82.bin"/><Relationship Id="rId23" Type="http://schemas.openxmlformats.org/officeDocument/2006/relationships/oleObject" Target="../embeddings/oleObject86.bin"/><Relationship Id="rId28" Type="http://schemas.openxmlformats.org/officeDocument/2006/relationships/image" Target="../media/image40.wmf"/><Relationship Id="rId10" Type="http://schemas.openxmlformats.org/officeDocument/2006/relationships/image" Target="../media/image20.wmf"/><Relationship Id="rId19" Type="http://schemas.openxmlformats.org/officeDocument/2006/relationships/oleObject" Target="../embeddings/oleObject84.bin"/><Relationship Id="rId31" Type="http://schemas.openxmlformats.org/officeDocument/2006/relationships/oleObject" Target="../embeddings/oleObject90.bin"/><Relationship Id="rId4" Type="http://schemas.openxmlformats.org/officeDocument/2006/relationships/image" Target="../media/image35.wmf"/><Relationship Id="rId9" Type="http://schemas.openxmlformats.org/officeDocument/2006/relationships/oleObject" Target="../embeddings/oleObject79.bin"/><Relationship Id="rId14" Type="http://schemas.openxmlformats.org/officeDocument/2006/relationships/image" Target="../media/image27.wmf"/><Relationship Id="rId22" Type="http://schemas.openxmlformats.org/officeDocument/2006/relationships/image" Target="../media/image24.emf"/><Relationship Id="rId27" Type="http://schemas.openxmlformats.org/officeDocument/2006/relationships/oleObject" Target="../embeddings/oleObject88.bin"/><Relationship Id="rId30" Type="http://schemas.openxmlformats.org/officeDocument/2006/relationships/image" Target="../media/image41.wmf"/></Relationships>
</file>

<file path=ppt/slides/_rels/slide130.xml.rels><?xml version="1.0" encoding="UTF-8" standalone="yes"?>
<Relationships xmlns="http://schemas.openxmlformats.org/package/2006/relationships"><Relationship Id="rId8" Type="http://schemas.openxmlformats.org/officeDocument/2006/relationships/image" Target="../media/image383.wmf"/><Relationship Id="rId13" Type="http://schemas.openxmlformats.org/officeDocument/2006/relationships/oleObject" Target="../embeddings/oleObject632.bin"/><Relationship Id="rId3" Type="http://schemas.openxmlformats.org/officeDocument/2006/relationships/oleObject" Target="../embeddings/oleObject627.bin"/><Relationship Id="rId7" Type="http://schemas.openxmlformats.org/officeDocument/2006/relationships/oleObject" Target="../embeddings/oleObject629.bin"/><Relationship Id="rId12" Type="http://schemas.openxmlformats.org/officeDocument/2006/relationships/image" Target="../media/image384.wmf"/><Relationship Id="rId2" Type="http://schemas.openxmlformats.org/officeDocument/2006/relationships/slideLayout" Target="../slideLayouts/slideLayout7.xml"/><Relationship Id="rId16" Type="http://schemas.openxmlformats.org/officeDocument/2006/relationships/image" Target="../media/image386.wmf"/><Relationship Id="rId1" Type="http://schemas.openxmlformats.org/officeDocument/2006/relationships/vmlDrawing" Target="../drawings/vmlDrawing73.vml"/><Relationship Id="rId6" Type="http://schemas.openxmlformats.org/officeDocument/2006/relationships/image" Target="../media/image27.wmf"/><Relationship Id="rId11" Type="http://schemas.openxmlformats.org/officeDocument/2006/relationships/oleObject" Target="../embeddings/oleObject631.bin"/><Relationship Id="rId5" Type="http://schemas.openxmlformats.org/officeDocument/2006/relationships/oleObject" Target="../embeddings/oleObject628.bin"/><Relationship Id="rId15" Type="http://schemas.openxmlformats.org/officeDocument/2006/relationships/oleObject" Target="../embeddings/oleObject633.bin"/><Relationship Id="rId10" Type="http://schemas.openxmlformats.org/officeDocument/2006/relationships/image" Target="../media/image19.wmf"/><Relationship Id="rId4" Type="http://schemas.openxmlformats.org/officeDocument/2006/relationships/image" Target="../media/image35.wmf"/><Relationship Id="rId9" Type="http://schemas.openxmlformats.org/officeDocument/2006/relationships/oleObject" Target="../embeddings/oleObject630.bin"/><Relationship Id="rId14" Type="http://schemas.openxmlformats.org/officeDocument/2006/relationships/image" Target="../media/image385.wmf"/></Relationships>
</file>

<file path=ppt/slides/_rels/slide131.xml.rels><?xml version="1.0" encoding="UTF-8" standalone="yes"?>
<Relationships xmlns="http://schemas.openxmlformats.org/package/2006/relationships"><Relationship Id="rId8" Type="http://schemas.openxmlformats.org/officeDocument/2006/relationships/image" Target="../media/image365.emf"/><Relationship Id="rId13" Type="http://schemas.openxmlformats.org/officeDocument/2006/relationships/oleObject" Target="../embeddings/oleObject639.bin"/><Relationship Id="rId18" Type="http://schemas.openxmlformats.org/officeDocument/2006/relationships/image" Target="../media/image392.wmf"/><Relationship Id="rId26" Type="http://schemas.openxmlformats.org/officeDocument/2006/relationships/image" Target="../media/image394.wmf"/><Relationship Id="rId3" Type="http://schemas.openxmlformats.org/officeDocument/2006/relationships/oleObject" Target="../embeddings/oleObject634.bin"/><Relationship Id="rId21" Type="http://schemas.openxmlformats.org/officeDocument/2006/relationships/oleObject" Target="../embeddings/oleObject593.bin"/><Relationship Id="rId7" Type="http://schemas.openxmlformats.org/officeDocument/2006/relationships/oleObject" Target="../embeddings/oleObject636.bin"/><Relationship Id="rId12" Type="http://schemas.openxmlformats.org/officeDocument/2006/relationships/image" Target="../media/image389.wmf"/><Relationship Id="rId17" Type="http://schemas.openxmlformats.org/officeDocument/2006/relationships/oleObject" Target="../embeddings/oleObject641.bin"/><Relationship Id="rId25" Type="http://schemas.openxmlformats.org/officeDocument/2006/relationships/oleObject" Target="../embeddings/oleObject643.bin"/><Relationship Id="rId2" Type="http://schemas.openxmlformats.org/officeDocument/2006/relationships/slideLayout" Target="../slideLayouts/slideLayout7.xml"/><Relationship Id="rId16" Type="http://schemas.openxmlformats.org/officeDocument/2006/relationships/image" Target="../media/image391.wmf"/><Relationship Id="rId20" Type="http://schemas.openxmlformats.org/officeDocument/2006/relationships/image" Target="../media/image393.wmf"/><Relationship Id="rId29" Type="http://schemas.openxmlformats.org/officeDocument/2006/relationships/oleObject" Target="../embeddings/oleObject645.bin"/><Relationship Id="rId1" Type="http://schemas.openxmlformats.org/officeDocument/2006/relationships/vmlDrawing" Target="../drawings/vmlDrawing74.vml"/><Relationship Id="rId6" Type="http://schemas.openxmlformats.org/officeDocument/2006/relationships/image" Target="../media/image383.wmf"/><Relationship Id="rId11" Type="http://schemas.openxmlformats.org/officeDocument/2006/relationships/oleObject" Target="../embeddings/oleObject638.bin"/><Relationship Id="rId24" Type="http://schemas.openxmlformats.org/officeDocument/2006/relationships/image" Target="../media/image372.wmf"/><Relationship Id="rId5" Type="http://schemas.openxmlformats.org/officeDocument/2006/relationships/oleObject" Target="../embeddings/oleObject635.bin"/><Relationship Id="rId15" Type="http://schemas.openxmlformats.org/officeDocument/2006/relationships/oleObject" Target="../embeddings/oleObject640.bin"/><Relationship Id="rId23" Type="http://schemas.openxmlformats.org/officeDocument/2006/relationships/oleObject" Target="../embeddings/oleObject594.bin"/><Relationship Id="rId28" Type="http://schemas.openxmlformats.org/officeDocument/2006/relationships/image" Target="../media/image395.wmf"/><Relationship Id="rId10" Type="http://schemas.openxmlformats.org/officeDocument/2006/relationships/image" Target="../media/image388.wmf"/><Relationship Id="rId19" Type="http://schemas.openxmlformats.org/officeDocument/2006/relationships/oleObject" Target="../embeddings/oleObject642.bin"/><Relationship Id="rId31" Type="http://schemas.openxmlformats.org/officeDocument/2006/relationships/oleObject" Target="../embeddings/oleObject646.bin"/><Relationship Id="rId4" Type="http://schemas.openxmlformats.org/officeDocument/2006/relationships/image" Target="../media/image387.wmf"/><Relationship Id="rId9" Type="http://schemas.openxmlformats.org/officeDocument/2006/relationships/oleObject" Target="../embeddings/oleObject637.bin"/><Relationship Id="rId14" Type="http://schemas.openxmlformats.org/officeDocument/2006/relationships/image" Target="../media/image390.wmf"/><Relationship Id="rId22" Type="http://schemas.openxmlformats.org/officeDocument/2006/relationships/image" Target="../media/image371.wmf"/><Relationship Id="rId27" Type="http://schemas.openxmlformats.org/officeDocument/2006/relationships/oleObject" Target="../embeddings/oleObject644.bin"/><Relationship Id="rId30" Type="http://schemas.openxmlformats.org/officeDocument/2006/relationships/image" Target="../media/image396.wmf"/></Relationships>
</file>

<file path=ppt/slides/_rels/slide132.xml.rels><?xml version="1.0" encoding="UTF-8" standalone="yes"?>
<Relationships xmlns="http://schemas.openxmlformats.org/package/2006/relationships"><Relationship Id="rId8" Type="http://schemas.openxmlformats.org/officeDocument/2006/relationships/image" Target="../media/image398.wmf"/><Relationship Id="rId13" Type="http://schemas.openxmlformats.org/officeDocument/2006/relationships/oleObject" Target="../embeddings/oleObject652.bin"/><Relationship Id="rId18" Type="http://schemas.openxmlformats.org/officeDocument/2006/relationships/image" Target="../media/image402.wmf"/><Relationship Id="rId26" Type="http://schemas.openxmlformats.org/officeDocument/2006/relationships/image" Target="../media/image372.wmf"/><Relationship Id="rId3" Type="http://schemas.openxmlformats.org/officeDocument/2006/relationships/oleObject" Target="../embeddings/oleObject647.bin"/><Relationship Id="rId21" Type="http://schemas.openxmlformats.org/officeDocument/2006/relationships/oleObject" Target="../embeddings/oleObject655.bin"/><Relationship Id="rId7" Type="http://schemas.openxmlformats.org/officeDocument/2006/relationships/oleObject" Target="../embeddings/oleObject649.bin"/><Relationship Id="rId12" Type="http://schemas.openxmlformats.org/officeDocument/2006/relationships/image" Target="../media/image400.wmf"/><Relationship Id="rId17" Type="http://schemas.openxmlformats.org/officeDocument/2006/relationships/oleObject" Target="../embeddings/oleObject653.bin"/><Relationship Id="rId25" Type="http://schemas.openxmlformats.org/officeDocument/2006/relationships/oleObject" Target="../embeddings/oleObject594.bin"/><Relationship Id="rId2" Type="http://schemas.openxmlformats.org/officeDocument/2006/relationships/slideLayout" Target="../slideLayouts/slideLayout7.xml"/><Relationship Id="rId16" Type="http://schemas.openxmlformats.org/officeDocument/2006/relationships/image" Target="../media/image370.wmf"/><Relationship Id="rId20" Type="http://schemas.openxmlformats.org/officeDocument/2006/relationships/image" Target="../media/image403.wmf"/><Relationship Id="rId29" Type="http://schemas.openxmlformats.org/officeDocument/2006/relationships/oleObject" Target="../embeddings/oleObject658.bin"/><Relationship Id="rId1" Type="http://schemas.openxmlformats.org/officeDocument/2006/relationships/vmlDrawing" Target="../drawings/vmlDrawing75.vml"/><Relationship Id="rId6" Type="http://schemas.openxmlformats.org/officeDocument/2006/relationships/image" Target="../media/image397.wmf"/><Relationship Id="rId11" Type="http://schemas.openxmlformats.org/officeDocument/2006/relationships/oleObject" Target="../embeddings/oleObject651.bin"/><Relationship Id="rId24" Type="http://schemas.openxmlformats.org/officeDocument/2006/relationships/image" Target="../media/image405.wmf"/><Relationship Id="rId32" Type="http://schemas.openxmlformats.org/officeDocument/2006/relationships/image" Target="../media/image408.wmf"/><Relationship Id="rId5" Type="http://schemas.openxmlformats.org/officeDocument/2006/relationships/oleObject" Target="../embeddings/oleObject648.bin"/><Relationship Id="rId15" Type="http://schemas.openxmlformats.org/officeDocument/2006/relationships/oleObject" Target="../embeddings/oleObject592.bin"/><Relationship Id="rId23" Type="http://schemas.openxmlformats.org/officeDocument/2006/relationships/oleObject" Target="../embeddings/oleObject656.bin"/><Relationship Id="rId28" Type="http://schemas.openxmlformats.org/officeDocument/2006/relationships/image" Target="../media/image406.wmf"/><Relationship Id="rId10" Type="http://schemas.openxmlformats.org/officeDocument/2006/relationships/image" Target="../media/image399.wmf"/><Relationship Id="rId19" Type="http://schemas.openxmlformats.org/officeDocument/2006/relationships/oleObject" Target="../embeddings/oleObject654.bin"/><Relationship Id="rId31" Type="http://schemas.openxmlformats.org/officeDocument/2006/relationships/oleObject" Target="../embeddings/oleObject659.bin"/><Relationship Id="rId4" Type="http://schemas.openxmlformats.org/officeDocument/2006/relationships/image" Target="../media/image383.wmf"/><Relationship Id="rId9" Type="http://schemas.openxmlformats.org/officeDocument/2006/relationships/oleObject" Target="../embeddings/oleObject650.bin"/><Relationship Id="rId14" Type="http://schemas.openxmlformats.org/officeDocument/2006/relationships/image" Target="../media/image401.wmf"/><Relationship Id="rId22" Type="http://schemas.openxmlformats.org/officeDocument/2006/relationships/image" Target="../media/image404.wmf"/><Relationship Id="rId27" Type="http://schemas.openxmlformats.org/officeDocument/2006/relationships/oleObject" Target="../embeddings/oleObject657.bin"/><Relationship Id="rId30" Type="http://schemas.openxmlformats.org/officeDocument/2006/relationships/image" Target="../media/image407.wmf"/></Relationships>
</file>

<file path=ppt/slides/_rels/slide133.xml.rels><?xml version="1.0" encoding="UTF-8" standalone="yes"?>
<Relationships xmlns="http://schemas.openxmlformats.org/package/2006/relationships"><Relationship Id="rId8" Type="http://schemas.openxmlformats.org/officeDocument/2006/relationships/image" Target="../media/image398.wmf"/><Relationship Id="rId13" Type="http://schemas.openxmlformats.org/officeDocument/2006/relationships/oleObject" Target="../embeddings/oleObject660.bin"/><Relationship Id="rId18" Type="http://schemas.openxmlformats.org/officeDocument/2006/relationships/image" Target="../media/image410.wmf"/><Relationship Id="rId26" Type="http://schemas.openxmlformats.org/officeDocument/2006/relationships/image" Target="../media/image372.wmf"/><Relationship Id="rId3" Type="http://schemas.openxmlformats.org/officeDocument/2006/relationships/oleObject" Target="../embeddings/oleObject647.bin"/><Relationship Id="rId21" Type="http://schemas.openxmlformats.org/officeDocument/2006/relationships/oleObject" Target="../embeddings/oleObject655.bin"/><Relationship Id="rId7" Type="http://schemas.openxmlformats.org/officeDocument/2006/relationships/oleObject" Target="../embeddings/oleObject649.bin"/><Relationship Id="rId12" Type="http://schemas.openxmlformats.org/officeDocument/2006/relationships/image" Target="../media/image400.wmf"/><Relationship Id="rId17" Type="http://schemas.openxmlformats.org/officeDocument/2006/relationships/oleObject" Target="../embeddings/oleObject661.bin"/><Relationship Id="rId25" Type="http://schemas.openxmlformats.org/officeDocument/2006/relationships/oleObject" Target="../embeddings/oleObject594.bin"/><Relationship Id="rId2" Type="http://schemas.openxmlformats.org/officeDocument/2006/relationships/slideLayout" Target="../slideLayouts/slideLayout7.xml"/><Relationship Id="rId16" Type="http://schemas.openxmlformats.org/officeDocument/2006/relationships/image" Target="../media/image370.wmf"/><Relationship Id="rId20" Type="http://schemas.openxmlformats.org/officeDocument/2006/relationships/image" Target="../media/image403.wmf"/><Relationship Id="rId29" Type="http://schemas.openxmlformats.org/officeDocument/2006/relationships/oleObject" Target="../embeddings/oleObject663.bin"/><Relationship Id="rId1" Type="http://schemas.openxmlformats.org/officeDocument/2006/relationships/vmlDrawing" Target="../drawings/vmlDrawing76.vml"/><Relationship Id="rId6" Type="http://schemas.openxmlformats.org/officeDocument/2006/relationships/image" Target="../media/image397.wmf"/><Relationship Id="rId11" Type="http://schemas.openxmlformats.org/officeDocument/2006/relationships/oleObject" Target="../embeddings/oleObject651.bin"/><Relationship Id="rId24" Type="http://schemas.openxmlformats.org/officeDocument/2006/relationships/image" Target="../media/image405.wmf"/><Relationship Id="rId32" Type="http://schemas.openxmlformats.org/officeDocument/2006/relationships/image" Target="../media/image413.wmf"/><Relationship Id="rId5" Type="http://schemas.openxmlformats.org/officeDocument/2006/relationships/oleObject" Target="../embeddings/oleObject648.bin"/><Relationship Id="rId15" Type="http://schemas.openxmlformats.org/officeDocument/2006/relationships/oleObject" Target="../embeddings/oleObject592.bin"/><Relationship Id="rId23" Type="http://schemas.openxmlformats.org/officeDocument/2006/relationships/oleObject" Target="../embeddings/oleObject656.bin"/><Relationship Id="rId28" Type="http://schemas.openxmlformats.org/officeDocument/2006/relationships/image" Target="../media/image411.wmf"/><Relationship Id="rId10" Type="http://schemas.openxmlformats.org/officeDocument/2006/relationships/image" Target="../media/image399.wmf"/><Relationship Id="rId19" Type="http://schemas.openxmlformats.org/officeDocument/2006/relationships/oleObject" Target="../embeddings/oleObject654.bin"/><Relationship Id="rId31" Type="http://schemas.openxmlformats.org/officeDocument/2006/relationships/oleObject" Target="../embeddings/oleObject664.bin"/><Relationship Id="rId4" Type="http://schemas.openxmlformats.org/officeDocument/2006/relationships/image" Target="../media/image383.wmf"/><Relationship Id="rId9" Type="http://schemas.openxmlformats.org/officeDocument/2006/relationships/oleObject" Target="../embeddings/oleObject650.bin"/><Relationship Id="rId14" Type="http://schemas.openxmlformats.org/officeDocument/2006/relationships/image" Target="../media/image409.wmf"/><Relationship Id="rId22" Type="http://schemas.openxmlformats.org/officeDocument/2006/relationships/image" Target="../media/image404.wmf"/><Relationship Id="rId27" Type="http://schemas.openxmlformats.org/officeDocument/2006/relationships/oleObject" Target="../embeddings/oleObject662.bin"/><Relationship Id="rId30" Type="http://schemas.openxmlformats.org/officeDocument/2006/relationships/image" Target="../media/image412.w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665.bin"/><Relationship Id="rId2" Type="http://schemas.openxmlformats.org/officeDocument/2006/relationships/slideLayout" Target="../slideLayouts/slideLayout7.xml"/><Relationship Id="rId1" Type="http://schemas.openxmlformats.org/officeDocument/2006/relationships/vmlDrawing" Target="../drawings/vmlDrawing77.vml"/><Relationship Id="rId5" Type="http://schemas.openxmlformats.org/officeDocument/2006/relationships/image" Target="../media/image415.wmf"/><Relationship Id="rId4" Type="http://schemas.openxmlformats.org/officeDocument/2006/relationships/image" Target="../media/image414.wmf"/></Relationships>
</file>

<file path=ppt/slides/_rels/slide136.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671.bin"/><Relationship Id="rId18" Type="http://schemas.openxmlformats.org/officeDocument/2006/relationships/oleObject" Target="../embeddings/oleObject674.bin"/><Relationship Id="rId3" Type="http://schemas.openxmlformats.org/officeDocument/2006/relationships/oleObject" Target="../embeddings/oleObject666.bin"/><Relationship Id="rId21" Type="http://schemas.openxmlformats.org/officeDocument/2006/relationships/oleObject" Target="../embeddings/oleObject676.bin"/><Relationship Id="rId7" Type="http://schemas.openxmlformats.org/officeDocument/2006/relationships/oleObject" Target="../embeddings/oleObject668.bin"/><Relationship Id="rId12" Type="http://schemas.openxmlformats.org/officeDocument/2006/relationships/image" Target="../media/image63.wmf"/><Relationship Id="rId17" Type="http://schemas.openxmlformats.org/officeDocument/2006/relationships/image" Target="../media/image57.wmf"/><Relationship Id="rId2" Type="http://schemas.openxmlformats.org/officeDocument/2006/relationships/slideLayout" Target="../slideLayouts/slideLayout7.xml"/><Relationship Id="rId16" Type="http://schemas.openxmlformats.org/officeDocument/2006/relationships/oleObject" Target="../embeddings/oleObject673.bin"/><Relationship Id="rId20" Type="http://schemas.openxmlformats.org/officeDocument/2006/relationships/oleObject" Target="../embeddings/oleObject675.bin"/><Relationship Id="rId1" Type="http://schemas.openxmlformats.org/officeDocument/2006/relationships/vmlDrawing" Target="../drawings/vmlDrawing78.vml"/><Relationship Id="rId6" Type="http://schemas.openxmlformats.org/officeDocument/2006/relationships/image" Target="../media/image20.wmf"/><Relationship Id="rId11" Type="http://schemas.openxmlformats.org/officeDocument/2006/relationships/oleObject" Target="../embeddings/oleObject670.bin"/><Relationship Id="rId5" Type="http://schemas.openxmlformats.org/officeDocument/2006/relationships/oleObject" Target="../embeddings/oleObject667.bin"/><Relationship Id="rId15" Type="http://schemas.openxmlformats.org/officeDocument/2006/relationships/oleObject" Target="../embeddings/oleObject672.bin"/><Relationship Id="rId23" Type="http://schemas.openxmlformats.org/officeDocument/2006/relationships/image" Target="../media/image61.wmf"/><Relationship Id="rId10" Type="http://schemas.openxmlformats.org/officeDocument/2006/relationships/image" Target="../media/image38.wmf"/><Relationship Id="rId19" Type="http://schemas.openxmlformats.org/officeDocument/2006/relationships/image" Target="../media/image58.wmf"/><Relationship Id="rId4" Type="http://schemas.openxmlformats.org/officeDocument/2006/relationships/image" Target="../media/image35.wmf"/><Relationship Id="rId9" Type="http://schemas.openxmlformats.org/officeDocument/2006/relationships/oleObject" Target="../embeddings/oleObject669.bin"/><Relationship Id="rId14" Type="http://schemas.openxmlformats.org/officeDocument/2006/relationships/image" Target="../media/image56.wmf"/><Relationship Id="rId22" Type="http://schemas.openxmlformats.org/officeDocument/2006/relationships/oleObject" Target="../embeddings/oleObject677.bin"/></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678.bin"/><Relationship Id="rId2" Type="http://schemas.openxmlformats.org/officeDocument/2006/relationships/slideLayout" Target="../slideLayouts/slideLayout7.xml"/><Relationship Id="rId1" Type="http://schemas.openxmlformats.org/officeDocument/2006/relationships/vmlDrawing" Target="../drawings/vmlDrawing79.vml"/><Relationship Id="rId6" Type="http://schemas.openxmlformats.org/officeDocument/2006/relationships/image" Target="../media/image62.gif"/><Relationship Id="rId5" Type="http://schemas.openxmlformats.org/officeDocument/2006/relationships/oleObject" Target="../embeddings/oleObject679.bin"/><Relationship Id="rId4" Type="http://schemas.openxmlformats.org/officeDocument/2006/relationships/image" Target="../media/image20.wmf"/></Relationships>
</file>

<file path=ppt/slides/_rels/slide138.xml.rels><?xml version="1.0" encoding="UTF-8" standalone="yes"?>
<Relationships xmlns="http://schemas.openxmlformats.org/package/2006/relationships"><Relationship Id="rId8" Type="http://schemas.openxmlformats.org/officeDocument/2006/relationships/oleObject" Target="../embeddings/oleObject682.bin"/><Relationship Id="rId13" Type="http://schemas.openxmlformats.org/officeDocument/2006/relationships/oleObject" Target="../embeddings/oleObject685.bin"/><Relationship Id="rId3" Type="http://schemas.openxmlformats.org/officeDocument/2006/relationships/image" Target="../media/image55.gif"/><Relationship Id="rId7" Type="http://schemas.openxmlformats.org/officeDocument/2006/relationships/image" Target="../media/image416.wmf"/><Relationship Id="rId12" Type="http://schemas.openxmlformats.org/officeDocument/2006/relationships/oleObject" Target="../embeddings/oleObject684.bin"/><Relationship Id="rId2" Type="http://schemas.openxmlformats.org/officeDocument/2006/relationships/slideLayout" Target="../slideLayouts/slideLayout7.xml"/><Relationship Id="rId16" Type="http://schemas.openxmlformats.org/officeDocument/2006/relationships/image" Target="../media/image417.wmf"/><Relationship Id="rId1" Type="http://schemas.openxmlformats.org/officeDocument/2006/relationships/vmlDrawing" Target="../drawings/vmlDrawing80.vml"/><Relationship Id="rId6" Type="http://schemas.openxmlformats.org/officeDocument/2006/relationships/oleObject" Target="../embeddings/oleObject681.bin"/><Relationship Id="rId11" Type="http://schemas.openxmlformats.org/officeDocument/2006/relationships/image" Target="../media/image54.wmf"/><Relationship Id="rId5" Type="http://schemas.openxmlformats.org/officeDocument/2006/relationships/image" Target="../media/image35.wmf"/><Relationship Id="rId15" Type="http://schemas.openxmlformats.org/officeDocument/2006/relationships/oleObject" Target="../embeddings/oleObject687.bin"/><Relationship Id="rId10" Type="http://schemas.openxmlformats.org/officeDocument/2006/relationships/oleObject" Target="../embeddings/oleObject683.bin"/><Relationship Id="rId4" Type="http://schemas.openxmlformats.org/officeDocument/2006/relationships/oleObject" Target="../embeddings/oleObject680.bin"/><Relationship Id="rId9" Type="http://schemas.openxmlformats.org/officeDocument/2006/relationships/image" Target="../media/image20.wmf"/><Relationship Id="rId14" Type="http://schemas.openxmlformats.org/officeDocument/2006/relationships/oleObject" Target="../embeddings/oleObject686.bin"/></Relationships>
</file>

<file path=ppt/slides/_rels/slide139.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693.bin"/><Relationship Id="rId18" Type="http://schemas.openxmlformats.org/officeDocument/2006/relationships/image" Target="../media/image333.wmf"/><Relationship Id="rId3" Type="http://schemas.openxmlformats.org/officeDocument/2006/relationships/oleObject" Target="../embeddings/oleObject688.bin"/><Relationship Id="rId7" Type="http://schemas.openxmlformats.org/officeDocument/2006/relationships/oleObject" Target="../embeddings/oleObject690.bin"/><Relationship Id="rId12" Type="http://schemas.openxmlformats.org/officeDocument/2006/relationships/image" Target="../media/image318.wmf"/><Relationship Id="rId17" Type="http://schemas.openxmlformats.org/officeDocument/2006/relationships/oleObject" Target="../embeddings/oleObject695.bin"/><Relationship Id="rId2" Type="http://schemas.openxmlformats.org/officeDocument/2006/relationships/slideLayout" Target="../slideLayouts/slideLayout7.xml"/><Relationship Id="rId16" Type="http://schemas.openxmlformats.org/officeDocument/2006/relationships/image" Target="../media/image418.wmf"/><Relationship Id="rId1" Type="http://schemas.openxmlformats.org/officeDocument/2006/relationships/vmlDrawing" Target="../drawings/vmlDrawing81.vml"/><Relationship Id="rId6" Type="http://schemas.openxmlformats.org/officeDocument/2006/relationships/image" Target="../media/image332.wmf"/><Relationship Id="rId11" Type="http://schemas.openxmlformats.org/officeDocument/2006/relationships/oleObject" Target="../embeddings/oleObject692.bin"/><Relationship Id="rId5" Type="http://schemas.openxmlformats.org/officeDocument/2006/relationships/oleObject" Target="../embeddings/oleObject689.bin"/><Relationship Id="rId15" Type="http://schemas.openxmlformats.org/officeDocument/2006/relationships/oleObject" Target="../embeddings/oleObject694.bin"/><Relationship Id="rId10" Type="http://schemas.openxmlformats.org/officeDocument/2006/relationships/image" Target="../media/image339.wmf"/><Relationship Id="rId4" Type="http://schemas.openxmlformats.org/officeDocument/2006/relationships/image" Target="../media/image20.wmf"/><Relationship Id="rId9" Type="http://schemas.openxmlformats.org/officeDocument/2006/relationships/oleObject" Target="../embeddings/oleObject691.bin"/><Relationship Id="rId14" Type="http://schemas.openxmlformats.org/officeDocument/2006/relationships/image" Target="../media/image331.wmf"/></Relationships>
</file>

<file path=ppt/slides/_rels/slide14.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96.bin"/><Relationship Id="rId18" Type="http://schemas.openxmlformats.org/officeDocument/2006/relationships/image" Target="../media/image48.wmf"/><Relationship Id="rId26" Type="http://schemas.openxmlformats.org/officeDocument/2006/relationships/image" Target="../media/image51.wmf"/><Relationship Id="rId3" Type="http://schemas.openxmlformats.org/officeDocument/2006/relationships/oleObject" Target="../embeddings/oleObject91.bin"/><Relationship Id="rId21" Type="http://schemas.openxmlformats.org/officeDocument/2006/relationships/oleObject" Target="../embeddings/oleObject100.bin"/><Relationship Id="rId7" Type="http://schemas.openxmlformats.org/officeDocument/2006/relationships/oleObject" Target="../embeddings/oleObject93.bin"/><Relationship Id="rId12" Type="http://schemas.openxmlformats.org/officeDocument/2006/relationships/image" Target="../media/image47.wmf"/><Relationship Id="rId17" Type="http://schemas.openxmlformats.org/officeDocument/2006/relationships/oleObject" Target="../embeddings/oleObject98.bin"/><Relationship Id="rId25" Type="http://schemas.openxmlformats.org/officeDocument/2006/relationships/oleObject" Target="../embeddings/oleObject102.bin"/><Relationship Id="rId2" Type="http://schemas.openxmlformats.org/officeDocument/2006/relationships/slideLayout" Target="../slideLayouts/slideLayout7.xml"/><Relationship Id="rId16" Type="http://schemas.openxmlformats.org/officeDocument/2006/relationships/image" Target="../media/image36.wmf"/><Relationship Id="rId20" Type="http://schemas.openxmlformats.org/officeDocument/2006/relationships/image" Target="../media/image20.wmf"/><Relationship Id="rId29" Type="http://schemas.openxmlformats.org/officeDocument/2006/relationships/image" Target="../media/image9.gif"/><Relationship Id="rId1" Type="http://schemas.openxmlformats.org/officeDocument/2006/relationships/vmlDrawing" Target="../drawings/vmlDrawing9.vml"/><Relationship Id="rId6" Type="http://schemas.openxmlformats.org/officeDocument/2006/relationships/image" Target="../media/image44.wmf"/><Relationship Id="rId11" Type="http://schemas.openxmlformats.org/officeDocument/2006/relationships/oleObject" Target="../embeddings/oleObject95.bin"/><Relationship Id="rId24" Type="http://schemas.openxmlformats.org/officeDocument/2006/relationships/image" Target="../media/image50.wmf"/><Relationship Id="rId5" Type="http://schemas.openxmlformats.org/officeDocument/2006/relationships/oleObject" Target="../embeddings/oleObject92.bin"/><Relationship Id="rId15" Type="http://schemas.openxmlformats.org/officeDocument/2006/relationships/oleObject" Target="../embeddings/oleObject97.bin"/><Relationship Id="rId23" Type="http://schemas.openxmlformats.org/officeDocument/2006/relationships/oleObject" Target="../embeddings/oleObject101.bin"/><Relationship Id="rId28" Type="http://schemas.openxmlformats.org/officeDocument/2006/relationships/image" Target="../media/image52.wmf"/><Relationship Id="rId10" Type="http://schemas.openxmlformats.org/officeDocument/2006/relationships/image" Target="../media/image46.wmf"/><Relationship Id="rId19" Type="http://schemas.openxmlformats.org/officeDocument/2006/relationships/oleObject" Target="../embeddings/oleObject99.bin"/><Relationship Id="rId4" Type="http://schemas.openxmlformats.org/officeDocument/2006/relationships/image" Target="../media/image43.wmf"/><Relationship Id="rId9" Type="http://schemas.openxmlformats.org/officeDocument/2006/relationships/oleObject" Target="../embeddings/oleObject94.bin"/><Relationship Id="rId14" Type="http://schemas.openxmlformats.org/officeDocument/2006/relationships/image" Target="../media/image35.wmf"/><Relationship Id="rId22" Type="http://schemas.openxmlformats.org/officeDocument/2006/relationships/image" Target="../media/image49.wmf"/><Relationship Id="rId27" Type="http://schemas.openxmlformats.org/officeDocument/2006/relationships/oleObject" Target="../embeddings/oleObject103.bin"/></Relationships>
</file>

<file path=ppt/slides/_rels/slide140.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498.bin"/><Relationship Id="rId18" Type="http://schemas.openxmlformats.org/officeDocument/2006/relationships/image" Target="../media/image333.wmf"/><Relationship Id="rId26" Type="http://schemas.openxmlformats.org/officeDocument/2006/relationships/oleObject" Target="../embeddings/oleObject505.bin"/><Relationship Id="rId3" Type="http://schemas.openxmlformats.org/officeDocument/2006/relationships/oleObject" Target="../embeddings/oleObject499.bin"/><Relationship Id="rId21" Type="http://schemas.openxmlformats.org/officeDocument/2006/relationships/oleObject" Target="../embeddings/oleObject697.bin"/><Relationship Id="rId7" Type="http://schemas.openxmlformats.org/officeDocument/2006/relationships/oleObject" Target="../embeddings/oleObject494.bin"/><Relationship Id="rId12" Type="http://schemas.openxmlformats.org/officeDocument/2006/relationships/image" Target="../media/image318.wmf"/><Relationship Id="rId17" Type="http://schemas.openxmlformats.org/officeDocument/2006/relationships/oleObject" Target="../embeddings/oleObject501.bin"/><Relationship Id="rId25" Type="http://schemas.openxmlformats.org/officeDocument/2006/relationships/image" Target="../media/image420.wmf"/><Relationship Id="rId2" Type="http://schemas.openxmlformats.org/officeDocument/2006/relationships/slideLayout" Target="../slideLayouts/slideLayout7.xml"/><Relationship Id="rId16" Type="http://schemas.openxmlformats.org/officeDocument/2006/relationships/image" Target="../media/image418.wmf"/><Relationship Id="rId20" Type="http://schemas.openxmlformats.org/officeDocument/2006/relationships/oleObject" Target="../embeddings/oleObject507.bin"/><Relationship Id="rId29" Type="http://schemas.openxmlformats.org/officeDocument/2006/relationships/image" Target="../media/image337.wmf"/><Relationship Id="rId1" Type="http://schemas.openxmlformats.org/officeDocument/2006/relationships/vmlDrawing" Target="../drawings/vmlDrawing82.vml"/><Relationship Id="rId6" Type="http://schemas.openxmlformats.org/officeDocument/2006/relationships/image" Target="../media/image332.wmf"/><Relationship Id="rId11" Type="http://schemas.openxmlformats.org/officeDocument/2006/relationships/oleObject" Target="../embeddings/oleObject496.bin"/><Relationship Id="rId24" Type="http://schemas.openxmlformats.org/officeDocument/2006/relationships/oleObject" Target="../embeddings/oleObject698.bin"/><Relationship Id="rId5" Type="http://schemas.openxmlformats.org/officeDocument/2006/relationships/oleObject" Target="../embeddings/oleObject500.bin"/><Relationship Id="rId15" Type="http://schemas.openxmlformats.org/officeDocument/2006/relationships/oleObject" Target="../embeddings/oleObject696.bin"/><Relationship Id="rId23" Type="http://schemas.openxmlformats.org/officeDocument/2006/relationships/oleObject" Target="../embeddings/oleObject503.bin"/><Relationship Id="rId28" Type="http://schemas.openxmlformats.org/officeDocument/2006/relationships/oleObject" Target="../embeddings/oleObject508.bin"/><Relationship Id="rId10" Type="http://schemas.openxmlformats.org/officeDocument/2006/relationships/image" Target="../media/image329.wmf"/><Relationship Id="rId19" Type="http://schemas.openxmlformats.org/officeDocument/2006/relationships/oleObject" Target="../embeddings/oleObject506.bin"/><Relationship Id="rId4" Type="http://schemas.openxmlformats.org/officeDocument/2006/relationships/image" Target="../media/image20.wmf"/><Relationship Id="rId9" Type="http://schemas.openxmlformats.org/officeDocument/2006/relationships/oleObject" Target="../embeddings/oleObject495.bin"/><Relationship Id="rId14" Type="http://schemas.openxmlformats.org/officeDocument/2006/relationships/image" Target="../media/image331.wmf"/><Relationship Id="rId22" Type="http://schemas.openxmlformats.org/officeDocument/2006/relationships/image" Target="../media/image419.wmf"/><Relationship Id="rId27" Type="http://schemas.openxmlformats.org/officeDocument/2006/relationships/image" Target="../media/image336.wmf"/></Relationships>
</file>

<file path=ppt/slides/_rels/slide141.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704.bin"/><Relationship Id="rId18" Type="http://schemas.openxmlformats.org/officeDocument/2006/relationships/image" Target="../media/image341.wmf"/><Relationship Id="rId3" Type="http://schemas.openxmlformats.org/officeDocument/2006/relationships/oleObject" Target="../embeddings/oleObject699.bin"/><Relationship Id="rId7" Type="http://schemas.openxmlformats.org/officeDocument/2006/relationships/oleObject" Target="../embeddings/oleObject701.bin"/><Relationship Id="rId12" Type="http://schemas.openxmlformats.org/officeDocument/2006/relationships/image" Target="../media/image318.wmf"/><Relationship Id="rId17" Type="http://schemas.openxmlformats.org/officeDocument/2006/relationships/oleObject" Target="../embeddings/oleObject706.bin"/><Relationship Id="rId2" Type="http://schemas.openxmlformats.org/officeDocument/2006/relationships/slideLayout" Target="../slideLayouts/slideLayout7.xml"/><Relationship Id="rId16" Type="http://schemas.openxmlformats.org/officeDocument/2006/relationships/image" Target="../media/image418.wmf"/><Relationship Id="rId1" Type="http://schemas.openxmlformats.org/officeDocument/2006/relationships/vmlDrawing" Target="../drawings/vmlDrawing83.vml"/><Relationship Id="rId6" Type="http://schemas.openxmlformats.org/officeDocument/2006/relationships/image" Target="../media/image332.wmf"/><Relationship Id="rId11" Type="http://schemas.openxmlformats.org/officeDocument/2006/relationships/oleObject" Target="../embeddings/oleObject703.bin"/><Relationship Id="rId5" Type="http://schemas.openxmlformats.org/officeDocument/2006/relationships/oleObject" Target="../embeddings/oleObject700.bin"/><Relationship Id="rId15" Type="http://schemas.openxmlformats.org/officeDocument/2006/relationships/oleObject" Target="../embeddings/oleObject705.bin"/><Relationship Id="rId10" Type="http://schemas.openxmlformats.org/officeDocument/2006/relationships/image" Target="../media/image339.wmf"/><Relationship Id="rId4" Type="http://schemas.openxmlformats.org/officeDocument/2006/relationships/image" Target="../media/image20.wmf"/><Relationship Id="rId9" Type="http://schemas.openxmlformats.org/officeDocument/2006/relationships/oleObject" Target="../embeddings/oleObject702.bin"/><Relationship Id="rId14" Type="http://schemas.openxmlformats.org/officeDocument/2006/relationships/image" Target="../media/image331.wmf"/></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709.bin"/><Relationship Id="rId13" Type="http://schemas.openxmlformats.org/officeDocument/2006/relationships/image" Target="../media/image272.wmf"/><Relationship Id="rId3" Type="http://schemas.openxmlformats.org/officeDocument/2006/relationships/oleObject" Target="../embeddings/oleObject707.bin"/><Relationship Id="rId7" Type="http://schemas.openxmlformats.org/officeDocument/2006/relationships/image" Target="../media/image269.wmf"/><Relationship Id="rId12" Type="http://schemas.openxmlformats.org/officeDocument/2006/relationships/oleObject" Target="../embeddings/oleObject711.bin"/><Relationship Id="rId2" Type="http://schemas.openxmlformats.org/officeDocument/2006/relationships/slideLayout" Target="../slideLayouts/slideLayout7.xml"/><Relationship Id="rId1" Type="http://schemas.openxmlformats.org/officeDocument/2006/relationships/vmlDrawing" Target="../drawings/vmlDrawing84.vml"/><Relationship Id="rId6" Type="http://schemas.openxmlformats.org/officeDocument/2006/relationships/oleObject" Target="../embeddings/oleObject708.bin"/><Relationship Id="rId11" Type="http://schemas.openxmlformats.org/officeDocument/2006/relationships/image" Target="../media/image271.wmf"/><Relationship Id="rId5" Type="http://schemas.openxmlformats.org/officeDocument/2006/relationships/image" Target="../media/image273.jpeg"/><Relationship Id="rId10" Type="http://schemas.openxmlformats.org/officeDocument/2006/relationships/oleObject" Target="../embeddings/oleObject710.bin"/><Relationship Id="rId4" Type="http://schemas.openxmlformats.org/officeDocument/2006/relationships/image" Target="../media/image268.wmf"/><Relationship Id="rId9" Type="http://schemas.openxmlformats.org/officeDocument/2006/relationships/image" Target="../media/image270.wmf"/></Relationships>
</file>

<file path=ppt/slides/_rels/slide143.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717.bin"/><Relationship Id="rId3" Type="http://schemas.openxmlformats.org/officeDocument/2006/relationships/oleObject" Target="../embeddings/oleObject712.bin"/><Relationship Id="rId7" Type="http://schemas.openxmlformats.org/officeDocument/2006/relationships/oleObject" Target="../embeddings/oleObject714.bin"/><Relationship Id="rId12" Type="http://schemas.openxmlformats.org/officeDocument/2006/relationships/image" Target="../media/image336.wmf"/><Relationship Id="rId2" Type="http://schemas.openxmlformats.org/officeDocument/2006/relationships/slideLayout" Target="../slideLayouts/slideLayout7.xml"/><Relationship Id="rId16" Type="http://schemas.openxmlformats.org/officeDocument/2006/relationships/image" Target="../media/image337.wmf"/><Relationship Id="rId1" Type="http://schemas.openxmlformats.org/officeDocument/2006/relationships/vmlDrawing" Target="../drawings/vmlDrawing85.vml"/><Relationship Id="rId6" Type="http://schemas.openxmlformats.org/officeDocument/2006/relationships/image" Target="../media/image318.wmf"/><Relationship Id="rId11" Type="http://schemas.openxmlformats.org/officeDocument/2006/relationships/oleObject" Target="../embeddings/oleObject716.bin"/><Relationship Id="rId5" Type="http://schemas.openxmlformats.org/officeDocument/2006/relationships/oleObject" Target="../embeddings/oleObject713.bin"/><Relationship Id="rId15" Type="http://schemas.openxmlformats.org/officeDocument/2006/relationships/oleObject" Target="../embeddings/oleObject718.bin"/><Relationship Id="rId10" Type="http://schemas.openxmlformats.org/officeDocument/2006/relationships/image" Target="../media/image332.wmf"/><Relationship Id="rId4" Type="http://schemas.openxmlformats.org/officeDocument/2006/relationships/image" Target="../media/image419.wmf"/><Relationship Id="rId9" Type="http://schemas.openxmlformats.org/officeDocument/2006/relationships/oleObject" Target="../embeddings/oleObject715.bin"/><Relationship Id="rId14" Type="http://schemas.openxmlformats.org/officeDocument/2006/relationships/image" Target="../media/image420.wmf"/></Relationships>
</file>

<file path=ppt/slides/_rels/slide144.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514.bin"/><Relationship Id="rId18" Type="http://schemas.openxmlformats.org/officeDocument/2006/relationships/image" Target="../media/image341.wmf"/><Relationship Id="rId26" Type="http://schemas.openxmlformats.org/officeDocument/2006/relationships/oleObject" Target="../embeddings/oleObject521.bin"/><Relationship Id="rId3" Type="http://schemas.openxmlformats.org/officeDocument/2006/relationships/oleObject" Target="../embeddings/oleObject515.bin"/><Relationship Id="rId21" Type="http://schemas.openxmlformats.org/officeDocument/2006/relationships/image" Target="../media/image419.wmf"/><Relationship Id="rId7" Type="http://schemas.openxmlformats.org/officeDocument/2006/relationships/oleObject" Target="../embeddings/oleObject510.bin"/><Relationship Id="rId12" Type="http://schemas.openxmlformats.org/officeDocument/2006/relationships/image" Target="../media/image318.wmf"/><Relationship Id="rId17" Type="http://schemas.openxmlformats.org/officeDocument/2006/relationships/oleObject" Target="../embeddings/oleObject517.bin"/><Relationship Id="rId25" Type="http://schemas.openxmlformats.org/officeDocument/2006/relationships/image" Target="../media/image420.wmf"/><Relationship Id="rId2" Type="http://schemas.openxmlformats.org/officeDocument/2006/relationships/slideLayout" Target="../slideLayouts/slideLayout7.xml"/><Relationship Id="rId16" Type="http://schemas.openxmlformats.org/officeDocument/2006/relationships/image" Target="../media/image418.wmf"/><Relationship Id="rId20" Type="http://schemas.openxmlformats.org/officeDocument/2006/relationships/oleObject" Target="../embeddings/oleObject720.bin"/><Relationship Id="rId29" Type="http://schemas.openxmlformats.org/officeDocument/2006/relationships/image" Target="../media/image337.wmf"/><Relationship Id="rId1" Type="http://schemas.openxmlformats.org/officeDocument/2006/relationships/vmlDrawing" Target="../drawings/vmlDrawing86.vml"/><Relationship Id="rId6" Type="http://schemas.openxmlformats.org/officeDocument/2006/relationships/image" Target="../media/image332.wmf"/><Relationship Id="rId11" Type="http://schemas.openxmlformats.org/officeDocument/2006/relationships/oleObject" Target="../embeddings/oleObject512.bin"/><Relationship Id="rId24" Type="http://schemas.openxmlformats.org/officeDocument/2006/relationships/oleObject" Target="../embeddings/oleObject721.bin"/><Relationship Id="rId5" Type="http://schemas.openxmlformats.org/officeDocument/2006/relationships/oleObject" Target="../embeddings/oleObject516.bin"/><Relationship Id="rId15" Type="http://schemas.openxmlformats.org/officeDocument/2006/relationships/oleObject" Target="../embeddings/oleObject719.bin"/><Relationship Id="rId23" Type="http://schemas.openxmlformats.org/officeDocument/2006/relationships/oleObject" Target="../embeddings/oleObject523.bin"/><Relationship Id="rId28" Type="http://schemas.openxmlformats.org/officeDocument/2006/relationships/oleObject" Target="../embeddings/oleObject524.bin"/><Relationship Id="rId10" Type="http://schemas.openxmlformats.org/officeDocument/2006/relationships/image" Target="../media/image339.wmf"/><Relationship Id="rId19" Type="http://schemas.openxmlformats.org/officeDocument/2006/relationships/oleObject" Target="../embeddings/oleObject519.bin"/><Relationship Id="rId4" Type="http://schemas.openxmlformats.org/officeDocument/2006/relationships/image" Target="../media/image20.wmf"/><Relationship Id="rId9" Type="http://schemas.openxmlformats.org/officeDocument/2006/relationships/oleObject" Target="../embeddings/oleObject511.bin"/><Relationship Id="rId14" Type="http://schemas.openxmlformats.org/officeDocument/2006/relationships/image" Target="../media/image331.wmf"/><Relationship Id="rId22" Type="http://schemas.openxmlformats.org/officeDocument/2006/relationships/oleObject" Target="../embeddings/oleObject522.bin"/><Relationship Id="rId27" Type="http://schemas.openxmlformats.org/officeDocument/2006/relationships/image" Target="../media/image336.w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722.bin"/><Relationship Id="rId2" Type="http://schemas.openxmlformats.org/officeDocument/2006/relationships/slideLayout" Target="../slideLayouts/slideLayout7.xml"/><Relationship Id="rId1" Type="http://schemas.openxmlformats.org/officeDocument/2006/relationships/vmlDrawing" Target="../drawings/vmlDrawing87.vml"/><Relationship Id="rId4" Type="http://schemas.openxmlformats.org/officeDocument/2006/relationships/image" Target="../media/image421.e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723.bin"/><Relationship Id="rId2" Type="http://schemas.openxmlformats.org/officeDocument/2006/relationships/slideLayout" Target="../slideLayouts/slideLayout7.xml"/><Relationship Id="rId1" Type="http://schemas.openxmlformats.org/officeDocument/2006/relationships/vmlDrawing" Target="../drawings/vmlDrawing88.vml"/><Relationship Id="rId6" Type="http://schemas.openxmlformats.org/officeDocument/2006/relationships/image" Target="../media/image423.wmf"/><Relationship Id="rId5" Type="http://schemas.openxmlformats.org/officeDocument/2006/relationships/oleObject" Target="../embeddings/oleObject724.bin"/><Relationship Id="rId4" Type="http://schemas.openxmlformats.org/officeDocument/2006/relationships/image" Target="../media/image422.wmf"/></Relationships>
</file>

<file path=ppt/slides/_rels/slide149.xml.rels><?xml version="1.0" encoding="UTF-8" standalone="yes"?>
<Relationships xmlns="http://schemas.openxmlformats.org/package/2006/relationships"><Relationship Id="rId13" Type="http://schemas.openxmlformats.org/officeDocument/2006/relationships/oleObject" Target="../embeddings/oleObject730.bin"/><Relationship Id="rId18" Type="http://schemas.openxmlformats.org/officeDocument/2006/relationships/image" Target="../media/image278.wmf"/><Relationship Id="rId26" Type="http://schemas.openxmlformats.org/officeDocument/2006/relationships/oleObject" Target="../embeddings/oleObject737.bin"/><Relationship Id="rId39" Type="http://schemas.openxmlformats.org/officeDocument/2006/relationships/image" Target="../media/image437.wmf"/><Relationship Id="rId21" Type="http://schemas.openxmlformats.org/officeDocument/2006/relationships/oleObject" Target="../embeddings/oleObject734.bin"/><Relationship Id="rId34" Type="http://schemas.openxmlformats.org/officeDocument/2006/relationships/oleObject" Target="../embeddings/oleObject741.bin"/><Relationship Id="rId7" Type="http://schemas.openxmlformats.org/officeDocument/2006/relationships/oleObject" Target="../embeddings/oleObject727.bin"/><Relationship Id="rId2" Type="http://schemas.openxmlformats.org/officeDocument/2006/relationships/slideLayout" Target="../slideLayouts/slideLayout7.xml"/><Relationship Id="rId16" Type="http://schemas.openxmlformats.org/officeDocument/2006/relationships/image" Target="../media/image399.wmf"/><Relationship Id="rId20" Type="http://schemas.openxmlformats.org/officeDocument/2006/relationships/image" Target="../media/image429.wmf"/><Relationship Id="rId29" Type="http://schemas.openxmlformats.org/officeDocument/2006/relationships/image" Target="../media/image432.wmf"/><Relationship Id="rId41" Type="http://schemas.openxmlformats.org/officeDocument/2006/relationships/image" Target="../media/image438.wmf"/><Relationship Id="rId1" Type="http://schemas.openxmlformats.org/officeDocument/2006/relationships/vmlDrawing" Target="../drawings/vmlDrawing89.vml"/><Relationship Id="rId6" Type="http://schemas.openxmlformats.org/officeDocument/2006/relationships/image" Target="../media/image425.wmf"/><Relationship Id="rId11" Type="http://schemas.openxmlformats.org/officeDocument/2006/relationships/oleObject" Target="../embeddings/oleObject729.bin"/><Relationship Id="rId24" Type="http://schemas.openxmlformats.org/officeDocument/2006/relationships/oleObject" Target="../embeddings/oleObject736.bin"/><Relationship Id="rId32" Type="http://schemas.openxmlformats.org/officeDocument/2006/relationships/oleObject" Target="../embeddings/oleObject740.bin"/><Relationship Id="rId37" Type="http://schemas.openxmlformats.org/officeDocument/2006/relationships/image" Target="../media/image436.wmf"/><Relationship Id="rId40" Type="http://schemas.openxmlformats.org/officeDocument/2006/relationships/oleObject" Target="../embeddings/oleObject744.bin"/><Relationship Id="rId5" Type="http://schemas.openxmlformats.org/officeDocument/2006/relationships/oleObject" Target="../embeddings/oleObject726.bin"/><Relationship Id="rId15" Type="http://schemas.openxmlformats.org/officeDocument/2006/relationships/oleObject" Target="../embeddings/oleObject731.bin"/><Relationship Id="rId23" Type="http://schemas.openxmlformats.org/officeDocument/2006/relationships/oleObject" Target="../embeddings/oleObject735.bin"/><Relationship Id="rId28" Type="http://schemas.openxmlformats.org/officeDocument/2006/relationships/oleObject" Target="../embeddings/oleObject738.bin"/><Relationship Id="rId36" Type="http://schemas.openxmlformats.org/officeDocument/2006/relationships/oleObject" Target="../embeddings/oleObject742.bin"/><Relationship Id="rId10" Type="http://schemas.openxmlformats.org/officeDocument/2006/relationships/image" Target="../media/image426.wmf"/><Relationship Id="rId19" Type="http://schemas.openxmlformats.org/officeDocument/2006/relationships/oleObject" Target="../embeddings/oleObject733.bin"/><Relationship Id="rId31" Type="http://schemas.openxmlformats.org/officeDocument/2006/relationships/image" Target="../media/image433.wmf"/><Relationship Id="rId4" Type="http://schemas.openxmlformats.org/officeDocument/2006/relationships/image" Target="../media/image424.wmf"/><Relationship Id="rId9" Type="http://schemas.openxmlformats.org/officeDocument/2006/relationships/oleObject" Target="../embeddings/oleObject728.bin"/><Relationship Id="rId14" Type="http://schemas.openxmlformats.org/officeDocument/2006/relationships/image" Target="../media/image428.wmf"/><Relationship Id="rId22" Type="http://schemas.openxmlformats.org/officeDocument/2006/relationships/image" Target="../media/image430.wmf"/><Relationship Id="rId27" Type="http://schemas.openxmlformats.org/officeDocument/2006/relationships/image" Target="../media/image279.wmf"/><Relationship Id="rId30" Type="http://schemas.openxmlformats.org/officeDocument/2006/relationships/oleObject" Target="../embeddings/oleObject739.bin"/><Relationship Id="rId35" Type="http://schemas.openxmlformats.org/officeDocument/2006/relationships/image" Target="../media/image435.wmf"/><Relationship Id="rId8" Type="http://schemas.openxmlformats.org/officeDocument/2006/relationships/image" Target="../media/image383.wmf"/><Relationship Id="rId3" Type="http://schemas.openxmlformats.org/officeDocument/2006/relationships/oleObject" Target="../embeddings/oleObject725.bin"/><Relationship Id="rId12" Type="http://schemas.openxmlformats.org/officeDocument/2006/relationships/image" Target="../media/image427.wmf"/><Relationship Id="rId17" Type="http://schemas.openxmlformats.org/officeDocument/2006/relationships/oleObject" Target="../embeddings/oleObject732.bin"/><Relationship Id="rId25" Type="http://schemas.openxmlformats.org/officeDocument/2006/relationships/image" Target="../media/image431.wmf"/><Relationship Id="rId33" Type="http://schemas.openxmlformats.org/officeDocument/2006/relationships/image" Target="../media/image434.wmf"/><Relationship Id="rId38" Type="http://schemas.openxmlformats.org/officeDocument/2006/relationships/oleObject" Target="../embeddings/oleObject743.bin"/></Relationships>
</file>

<file path=ppt/slides/_rels/slide15.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image" Target="../media/image55.gif"/><Relationship Id="rId3" Type="http://schemas.openxmlformats.org/officeDocument/2006/relationships/oleObject" Target="../embeddings/oleObject104.bin"/><Relationship Id="rId7" Type="http://schemas.openxmlformats.org/officeDocument/2006/relationships/oleObject" Target="../embeddings/oleObject106.bin"/><Relationship Id="rId12" Type="http://schemas.openxmlformats.org/officeDocument/2006/relationships/image" Target="../media/image38.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53.wmf"/><Relationship Id="rId11" Type="http://schemas.openxmlformats.org/officeDocument/2006/relationships/oleObject" Target="../embeddings/oleObject108.bin"/><Relationship Id="rId5" Type="http://schemas.openxmlformats.org/officeDocument/2006/relationships/oleObject" Target="../embeddings/oleObject105.bin"/><Relationship Id="rId10" Type="http://schemas.openxmlformats.org/officeDocument/2006/relationships/image" Target="../media/image54.wmf"/><Relationship Id="rId4" Type="http://schemas.openxmlformats.org/officeDocument/2006/relationships/image" Target="../media/image35.wmf"/><Relationship Id="rId9" Type="http://schemas.openxmlformats.org/officeDocument/2006/relationships/oleObject" Target="../embeddings/oleObject107.bin"/></Relationships>
</file>

<file path=ppt/slides/_rels/slide150.xml.rels><?xml version="1.0" encoding="UTF-8" standalone="yes"?>
<Relationships xmlns="http://schemas.openxmlformats.org/package/2006/relationships"><Relationship Id="rId13" Type="http://schemas.openxmlformats.org/officeDocument/2006/relationships/oleObject" Target="../embeddings/oleObject750.bin"/><Relationship Id="rId18" Type="http://schemas.openxmlformats.org/officeDocument/2006/relationships/image" Target="../media/image278.wmf"/><Relationship Id="rId26" Type="http://schemas.openxmlformats.org/officeDocument/2006/relationships/oleObject" Target="../embeddings/oleObject757.bin"/><Relationship Id="rId39" Type="http://schemas.openxmlformats.org/officeDocument/2006/relationships/image" Target="../media/image447.wmf"/><Relationship Id="rId21" Type="http://schemas.openxmlformats.org/officeDocument/2006/relationships/oleObject" Target="../embeddings/oleObject754.bin"/><Relationship Id="rId34" Type="http://schemas.openxmlformats.org/officeDocument/2006/relationships/oleObject" Target="../embeddings/oleObject761.bin"/><Relationship Id="rId7" Type="http://schemas.openxmlformats.org/officeDocument/2006/relationships/oleObject" Target="../embeddings/oleObject747.bin"/><Relationship Id="rId2" Type="http://schemas.openxmlformats.org/officeDocument/2006/relationships/slideLayout" Target="../slideLayouts/slideLayout7.xml"/><Relationship Id="rId16" Type="http://schemas.openxmlformats.org/officeDocument/2006/relationships/image" Target="../media/image399.wmf"/><Relationship Id="rId20" Type="http://schemas.openxmlformats.org/officeDocument/2006/relationships/image" Target="../media/image429.wmf"/><Relationship Id="rId29" Type="http://schemas.openxmlformats.org/officeDocument/2006/relationships/image" Target="../media/image442.wmf"/><Relationship Id="rId41" Type="http://schemas.openxmlformats.org/officeDocument/2006/relationships/image" Target="../media/image448.wmf"/><Relationship Id="rId1" Type="http://schemas.openxmlformats.org/officeDocument/2006/relationships/vmlDrawing" Target="../drawings/vmlDrawing90.vml"/><Relationship Id="rId6" Type="http://schemas.openxmlformats.org/officeDocument/2006/relationships/image" Target="../media/image439.wmf"/><Relationship Id="rId11" Type="http://schemas.openxmlformats.org/officeDocument/2006/relationships/oleObject" Target="../embeddings/oleObject749.bin"/><Relationship Id="rId24" Type="http://schemas.openxmlformats.org/officeDocument/2006/relationships/oleObject" Target="../embeddings/oleObject756.bin"/><Relationship Id="rId32" Type="http://schemas.openxmlformats.org/officeDocument/2006/relationships/oleObject" Target="../embeddings/oleObject760.bin"/><Relationship Id="rId37" Type="http://schemas.openxmlformats.org/officeDocument/2006/relationships/image" Target="../media/image446.wmf"/><Relationship Id="rId40" Type="http://schemas.openxmlformats.org/officeDocument/2006/relationships/oleObject" Target="../embeddings/oleObject764.bin"/><Relationship Id="rId5" Type="http://schemas.openxmlformats.org/officeDocument/2006/relationships/oleObject" Target="../embeddings/oleObject746.bin"/><Relationship Id="rId15" Type="http://schemas.openxmlformats.org/officeDocument/2006/relationships/oleObject" Target="../embeddings/oleObject751.bin"/><Relationship Id="rId23" Type="http://schemas.openxmlformats.org/officeDocument/2006/relationships/oleObject" Target="../embeddings/oleObject755.bin"/><Relationship Id="rId28" Type="http://schemas.openxmlformats.org/officeDocument/2006/relationships/oleObject" Target="../embeddings/oleObject758.bin"/><Relationship Id="rId36" Type="http://schemas.openxmlformats.org/officeDocument/2006/relationships/oleObject" Target="../embeddings/oleObject762.bin"/><Relationship Id="rId10" Type="http://schemas.openxmlformats.org/officeDocument/2006/relationships/image" Target="../media/image426.wmf"/><Relationship Id="rId19" Type="http://schemas.openxmlformats.org/officeDocument/2006/relationships/oleObject" Target="../embeddings/oleObject753.bin"/><Relationship Id="rId31" Type="http://schemas.openxmlformats.org/officeDocument/2006/relationships/image" Target="../media/image443.wmf"/><Relationship Id="rId4" Type="http://schemas.openxmlformats.org/officeDocument/2006/relationships/image" Target="../media/image424.wmf"/><Relationship Id="rId9" Type="http://schemas.openxmlformats.org/officeDocument/2006/relationships/oleObject" Target="../embeddings/oleObject748.bin"/><Relationship Id="rId14" Type="http://schemas.openxmlformats.org/officeDocument/2006/relationships/image" Target="../media/image441.wmf"/><Relationship Id="rId22" Type="http://schemas.openxmlformats.org/officeDocument/2006/relationships/image" Target="../media/image292.wmf"/><Relationship Id="rId27" Type="http://schemas.openxmlformats.org/officeDocument/2006/relationships/image" Target="../media/image279.wmf"/><Relationship Id="rId30" Type="http://schemas.openxmlformats.org/officeDocument/2006/relationships/oleObject" Target="../embeddings/oleObject759.bin"/><Relationship Id="rId35" Type="http://schemas.openxmlformats.org/officeDocument/2006/relationships/image" Target="../media/image445.wmf"/><Relationship Id="rId8" Type="http://schemas.openxmlformats.org/officeDocument/2006/relationships/image" Target="../media/image383.wmf"/><Relationship Id="rId3" Type="http://schemas.openxmlformats.org/officeDocument/2006/relationships/oleObject" Target="../embeddings/oleObject745.bin"/><Relationship Id="rId12" Type="http://schemas.openxmlformats.org/officeDocument/2006/relationships/image" Target="../media/image440.wmf"/><Relationship Id="rId17" Type="http://schemas.openxmlformats.org/officeDocument/2006/relationships/oleObject" Target="../embeddings/oleObject752.bin"/><Relationship Id="rId25" Type="http://schemas.openxmlformats.org/officeDocument/2006/relationships/image" Target="../media/image431.wmf"/><Relationship Id="rId33" Type="http://schemas.openxmlformats.org/officeDocument/2006/relationships/image" Target="../media/image444.wmf"/><Relationship Id="rId38" Type="http://schemas.openxmlformats.org/officeDocument/2006/relationships/oleObject" Target="../embeddings/oleObject763.bin"/></Relationships>
</file>

<file path=ppt/slides/_rels/slide151.xml.rels><?xml version="1.0" encoding="UTF-8" standalone="yes"?>
<Relationships xmlns="http://schemas.openxmlformats.org/package/2006/relationships"><Relationship Id="rId8" Type="http://schemas.openxmlformats.org/officeDocument/2006/relationships/image" Target="../media/image451.emf"/><Relationship Id="rId13" Type="http://schemas.openxmlformats.org/officeDocument/2006/relationships/oleObject" Target="../embeddings/oleObject770.bin"/><Relationship Id="rId18" Type="http://schemas.openxmlformats.org/officeDocument/2006/relationships/image" Target="../media/image456.wmf"/><Relationship Id="rId26" Type="http://schemas.openxmlformats.org/officeDocument/2006/relationships/image" Target="../media/image460.wmf"/><Relationship Id="rId3" Type="http://schemas.openxmlformats.org/officeDocument/2006/relationships/oleObject" Target="../embeddings/oleObject765.bin"/><Relationship Id="rId21" Type="http://schemas.openxmlformats.org/officeDocument/2006/relationships/oleObject" Target="../embeddings/oleObject774.bin"/><Relationship Id="rId7" Type="http://schemas.openxmlformats.org/officeDocument/2006/relationships/oleObject" Target="../embeddings/oleObject767.bin"/><Relationship Id="rId12" Type="http://schemas.openxmlformats.org/officeDocument/2006/relationships/image" Target="../media/image453.emf"/><Relationship Id="rId17" Type="http://schemas.openxmlformats.org/officeDocument/2006/relationships/oleObject" Target="../embeddings/oleObject772.bin"/><Relationship Id="rId25" Type="http://schemas.openxmlformats.org/officeDocument/2006/relationships/oleObject" Target="../embeddings/oleObject776.bin"/><Relationship Id="rId2" Type="http://schemas.openxmlformats.org/officeDocument/2006/relationships/slideLayout" Target="../slideLayouts/slideLayout7.xml"/><Relationship Id="rId16" Type="http://schemas.openxmlformats.org/officeDocument/2006/relationships/image" Target="../media/image455.wmf"/><Relationship Id="rId20" Type="http://schemas.openxmlformats.org/officeDocument/2006/relationships/image" Target="../media/image457.emf"/><Relationship Id="rId1" Type="http://schemas.openxmlformats.org/officeDocument/2006/relationships/vmlDrawing" Target="../drawings/vmlDrawing91.vml"/><Relationship Id="rId6" Type="http://schemas.openxmlformats.org/officeDocument/2006/relationships/image" Target="../media/image450.wmf"/><Relationship Id="rId11" Type="http://schemas.openxmlformats.org/officeDocument/2006/relationships/oleObject" Target="../embeddings/oleObject769.bin"/><Relationship Id="rId24" Type="http://schemas.openxmlformats.org/officeDocument/2006/relationships/image" Target="../media/image459.wmf"/><Relationship Id="rId5" Type="http://schemas.openxmlformats.org/officeDocument/2006/relationships/oleObject" Target="../embeddings/oleObject766.bin"/><Relationship Id="rId15" Type="http://schemas.openxmlformats.org/officeDocument/2006/relationships/oleObject" Target="../embeddings/oleObject771.bin"/><Relationship Id="rId23" Type="http://schemas.openxmlformats.org/officeDocument/2006/relationships/oleObject" Target="../embeddings/oleObject775.bin"/><Relationship Id="rId28" Type="http://schemas.openxmlformats.org/officeDocument/2006/relationships/image" Target="../media/image461.emf"/><Relationship Id="rId10" Type="http://schemas.openxmlformats.org/officeDocument/2006/relationships/image" Target="../media/image452.emf"/><Relationship Id="rId19" Type="http://schemas.openxmlformats.org/officeDocument/2006/relationships/oleObject" Target="../embeddings/oleObject773.bin"/><Relationship Id="rId4" Type="http://schemas.openxmlformats.org/officeDocument/2006/relationships/image" Target="../media/image449.wmf"/><Relationship Id="rId9" Type="http://schemas.openxmlformats.org/officeDocument/2006/relationships/oleObject" Target="../embeddings/oleObject768.bin"/><Relationship Id="rId14" Type="http://schemas.openxmlformats.org/officeDocument/2006/relationships/image" Target="../media/image454.emf"/><Relationship Id="rId22" Type="http://schemas.openxmlformats.org/officeDocument/2006/relationships/image" Target="../media/image458.wmf"/><Relationship Id="rId27" Type="http://schemas.openxmlformats.org/officeDocument/2006/relationships/oleObject" Target="../embeddings/oleObject777.bin"/></Relationships>
</file>

<file path=ppt/slides/_rels/slide152.xml.rels><?xml version="1.0" encoding="UTF-8" standalone="yes"?>
<Relationships xmlns="http://schemas.openxmlformats.org/package/2006/relationships"><Relationship Id="rId13" Type="http://schemas.openxmlformats.org/officeDocument/2006/relationships/oleObject" Target="../embeddings/oleObject783.bin"/><Relationship Id="rId18" Type="http://schemas.openxmlformats.org/officeDocument/2006/relationships/image" Target="../media/image459.wmf"/><Relationship Id="rId26" Type="http://schemas.openxmlformats.org/officeDocument/2006/relationships/oleObject" Target="../embeddings/oleObject791.bin"/><Relationship Id="rId21" Type="http://schemas.openxmlformats.org/officeDocument/2006/relationships/oleObject" Target="../embeddings/oleObject787.bin"/><Relationship Id="rId34" Type="http://schemas.openxmlformats.org/officeDocument/2006/relationships/oleObject" Target="../embeddings/oleObject797.bin"/><Relationship Id="rId7" Type="http://schemas.openxmlformats.org/officeDocument/2006/relationships/oleObject" Target="../embeddings/oleObject780.bin"/><Relationship Id="rId12" Type="http://schemas.openxmlformats.org/officeDocument/2006/relationships/image" Target="../media/image463.wmf"/><Relationship Id="rId17" Type="http://schemas.openxmlformats.org/officeDocument/2006/relationships/oleObject" Target="../embeddings/oleObject785.bin"/><Relationship Id="rId25" Type="http://schemas.openxmlformats.org/officeDocument/2006/relationships/image" Target="../media/image465.wmf"/><Relationship Id="rId33" Type="http://schemas.openxmlformats.org/officeDocument/2006/relationships/oleObject" Target="../embeddings/oleObject796.bin"/><Relationship Id="rId2" Type="http://schemas.openxmlformats.org/officeDocument/2006/relationships/slideLayout" Target="../slideLayouts/slideLayout7.xml"/><Relationship Id="rId16" Type="http://schemas.openxmlformats.org/officeDocument/2006/relationships/image" Target="../media/image458.wmf"/><Relationship Id="rId20" Type="http://schemas.openxmlformats.org/officeDocument/2006/relationships/image" Target="../media/image464.wmf"/><Relationship Id="rId29" Type="http://schemas.openxmlformats.org/officeDocument/2006/relationships/oleObject" Target="../embeddings/oleObject793.bin"/><Relationship Id="rId1" Type="http://schemas.openxmlformats.org/officeDocument/2006/relationships/vmlDrawing" Target="../drawings/vmlDrawing92.vml"/><Relationship Id="rId6" Type="http://schemas.openxmlformats.org/officeDocument/2006/relationships/image" Target="../media/image453.emf"/><Relationship Id="rId11" Type="http://schemas.openxmlformats.org/officeDocument/2006/relationships/oleObject" Target="../embeddings/oleObject782.bin"/><Relationship Id="rId24" Type="http://schemas.openxmlformats.org/officeDocument/2006/relationships/oleObject" Target="../embeddings/oleObject790.bin"/><Relationship Id="rId32" Type="http://schemas.openxmlformats.org/officeDocument/2006/relationships/image" Target="../media/image467.wmf"/><Relationship Id="rId37" Type="http://schemas.openxmlformats.org/officeDocument/2006/relationships/image" Target="../media/image451.emf"/><Relationship Id="rId5" Type="http://schemas.openxmlformats.org/officeDocument/2006/relationships/oleObject" Target="../embeddings/oleObject779.bin"/><Relationship Id="rId15" Type="http://schemas.openxmlformats.org/officeDocument/2006/relationships/oleObject" Target="../embeddings/oleObject784.bin"/><Relationship Id="rId23" Type="http://schemas.openxmlformats.org/officeDocument/2006/relationships/oleObject" Target="../embeddings/oleObject789.bin"/><Relationship Id="rId28" Type="http://schemas.openxmlformats.org/officeDocument/2006/relationships/oleObject" Target="../embeddings/oleObject792.bin"/><Relationship Id="rId36" Type="http://schemas.openxmlformats.org/officeDocument/2006/relationships/oleObject" Target="../embeddings/oleObject798.bin"/><Relationship Id="rId10" Type="http://schemas.openxmlformats.org/officeDocument/2006/relationships/image" Target="../media/image462.wmf"/><Relationship Id="rId19" Type="http://schemas.openxmlformats.org/officeDocument/2006/relationships/oleObject" Target="../embeddings/oleObject786.bin"/><Relationship Id="rId31" Type="http://schemas.openxmlformats.org/officeDocument/2006/relationships/oleObject" Target="../embeddings/oleObject795.bin"/><Relationship Id="rId4" Type="http://schemas.openxmlformats.org/officeDocument/2006/relationships/image" Target="../media/image452.emf"/><Relationship Id="rId9" Type="http://schemas.openxmlformats.org/officeDocument/2006/relationships/oleObject" Target="../embeddings/oleObject781.bin"/><Relationship Id="rId14" Type="http://schemas.openxmlformats.org/officeDocument/2006/relationships/image" Target="../media/image457.emf"/><Relationship Id="rId22" Type="http://schemas.openxmlformats.org/officeDocument/2006/relationships/oleObject" Target="../embeddings/oleObject788.bin"/><Relationship Id="rId27" Type="http://schemas.openxmlformats.org/officeDocument/2006/relationships/image" Target="../media/image466.wmf"/><Relationship Id="rId30" Type="http://schemas.openxmlformats.org/officeDocument/2006/relationships/oleObject" Target="../embeddings/oleObject794.bin"/><Relationship Id="rId35" Type="http://schemas.openxmlformats.org/officeDocument/2006/relationships/image" Target="../media/image468.wmf"/><Relationship Id="rId8" Type="http://schemas.openxmlformats.org/officeDocument/2006/relationships/image" Target="../media/image454.emf"/><Relationship Id="rId3" Type="http://schemas.openxmlformats.org/officeDocument/2006/relationships/oleObject" Target="../embeddings/oleObject778.bin"/></Relationships>
</file>

<file path=ppt/slides/_rels/slide153.xml.rels><?xml version="1.0" encoding="UTF-8" standalone="yes"?>
<Relationships xmlns="http://schemas.openxmlformats.org/package/2006/relationships"><Relationship Id="rId8" Type="http://schemas.openxmlformats.org/officeDocument/2006/relationships/oleObject" Target="../embeddings/oleObject801.bin"/><Relationship Id="rId13" Type="http://schemas.openxmlformats.org/officeDocument/2006/relationships/image" Target="../media/image470.wmf"/><Relationship Id="rId18" Type="http://schemas.openxmlformats.org/officeDocument/2006/relationships/oleObject" Target="../embeddings/oleObject806.bin"/><Relationship Id="rId3" Type="http://schemas.openxmlformats.org/officeDocument/2006/relationships/audio" Target="../media/audio3.wav"/><Relationship Id="rId21" Type="http://schemas.openxmlformats.org/officeDocument/2006/relationships/image" Target="../media/image471.wmf"/><Relationship Id="rId7" Type="http://schemas.openxmlformats.org/officeDocument/2006/relationships/image" Target="../media/image453.emf"/><Relationship Id="rId12" Type="http://schemas.openxmlformats.org/officeDocument/2006/relationships/oleObject" Target="../embeddings/oleObject803.bin"/><Relationship Id="rId17" Type="http://schemas.openxmlformats.org/officeDocument/2006/relationships/image" Target="../media/image458.wmf"/><Relationship Id="rId25" Type="http://schemas.openxmlformats.org/officeDocument/2006/relationships/image" Target="../media/image473.wmf"/><Relationship Id="rId2" Type="http://schemas.openxmlformats.org/officeDocument/2006/relationships/slideLayout" Target="../slideLayouts/slideLayout7.xml"/><Relationship Id="rId16" Type="http://schemas.openxmlformats.org/officeDocument/2006/relationships/oleObject" Target="../embeddings/oleObject805.bin"/><Relationship Id="rId20" Type="http://schemas.openxmlformats.org/officeDocument/2006/relationships/oleObject" Target="../embeddings/oleObject807.bin"/><Relationship Id="rId1" Type="http://schemas.openxmlformats.org/officeDocument/2006/relationships/vmlDrawing" Target="../drawings/vmlDrawing93.vml"/><Relationship Id="rId6" Type="http://schemas.openxmlformats.org/officeDocument/2006/relationships/oleObject" Target="../embeddings/oleObject800.bin"/><Relationship Id="rId11" Type="http://schemas.openxmlformats.org/officeDocument/2006/relationships/image" Target="../media/image469.wmf"/><Relationship Id="rId24" Type="http://schemas.openxmlformats.org/officeDocument/2006/relationships/oleObject" Target="../embeddings/oleObject809.bin"/><Relationship Id="rId5" Type="http://schemas.openxmlformats.org/officeDocument/2006/relationships/image" Target="../media/image452.emf"/><Relationship Id="rId15" Type="http://schemas.openxmlformats.org/officeDocument/2006/relationships/image" Target="../media/image457.emf"/><Relationship Id="rId23" Type="http://schemas.openxmlformats.org/officeDocument/2006/relationships/image" Target="../media/image472.wmf"/><Relationship Id="rId10" Type="http://schemas.openxmlformats.org/officeDocument/2006/relationships/oleObject" Target="../embeddings/oleObject802.bin"/><Relationship Id="rId19" Type="http://schemas.openxmlformats.org/officeDocument/2006/relationships/image" Target="../media/image459.wmf"/><Relationship Id="rId4" Type="http://schemas.openxmlformats.org/officeDocument/2006/relationships/oleObject" Target="../embeddings/oleObject799.bin"/><Relationship Id="rId9" Type="http://schemas.openxmlformats.org/officeDocument/2006/relationships/image" Target="../media/image454.emf"/><Relationship Id="rId14" Type="http://schemas.openxmlformats.org/officeDocument/2006/relationships/oleObject" Target="../embeddings/oleObject804.bin"/><Relationship Id="rId22" Type="http://schemas.openxmlformats.org/officeDocument/2006/relationships/oleObject" Target="../embeddings/oleObject808.bin"/></Relationships>
</file>

<file path=ppt/slides/_rels/slide154.xml.rels><?xml version="1.0" encoding="UTF-8" standalone="yes"?>
<Relationships xmlns="http://schemas.openxmlformats.org/package/2006/relationships"><Relationship Id="rId13" Type="http://schemas.openxmlformats.org/officeDocument/2006/relationships/oleObject" Target="../embeddings/oleObject815.bin"/><Relationship Id="rId18" Type="http://schemas.openxmlformats.org/officeDocument/2006/relationships/image" Target="../media/image278.wmf"/><Relationship Id="rId26" Type="http://schemas.openxmlformats.org/officeDocument/2006/relationships/image" Target="../media/image279.wmf"/><Relationship Id="rId39" Type="http://schemas.openxmlformats.org/officeDocument/2006/relationships/oleObject" Target="../embeddings/oleObject828.bin"/><Relationship Id="rId21" Type="http://schemas.openxmlformats.org/officeDocument/2006/relationships/oleObject" Target="../embeddings/oleObject819.bin"/><Relationship Id="rId34" Type="http://schemas.openxmlformats.org/officeDocument/2006/relationships/image" Target="../media/image474.wmf"/><Relationship Id="rId42" Type="http://schemas.openxmlformats.org/officeDocument/2006/relationships/image" Target="../media/image477.wmf"/><Relationship Id="rId7" Type="http://schemas.openxmlformats.org/officeDocument/2006/relationships/oleObject" Target="../embeddings/oleObject812.bin"/><Relationship Id="rId2" Type="http://schemas.openxmlformats.org/officeDocument/2006/relationships/slideLayout" Target="../slideLayouts/slideLayout7.xml"/><Relationship Id="rId16" Type="http://schemas.openxmlformats.org/officeDocument/2006/relationships/image" Target="../media/image399.wmf"/><Relationship Id="rId29" Type="http://schemas.openxmlformats.org/officeDocument/2006/relationships/oleObject" Target="../embeddings/oleObject823.bin"/><Relationship Id="rId1" Type="http://schemas.openxmlformats.org/officeDocument/2006/relationships/vmlDrawing" Target="../drawings/vmlDrawing94.vml"/><Relationship Id="rId6" Type="http://schemas.openxmlformats.org/officeDocument/2006/relationships/image" Target="../media/image439.wmf"/><Relationship Id="rId11" Type="http://schemas.openxmlformats.org/officeDocument/2006/relationships/oleObject" Target="../embeddings/oleObject814.bin"/><Relationship Id="rId24" Type="http://schemas.openxmlformats.org/officeDocument/2006/relationships/image" Target="../media/image431.wmf"/><Relationship Id="rId32" Type="http://schemas.openxmlformats.org/officeDocument/2006/relationships/image" Target="../media/image444.wmf"/><Relationship Id="rId37" Type="http://schemas.openxmlformats.org/officeDocument/2006/relationships/oleObject" Target="../embeddings/oleObject827.bin"/><Relationship Id="rId40" Type="http://schemas.openxmlformats.org/officeDocument/2006/relationships/image" Target="../media/image476.wmf"/><Relationship Id="rId45" Type="http://schemas.openxmlformats.org/officeDocument/2006/relationships/oleObject" Target="../embeddings/oleObject831.bin"/><Relationship Id="rId5" Type="http://schemas.openxmlformats.org/officeDocument/2006/relationships/oleObject" Target="../embeddings/oleObject811.bin"/><Relationship Id="rId15" Type="http://schemas.openxmlformats.org/officeDocument/2006/relationships/oleObject" Target="../embeddings/oleObject816.bin"/><Relationship Id="rId23" Type="http://schemas.openxmlformats.org/officeDocument/2006/relationships/oleObject" Target="../embeddings/oleObject820.bin"/><Relationship Id="rId28" Type="http://schemas.openxmlformats.org/officeDocument/2006/relationships/image" Target="../media/image442.wmf"/><Relationship Id="rId36" Type="http://schemas.openxmlformats.org/officeDocument/2006/relationships/image" Target="../media/image475.wmf"/><Relationship Id="rId10" Type="http://schemas.openxmlformats.org/officeDocument/2006/relationships/image" Target="../media/image426.wmf"/><Relationship Id="rId19" Type="http://schemas.openxmlformats.org/officeDocument/2006/relationships/oleObject" Target="../embeddings/oleObject818.bin"/><Relationship Id="rId31" Type="http://schemas.openxmlformats.org/officeDocument/2006/relationships/oleObject" Target="../embeddings/oleObject824.bin"/><Relationship Id="rId44" Type="http://schemas.openxmlformats.org/officeDocument/2006/relationships/image" Target="../media/image31.wmf"/><Relationship Id="rId4" Type="http://schemas.openxmlformats.org/officeDocument/2006/relationships/image" Target="../media/image424.wmf"/><Relationship Id="rId9" Type="http://schemas.openxmlformats.org/officeDocument/2006/relationships/oleObject" Target="../embeddings/oleObject813.bin"/><Relationship Id="rId14" Type="http://schemas.openxmlformats.org/officeDocument/2006/relationships/image" Target="../media/image441.wmf"/><Relationship Id="rId22" Type="http://schemas.openxmlformats.org/officeDocument/2006/relationships/image" Target="../media/image292.wmf"/><Relationship Id="rId27" Type="http://schemas.openxmlformats.org/officeDocument/2006/relationships/oleObject" Target="../embeddings/oleObject822.bin"/><Relationship Id="rId30" Type="http://schemas.openxmlformats.org/officeDocument/2006/relationships/image" Target="../media/image443.wmf"/><Relationship Id="rId35" Type="http://schemas.openxmlformats.org/officeDocument/2006/relationships/oleObject" Target="../embeddings/oleObject826.bin"/><Relationship Id="rId43" Type="http://schemas.openxmlformats.org/officeDocument/2006/relationships/oleObject" Target="../embeddings/oleObject830.bin"/><Relationship Id="rId8" Type="http://schemas.openxmlformats.org/officeDocument/2006/relationships/image" Target="../media/image383.wmf"/><Relationship Id="rId3" Type="http://schemas.openxmlformats.org/officeDocument/2006/relationships/oleObject" Target="../embeddings/oleObject810.bin"/><Relationship Id="rId12" Type="http://schemas.openxmlformats.org/officeDocument/2006/relationships/image" Target="../media/image440.wmf"/><Relationship Id="rId17" Type="http://schemas.openxmlformats.org/officeDocument/2006/relationships/oleObject" Target="../embeddings/oleObject817.bin"/><Relationship Id="rId25" Type="http://schemas.openxmlformats.org/officeDocument/2006/relationships/oleObject" Target="../embeddings/oleObject821.bin"/><Relationship Id="rId33" Type="http://schemas.openxmlformats.org/officeDocument/2006/relationships/oleObject" Target="../embeddings/oleObject825.bin"/><Relationship Id="rId38" Type="http://schemas.openxmlformats.org/officeDocument/2006/relationships/image" Target="../media/image447.wmf"/><Relationship Id="rId46" Type="http://schemas.openxmlformats.org/officeDocument/2006/relationships/image" Target="../media/image478.wmf"/><Relationship Id="rId20" Type="http://schemas.openxmlformats.org/officeDocument/2006/relationships/image" Target="../media/image429.wmf"/><Relationship Id="rId41" Type="http://schemas.openxmlformats.org/officeDocument/2006/relationships/oleObject" Target="../embeddings/oleObject829.bin"/></Relationships>
</file>

<file path=ppt/slides/_rels/slide16.xml.rels><?xml version="1.0" encoding="UTF-8" standalone="yes"?>
<Relationships xmlns="http://schemas.openxmlformats.org/package/2006/relationships"><Relationship Id="rId8" Type="http://schemas.openxmlformats.org/officeDocument/2006/relationships/image" Target="../media/image57.wmf"/><Relationship Id="rId13" Type="http://schemas.openxmlformats.org/officeDocument/2006/relationships/image" Target="../media/image59.wmf"/><Relationship Id="rId3" Type="http://schemas.openxmlformats.org/officeDocument/2006/relationships/oleObject" Target="../embeddings/oleObject109.bin"/><Relationship Id="rId7" Type="http://schemas.openxmlformats.org/officeDocument/2006/relationships/oleObject" Target="../embeddings/oleObject111.bin"/><Relationship Id="rId12" Type="http://schemas.openxmlformats.org/officeDocument/2006/relationships/oleObject" Target="../embeddings/oleObject113.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20.wmf"/><Relationship Id="rId11" Type="http://schemas.openxmlformats.org/officeDocument/2006/relationships/image" Target="../media/image60.gif"/><Relationship Id="rId5" Type="http://schemas.openxmlformats.org/officeDocument/2006/relationships/oleObject" Target="../embeddings/oleObject110.bin"/><Relationship Id="rId10" Type="http://schemas.openxmlformats.org/officeDocument/2006/relationships/image" Target="../media/image58.wmf"/><Relationship Id="rId4" Type="http://schemas.openxmlformats.org/officeDocument/2006/relationships/image" Target="../media/image56.wmf"/><Relationship Id="rId9" Type="http://schemas.openxmlformats.org/officeDocument/2006/relationships/oleObject" Target="../embeddings/oleObject112.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16.bin"/><Relationship Id="rId3" Type="http://schemas.openxmlformats.org/officeDocument/2006/relationships/oleObject" Target="../embeddings/oleObject114.bin"/><Relationship Id="rId7" Type="http://schemas.openxmlformats.org/officeDocument/2006/relationships/image" Target="../media/image62.gi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54.wmf"/><Relationship Id="rId5" Type="http://schemas.openxmlformats.org/officeDocument/2006/relationships/oleObject" Target="../embeddings/oleObject115.bin"/><Relationship Id="rId4" Type="http://schemas.openxmlformats.org/officeDocument/2006/relationships/image" Target="../media/image20.wmf"/><Relationship Id="rId9" Type="http://schemas.openxmlformats.org/officeDocument/2006/relationships/image" Target="../media/image61.wmf"/></Relationships>
</file>

<file path=ppt/slides/_rels/slide19.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122.bin"/><Relationship Id="rId18" Type="http://schemas.openxmlformats.org/officeDocument/2006/relationships/oleObject" Target="../embeddings/oleObject125.bin"/><Relationship Id="rId3" Type="http://schemas.openxmlformats.org/officeDocument/2006/relationships/oleObject" Target="../embeddings/oleObject117.bin"/><Relationship Id="rId21" Type="http://schemas.openxmlformats.org/officeDocument/2006/relationships/oleObject" Target="../embeddings/oleObject127.bin"/><Relationship Id="rId7" Type="http://schemas.openxmlformats.org/officeDocument/2006/relationships/oleObject" Target="../embeddings/oleObject119.bin"/><Relationship Id="rId12" Type="http://schemas.openxmlformats.org/officeDocument/2006/relationships/image" Target="../media/image63.wmf"/><Relationship Id="rId17" Type="http://schemas.openxmlformats.org/officeDocument/2006/relationships/image" Target="../media/image57.wmf"/><Relationship Id="rId2" Type="http://schemas.openxmlformats.org/officeDocument/2006/relationships/slideLayout" Target="../slideLayouts/slideLayout7.xml"/><Relationship Id="rId16" Type="http://schemas.openxmlformats.org/officeDocument/2006/relationships/oleObject" Target="../embeddings/oleObject124.bin"/><Relationship Id="rId20" Type="http://schemas.openxmlformats.org/officeDocument/2006/relationships/oleObject" Target="../embeddings/oleObject126.bin"/><Relationship Id="rId1" Type="http://schemas.openxmlformats.org/officeDocument/2006/relationships/vmlDrawing" Target="../drawings/vmlDrawing13.vml"/><Relationship Id="rId6" Type="http://schemas.openxmlformats.org/officeDocument/2006/relationships/image" Target="../media/image20.wmf"/><Relationship Id="rId11" Type="http://schemas.openxmlformats.org/officeDocument/2006/relationships/oleObject" Target="../embeddings/oleObject121.bin"/><Relationship Id="rId5" Type="http://schemas.openxmlformats.org/officeDocument/2006/relationships/oleObject" Target="../embeddings/oleObject118.bin"/><Relationship Id="rId15" Type="http://schemas.openxmlformats.org/officeDocument/2006/relationships/oleObject" Target="../embeddings/oleObject123.bin"/><Relationship Id="rId23" Type="http://schemas.openxmlformats.org/officeDocument/2006/relationships/image" Target="../media/image61.wmf"/><Relationship Id="rId10" Type="http://schemas.openxmlformats.org/officeDocument/2006/relationships/image" Target="../media/image38.wmf"/><Relationship Id="rId19" Type="http://schemas.openxmlformats.org/officeDocument/2006/relationships/image" Target="../media/image58.wmf"/><Relationship Id="rId4" Type="http://schemas.openxmlformats.org/officeDocument/2006/relationships/image" Target="../media/image35.wmf"/><Relationship Id="rId9" Type="http://schemas.openxmlformats.org/officeDocument/2006/relationships/oleObject" Target="../embeddings/oleObject120.bin"/><Relationship Id="rId14" Type="http://schemas.openxmlformats.org/officeDocument/2006/relationships/image" Target="../media/image56.wmf"/><Relationship Id="rId22" Type="http://schemas.openxmlformats.org/officeDocument/2006/relationships/oleObject" Target="../embeddings/oleObject128.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slideLayout" Target="../slideLayouts/slideLayout7.xml"/><Relationship Id="rId7" Type="http://schemas.openxmlformats.org/officeDocument/2006/relationships/image" Target="../media/image67.jpeg"/><Relationship Id="rId2" Type="http://schemas.openxmlformats.org/officeDocument/2006/relationships/video" Target="file:///F:\PHYSCAI\Video\WL02.AVI" TargetMode="External"/><Relationship Id="rId1" Type="http://schemas.openxmlformats.org/officeDocument/2006/relationships/video" Target="file:///F:\PHYSCAI\Video\WL03.AVI" TargetMode="Externa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hyperlink" Target="http://club.autohome.com.cn/album/520684.html"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image" Target="../media/image85.wmf"/><Relationship Id="rId3" Type="http://schemas.openxmlformats.org/officeDocument/2006/relationships/oleObject" Target="../embeddings/oleObject129.bin"/><Relationship Id="rId7" Type="http://schemas.openxmlformats.org/officeDocument/2006/relationships/oleObject" Target="../embeddings/oleObject131.bin"/><Relationship Id="rId12" Type="http://schemas.openxmlformats.org/officeDocument/2006/relationships/oleObject" Target="../embeddings/oleObject134.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82.wmf"/><Relationship Id="rId11" Type="http://schemas.openxmlformats.org/officeDocument/2006/relationships/image" Target="../media/image84.wmf"/><Relationship Id="rId5" Type="http://schemas.openxmlformats.org/officeDocument/2006/relationships/oleObject" Target="../embeddings/oleObject130.bin"/><Relationship Id="rId10" Type="http://schemas.openxmlformats.org/officeDocument/2006/relationships/oleObject" Target="../embeddings/oleObject133.bin"/><Relationship Id="rId4" Type="http://schemas.openxmlformats.org/officeDocument/2006/relationships/image" Target="../media/image81.wmf"/><Relationship Id="rId9" Type="http://schemas.openxmlformats.org/officeDocument/2006/relationships/oleObject" Target="../embeddings/oleObject132.bin"/></Relationships>
</file>

<file path=ppt/slides/_rels/slide37.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oleObject" Target="../embeddings/oleObject140.bin"/><Relationship Id="rId18" Type="http://schemas.openxmlformats.org/officeDocument/2006/relationships/image" Target="../media/image93.wmf"/><Relationship Id="rId3" Type="http://schemas.openxmlformats.org/officeDocument/2006/relationships/oleObject" Target="../embeddings/oleObject135.bin"/><Relationship Id="rId21" Type="http://schemas.openxmlformats.org/officeDocument/2006/relationships/oleObject" Target="../embeddings/oleObject144.bin"/><Relationship Id="rId7" Type="http://schemas.openxmlformats.org/officeDocument/2006/relationships/oleObject" Target="../embeddings/oleObject137.bin"/><Relationship Id="rId12" Type="http://schemas.openxmlformats.org/officeDocument/2006/relationships/image" Target="../media/image90.wmf"/><Relationship Id="rId17" Type="http://schemas.openxmlformats.org/officeDocument/2006/relationships/oleObject" Target="../embeddings/oleObject142.bin"/><Relationship Id="rId2" Type="http://schemas.openxmlformats.org/officeDocument/2006/relationships/slideLayout" Target="../slideLayouts/slideLayout7.xml"/><Relationship Id="rId16" Type="http://schemas.openxmlformats.org/officeDocument/2006/relationships/image" Target="../media/image92.wmf"/><Relationship Id="rId20" Type="http://schemas.openxmlformats.org/officeDocument/2006/relationships/image" Target="../media/image94.wmf"/><Relationship Id="rId1" Type="http://schemas.openxmlformats.org/officeDocument/2006/relationships/vmlDrawing" Target="../drawings/vmlDrawing15.vml"/><Relationship Id="rId6" Type="http://schemas.openxmlformats.org/officeDocument/2006/relationships/image" Target="../media/image87.wmf"/><Relationship Id="rId11" Type="http://schemas.openxmlformats.org/officeDocument/2006/relationships/oleObject" Target="../embeddings/oleObject139.bin"/><Relationship Id="rId5" Type="http://schemas.openxmlformats.org/officeDocument/2006/relationships/oleObject" Target="../embeddings/oleObject136.bin"/><Relationship Id="rId15" Type="http://schemas.openxmlformats.org/officeDocument/2006/relationships/oleObject" Target="../embeddings/oleObject141.bin"/><Relationship Id="rId10" Type="http://schemas.openxmlformats.org/officeDocument/2006/relationships/image" Target="../media/image89.wmf"/><Relationship Id="rId19" Type="http://schemas.openxmlformats.org/officeDocument/2006/relationships/oleObject" Target="../embeddings/oleObject143.bin"/><Relationship Id="rId4" Type="http://schemas.openxmlformats.org/officeDocument/2006/relationships/image" Target="../media/image86.wmf"/><Relationship Id="rId9" Type="http://schemas.openxmlformats.org/officeDocument/2006/relationships/oleObject" Target="../embeddings/oleObject138.bin"/><Relationship Id="rId14" Type="http://schemas.openxmlformats.org/officeDocument/2006/relationships/image" Target="../media/image91.wmf"/><Relationship Id="rId22" Type="http://schemas.openxmlformats.org/officeDocument/2006/relationships/image" Target="../media/image85.wmf"/></Relationships>
</file>

<file path=ppt/slides/_rels/slide38.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150.bin"/><Relationship Id="rId18" Type="http://schemas.openxmlformats.org/officeDocument/2006/relationships/oleObject" Target="../embeddings/oleObject153.bin"/><Relationship Id="rId3" Type="http://schemas.openxmlformats.org/officeDocument/2006/relationships/oleObject" Target="../embeddings/oleObject145.bin"/><Relationship Id="rId21" Type="http://schemas.openxmlformats.org/officeDocument/2006/relationships/image" Target="../media/image85.wmf"/><Relationship Id="rId7" Type="http://schemas.openxmlformats.org/officeDocument/2006/relationships/oleObject" Target="../embeddings/oleObject147.bin"/><Relationship Id="rId12" Type="http://schemas.openxmlformats.org/officeDocument/2006/relationships/image" Target="../media/image99.wmf"/><Relationship Id="rId17" Type="http://schemas.openxmlformats.org/officeDocument/2006/relationships/image" Target="../media/image101.wmf"/><Relationship Id="rId2" Type="http://schemas.openxmlformats.org/officeDocument/2006/relationships/slideLayout" Target="../slideLayouts/slideLayout7.xml"/><Relationship Id="rId16" Type="http://schemas.openxmlformats.org/officeDocument/2006/relationships/oleObject" Target="../embeddings/oleObject152.bin"/><Relationship Id="rId20" Type="http://schemas.openxmlformats.org/officeDocument/2006/relationships/oleObject" Target="../embeddings/oleObject154.bin"/><Relationship Id="rId1" Type="http://schemas.openxmlformats.org/officeDocument/2006/relationships/vmlDrawing" Target="../drawings/vmlDrawing16.vml"/><Relationship Id="rId6" Type="http://schemas.openxmlformats.org/officeDocument/2006/relationships/image" Target="../media/image96.wmf"/><Relationship Id="rId11" Type="http://schemas.openxmlformats.org/officeDocument/2006/relationships/oleObject" Target="../embeddings/oleObject149.bin"/><Relationship Id="rId5" Type="http://schemas.openxmlformats.org/officeDocument/2006/relationships/oleObject" Target="../embeddings/oleObject146.bin"/><Relationship Id="rId15" Type="http://schemas.openxmlformats.org/officeDocument/2006/relationships/oleObject" Target="../embeddings/oleObject151.bin"/><Relationship Id="rId10" Type="http://schemas.openxmlformats.org/officeDocument/2006/relationships/image" Target="../media/image98.wmf"/><Relationship Id="rId19" Type="http://schemas.openxmlformats.org/officeDocument/2006/relationships/image" Target="../media/image102.wmf"/><Relationship Id="rId4" Type="http://schemas.openxmlformats.org/officeDocument/2006/relationships/image" Target="../media/image95.wmf"/><Relationship Id="rId9" Type="http://schemas.openxmlformats.org/officeDocument/2006/relationships/oleObject" Target="../embeddings/oleObject148.bin"/><Relationship Id="rId14" Type="http://schemas.openxmlformats.org/officeDocument/2006/relationships/image" Target="../media/image100.wmf"/></Relationships>
</file>

<file path=ppt/slides/_rels/slide39.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155.bin"/><Relationship Id="rId7" Type="http://schemas.openxmlformats.org/officeDocument/2006/relationships/oleObject" Target="../embeddings/oleObject157.bin"/><Relationship Id="rId12" Type="http://schemas.openxmlformats.org/officeDocument/2006/relationships/image" Target="../media/image107.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04.wmf"/><Relationship Id="rId11" Type="http://schemas.openxmlformats.org/officeDocument/2006/relationships/oleObject" Target="../embeddings/oleObject159.bin"/><Relationship Id="rId5" Type="http://schemas.openxmlformats.org/officeDocument/2006/relationships/oleObject" Target="../embeddings/oleObject156.bin"/><Relationship Id="rId10" Type="http://schemas.openxmlformats.org/officeDocument/2006/relationships/image" Target="../media/image106.wmf"/><Relationship Id="rId4" Type="http://schemas.openxmlformats.org/officeDocument/2006/relationships/image" Target="../media/image103.wmf"/><Relationship Id="rId9" Type="http://schemas.openxmlformats.org/officeDocument/2006/relationships/oleObject" Target="../embeddings/oleObject158.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oleObject" Target="../embeddings/oleObject165.bin"/><Relationship Id="rId18" Type="http://schemas.openxmlformats.org/officeDocument/2006/relationships/image" Target="../media/image115.wmf"/><Relationship Id="rId3" Type="http://schemas.openxmlformats.org/officeDocument/2006/relationships/oleObject" Target="../embeddings/oleObject160.bin"/><Relationship Id="rId21" Type="http://schemas.openxmlformats.org/officeDocument/2006/relationships/oleObject" Target="../embeddings/oleObject169.bin"/><Relationship Id="rId7" Type="http://schemas.openxmlformats.org/officeDocument/2006/relationships/oleObject" Target="../embeddings/oleObject162.bin"/><Relationship Id="rId12" Type="http://schemas.openxmlformats.org/officeDocument/2006/relationships/image" Target="../media/image112.wmf"/><Relationship Id="rId17" Type="http://schemas.openxmlformats.org/officeDocument/2006/relationships/oleObject" Target="../embeddings/oleObject167.bin"/><Relationship Id="rId2" Type="http://schemas.openxmlformats.org/officeDocument/2006/relationships/slideLayout" Target="../slideLayouts/slideLayout7.xml"/><Relationship Id="rId16" Type="http://schemas.openxmlformats.org/officeDocument/2006/relationships/image" Target="../media/image114.wmf"/><Relationship Id="rId20" Type="http://schemas.openxmlformats.org/officeDocument/2006/relationships/image" Target="../media/image116.wmf"/><Relationship Id="rId1" Type="http://schemas.openxmlformats.org/officeDocument/2006/relationships/vmlDrawing" Target="../drawings/vmlDrawing18.vml"/><Relationship Id="rId6" Type="http://schemas.openxmlformats.org/officeDocument/2006/relationships/image" Target="../media/image109.wmf"/><Relationship Id="rId11" Type="http://schemas.openxmlformats.org/officeDocument/2006/relationships/oleObject" Target="../embeddings/oleObject164.bin"/><Relationship Id="rId24" Type="http://schemas.openxmlformats.org/officeDocument/2006/relationships/image" Target="../media/image118.wmf"/><Relationship Id="rId5" Type="http://schemas.openxmlformats.org/officeDocument/2006/relationships/oleObject" Target="../embeddings/oleObject161.bin"/><Relationship Id="rId15" Type="http://schemas.openxmlformats.org/officeDocument/2006/relationships/oleObject" Target="../embeddings/oleObject166.bin"/><Relationship Id="rId23" Type="http://schemas.openxmlformats.org/officeDocument/2006/relationships/oleObject" Target="../embeddings/oleObject170.bin"/><Relationship Id="rId10" Type="http://schemas.openxmlformats.org/officeDocument/2006/relationships/image" Target="../media/image111.wmf"/><Relationship Id="rId19" Type="http://schemas.openxmlformats.org/officeDocument/2006/relationships/oleObject" Target="../embeddings/oleObject168.bin"/><Relationship Id="rId4" Type="http://schemas.openxmlformats.org/officeDocument/2006/relationships/image" Target="../media/image108.wmf"/><Relationship Id="rId9" Type="http://schemas.openxmlformats.org/officeDocument/2006/relationships/oleObject" Target="../embeddings/oleObject163.bin"/><Relationship Id="rId14" Type="http://schemas.openxmlformats.org/officeDocument/2006/relationships/image" Target="../media/image113.wmf"/><Relationship Id="rId22" Type="http://schemas.openxmlformats.org/officeDocument/2006/relationships/image" Target="../media/image117.wmf"/></Relationships>
</file>

<file path=ppt/slides/_rels/slide41.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176.bin"/><Relationship Id="rId3" Type="http://schemas.openxmlformats.org/officeDocument/2006/relationships/oleObject" Target="../embeddings/oleObject171.bin"/><Relationship Id="rId7" Type="http://schemas.openxmlformats.org/officeDocument/2006/relationships/oleObject" Target="../embeddings/oleObject173.bin"/><Relationship Id="rId12" Type="http://schemas.openxmlformats.org/officeDocument/2006/relationships/image" Target="../media/image121.wmf"/><Relationship Id="rId2" Type="http://schemas.openxmlformats.org/officeDocument/2006/relationships/slideLayout" Target="../slideLayouts/slideLayout7.xml"/><Relationship Id="rId16" Type="http://schemas.openxmlformats.org/officeDocument/2006/relationships/image" Target="../media/image98.wmf"/><Relationship Id="rId1" Type="http://schemas.openxmlformats.org/officeDocument/2006/relationships/vmlDrawing" Target="../drawings/vmlDrawing19.vml"/><Relationship Id="rId6" Type="http://schemas.openxmlformats.org/officeDocument/2006/relationships/image" Target="../media/image96.wmf"/><Relationship Id="rId11" Type="http://schemas.openxmlformats.org/officeDocument/2006/relationships/oleObject" Target="../embeddings/oleObject175.bin"/><Relationship Id="rId5" Type="http://schemas.openxmlformats.org/officeDocument/2006/relationships/oleObject" Target="../embeddings/oleObject172.bin"/><Relationship Id="rId15" Type="http://schemas.openxmlformats.org/officeDocument/2006/relationships/oleObject" Target="../embeddings/oleObject177.bin"/><Relationship Id="rId10" Type="http://schemas.openxmlformats.org/officeDocument/2006/relationships/image" Target="../media/image120.wmf"/><Relationship Id="rId4" Type="http://schemas.openxmlformats.org/officeDocument/2006/relationships/image" Target="../media/image119.wmf"/><Relationship Id="rId9" Type="http://schemas.openxmlformats.org/officeDocument/2006/relationships/oleObject" Target="../embeddings/oleObject174.bin"/><Relationship Id="rId14" Type="http://schemas.openxmlformats.org/officeDocument/2006/relationships/image" Target="../media/image122.wmf"/></Relationships>
</file>

<file path=ppt/slides/_rels/slide42.x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oleObject" Target="../embeddings/oleObject183.bin"/><Relationship Id="rId18" Type="http://schemas.openxmlformats.org/officeDocument/2006/relationships/image" Target="../media/image128.wmf"/><Relationship Id="rId26" Type="http://schemas.openxmlformats.org/officeDocument/2006/relationships/image" Target="../media/image132.wmf"/><Relationship Id="rId3" Type="http://schemas.openxmlformats.org/officeDocument/2006/relationships/oleObject" Target="../embeddings/oleObject178.bin"/><Relationship Id="rId21" Type="http://schemas.openxmlformats.org/officeDocument/2006/relationships/oleObject" Target="../embeddings/oleObject187.bin"/><Relationship Id="rId7" Type="http://schemas.openxmlformats.org/officeDocument/2006/relationships/oleObject" Target="../embeddings/oleObject180.bin"/><Relationship Id="rId12" Type="http://schemas.openxmlformats.org/officeDocument/2006/relationships/image" Target="../media/image125.wmf"/><Relationship Id="rId17" Type="http://schemas.openxmlformats.org/officeDocument/2006/relationships/oleObject" Target="../embeddings/oleObject185.bin"/><Relationship Id="rId25" Type="http://schemas.openxmlformats.org/officeDocument/2006/relationships/oleObject" Target="../embeddings/oleObject189.bin"/><Relationship Id="rId2" Type="http://schemas.openxmlformats.org/officeDocument/2006/relationships/slideLayout" Target="../slideLayouts/slideLayout7.xml"/><Relationship Id="rId16" Type="http://schemas.openxmlformats.org/officeDocument/2006/relationships/image" Target="../media/image127.wmf"/><Relationship Id="rId20" Type="http://schemas.openxmlformats.org/officeDocument/2006/relationships/image" Target="../media/image129.wmf"/><Relationship Id="rId1" Type="http://schemas.openxmlformats.org/officeDocument/2006/relationships/vmlDrawing" Target="../drawings/vmlDrawing20.vml"/><Relationship Id="rId6" Type="http://schemas.openxmlformats.org/officeDocument/2006/relationships/image" Target="../media/image96.wmf"/><Relationship Id="rId11" Type="http://schemas.openxmlformats.org/officeDocument/2006/relationships/oleObject" Target="../embeddings/oleObject182.bin"/><Relationship Id="rId24" Type="http://schemas.openxmlformats.org/officeDocument/2006/relationships/image" Target="../media/image131.wmf"/><Relationship Id="rId5" Type="http://schemas.openxmlformats.org/officeDocument/2006/relationships/oleObject" Target="../embeddings/oleObject179.bin"/><Relationship Id="rId15" Type="http://schemas.openxmlformats.org/officeDocument/2006/relationships/oleObject" Target="../embeddings/oleObject184.bin"/><Relationship Id="rId23" Type="http://schemas.openxmlformats.org/officeDocument/2006/relationships/oleObject" Target="../embeddings/oleObject188.bin"/><Relationship Id="rId10" Type="http://schemas.openxmlformats.org/officeDocument/2006/relationships/image" Target="../media/image124.wmf"/><Relationship Id="rId19" Type="http://schemas.openxmlformats.org/officeDocument/2006/relationships/oleObject" Target="../embeddings/oleObject186.bin"/><Relationship Id="rId4" Type="http://schemas.openxmlformats.org/officeDocument/2006/relationships/image" Target="../media/image119.wmf"/><Relationship Id="rId9" Type="http://schemas.openxmlformats.org/officeDocument/2006/relationships/oleObject" Target="../embeddings/oleObject181.bin"/><Relationship Id="rId14" Type="http://schemas.openxmlformats.org/officeDocument/2006/relationships/image" Target="../media/image126.wmf"/><Relationship Id="rId22" Type="http://schemas.openxmlformats.org/officeDocument/2006/relationships/image" Target="../media/image130.wmf"/></Relationships>
</file>

<file path=ppt/slides/_rels/slide43.xml.rels><?xml version="1.0" encoding="UTF-8" standalone="yes"?>
<Relationships xmlns="http://schemas.openxmlformats.org/package/2006/relationships"><Relationship Id="rId8" Type="http://schemas.openxmlformats.org/officeDocument/2006/relationships/image" Target="../media/image133.wmf"/><Relationship Id="rId13" Type="http://schemas.openxmlformats.org/officeDocument/2006/relationships/oleObject" Target="../embeddings/oleObject193.bin"/><Relationship Id="rId3" Type="http://schemas.openxmlformats.org/officeDocument/2006/relationships/oleObject" Target="../embeddings/oleObject178.bin"/><Relationship Id="rId7" Type="http://schemas.openxmlformats.org/officeDocument/2006/relationships/oleObject" Target="../embeddings/oleObject190.bin"/><Relationship Id="rId12" Type="http://schemas.openxmlformats.org/officeDocument/2006/relationships/image" Target="../media/image135.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96.wmf"/><Relationship Id="rId11" Type="http://schemas.openxmlformats.org/officeDocument/2006/relationships/oleObject" Target="../embeddings/oleObject192.bin"/><Relationship Id="rId5" Type="http://schemas.openxmlformats.org/officeDocument/2006/relationships/oleObject" Target="../embeddings/oleObject179.bin"/><Relationship Id="rId10" Type="http://schemas.openxmlformats.org/officeDocument/2006/relationships/image" Target="../media/image134.wmf"/><Relationship Id="rId4" Type="http://schemas.openxmlformats.org/officeDocument/2006/relationships/image" Target="../media/image119.wmf"/><Relationship Id="rId9" Type="http://schemas.openxmlformats.org/officeDocument/2006/relationships/oleObject" Target="../embeddings/oleObject191.bin"/><Relationship Id="rId14" Type="http://schemas.openxmlformats.org/officeDocument/2006/relationships/image" Target="../media/image136.wmf"/></Relationships>
</file>

<file path=ppt/slides/_rels/slide44.xml.rels><?xml version="1.0" encoding="UTF-8" standalone="yes"?>
<Relationships xmlns="http://schemas.openxmlformats.org/package/2006/relationships"><Relationship Id="rId8" Type="http://schemas.openxmlformats.org/officeDocument/2006/relationships/image" Target="../media/image133.wmf"/><Relationship Id="rId13" Type="http://schemas.openxmlformats.org/officeDocument/2006/relationships/oleObject" Target="../embeddings/oleObject197.bin"/><Relationship Id="rId18" Type="http://schemas.openxmlformats.org/officeDocument/2006/relationships/image" Target="../media/image141.wmf"/><Relationship Id="rId3" Type="http://schemas.openxmlformats.org/officeDocument/2006/relationships/oleObject" Target="../embeddings/oleObject178.bin"/><Relationship Id="rId7" Type="http://schemas.openxmlformats.org/officeDocument/2006/relationships/oleObject" Target="../embeddings/oleObject194.bin"/><Relationship Id="rId12" Type="http://schemas.openxmlformats.org/officeDocument/2006/relationships/image" Target="../media/image138.wmf"/><Relationship Id="rId17" Type="http://schemas.openxmlformats.org/officeDocument/2006/relationships/oleObject" Target="../embeddings/oleObject199.bin"/><Relationship Id="rId2" Type="http://schemas.openxmlformats.org/officeDocument/2006/relationships/slideLayout" Target="../slideLayouts/slideLayout7.xml"/><Relationship Id="rId16" Type="http://schemas.openxmlformats.org/officeDocument/2006/relationships/image" Target="../media/image140.wmf"/><Relationship Id="rId20" Type="http://schemas.openxmlformats.org/officeDocument/2006/relationships/image" Target="../media/image142.wmf"/><Relationship Id="rId1" Type="http://schemas.openxmlformats.org/officeDocument/2006/relationships/vmlDrawing" Target="../drawings/vmlDrawing22.vml"/><Relationship Id="rId6" Type="http://schemas.openxmlformats.org/officeDocument/2006/relationships/image" Target="../media/image96.wmf"/><Relationship Id="rId11" Type="http://schemas.openxmlformats.org/officeDocument/2006/relationships/oleObject" Target="../embeddings/oleObject196.bin"/><Relationship Id="rId5" Type="http://schemas.openxmlformats.org/officeDocument/2006/relationships/oleObject" Target="../embeddings/oleObject179.bin"/><Relationship Id="rId15" Type="http://schemas.openxmlformats.org/officeDocument/2006/relationships/oleObject" Target="../embeddings/oleObject198.bin"/><Relationship Id="rId10" Type="http://schemas.openxmlformats.org/officeDocument/2006/relationships/image" Target="../media/image137.wmf"/><Relationship Id="rId19" Type="http://schemas.openxmlformats.org/officeDocument/2006/relationships/oleObject" Target="../embeddings/oleObject200.bin"/><Relationship Id="rId4" Type="http://schemas.openxmlformats.org/officeDocument/2006/relationships/image" Target="../media/image119.wmf"/><Relationship Id="rId9" Type="http://schemas.openxmlformats.org/officeDocument/2006/relationships/oleObject" Target="../embeddings/oleObject195.bin"/><Relationship Id="rId14" Type="http://schemas.openxmlformats.org/officeDocument/2006/relationships/image" Target="../media/image139.wmf"/></Relationships>
</file>

<file path=ppt/slides/_rels/slide45.xml.rels><?xml version="1.0" encoding="UTF-8" standalone="yes"?>
<Relationships xmlns="http://schemas.openxmlformats.org/package/2006/relationships"><Relationship Id="rId8" Type="http://schemas.openxmlformats.org/officeDocument/2006/relationships/image" Target="../media/image133.wmf"/><Relationship Id="rId13" Type="http://schemas.openxmlformats.org/officeDocument/2006/relationships/oleObject" Target="../embeddings/oleObject205.bin"/><Relationship Id="rId3" Type="http://schemas.openxmlformats.org/officeDocument/2006/relationships/oleObject" Target="../embeddings/oleObject178.bin"/><Relationship Id="rId7" Type="http://schemas.openxmlformats.org/officeDocument/2006/relationships/oleObject" Target="../embeddings/oleObject202.bin"/><Relationship Id="rId12" Type="http://schemas.openxmlformats.org/officeDocument/2006/relationships/image" Target="../media/image145.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43.wmf"/><Relationship Id="rId11" Type="http://schemas.openxmlformats.org/officeDocument/2006/relationships/oleObject" Target="../embeddings/oleObject204.bin"/><Relationship Id="rId5" Type="http://schemas.openxmlformats.org/officeDocument/2006/relationships/oleObject" Target="../embeddings/oleObject201.bin"/><Relationship Id="rId10" Type="http://schemas.openxmlformats.org/officeDocument/2006/relationships/image" Target="../media/image144.wmf"/><Relationship Id="rId4" Type="http://schemas.openxmlformats.org/officeDocument/2006/relationships/image" Target="../media/image119.wmf"/><Relationship Id="rId9" Type="http://schemas.openxmlformats.org/officeDocument/2006/relationships/oleObject" Target="../embeddings/oleObject203.bin"/><Relationship Id="rId14" Type="http://schemas.openxmlformats.org/officeDocument/2006/relationships/image" Target="../media/image146.wmf"/></Relationships>
</file>

<file path=ppt/slides/_rels/slide46.xml.rels><?xml version="1.0" encoding="UTF-8" standalone="yes"?>
<Relationships xmlns="http://schemas.openxmlformats.org/package/2006/relationships"><Relationship Id="rId8" Type="http://schemas.openxmlformats.org/officeDocument/2006/relationships/image" Target="../media/image133.wmf"/><Relationship Id="rId13" Type="http://schemas.openxmlformats.org/officeDocument/2006/relationships/oleObject" Target="../embeddings/oleObject210.bin"/><Relationship Id="rId3" Type="http://schemas.openxmlformats.org/officeDocument/2006/relationships/oleObject" Target="../embeddings/oleObject178.bin"/><Relationship Id="rId7" Type="http://schemas.openxmlformats.org/officeDocument/2006/relationships/oleObject" Target="../embeddings/oleObject207.bin"/><Relationship Id="rId12" Type="http://schemas.openxmlformats.org/officeDocument/2006/relationships/image" Target="../media/image148.wmf"/><Relationship Id="rId2" Type="http://schemas.openxmlformats.org/officeDocument/2006/relationships/slideLayout" Target="../slideLayouts/slideLayout7.xml"/><Relationship Id="rId16" Type="http://schemas.openxmlformats.org/officeDocument/2006/relationships/image" Target="../media/image150.wmf"/><Relationship Id="rId1" Type="http://schemas.openxmlformats.org/officeDocument/2006/relationships/vmlDrawing" Target="../drawings/vmlDrawing24.vml"/><Relationship Id="rId6" Type="http://schemas.openxmlformats.org/officeDocument/2006/relationships/image" Target="../media/image143.wmf"/><Relationship Id="rId11" Type="http://schemas.openxmlformats.org/officeDocument/2006/relationships/oleObject" Target="../embeddings/oleObject209.bin"/><Relationship Id="rId5" Type="http://schemas.openxmlformats.org/officeDocument/2006/relationships/oleObject" Target="../embeddings/oleObject206.bin"/><Relationship Id="rId15" Type="http://schemas.openxmlformats.org/officeDocument/2006/relationships/oleObject" Target="../embeddings/oleObject211.bin"/><Relationship Id="rId10" Type="http://schemas.openxmlformats.org/officeDocument/2006/relationships/image" Target="../media/image147.wmf"/><Relationship Id="rId4" Type="http://schemas.openxmlformats.org/officeDocument/2006/relationships/image" Target="../media/image119.wmf"/><Relationship Id="rId9" Type="http://schemas.openxmlformats.org/officeDocument/2006/relationships/oleObject" Target="../embeddings/oleObject208.bin"/><Relationship Id="rId14" Type="http://schemas.openxmlformats.org/officeDocument/2006/relationships/image" Target="../media/image149.wmf"/></Relationships>
</file>

<file path=ppt/slides/_rels/slide47.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217.bin"/><Relationship Id="rId3" Type="http://schemas.openxmlformats.org/officeDocument/2006/relationships/oleObject" Target="../embeddings/oleObject212.bin"/><Relationship Id="rId7" Type="http://schemas.openxmlformats.org/officeDocument/2006/relationships/oleObject" Target="../embeddings/oleObject214.bin"/><Relationship Id="rId12" Type="http://schemas.openxmlformats.org/officeDocument/2006/relationships/image" Target="../media/image152.wmf"/><Relationship Id="rId2" Type="http://schemas.openxmlformats.org/officeDocument/2006/relationships/slideLayout" Target="../slideLayouts/slideLayout7.xml"/><Relationship Id="rId16" Type="http://schemas.openxmlformats.org/officeDocument/2006/relationships/image" Target="../media/image98.wmf"/><Relationship Id="rId1" Type="http://schemas.openxmlformats.org/officeDocument/2006/relationships/vmlDrawing" Target="../drawings/vmlDrawing25.vml"/><Relationship Id="rId6" Type="http://schemas.openxmlformats.org/officeDocument/2006/relationships/image" Target="../media/image151.wmf"/><Relationship Id="rId11" Type="http://schemas.openxmlformats.org/officeDocument/2006/relationships/oleObject" Target="../embeddings/oleObject216.bin"/><Relationship Id="rId5" Type="http://schemas.openxmlformats.org/officeDocument/2006/relationships/oleObject" Target="../embeddings/oleObject213.bin"/><Relationship Id="rId15" Type="http://schemas.openxmlformats.org/officeDocument/2006/relationships/oleObject" Target="../embeddings/oleObject218.bin"/><Relationship Id="rId10" Type="http://schemas.openxmlformats.org/officeDocument/2006/relationships/image" Target="../media/image120.wmf"/><Relationship Id="rId4" Type="http://schemas.openxmlformats.org/officeDocument/2006/relationships/image" Target="../media/image119.wmf"/><Relationship Id="rId9" Type="http://schemas.openxmlformats.org/officeDocument/2006/relationships/oleObject" Target="../embeddings/oleObject215.bin"/><Relationship Id="rId14" Type="http://schemas.openxmlformats.org/officeDocument/2006/relationships/image" Target="../media/image153.wmf"/></Relationships>
</file>

<file path=ppt/slides/_rels/slide48.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oleObject" Target="../embeddings/oleObject224.bin"/><Relationship Id="rId18" Type="http://schemas.openxmlformats.org/officeDocument/2006/relationships/image" Target="../media/image98.wmf"/><Relationship Id="rId3" Type="http://schemas.openxmlformats.org/officeDocument/2006/relationships/oleObject" Target="../embeddings/oleObject219.bin"/><Relationship Id="rId7" Type="http://schemas.openxmlformats.org/officeDocument/2006/relationships/oleObject" Target="../embeddings/oleObject221.bin"/><Relationship Id="rId12" Type="http://schemas.openxmlformats.org/officeDocument/2006/relationships/image" Target="../media/image120.wmf"/><Relationship Id="rId17" Type="http://schemas.openxmlformats.org/officeDocument/2006/relationships/oleObject" Target="../embeddings/oleObject226.bin"/><Relationship Id="rId2" Type="http://schemas.openxmlformats.org/officeDocument/2006/relationships/slideLayout" Target="../slideLayouts/slideLayout7.xml"/><Relationship Id="rId16" Type="http://schemas.openxmlformats.org/officeDocument/2006/relationships/image" Target="../media/image122.wmf"/><Relationship Id="rId1" Type="http://schemas.openxmlformats.org/officeDocument/2006/relationships/vmlDrawing" Target="../drawings/vmlDrawing26.vml"/><Relationship Id="rId6" Type="http://schemas.openxmlformats.org/officeDocument/2006/relationships/image" Target="../media/image119.wmf"/><Relationship Id="rId11" Type="http://schemas.openxmlformats.org/officeDocument/2006/relationships/oleObject" Target="../embeddings/oleObject223.bin"/><Relationship Id="rId5" Type="http://schemas.openxmlformats.org/officeDocument/2006/relationships/oleObject" Target="../embeddings/oleObject220.bin"/><Relationship Id="rId15" Type="http://schemas.openxmlformats.org/officeDocument/2006/relationships/oleObject" Target="../embeddings/oleObject225.bin"/><Relationship Id="rId10" Type="http://schemas.openxmlformats.org/officeDocument/2006/relationships/image" Target="../media/image97.wmf"/><Relationship Id="rId4" Type="http://schemas.openxmlformats.org/officeDocument/2006/relationships/image" Target="../media/image87.wmf"/><Relationship Id="rId9" Type="http://schemas.openxmlformats.org/officeDocument/2006/relationships/oleObject" Target="../embeddings/oleObject222.bin"/><Relationship Id="rId14" Type="http://schemas.openxmlformats.org/officeDocument/2006/relationships/image" Target="../media/image121.wmf"/></Relationships>
</file>

<file path=ppt/slides/_rels/slide49.xml.rels><?xml version="1.0" encoding="UTF-8" standalone="yes"?>
<Relationships xmlns="http://schemas.openxmlformats.org/package/2006/relationships"><Relationship Id="rId8" Type="http://schemas.openxmlformats.org/officeDocument/2006/relationships/image" Target="../media/image154.wmf"/><Relationship Id="rId13" Type="http://schemas.openxmlformats.org/officeDocument/2006/relationships/oleObject" Target="../embeddings/oleObject232.bin"/><Relationship Id="rId18" Type="http://schemas.openxmlformats.org/officeDocument/2006/relationships/image" Target="../media/image157.wmf"/><Relationship Id="rId3" Type="http://schemas.openxmlformats.org/officeDocument/2006/relationships/oleObject" Target="../embeddings/oleObject227.bin"/><Relationship Id="rId21" Type="http://schemas.openxmlformats.org/officeDocument/2006/relationships/oleObject" Target="../embeddings/oleObject236.bin"/><Relationship Id="rId7" Type="http://schemas.openxmlformats.org/officeDocument/2006/relationships/oleObject" Target="../embeddings/oleObject229.bin"/><Relationship Id="rId12" Type="http://schemas.openxmlformats.org/officeDocument/2006/relationships/image" Target="../media/image156.wmf"/><Relationship Id="rId17" Type="http://schemas.openxmlformats.org/officeDocument/2006/relationships/oleObject" Target="../embeddings/oleObject234.bin"/><Relationship Id="rId2" Type="http://schemas.openxmlformats.org/officeDocument/2006/relationships/slideLayout" Target="../slideLayouts/slideLayout7.xml"/><Relationship Id="rId16" Type="http://schemas.openxmlformats.org/officeDocument/2006/relationships/image" Target="../media/image101.wmf"/><Relationship Id="rId20" Type="http://schemas.openxmlformats.org/officeDocument/2006/relationships/image" Target="../media/image158.wmf"/><Relationship Id="rId1" Type="http://schemas.openxmlformats.org/officeDocument/2006/relationships/vmlDrawing" Target="../drawings/vmlDrawing27.vml"/><Relationship Id="rId6" Type="http://schemas.openxmlformats.org/officeDocument/2006/relationships/image" Target="../media/image100.wmf"/><Relationship Id="rId11" Type="http://schemas.openxmlformats.org/officeDocument/2006/relationships/oleObject" Target="../embeddings/oleObject231.bin"/><Relationship Id="rId5" Type="http://schemas.openxmlformats.org/officeDocument/2006/relationships/oleObject" Target="../embeddings/oleObject228.bin"/><Relationship Id="rId15" Type="http://schemas.openxmlformats.org/officeDocument/2006/relationships/oleObject" Target="../embeddings/oleObject233.bin"/><Relationship Id="rId10" Type="http://schemas.openxmlformats.org/officeDocument/2006/relationships/image" Target="../media/image155.wmf"/><Relationship Id="rId19" Type="http://schemas.openxmlformats.org/officeDocument/2006/relationships/oleObject" Target="../embeddings/oleObject235.bin"/><Relationship Id="rId4" Type="http://schemas.openxmlformats.org/officeDocument/2006/relationships/image" Target="../media/image99.wmf"/><Relationship Id="rId9" Type="http://schemas.openxmlformats.org/officeDocument/2006/relationships/oleObject" Target="../embeddings/oleObject230.bin"/><Relationship Id="rId14" Type="http://schemas.openxmlformats.org/officeDocument/2006/relationships/image" Target="../media/image98.wmf"/><Relationship Id="rId22" Type="http://schemas.openxmlformats.org/officeDocument/2006/relationships/image" Target="../media/image159.w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8.wmf"/><Relationship Id="rId18" Type="http://schemas.openxmlformats.org/officeDocument/2006/relationships/oleObject" Target="../embeddings/oleObject11.bin"/><Relationship Id="rId3" Type="http://schemas.openxmlformats.org/officeDocument/2006/relationships/oleObject" Target="../embeddings/oleObject1.bin"/><Relationship Id="rId7" Type="http://schemas.openxmlformats.org/officeDocument/2006/relationships/image" Target="../media/image5.wmf"/><Relationship Id="rId12" Type="http://schemas.openxmlformats.org/officeDocument/2006/relationships/oleObject" Target="../embeddings/oleObject6.bin"/><Relationship Id="rId17" Type="http://schemas.openxmlformats.org/officeDocument/2006/relationships/oleObject" Target="../embeddings/oleObject10.bin"/><Relationship Id="rId2" Type="http://schemas.openxmlformats.org/officeDocument/2006/relationships/slideLayout" Target="../slideLayouts/slideLayout7.xml"/><Relationship Id="rId16"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7.wmf"/><Relationship Id="rId5" Type="http://schemas.openxmlformats.org/officeDocument/2006/relationships/oleObject" Target="../embeddings/oleObject2.bin"/><Relationship Id="rId15" Type="http://schemas.openxmlformats.org/officeDocument/2006/relationships/oleObject" Target="../embeddings/oleObject8.bin"/><Relationship Id="rId10" Type="http://schemas.openxmlformats.org/officeDocument/2006/relationships/oleObject" Target="../embeddings/oleObject5.bin"/><Relationship Id="rId4" Type="http://schemas.openxmlformats.org/officeDocument/2006/relationships/image" Target="../media/image4.wmf"/><Relationship Id="rId9" Type="http://schemas.openxmlformats.org/officeDocument/2006/relationships/image" Target="../media/image6.wmf"/><Relationship Id="rId14" Type="http://schemas.openxmlformats.org/officeDocument/2006/relationships/oleObject" Target="../embeddings/oleObject7.bin"/></Relationships>
</file>

<file path=ppt/slides/_rels/slide50.x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oleObject" Target="../embeddings/oleObject237.bin"/><Relationship Id="rId7" Type="http://schemas.openxmlformats.org/officeDocument/2006/relationships/oleObject" Target="../embeddings/oleObject239.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61.wmf"/><Relationship Id="rId5" Type="http://schemas.openxmlformats.org/officeDocument/2006/relationships/oleObject" Target="../embeddings/oleObject238.bin"/><Relationship Id="rId4" Type="http://schemas.openxmlformats.org/officeDocument/2006/relationships/image" Target="../media/image160.wmf"/></Relationships>
</file>

<file path=ppt/slides/_rels/slide5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167.wmf"/><Relationship Id="rId13" Type="http://schemas.openxmlformats.org/officeDocument/2006/relationships/oleObject" Target="../embeddings/oleObject245.bin"/><Relationship Id="rId18" Type="http://schemas.openxmlformats.org/officeDocument/2006/relationships/image" Target="../media/image172.wmf"/><Relationship Id="rId3" Type="http://schemas.openxmlformats.org/officeDocument/2006/relationships/oleObject" Target="../embeddings/oleObject240.bin"/><Relationship Id="rId21" Type="http://schemas.openxmlformats.org/officeDocument/2006/relationships/oleObject" Target="../embeddings/oleObject249.bin"/><Relationship Id="rId7" Type="http://schemas.openxmlformats.org/officeDocument/2006/relationships/oleObject" Target="../embeddings/oleObject242.bin"/><Relationship Id="rId12" Type="http://schemas.openxmlformats.org/officeDocument/2006/relationships/image" Target="../media/image169.wmf"/><Relationship Id="rId17" Type="http://schemas.openxmlformats.org/officeDocument/2006/relationships/oleObject" Target="../embeddings/oleObject247.bin"/><Relationship Id="rId2" Type="http://schemas.openxmlformats.org/officeDocument/2006/relationships/slideLayout" Target="../slideLayouts/slideLayout7.xml"/><Relationship Id="rId16" Type="http://schemas.openxmlformats.org/officeDocument/2006/relationships/image" Target="../media/image171.wmf"/><Relationship Id="rId20" Type="http://schemas.openxmlformats.org/officeDocument/2006/relationships/image" Target="../media/image173.wmf"/><Relationship Id="rId1" Type="http://schemas.openxmlformats.org/officeDocument/2006/relationships/vmlDrawing" Target="../drawings/vmlDrawing29.vml"/><Relationship Id="rId6" Type="http://schemas.openxmlformats.org/officeDocument/2006/relationships/image" Target="../media/image166.wmf"/><Relationship Id="rId11" Type="http://schemas.openxmlformats.org/officeDocument/2006/relationships/oleObject" Target="../embeddings/oleObject244.bin"/><Relationship Id="rId24" Type="http://schemas.openxmlformats.org/officeDocument/2006/relationships/image" Target="../media/image175.wmf"/><Relationship Id="rId5" Type="http://schemas.openxmlformats.org/officeDocument/2006/relationships/oleObject" Target="../embeddings/oleObject241.bin"/><Relationship Id="rId15" Type="http://schemas.openxmlformats.org/officeDocument/2006/relationships/oleObject" Target="../embeddings/oleObject246.bin"/><Relationship Id="rId23" Type="http://schemas.openxmlformats.org/officeDocument/2006/relationships/oleObject" Target="../embeddings/oleObject250.bin"/><Relationship Id="rId10" Type="http://schemas.openxmlformats.org/officeDocument/2006/relationships/image" Target="../media/image168.wmf"/><Relationship Id="rId19" Type="http://schemas.openxmlformats.org/officeDocument/2006/relationships/oleObject" Target="../embeddings/oleObject248.bin"/><Relationship Id="rId4" Type="http://schemas.openxmlformats.org/officeDocument/2006/relationships/image" Target="../media/image165.wmf"/><Relationship Id="rId9" Type="http://schemas.openxmlformats.org/officeDocument/2006/relationships/oleObject" Target="../embeddings/oleObject243.bin"/><Relationship Id="rId14" Type="http://schemas.openxmlformats.org/officeDocument/2006/relationships/image" Target="../media/image170.wmf"/><Relationship Id="rId22" Type="http://schemas.openxmlformats.org/officeDocument/2006/relationships/image" Target="../media/image174.wmf"/></Relationships>
</file>

<file path=ppt/slides/_rels/slide53.xml.rels><?xml version="1.0" encoding="UTF-8" standalone="yes"?>
<Relationships xmlns="http://schemas.openxmlformats.org/package/2006/relationships"><Relationship Id="rId8" Type="http://schemas.openxmlformats.org/officeDocument/2006/relationships/image" Target="../media/image167.wmf"/><Relationship Id="rId13" Type="http://schemas.openxmlformats.org/officeDocument/2006/relationships/oleObject" Target="../embeddings/oleObject256.bin"/><Relationship Id="rId3" Type="http://schemas.openxmlformats.org/officeDocument/2006/relationships/oleObject" Target="../embeddings/oleObject251.bin"/><Relationship Id="rId7" Type="http://schemas.openxmlformats.org/officeDocument/2006/relationships/oleObject" Target="../embeddings/oleObject253.bin"/><Relationship Id="rId12" Type="http://schemas.openxmlformats.org/officeDocument/2006/relationships/image" Target="../media/image169.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66.wmf"/><Relationship Id="rId11" Type="http://schemas.openxmlformats.org/officeDocument/2006/relationships/oleObject" Target="../embeddings/oleObject255.bin"/><Relationship Id="rId5" Type="http://schemas.openxmlformats.org/officeDocument/2006/relationships/oleObject" Target="../embeddings/oleObject252.bin"/><Relationship Id="rId10" Type="http://schemas.openxmlformats.org/officeDocument/2006/relationships/image" Target="../media/image168.wmf"/><Relationship Id="rId4" Type="http://schemas.openxmlformats.org/officeDocument/2006/relationships/image" Target="../media/image165.wmf"/><Relationship Id="rId9" Type="http://schemas.openxmlformats.org/officeDocument/2006/relationships/oleObject" Target="../embeddings/oleObject254.bin"/><Relationship Id="rId14" Type="http://schemas.openxmlformats.org/officeDocument/2006/relationships/image" Target="../media/image176.wmf"/></Relationships>
</file>

<file path=ppt/slides/_rels/slide54.xml.rels><?xml version="1.0" encoding="UTF-8" standalone="yes"?>
<Relationships xmlns="http://schemas.openxmlformats.org/package/2006/relationships"><Relationship Id="rId8" Type="http://schemas.openxmlformats.org/officeDocument/2006/relationships/image" Target="../media/image179.emf"/><Relationship Id="rId13" Type="http://schemas.openxmlformats.org/officeDocument/2006/relationships/oleObject" Target="../embeddings/oleObject262.bin"/><Relationship Id="rId3" Type="http://schemas.openxmlformats.org/officeDocument/2006/relationships/oleObject" Target="../embeddings/oleObject257.bin"/><Relationship Id="rId7" Type="http://schemas.openxmlformats.org/officeDocument/2006/relationships/oleObject" Target="../embeddings/oleObject259.bin"/><Relationship Id="rId12" Type="http://schemas.openxmlformats.org/officeDocument/2006/relationships/image" Target="../media/image181.w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78.wmf"/><Relationship Id="rId11" Type="http://schemas.openxmlformats.org/officeDocument/2006/relationships/oleObject" Target="../embeddings/oleObject261.bin"/><Relationship Id="rId5" Type="http://schemas.openxmlformats.org/officeDocument/2006/relationships/oleObject" Target="../embeddings/oleObject258.bin"/><Relationship Id="rId10" Type="http://schemas.openxmlformats.org/officeDocument/2006/relationships/image" Target="../media/image180.wmf"/><Relationship Id="rId4" Type="http://schemas.openxmlformats.org/officeDocument/2006/relationships/image" Target="../media/image177.wmf"/><Relationship Id="rId9" Type="http://schemas.openxmlformats.org/officeDocument/2006/relationships/oleObject" Target="../embeddings/oleObject260.bin"/><Relationship Id="rId14" Type="http://schemas.openxmlformats.org/officeDocument/2006/relationships/image" Target="../media/image182.wmf"/></Relationships>
</file>

<file path=ppt/slides/_rels/slide5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3" Type="http://schemas.openxmlformats.org/officeDocument/2006/relationships/oleObject" Target="../embeddings/oleObject268.bin"/><Relationship Id="rId18" Type="http://schemas.openxmlformats.org/officeDocument/2006/relationships/oleObject" Target="../embeddings/oleObject270.bin"/><Relationship Id="rId26" Type="http://schemas.openxmlformats.org/officeDocument/2006/relationships/oleObject" Target="../embeddings/oleObject274.bin"/><Relationship Id="rId3" Type="http://schemas.openxmlformats.org/officeDocument/2006/relationships/oleObject" Target="../embeddings/oleObject263.bin"/><Relationship Id="rId21" Type="http://schemas.openxmlformats.org/officeDocument/2006/relationships/image" Target="../media/image190.wmf"/><Relationship Id="rId34" Type="http://schemas.openxmlformats.org/officeDocument/2006/relationships/image" Target="../media/image196.wmf"/><Relationship Id="rId7" Type="http://schemas.openxmlformats.org/officeDocument/2006/relationships/oleObject" Target="../embeddings/oleObject265.bin"/><Relationship Id="rId12" Type="http://schemas.openxmlformats.org/officeDocument/2006/relationships/image" Target="../media/image187.wmf"/><Relationship Id="rId17" Type="http://schemas.openxmlformats.org/officeDocument/2006/relationships/image" Target="../media/image9.gif"/><Relationship Id="rId25" Type="http://schemas.openxmlformats.org/officeDocument/2006/relationships/image" Target="../media/image192.wmf"/><Relationship Id="rId33" Type="http://schemas.openxmlformats.org/officeDocument/2006/relationships/oleObject" Target="../embeddings/oleObject278.bin"/><Relationship Id="rId2" Type="http://schemas.openxmlformats.org/officeDocument/2006/relationships/slideLayout" Target="../slideLayouts/slideLayout7.xml"/><Relationship Id="rId16" Type="http://schemas.openxmlformats.org/officeDocument/2006/relationships/image" Target="../media/image189.wmf"/><Relationship Id="rId20" Type="http://schemas.openxmlformats.org/officeDocument/2006/relationships/oleObject" Target="../embeddings/oleObject271.bin"/><Relationship Id="rId29" Type="http://schemas.openxmlformats.org/officeDocument/2006/relationships/oleObject" Target="../embeddings/oleObject276.bin"/><Relationship Id="rId1" Type="http://schemas.openxmlformats.org/officeDocument/2006/relationships/vmlDrawing" Target="../drawings/vmlDrawing32.vml"/><Relationship Id="rId6" Type="http://schemas.openxmlformats.org/officeDocument/2006/relationships/image" Target="../media/image184.wmf"/><Relationship Id="rId11" Type="http://schemas.openxmlformats.org/officeDocument/2006/relationships/oleObject" Target="../embeddings/oleObject267.bin"/><Relationship Id="rId24" Type="http://schemas.openxmlformats.org/officeDocument/2006/relationships/oleObject" Target="../embeddings/oleObject273.bin"/><Relationship Id="rId32" Type="http://schemas.openxmlformats.org/officeDocument/2006/relationships/image" Target="../media/image195.wmf"/><Relationship Id="rId5" Type="http://schemas.openxmlformats.org/officeDocument/2006/relationships/oleObject" Target="../embeddings/oleObject264.bin"/><Relationship Id="rId15" Type="http://schemas.openxmlformats.org/officeDocument/2006/relationships/oleObject" Target="../embeddings/oleObject269.bin"/><Relationship Id="rId23" Type="http://schemas.openxmlformats.org/officeDocument/2006/relationships/image" Target="../media/image191.wmf"/><Relationship Id="rId28" Type="http://schemas.openxmlformats.org/officeDocument/2006/relationships/image" Target="../media/image193.wmf"/><Relationship Id="rId10" Type="http://schemas.openxmlformats.org/officeDocument/2006/relationships/image" Target="../media/image186.wmf"/><Relationship Id="rId19" Type="http://schemas.openxmlformats.org/officeDocument/2006/relationships/image" Target="../media/image170.wmf"/><Relationship Id="rId31" Type="http://schemas.openxmlformats.org/officeDocument/2006/relationships/oleObject" Target="../embeddings/oleObject277.bin"/><Relationship Id="rId4" Type="http://schemas.openxmlformats.org/officeDocument/2006/relationships/image" Target="../media/image183.wmf"/><Relationship Id="rId9" Type="http://schemas.openxmlformats.org/officeDocument/2006/relationships/oleObject" Target="../embeddings/oleObject266.bin"/><Relationship Id="rId14" Type="http://schemas.openxmlformats.org/officeDocument/2006/relationships/image" Target="../media/image188.wmf"/><Relationship Id="rId22" Type="http://schemas.openxmlformats.org/officeDocument/2006/relationships/oleObject" Target="../embeddings/oleObject272.bin"/><Relationship Id="rId27" Type="http://schemas.openxmlformats.org/officeDocument/2006/relationships/oleObject" Target="../embeddings/oleObject275.bin"/><Relationship Id="rId30" Type="http://schemas.openxmlformats.org/officeDocument/2006/relationships/image" Target="../media/image194.wmf"/><Relationship Id="rId8" Type="http://schemas.openxmlformats.org/officeDocument/2006/relationships/image" Target="../media/image185.wmf"/></Relationships>
</file>

<file path=ppt/slides/_rels/slide58.xml.rels><?xml version="1.0" encoding="UTF-8" standalone="yes"?>
<Relationships xmlns="http://schemas.openxmlformats.org/package/2006/relationships"><Relationship Id="rId8" Type="http://schemas.openxmlformats.org/officeDocument/2006/relationships/image" Target="../media/image198.wmf"/><Relationship Id="rId13" Type="http://schemas.openxmlformats.org/officeDocument/2006/relationships/oleObject" Target="../embeddings/oleObject283.bin"/><Relationship Id="rId18" Type="http://schemas.openxmlformats.org/officeDocument/2006/relationships/image" Target="../media/image203.wmf"/><Relationship Id="rId3" Type="http://schemas.openxmlformats.org/officeDocument/2006/relationships/audio" Target="../media/audio1.wav"/><Relationship Id="rId21" Type="http://schemas.openxmlformats.org/officeDocument/2006/relationships/oleObject" Target="../embeddings/oleObject287.bin"/><Relationship Id="rId7" Type="http://schemas.openxmlformats.org/officeDocument/2006/relationships/oleObject" Target="../embeddings/oleObject280.bin"/><Relationship Id="rId12" Type="http://schemas.openxmlformats.org/officeDocument/2006/relationships/image" Target="../media/image200.wmf"/><Relationship Id="rId17" Type="http://schemas.openxmlformats.org/officeDocument/2006/relationships/oleObject" Target="../embeddings/oleObject285.bin"/><Relationship Id="rId2" Type="http://schemas.openxmlformats.org/officeDocument/2006/relationships/slideLayout" Target="../slideLayouts/slideLayout7.xml"/><Relationship Id="rId16" Type="http://schemas.openxmlformats.org/officeDocument/2006/relationships/image" Target="../media/image202.wmf"/><Relationship Id="rId20" Type="http://schemas.openxmlformats.org/officeDocument/2006/relationships/image" Target="../media/image204.wmf"/><Relationship Id="rId1" Type="http://schemas.openxmlformats.org/officeDocument/2006/relationships/vmlDrawing" Target="../drawings/vmlDrawing33.vml"/><Relationship Id="rId6" Type="http://schemas.openxmlformats.org/officeDocument/2006/relationships/image" Target="../media/image197.wmf"/><Relationship Id="rId11" Type="http://schemas.openxmlformats.org/officeDocument/2006/relationships/oleObject" Target="../embeddings/oleObject282.bin"/><Relationship Id="rId5" Type="http://schemas.openxmlformats.org/officeDocument/2006/relationships/oleObject" Target="../embeddings/oleObject279.bin"/><Relationship Id="rId15" Type="http://schemas.openxmlformats.org/officeDocument/2006/relationships/oleObject" Target="../embeddings/oleObject284.bin"/><Relationship Id="rId10" Type="http://schemas.openxmlformats.org/officeDocument/2006/relationships/image" Target="../media/image199.wmf"/><Relationship Id="rId19" Type="http://schemas.openxmlformats.org/officeDocument/2006/relationships/oleObject" Target="../embeddings/oleObject286.bin"/><Relationship Id="rId4" Type="http://schemas.openxmlformats.org/officeDocument/2006/relationships/audio" Target="../media/audio2.wav"/><Relationship Id="rId9" Type="http://schemas.openxmlformats.org/officeDocument/2006/relationships/oleObject" Target="../embeddings/oleObject281.bin"/><Relationship Id="rId14" Type="http://schemas.openxmlformats.org/officeDocument/2006/relationships/image" Target="../media/image201.wmf"/><Relationship Id="rId22" Type="http://schemas.openxmlformats.org/officeDocument/2006/relationships/image" Target="../media/image205.wmf"/></Relationships>
</file>

<file path=ppt/slides/_rels/slide59.xml.rels><?xml version="1.0" encoding="UTF-8" standalone="yes"?>
<Relationships xmlns="http://schemas.openxmlformats.org/package/2006/relationships"><Relationship Id="rId8" Type="http://schemas.openxmlformats.org/officeDocument/2006/relationships/image" Target="../media/image208.wmf"/><Relationship Id="rId3" Type="http://schemas.openxmlformats.org/officeDocument/2006/relationships/oleObject" Target="../embeddings/oleObject288.bin"/><Relationship Id="rId7" Type="http://schemas.openxmlformats.org/officeDocument/2006/relationships/oleObject" Target="../embeddings/oleObject290.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207.wmf"/><Relationship Id="rId5" Type="http://schemas.openxmlformats.org/officeDocument/2006/relationships/oleObject" Target="../embeddings/oleObject289.bin"/><Relationship Id="rId10" Type="http://schemas.openxmlformats.org/officeDocument/2006/relationships/image" Target="../media/image209.wmf"/><Relationship Id="rId4" Type="http://schemas.openxmlformats.org/officeDocument/2006/relationships/image" Target="../media/image206.wmf"/><Relationship Id="rId9" Type="http://schemas.openxmlformats.org/officeDocument/2006/relationships/oleObject" Target="../embeddings/oleObject291.bin"/></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293.bin"/><Relationship Id="rId13" Type="http://schemas.openxmlformats.org/officeDocument/2006/relationships/image" Target="../media/image213.emf"/><Relationship Id="rId18" Type="http://schemas.openxmlformats.org/officeDocument/2006/relationships/oleObject" Target="../embeddings/oleObject298.bin"/><Relationship Id="rId3" Type="http://schemas.openxmlformats.org/officeDocument/2006/relationships/video" Target="file:///D:\&#22823;&#23398;&#29289;&#29702;&#30005;&#23376;&#25945;&#26696;\&#26446;&#38108;&#24544;\Pwpoint&#29256;\5&#27874;&#21160;&#20809;&#23398;\19&#20809;&#30340;&#20559;&#25391;\&#21452;&#25240;&#23556;1.AVI" TargetMode="External"/><Relationship Id="rId7" Type="http://schemas.openxmlformats.org/officeDocument/2006/relationships/image" Target="../media/image210.emf"/><Relationship Id="rId12" Type="http://schemas.openxmlformats.org/officeDocument/2006/relationships/oleObject" Target="../embeddings/oleObject295.bin"/><Relationship Id="rId17" Type="http://schemas.openxmlformats.org/officeDocument/2006/relationships/image" Target="../media/image215.emf"/><Relationship Id="rId2" Type="http://schemas.openxmlformats.org/officeDocument/2006/relationships/video" Target="file:///D:\&#22823;&#23398;&#29289;&#29702;&#30005;&#23376;&#25945;&#26696;\&#26446;&#38108;&#24544;\Pwpoint&#29256;\5&#27874;&#21160;&#20809;&#23398;\19&#20809;&#30340;&#20559;&#25391;\&#21452;&#25240;&#23556;3.mpg" TargetMode="External"/><Relationship Id="rId16" Type="http://schemas.openxmlformats.org/officeDocument/2006/relationships/oleObject" Target="../embeddings/oleObject297.bin"/><Relationship Id="rId20" Type="http://schemas.openxmlformats.org/officeDocument/2006/relationships/image" Target="../media/image218.jpeg"/><Relationship Id="rId1" Type="http://schemas.openxmlformats.org/officeDocument/2006/relationships/vmlDrawing" Target="../drawings/vmlDrawing35.vml"/><Relationship Id="rId6" Type="http://schemas.openxmlformats.org/officeDocument/2006/relationships/oleObject" Target="../embeddings/oleObject292.bin"/><Relationship Id="rId11" Type="http://schemas.openxmlformats.org/officeDocument/2006/relationships/image" Target="../media/image212.emf"/><Relationship Id="rId5" Type="http://schemas.openxmlformats.org/officeDocument/2006/relationships/image" Target="../media/image217.jpeg"/><Relationship Id="rId15" Type="http://schemas.openxmlformats.org/officeDocument/2006/relationships/image" Target="../media/image214.emf"/><Relationship Id="rId10" Type="http://schemas.openxmlformats.org/officeDocument/2006/relationships/oleObject" Target="../embeddings/oleObject294.bin"/><Relationship Id="rId19" Type="http://schemas.openxmlformats.org/officeDocument/2006/relationships/image" Target="../media/image216.emf"/><Relationship Id="rId4" Type="http://schemas.openxmlformats.org/officeDocument/2006/relationships/slideLayout" Target="../slideLayouts/slideLayout7.xml"/><Relationship Id="rId9" Type="http://schemas.openxmlformats.org/officeDocument/2006/relationships/image" Target="../media/image211.emf"/><Relationship Id="rId14" Type="http://schemas.openxmlformats.org/officeDocument/2006/relationships/oleObject" Target="../embeddings/oleObject296.bin"/></Relationships>
</file>

<file path=ppt/slides/_rels/slide62.xml.rels><?xml version="1.0" encoding="UTF-8" standalone="yes"?>
<Relationships xmlns="http://schemas.openxmlformats.org/package/2006/relationships"><Relationship Id="rId2" Type="http://schemas.openxmlformats.org/officeDocument/2006/relationships/image" Target="../media/image219.gi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3.jpeg"/><Relationship Id="rId5" Type="http://schemas.openxmlformats.org/officeDocument/2006/relationships/image" Target="../media/image222.jpeg"/><Relationship Id="rId4" Type="http://schemas.openxmlformats.org/officeDocument/2006/relationships/image" Target="../media/image221.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14.emf"/><Relationship Id="rId3" Type="http://schemas.openxmlformats.org/officeDocument/2006/relationships/oleObject" Target="../embeddings/oleObject12.bin"/><Relationship Id="rId7" Type="http://schemas.openxmlformats.org/officeDocument/2006/relationships/image" Target="../media/image11.wmf"/><Relationship Id="rId12"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13.bin"/><Relationship Id="rId11" Type="http://schemas.openxmlformats.org/officeDocument/2006/relationships/image" Target="../media/image13.wmf"/><Relationship Id="rId5" Type="http://schemas.openxmlformats.org/officeDocument/2006/relationships/image" Target="../media/image15.jpeg"/><Relationship Id="rId10" Type="http://schemas.openxmlformats.org/officeDocument/2006/relationships/oleObject" Target="../embeddings/oleObject15.bin"/><Relationship Id="rId4" Type="http://schemas.openxmlformats.org/officeDocument/2006/relationships/image" Target="../media/image10.wmf"/><Relationship Id="rId9" Type="http://schemas.openxmlformats.org/officeDocument/2006/relationships/image" Target="../media/image12.wmf"/></Relationships>
</file>

<file path=ppt/slides/_rels/slide7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5" Type="http://schemas.openxmlformats.org/officeDocument/2006/relationships/image" Target="../media/image228.png"/><Relationship Id="rId4" Type="http://schemas.openxmlformats.org/officeDocument/2006/relationships/image" Target="../media/image227.png"/></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99.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230.wmf"/><Relationship Id="rId5" Type="http://schemas.openxmlformats.org/officeDocument/2006/relationships/oleObject" Target="../embeddings/oleObject300.bin"/><Relationship Id="rId4" Type="http://schemas.openxmlformats.org/officeDocument/2006/relationships/image" Target="../media/image229.wmf"/></Relationships>
</file>

<file path=ppt/slides/_rels/slide73.xml.rels><?xml version="1.0" encoding="UTF-8" standalone="yes"?>
<Relationships xmlns="http://schemas.openxmlformats.org/package/2006/relationships"><Relationship Id="rId8" Type="http://schemas.openxmlformats.org/officeDocument/2006/relationships/image" Target="../media/image233.wmf"/><Relationship Id="rId3" Type="http://schemas.openxmlformats.org/officeDocument/2006/relationships/oleObject" Target="../embeddings/oleObject301.bin"/><Relationship Id="rId7" Type="http://schemas.openxmlformats.org/officeDocument/2006/relationships/oleObject" Target="../embeddings/oleObject303.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232.wmf"/><Relationship Id="rId5" Type="http://schemas.openxmlformats.org/officeDocument/2006/relationships/oleObject" Target="../embeddings/oleObject302.bin"/><Relationship Id="rId4" Type="http://schemas.openxmlformats.org/officeDocument/2006/relationships/image" Target="../media/image231.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306.bin"/><Relationship Id="rId3" Type="http://schemas.openxmlformats.org/officeDocument/2006/relationships/notesSlide" Target="../notesSlides/notesSlide2.xml"/><Relationship Id="rId7" Type="http://schemas.openxmlformats.org/officeDocument/2006/relationships/image" Target="../media/image231.w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305.bin"/><Relationship Id="rId5" Type="http://schemas.openxmlformats.org/officeDocument/2006/relationships/image" Target="../media/image234.wmf"/><Relationship Id="rId10" Type="http://schemas.openxmlformats.org/officeDocument/2006/relationships/oleObject" Target="../embeddings/oleObject307.bin"/><Relationship Id="rId4" Type="http://schemas.openxmlformats.org/officeDocument/2006/relationships/oleObject" Target="../embeddings/oleObject304.bin"/><Relationship Id="rId9" Type="http://schemas.openxmlformats.org/officeDocument/2006/relationships/image" Target="../media/image235.wmf"/></Relationships>
</file>

<file path=ppt/slides/_rels/slide75.xml.rels><?xml version="1.0" encoding="UTF-8" standalone="yes"?>
<Relationships xmlns="http://schemas.openxmlformats.org/package/2006/relationships"><Relationship Id="rId8" Type="http://schemas.openxmlformats.org/officeDocument/2006/relationships/image" Target="../media/image235.wmf"/><Relationship Id="rId3" Type="http://schemas.openxmlformats.org/officeDocument/2006/relationships/oleObject" Target="../embeddings/oleObject308.bin"/><Relationship Id="rId7" Type="http://schemas.openxmlformats.org/officeDocument/2006/relationships/oleObject" Target="../embeddings/oleObject310.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231.wmf"/><Relationship Id="rId5" Type="http://schemas.openxmlformats.org/officeDocument/2006/relationships/oleObject" Target="../embeddings/oleObject309.bin"/><Relationship Id="rId4" Type="http://schemas.openxmlformats.org/officeDocument/2006/relationships/image" Target="../media/image236.wmf"/><Relationship Id="rId9" Type="http://schemas.openxmlformats.org/officeDocument/2006/relationships/oleObject" Target="../embeddings/oleObject311.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315.bin"/><Relationship Id="rId3" Type="http://schemas.openxmlformats.org/officeDocument/2006/relationships/oleObject" Target="../embeddings/oleObject312.bin"/><Relationship Id="rId7" Type="http://schemas.openxmlformats.org/officeDocument/2006/relationships/oleObject" Target="../embeddings/oleObject314.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234.wmf"/><Relationship Id="rId5" Type="http://schemas.openxmlformats.org/officeDocument/2006/relationships/oleObject" Target="../embeddings/oleObject313.bin"/><Relationship Id="rId4" Type="http://schemas.openxmlformats.org/officeDocument/2006/relationships/image" Target="../media/image231.wmf"/><Relationship Id="rId9" Type="http://schemas.openxmlformats.org/officeDocument/2006/relationships/image" Target="../media/image236.wmf"/></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319.bin"/><Relationship Id="rId3" Type="http://schemas.openxmlformats.org/officeDocument/2006/relationships/oleObject" Target="../embeddings/oleObject316.bin"/><Relationship Id="rId7" Type="http://schemas.openxmlformats.org/officeDocument/2006/relationships/oleObject" Target="../embeddings/oleObject318.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235.wmf"/><Relationship Id="rId5" Type="http://schemas.openxmlformats.org/officeDocument/2006/relationships/oleObject" Target="../embeddings/oleObject317.bin"/><Relationship Id="rId10" Type="http://schemas.openxmlformats.org/officeDocument/2006/relationships/oleObject" Target="../embeddings/oleObject321.bin"/><Relationship Id="rId4" Type="http://schemas.openxmlformats.org/officeDocument/2006/relationships/image" Target="../media/image231.wmf"/><Relationship Id="rId9" Type="http://schemas.openxmlformats.org/officeDocument/2006/relationships/oleObject" Target="../embeddings/oleObject320.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324.bin"/><Relationship Id="rId13" Type="http://schemas.openxmlformats.org/officeDocument/2006/relationships/image" Target="../media/image233.wmf"/><Relationship Id="rId3" Type="http://schemas.openxmlformats.org/officeDocument/2006/relationships/image" Target="../media/image9.gif"/><Relationship Id="rId7" Type="http://schemas.openxmlformats.org/officeDocument/2006/relationships/image" Target="../media/image238.wmf"/><Relationship Id="rId12" Type="http://schemas.openxmlformats.org/officeDocument/2006/relationships/oleObject" Target="../embeddings/oleObject303.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oleObject" Target="../embeddings/oleObject323.bin"/><Relationship Id="rId11" Type="http://schemas.openxmlformats.org/officeDocument/2006/relationships/image" Target="../media/image232.wmf"/><Relationship Id="rId5" Type="http://schemas.openxmlformats.org/officeDocument/2006/relationships/image" Target="../media/image237.wmf"/><Relationship Id="rId15" Type="http://schemas.openxmlformats.org/officeDocument/2006/relationships/image" Target="../media/image10.wmf"/><Relationship Id="rId10" Type="http://schemas.openxmlformats.org/officeDocument/2006/relationships/oleObject" Target="../embeddings/oleObject302.bin"/><Relationship Id="rId4" Type="http://schemas.openxmlformats.org/officeDocument/2006/relationships/oleObject" Target="../embeddings/oleObject322.bin"/><Relationship Id="rId9" Type="http://schemas.openxmlformats.org/officeDocument/2006/relationships/image" Target="../media/image239.wmf"/><Relationship Id="rId14" Type="http://schemas.openxmlformats.org/officeDocument/2006/relationships/oleObject" Target="../embeddings/oleObject325.bin"/></Relationships>
</file>

<file path=ppt/slides/_rels/slide7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7.wmf"/><Relationship Id="rId5" Type="http://schemas.openxmlformats.org/officeDocument/2006/relationships/oleObject" Target="../embeddings/oleObject18.bin"/><Relationship Id="rId4" Type="http://schemas.openxmlformats.org/officeDocument/2006/relationships/image" Target="../media/image16.wmf"/><Relationship Id="rId9" Type="http://schemas.openxmlformats.org/officeDocument/2006/relationships/image" Target="../media/image18.wmf"/></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329.bin"/><Relationship Id="rId3" Type="http://schemas.openxmlformats.org/officeDocument/2006/relationships/oleObject" Target="../embeddings/oleObject326.bin"/><Relationship Id="rId7" Type="http://schemas.openxmlformats.org/officeDocument/2006/relationships/oleObject" Target="../embeddings/oleObject328.bin"/><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234.wmf"/><Relationship Id="rId5" Type="http://schemas.openxmlformats.org/officeDocument/2006/relationships/oleObject" Target="../embeddings/oleObject327.bin"/><Relationship Id="rId4" Type="http://schemas.openxmlformats.org/officeDocument/2006/relationships/image" Target="../media/image231.wmf"/><Relationship Id="rId9" Type="http://schemas.openxmlformats.org/officeDocument/2006/relationships/image" Target="../media/image236.w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333.bin"/><Relationship Id="rId3" Type="http://schemas.openxmlformats.org/officeDocument/2006/relationships/oleObject" Target="../embeddings/oleObject330.bin"/><Relationship Id="rId7" Type="http://schemas.openxmlformats.org/officeDocument/2006/relationships/oleObject" Target="../embeddings/oleObject332.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235.wmf"/><Relationship Id="rId5" Type="http://schemas.openxmlformats.org/officeDocument/2006/relationships/oleObject" Target="../embeddings/oleObject331.bin"/><Relationship Id="rId10" Type="http://schemas.openxmlformats.org/officeDocument/2006/relationships/oleObject" Target="../embeddings/oleObject335.bin"/><Relationship Id="rId4" Type="http://schemas.openxmlformats.org/officeDocument/2006/relationships/image" Target="../media/image231.wmf"/><Relationship Id="rId9" Type="http://schemas.openxmlformats.org/officeDocument/2006/relationships/oleObject" Target="../embeddings/oleObject334.bin"/></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5" Type="http://schemas.openxmlformats.org/officeDocument/2006/relationships/image" Target="../media/image228.png"/><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26.bin"/><Relationship Id="rId18" Type="http://schemas.openxmlformats.org/officeDocument/2006/relationships/image" Target="../media/image23.wmf"/><Relationship Id="rId26" Type="http://schemas.openxmlformats.org/officeDocument/2006/relationships/image" Target="../media/image27.wmf"/><Relationship Id="rId3" Type="http://schemas.openxmlformats.org/officeDocument/2006/relationships/oleObject" Target="../embeddings/oleObject21.bin"/><Relationship Id="rId21" Type="http://schemas.openxmlformats.org/officeDocument/2006/relationships/oleObject" Target="../embeddings/oleObject30.bin"/><Relationship Id="rId7" Type="http://schemas.openxmlformats.org/officeDocument/2006/relationships/oleObject" Target="../embeddings/oleObject23.bin"/><Relationship Id="rId12" Type="http://schemas.openxmlformats.org/officeDocument/2006/relationships/image" Target="../media/image17.wmf"/><Relationship Id="rId17" Type="http://schemas.openxmlformats.org/officeDocument/2006/relationships/oleObject" Target="../embeddings/oleObject28.bin"/><Relationship Id="rId25" Type="http://schemas.openxmlformats.org/officeDocument/2006/relationships/oleObject" Target="../embeddings/oleObject32.bin"/><Relationship Id="rId2" Type="http://schemas.openxmlformats.org/officeDocument/2006/relationships/slideLayout" Target="../slideLayouts/slideLayout7.xml"/><Relationship Id="rId16" Type="http://schemas.openxmlformats.org/officeDocument/2006/relationships/image" Target="../media/image22.wmf"/><Relationship Id="rId20" Type="http://schemas.openxmlformats.org/officeDocument/2006/relationships/image" Target="../media/image24.emf"/><Relationship Id="rId29" Type="http://schemas.openxmlformats.org/officeDocument/2006/relationships/oleObject" Target="../embeddings/oleObject34.bin"/><Relationship Id="rId1" Type="http://schemas.openxmlformats.org/officeDocument/2006/relationships/vmlDrawing" Target="../drawings/vmlDrawing4.vml"/><Relationship Id="rId6" Type="http://schemas.openxmlformats.org/officeDocument/2006/relationships/image" Target="../media/image20.wmf"/><Relationship Id="rId11" Type="http://schemas.openxmlformats.org/officeDocument/2006/relationships/oleObject" Target="../embeddings/oleObject25.bin"/><Relationship Id="rId24" Type="http://schemas.openxmlformats.org/officeDocument/2006/relationships/image" Target="../media/image26.wmf"/><Relationship Id="rId32" Type="http://schemas.openxmlformats.org/officeDocument/2006/relationships/image" Target="../media/image30.wmf"/><Relationship Id="rId5" Type="http://schemas.openxmlformats.org/officeDocument/2006/relationships/oleObject" Target="../embeddings/oleObject22.bin"/><Relationship Id="rId15" Type="http://schemas.openxmlformats.org/officeDocument/2006/relationships/oleObject" Target="../embeddings/oleObject27.bin"/><Relationship Id="rId23" Type="http://schemas.openxmlformats.org/officeDocument/2006/relationships/oleObject" Target="../embeddings/oleObject31.bin"/><Relationship Id="rId28" Type="http://schemas.openxmlformats.org/officeDocument/2006/relationships/image" Target="../media/image28.wmf"/><Relationship Id="rId10" Type="http://schemas.openxmlformats.org/officeDocument/2006/relationships/image" Target="../media/image16.wmf"/><Relationship Id="rId19" Type="http://schemas.openxmlformats.org/officeDocument/2006/relationships/oleObject" Target="../embeddings/oleObject29.bin"/><Relationship Id="rId31" Type="http://schemas.openxmlformats.org/officeDocument/2006/relationships/oleObject" Target="../embeddings/oleObject35.bin"/><Relationship Id="rId4" Type="http://schemas.openxmlformats.org/officeDocument/2006/relationships/image" Target="../media/image19.wmf"/><Relationship Id="rId9" Type="http://schemas.openxmlformats.org/officeDocument/2006/relationships/oleObject" Target="../embeddings/oleObject24.bin"/><Relationship Id="rId14" Type="http://schemas.openxmlformats.org/officeDocument/2006/relationships/image" Target="../media/image18.wmf"/><Relationship Id="rId22" Type="http://schemas.openxmlformats.org/officeDocument/2006/relationships/image" Target="../media/image25.emf"/><Relationship Id="rId27" Type="http://schemas.openxmlformats.org/officeDocument/2006/relationships/oleObject" Target="../embeddings/oleObject33.bin"/><Relationship Id="rId30" Type="http://schemas.openxmlformats.org/officeDocument/2006/relationships/image" Target="../media/image29.emf"/></Relationships>
</file>

<file path=ppt/slides/_rels/slide90.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36.bin"/><Relationship Id="rId2" Type="http://schemas.openxmlformats.org/officeDocument/2006/relationships/slideLayout" Target="../slideLayouts/slideLayout7.xml"/><Relationship Id="rId1" Type="http://schemas.openxmlformats.org/officeDocument/2006/relationships/vmlDrawing" Target="../drawings/vmlDrawing45.vml"/><Relationship Id="rId4" Type="http://schemas.openxmlformats.org/officeDocument/2006/relationships/image" Target="../media/image241.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37.bin"/><Relationship Id="rId2" Type="http://schemas.openxmlformats.org/officeDocument/2006/relationships/slideLayout" Target="../slideLayouts/slideLayout7.xml"/><Relationship Id="rId1" Type="http://schemas.openxmlformats.org/officeDocument/2006/relationships/vmlDrawing" Target="../drawings/vmlDrawing46.vml"/><Relationship Id="rId4" Type="http://schemas.openxmlformats.org/officeDocument/2006/relationships/image" Target="../media/image24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858974" y="1184097"/>
            <a:ext cx="59229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FF00FF"/>
                </a:solidFill>
                <a:latin typeface="黑体" panose="02010609060101010101" pitchFamily="49" charset="-122"/>
                <a:ea typeface="黑体" panose="02010609060101010101" pitchFamily="49" charset="-122"/>
              </a:rPr>
              <a:t>获得</a:t>
            </a:r>
            <a:r>
              <a:rPr lang="zh-CN" altLang="en-US" sz="3200" dirty="0">
                <a:solidFill>
                  <a:schemeClr val="tx1"/>
                </a:solidFill>
                <a:latin typeface="黑体" panose="02010609060101010101" pitchFamily="49" charset="-122"/>
                <a:ea typeface="黑体" panose="02010609060101010101" pitchFamily="49" charset="-122"/>
              </a:rPr>
              <a:t>线偏振光</a:t>
            </a:r>
            <a:r>
              <a:rPr lang="zh-CN" altLang="en-US" sz="3200" dirty="0">
                <a:solidFill>
                  <a:srgbClr val="FF00FF"/>
                </a:solidFill>
                <a:latin typeface="黑体" panose="02010609060101010101" pitchFamily="49" charset="-122"/>
                <a:ea typeface="黑体" panose="02010609060101010101" pitchFamily="49" charset="-122"/>
              </a:rPr>
              <a:t>的常用方法</a:t>
            </a:r>
          </a:p>
        </p:txBody>
      </p:sp>
      <p:sp>
        <p:nvSpPr>
          <p:cNvPr id="5" name="Rectangle 3"/>
          <p:cNvSpPr>
            <a:spLocks noChangeArrowheads="1"/>
          </p:cNvSpPr>
          <p:nvPr/>
        </p:nvSpPr>
        <p:spPr bwMode="auto">
          <a:xfrm>
            <a:off x="2131141" y="1909115"/>
            <a:ext cx="645048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latin typeface="宋体" panose="02010600030101010101" pitchFamily="2" charset="-122"/>
                <a:ea typeface="黑体" panose="02010609060101010101" pitchFamily="49" charset="-122"/>
                <a:sym typeface="Symbol" panose="05050102010706020507" pitchFamily="18" charset="2"/>
              </a:rPr>
              <a:t>1</a:t>
            </a:r>
            <a:r>
              <a:rPr lang="zh-CN" altLang="en-US" dirty="0">
                <a:latin typeface="宋体" panose="02010600030101010101" pitchFamily="2" charset="-122"/>
                <a:ea typeface="黑体" panose="02010609060101010101" pitchFamily="49" charset="-122"/>
                <a:sym typeface="Symbol" panose="05050102010706020507" pitchFamily="18" charset="2"/>
              </a:rPr>
              <a:t>）利用物质的二向色性制成偏振片</a:t>
            </a:r>
            <a:r>
              <a:rPr lang="en-US" altLang="zh-CN" dirty="0">
                <a:latin typeface="宋体" panose="02010600030101010101" pitchFamily="2" charset="-122"/>
                <a:ea typeface="黑体" panose="02010609060101010101" pitchFamily="49" charset="-122"/>
                <a:sym typeface="Symbol" panose="05050102010706020507" pitchFamily="18" charset="2"/>
              </a:rPr>
              <a:t>(</a:t>
            </a:r>
            <a:r>
              <a:rPr lang="zh-CN" altLang="en-US" dirty="0">
                <a:latin typeface="宋体" panose="02010600030101010101" pitchFamily="2" charset="-122"/>
                <a:ea typeface="黑体" panose="02010609060101010101" pitchFamily="49" charset="-122"/>
                <a:sym typeface="Symbol" panose="05050102010706020507" pitchFamily="18" charset="2"/>
              </a:rPr>
              <a:t>器</a:t>
            </a:r>
            <a:r>
              <a:rPr lang="en-US" altLang="zh-CN" dirty="0">
                <a:latin typeface="宋体" panose="02010600030101010101" pitchFamily="2" charset="-122"/>
                <a:ea typeface="黑体" panose="02010609060101010101" pitchFamily="49" charset="-122"/>
                <a:sym typeface="Symbol" panose="05050102010706020507" pitchFamily="18" charset="2"/>
              </a:rPr>
              <a:t>)</a:t>
            </a:r>
          </a:p>
        </p:txBody>
      </p:sp>
      <p:sp>
        <p:nvSpPr>
          <p:cNvPr id="6" name="Rectangle 4"/>
          <p:cNvSpPr>
            <a:spLocks noChangeArrowheads="1"/>
          </p:cNvSpPr>
          <p:nvPr/>
        </p:nvSpPr>
        <p:spPr bwMode="auto">
          <a:xfrm>
            <a:off x="2325866" y="4432454"/>
            <a:ext cx="69598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0000FF"/>
                </a:solidFill>
                <a:latin typeface="+mn-ea"/>
                <a:ea typeface="+mn-ea"/>
                <a:sym typeface="Symbol" panose="05050102010706020507" pitchFamily="18" charset="2"/>
              </a:rPr>
              <a:t>2</a:t>
            </a:r>
            <a:r>
              <a:rPr lang="zh-CN" altLang="en-US" sz="3200" dirty="0">
                <a:solidFill>
                  <a:srgbClr val="0000FF"/>
                </a:solidFill>
                <a:latin typeface="+mn-ea"/>
                <a:ea typeface="+mn-ea"/>
                <a:sym typeface="Symbol" panose="05050102010706020507" pitchFamily="18" charset="2"/>
              </a:rPr>
              <a:t>）利用</a:t>
            </a:r>
            <a:r>
              <a:rPr lang="zh-CN" altLang="en-US" sz="3200" kern="0" dirty="0">
                <a:solidFill>
                  <a:srgbClr val="0000FF"/>
                </a:solidFill>
                <a:latin typeface="+mn-ea"/>
                <a:ea typeface="+mn-ea"/>
              </a:rPr>
              <a:t>反射光和折射光的偏振来产生（</a:t>
            </a:r>
            <a:r>
              <a:rPr lang="zh-CN" altLang="en-US" sz="3200" dirty="0">
                <a:solidFill>
                  <a:srgbClr val="C00000"/>
                </a:solidFill>
                <a:latin typeface="+mn-ea"/>
                <a:ea typeface="+mn-ea"/>
                <a:sym typeface="Symbol" panose="05050102010706020507" pitchFamily="18" charset="2"/>
              </a:rPr>
              <a:t>反射或玻璃片堆</a:t>
            </a:r>
            <a:r>
              <a:rPr lang="zh-CN" altLang="en-US" sz="3200" dirty="0">
                <a:solidFill>
                  <a:srgbClr val="0000FF"/>
                </a:solidFill>
                <a:latin typeface="+mn-ea"/>
                <a:ea typeface="+mn-ea"/>
                <a:sym typeface="Symbol" panose="05050102010706020507" pitchFamily="18" charset="2"/>
              </a:rPr>
              <a:t>）</a:t>
            </a:r>
          </a:p>
        </p:txBody>
      </p:sp>
      <p:sp>
        <p:nvSpPr>
          <p:cNvPr id="7" name="Rectangle 5"/>
          <p:cNvSpPr>
            <a:spLocks noChangeArrowheads="1"/>
          </p:cNvSpPr>
          <p:nvPr/>
        </p:nvSpPr>
        <p:spPr bwMode="auto">
          <a:xfrm>
            <a:off x="2266996" y="5648773"/>
            <a:ext cx="707754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009900"/>
                </a:solidFill>
                <a:latin typeface="宋体" panose="02010600030101010101" pitchFamily="2" charset="-122"/>
                <a:ea typeface="黑体" panose="02010609060101010101" pitchFamily="49" charset="-122"/>
                <a:sym typeface="Symbol" panose="05050102010706020507" pitchFamily="18" charset="2"/>
              </a:rPr>
              <a:t>3</a:t>
            </a:r>
            <a:r>
              <a:rPr lang="zh-CN" altLang="en-US" sz="3200" dirty="0">
                <a:solidFill>
                  <a:srgbClr val="009900"/>
                </a:solidFill>
                <a:latin typeface="宋体" panose="02010600030101010101" pitchFamily="2" charset="-122"/>
                <a:ea typeface="黑体" panose="02010609060101010101" pitchFamily="49" charset="-122"/>
                <a:sym typeface="Symbol" panose="05050102010706020507" pitchFamily="18" charset="2"/>
              </a:rPr>
              <a:t>）</a:t>
            </a:r>
            <a:r>
              <a:rPr lang="en-US" altLang="zh-CN" sz="3200" dirty="0">
                <a:solidFill>
                  <a:srgbClr val="009900"/>
                </a:solidFill>
                <a:latin typeface="宋体" panose="02010600030101010101" pitchFamily="2" charset="-122"/>
                <a:ea typeface="黑体" panose="02010609060101010101" pitchFamily="49" charset="-122"/>
                <a:sym typeface="Symbol" panose="05050102010706020507" pitchFamily="18" charset="2"/>
              </a:rPr>
              <a:t> </a:t>
            </a:r>
            <a:r>
              <a:rPr lang="zh-CN" altLang="en-US" sz="3200" dirty="0">
                <a:solidFill>
                  <a:srgbClr val="009900"/>
                </a:solidFill>
                <a:latin typeface="宋体" panose="02010600030101010101" pitchFamily="2" charset="-122"/>
                <a:ea typeface="黑体" panose="02010609060101010101" pitchFamily="49" charset="-122"/>
                <a:sym typeface="Symbol" panose="05050102010706020507" pitchFamily="18" charset="2"/>
              </a:rPr>
              <a:t>利用</a:t>
            </a:r>
            <a:r>
              <a:rPr lang="zh-CN" altLang="en-US" sz="3200" dirty="0">
                <a:solidFill>
                  <a:srgbClr val="FF00FF"/>
                </a:solidFill>
              </a:rPr>
              <a:t>各向异性晶体</a:t>
            </a:r>
            <a:r>
              <a:rPr lang="zh-CN" altLang="en-US" sz="3200" dirty="0">
                <a:solidFill>
                  <a:srgbClr val="009900"/>
                </a:solidFill>
                <a:latin typeface="宋体" panose="02010600030101010101" pitchFamily="2" charset="-122"/>
                <a:ea typeface="黑体" panose="02010609060101010101" pitchFamily="49" charset="-122"/>
                <a:sym typeface="Symbol" panose="05050102010706020507" pitchFamily="18" charset="2"/>
              </a:rPr>
              <a:t>的双折射特性制成偏振棱镜</a:t>
            </a:r>
          </a:p>
        </p:txBody>
      </p:sp>
      <p:sp>
        <p:nvSpPr>
          <p:cNvPr id="8" name="Rectangle 6"/>
          <p:cNvSpPr>
            <a:spLocks noChangeArrowheads="1"/>
          </p:cNvSpPr>
          <p:nvPr/>
        </p:nvSpPr>
        <p:spPr bwMode="auto">
          <a:xfrm>
            <a:off x="2000518" y="2441243"/>
            <a:ext cx="8083640"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dirty="0">
                <a:solidFill>
                  <a:srgbClr val="0000FF"/>
                </a:solidFill>
              </a:rPr>
              <a:t>       </a:t>
            </a:r>
            <a:r>
              <a:rPr lang="zh-CN" altLang="en-US" sz="3200" dirty="0">
                <a:solidFill>
                  <a:srgbClr val="FF0000"/>
                </a:solidFill>
              </a:rPr>
              <a:t>二向色性 </a:t>
            </a:r>
            <a:r>
              <a:rPr lang="en-US" altLang="zh-CN" sz="3200" dirty="0">
                <a:solidFill>
                  <a:srgbClr val="9900CC"/>
                </a:solidFill>
              </a:rPr>
              <a:t>:  </a:t>
            </a:r>
            <a:r>
              <a:rPr lang="zh-CN" altLang="en-US" sz="3200" dirty="0">
                <a:solidFill>
                  <a:schemeClr val="tx1"/>
                </a:solidFill>
              </a:rPr>
              <a:t>某些物质能吸收某一方向的光振动 </a:t>
            </a:r>
            <a:r>
              <a:rPr lang="en-US" altLang="zh-CN" sz="3200" dirty="0">
                <a:solidFill>
                  <a:schemeClr val="tx1"/>
                </a:solidFill>
              </a:rPr>
              <a:t>,  </a:t>
            </a:r>
            <a:r>
              <a:rPr lang="zh-CN" altLang="en-US" sz="3200" dirty="0">
                <a:solidFill>
                  <a:schemeClr val="tx1"/>
                </a:solidFill>
              </a:rPr>
              <a:t>而只让与这个方向垂直的光振动通过，这种性质称二向色性 。</a:t>
            </a:r>
          </a:p>
        </p:txBody>
      </p:sp>
      <p:sp>
        <p:nvSpPr>
          <p:cNvPr id="9" name="Text Box 2"/>
          <p:cNvSpPr txBox="1">
            <a:spLocks noChangeArrowheads="1"/>
          </p:cNvSpPr>
          <p:nvPr/>
        </p:nvSpPr>
        <p:spPr bwMode="auto">
          <a:xfrm>
            <a:off x="2235558" y="413469"/>
            <a:ext cx="7848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3200" dirty="0" smtClean="0">
                <a:solidFill>
                  <a:srgbClr val="FF0000"/>
                </a:solidFill>
              </a:rPr>
              <a:t>19.2</a:t>
            </a:r>
            <a:r>
              <a:rPr lang="zh-CN" altLang="en-US" sz="3200" dirty="0" smtClean="0">
                <a:solidFill>
                  <a:srgbClr val="FF0000"/>
                </a:solidFill>
              </a:rPr>
              <a:t>偏振片</a:t>
            </a:r>
            <a:r>
              <a:rPr lang="zh-CN" altLang="en-US" sz="3200" dirty="0">
                <a:solidFill>
                  <a:srgbClr val="FF0000"/>
                </a:solidFill>
              </a:rPr>
              <a:t>的起偏和检偏及马吕斯定律</a:t>
            </a:r>
            <a:endParaRPr lang="zh-CN" altLang="en-US" sz="3200" b="0" dirty="0">
              <a:solidFill>
                <a:srgbClr val="FF0000"/>
              </a:solidFill>
            </a:endParaRPr>
          </a:p>
        </p:txBody>
      </p:sp>
    </p:spTree>
    <p:extLst>
      <p:ext uri="{BB962C8B-B14F-4D97-AF65-F5344CB8AC3E}">
        <p14:creationId xmlns:p14="http://schemas.microsoft.com/office/powerpoint/2010/main" val="318558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7"/>
          <p:cNvGrpSpPr>
            <a:grpSpLocks/>
          </p:cNvGrpSpPr>
          <p:nvPr/>
        </p:nvGrpSpPr>
        <p:grpSpPr bwMode="auto">
          <a:xfrm>
            <a:off x="6337590" y="1011586"/>
            <a:ext cx="895350" cy="1733550"/>
            <a:chOff x="3216" y="336"/>
            <a:chExt cx="564" cy="1092"/>
          </a:xfrm>
        </p:grpSpPr>
        <p:grpSp>
          <p:nvGrpSpPr>
            <p:cNvPr id="3" name="Group 10"/>
            <p:cNvGrpSpPr>
              <a:grpSpLocks/>
            </p:cNvGrpSpPr>
            <p:nvPr/>
          </p:nvGrpSpPr>
          <p:grpSpPr bwMode="auto">
            <a:xfrm>
              <a:off x="3216" y="336"/>
              <a:ext cx="564" cy="1092"/>
              <a:chOff x="3216" y="516"/>
              <a:chExt cx="564" cy="1092"/>
            </a:xfrm>
          </p:grpSpPr>
          <p:sp>
            <p:nvSpPr>
              <p:cNvPr id="5"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 name="Group 43"/>
          <p:cNvGrpSpPr>
            <a:grpSpLocks/>
          </p:cNvGrpSpPr>
          <p:nvPr/>
        </p:nvGrpSpPr>
        <p:grpSpPr bwMode="auto">
          <a:xfrm>
            <a:off x="5337464" y="1621186"/>
            <a:ext cx="1400176" cy="476250"/>
            <a:chOff x="2316" y="720"/>
            <a:chExt cx="1152" cy="300"/>
          </a:xfrm>
        </p:grpSpPr>
        <p:sp>
          <p:nvSpPr>
            <p:cNvPr id="8"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Line 40"/>
            <p:cNvSpPr>
              <a:spLocks noChangeShapeType="1"/>
            </p:cNvSpPr>
            <p:nvPr/>
          </p:nvSpPr>
          <p:spPr bwMode="auto">
            <a:xfrm>
              <a:off x="318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Line 41"/>
            <p:cNvSpPr>
              <a:spLocks noChangeShapeType="1"/>
            </p:cNvSpPr>
            <p:nvPr/>
          </p:nvSpPr>
          <p:spPr bwMode="auto">
            <a:xfrm>
              <a:off x="282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42"/>
            <p:cNvSpPr>
              <a:spLocks noChangeShapeType="1"/>
            </p:cNvSpPr>
            <p:nvPr/>
          </p:nvSpPr>
          <p:spPr bwMode="auto">
            <a:xfrm>
              <a:off x="243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2" name="Object 59"/>
          <p:cNvGraphicFramePr>
            <a:graphicFrameLocks noChangeAspect="1"/>
          </p:cNvGraphicFramePr>
          <p:nvPr>
            <p:extLst>
              <p:ext uri="{D42A27DB-BD31-4B8C-83A1-F6EECF244321}">
                <p14:modId xmlns:p14="http://schemas.microsoft.com/office/powerpoint/2010/main" val="470149815"/>
              </p:ext>
            </p:extLst>
          </p:nvPr>
        </p:nvGraphicFramePr>
        <p:xfrm>
          <a:off x="5281905" y="867124"/>
          <a:ext cx="427037" cy="660400"/>
        </p:xfrm>
        <a:graphic>
          <a:graphicData uri="http://schemas.openxmlformats.org/presentationml/2006/ole">
            <mc:AlternateContent xmlns:mc="http://schemas.openxmlformats.org/markup-compatibility/2006">
              <mc:Choice xmlns:v="urn:schemas-microsoft-com:vml" Requires="v">
                <p:oleObj spid="_x0000_s467486" name="Equation" r:id="rId3" imgW="139579" imgH="215713" progId="Equation.3">
                  <p:embed/>
                </p:oleObj>
              </mc:Choice>
              <mc:Fallback>
                <p:oleObj name="Equation" r:id="rId3" imgW="139579"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1905" y="867124"/>
                        <a:ext cx="427037"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Freeform 8"/>
          <p:cNvSpPr>
            <a:spLocks/>
          </p:cNvSpPr>
          <p:nvPr/>
        </p:nvSpPr>
        <p:spPr bwMode="auto">
          <a:xfrm rot="3736618">
            <a:off x="6657472" y="1369569"/>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4" name="对象 16"/>
          <p:cNvGraphicFramePr>
            <a:graphicFrameLocks noChangeAspect="1"/>
          </p:cNvGraphicFramePr>
          <p:nvPr>
            <p:extLst>
              <p:ext uri="{D42A27DB-BD31-4B8C-83A1-F6EECF244321}">
                <p14:modId xmlns:p14="http://schemas.microsoft.com/office/powerpoint/2010/main" val="124573184"/>
              </p:ext>
            </p:extLst>
          </p:nvPr>
        </p:nvGraphicFramePr>
        <p:xfrm>
          <a:off x="6997990" y="838549"/>
          <a:ext cx="488950" cy="436562"/>
        </p:xfrm>
        <a:graphic>
          <a:graphicData uri="http://schemas.openxmlformats.org/presentationml/2006/ole">
            <mc:AlternateContent xmlns:mc="http://schemas.openxmlformats.org/markup-compatibility/2006">
              <mc:Choice xmlns:v="urn:schemas-microsoft-com:vml" Requires="v">
                <p:oleObj spid="_x0000_s467487" name="公式" r:id="rId5" imgW="152334" imgH="139639" progId="Equation.3">
                  <p:embed/>
                </p:oleObj>
              </mc:Choice>
              <mc:Fallback>
                <p:oleObj name="公式" r:id="rId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990" y="838549"/>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Line 16"/>
          <p:cNvSpPr>
            <a:spLocks noChangeShapeType="1"/>
          </p:cNvSpPr>
          <p:nvPr/>
        </p:nvSpPr>
        <p:spPr bwMode="auto">
          <a:xfrm>
            <a:off x="6694778" y="1029049"/>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6" name="Object 58"/>
          <p:cNvGraphicFramePr>
            <a:graphicFrameLocks noChangeAspect="1"/>
          </p:cNvGraphicFramePr>
          <p:nvPr>
            <p:extLst>
              <p:ext uri="{D42A27DB-BD31-4B8C-83A1-F6EECF244321}">
                <p14:modId xmlns:p14="http://schemas.microsoft.com/office/powerpoint/2010/main" val="2942539843"/>
              </p:ext>
            </p:extLst>
          </p:nvPr>
        </p:nvGraphicFramePr>
        <p:xfrm>
          <a:off x="6405876" y="442962"/>
          <a:ext cx="504825" cy="546100"/>
        </p:xfrm>
        <a:graphic>
          <a:graphicData uri="http://schemas.openxmlformats.org/presentationml/2006/ole">
            <mc:AlternateContent xmlns:mc="http://schemas.openxmlformats.org/markup-compatibility/2006">
              <mc:Choice xmlns:v="urn:schemas-microsoft-com:vml" Requires="v">
                <p:oleObj spid="_x0000_s467488"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srcRect/>
                      <a:stretch>
                        <a:fillRect/>
                      </a:stretch>
                    </p:blipFill>
                    <p:spPr bwMode="auto">
                      <a:xfrm>
                        <a:off x="6405876" y="442962"/>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7" name="Group 92"/>
          <p:cNvGrpSpPr>
            <a:grpSpLocks/>
          </p:cNvGrpSpPr>
          <p:nvPr/>
        </p:nvGrpSpPr>
        <p:grpSpPr bwMode="auto">
          <a:xfrm>
            <a:off x="2163828" y="510788"/>
            <a:ext cx="895350" cy="2209800"/>
            <a:chOff x="3240" y="2460"/>
            <a:chExt cx="564" cy="1392"/>
          </a:xfrm>
        </p:grpSpPr>
        <p:sp>
          <p:nvSpPr>
            <p:cNvPr id="18" name="Line 75"/>
            <p:cNvSpPr>
              <a:spLocks noChangeShapeType="1"/>
            </p:cNvSpPr>
            <p:nvPr/>
          </p:nvSpPr>
          <p:spPr bwMode="auto">
            <a:xfrm flipH="1" flipV="1">
              <a:off x="3252" y="3576"/>
              <a:ext cx="552" cy="276"/>
            </a:xfrm>
            <a:prstGeom prst="line">
              <a:avLst/>
            </a:prstGeom>
            <a:noFill/>
            <a:ln w="38100">
              <a:solidFill>
                <a:srgbClr val="0070C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76"/>
            <p:cNvSpPr>
              <a:spLocks noChangeShapeType="1"/>
            </p:cNvSpPr>
            <p:nvPr/>
          </p:nvSpPr>
          <p:spPr bwMode="auto">
            <a:xfrm flipV="1">
              <a:off x="3240" y="2460"/>
              <a:ext cx="552" cy="1092"/>
            </a:xfrm>
            <a:prstGeom prst="line">
              <a:avLst/>
            </a:prstGeom>
            <a:noFill/>
            <a:ln w="28575">
              <a:solidFill>
                <a:srgbClr val="00B05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0" name="Group 77"/>
          <p:cNvGrpSpPr>
            <a:grpSpLocks/>
          </p:cNvGrpSpPr>
          <p:nvPr/>
        </p:nvGrpSpPr>
        <p:grpSpPr bwMode="auto">
          <a:xfrm>
            <a:off x="2975042" y="1539489"/>
            <a:ext cx="631825" cy="876300"/>
            <a:chOff x="3631" y="1452"/>
            <a:chExt cx="398" cy="552"/>
          </a:xfrm>
        </p:grpSpPr>
        <p:sp>
          <p:nvSpPr>
            <p:cNvPr id="21" name="Freeform 78"/>
            <p:cNvSpPr>
              <a:spLocks/>
            </p:cNvSpPr>
            <p:nvPr/>
          </p:nvSpPr>
          <p:spPr bwMode="auto">
            <a:xfrm>
              <a:off x="3696" y="1968"/>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4506E4"/>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2" name="Object 1031"/>
            <p:cNvGraphicFramePr>
              <a:graphicFrameLocks noChangeAspect="1"/>
            </p:cNvGraphicFramePr>
            <p:nvPr>
              <p:extLst>
                <p:ext uri="{D42A27DB-BD31-4B8C-83A1-F6EECF244321}">
                  <p14:modId xmlns:p14="http://schemas.microsoft.com/office/powerpoint/2010/main" val="1590900728"/>
                </p:ext>
              </p:extLst>
            </p:nvPr>
          </p:nvGraphicFramePr>
          <p:xfrm>
            <a:off x="3631" y="1452"/>
            <a:ext cx="398" cy="439"/>
          </p:xfrm>
          <a:graphic>
            <a:graphicData uri="http://schemas.openxmlformats.org/presentationml/2006/ole">
              <mc:AlternateContent xmlns:mc="http://schemas.openxmlformats.org/markup-compatibility/2006">
                <mc:Choice xmlns:v="urn:schemas-microsoft-com:vml" Requires="v">
                  <p:oleObj spid="_x0000_s467489" name="公式" r:id="rId9" imgW="126720" imgH="139680" progId="Equation.3">
                    <p:embed/>
                  </p:oleObj>
                </mc:Choice>
                <mc:Fallback>
                  <p:oleObj name="公式" r:id="rId9" imgW="126720" imgH="139680" progId="Equation.3">
                    <p:embed/>
                    <p:pic>
                      <p:nvPicPr>
                        <p:cNvPr id="0" name=""/>
                        <p:cNvPicPr>
                          <a:picLocks noChangeAspect="1" noChangeArrowheads="1"/>
                        </p:cNvPicPr>
                        <p:nvPr/>
                      </p:nvPicPr>
                      <p:blipFill>
                        <a:blip r:embed="rId10"/>
                        <a:srcRect/>
                        <a:stretch>
                          <a:fillRect/>
                        </a:stretch>
                      </p:blipFill>
                      <p:spPr bwMode="auto">
                        <a:xfrm>
                          <a:off x="3631" y="1452"/>
                          <a:ext cx="398" cy="439"/>
                        </a:xfrm>
                        <a:prstGeom prst="rect">
                          <a:avLst/>
                        </a:prstGeom>
                        <a:noFill/>
                        <a:ln>
                          <a:noFill/>
                        </a:ln>
                        <a:effectLst/>
                        <a:extLst/>
                      </p:spPr>
                    </p:pic>
                  </p:oleObj>
                </mc:Fallback>
              </mc:AlternateContent>
            </a:graphicData>
          </a:graphic>
        </p:graphicFrame>
      </p:grpSp>
      <p:grpSp>
        <p:nvGrpSpPr>
          <p:cNvPr id="23" name="Group 80"/>
          <p:cNvGrpSpPr>
            <a:grpSpLocks/>
          </p:cNvGrpSpPr>
          <p:nvPr/>
        </p:nvGrpSpPr>
        <p:grpSpPr bwMode="auto">
          <a:xfrm>
            <a:off x="2190333" y="1"/>
            <a:ext cx="1003300" cy="2684463"/>
            <a:chOff x="3144" y="493"/>
            <a:chExt cx="632" cy="1691"/>
          </a:xfrm>
        </p:grpSpPr>
        <p:sp>
          <p:nvSpPr>
            <p:cNvPr id="24" name="Line 81"/>
            <p:cNvSpPr>
              <a:spLocks noChangeShapeType="1"/>
            </p:cNvSpPr>
            <p:nvPr/>
          </p:nvSpPr>
          <p:spPr bwMode="auto">
            <a:xfrm flipV="1">
              <a:off x="3696" y="804"/>
              <a:ext cx="0" cy="1380"/>
            </a:xfrm>
            <a:prstGeom prst="line">
              <a:avLst/>
            </a:prstGeom>
            <a:noFill/>
            <a:ln w="38100">
              <a:solidFill>
                <a:srgbClr val="9900CC"/>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5" name="Object 1030"/>
            <p:cNvGraphicFramePr>
              <a:graphicFrameLocks noChangeAspect="1"/>
            </p:cNvGraphicFramePr>
            <p:nvPr>
              <p:extLst>
                <p:ext uri="{D42A27DB-BD31-4B8C-83A1-F6EECF244321}">
                  <p14:modId xmlns:p14="http://schemas.microsoft.com/office/powerpoint/2010/main" val="2494390522"/>
                </p:ext>
              </p:extLst>
            </p:nvPr>
          </p:nvGraphicFramePr>
          <p:xfrm>
            <a:off x="3144" y="493"/>
            <a:ext cx="632" cy="644"/>
          </p:xfrm>
          <a:graphic>
            <a:graphicData uri="http://schemas.openxmlformats.org/presentationml/2006/ole">
              <mc:AlternateContent xmlns:mc="http://schemas.openxmlformats.org/markup-compatibility/2006">
                <mc:Choice xmlns:v="urn:schemas-microsoft-com:vml" Requires="v">
                  <p:oleObj spid="_x0000_s467490" name="公式" r:id="rId11" imgW="177480" imgH="215640" progId="Equation.3">
                    <p:embed/>
                  </p:oleObj>
                </mc:Choice>
                <mc:Fallback>
                  <p:oleObj name="公式" r:id="rId11" imgW="177480" imgH="215640" progId="Equation.3">
                    <p:embed/>
                    <p:pic>
                      <p:nvPicPr>
                        <p:cNvPr id="0" name=""/>
                        <p:cNvPicPr>
                          <a:picLocks noChangeAspect="1" noChangeArrowheads="1"/>
                        </p:cNvPicPr>
                        <p:nvPr/>
                      </p:nvPicPr>
                      <p:blipFill>
                        <a:blip r:embed="rId12"/>
                        <a:srcRect/>
                        <a:stretch>
                          <a:fillRect/>
                        </a:stretch>
                      </p:blipFill>
                      <p:spPr bwMode="auto">
                        <a:xfrm>
                          <a:off x="3144" y="493"/>
                          <a:ext cx="632" cy="644"/>
                        </a:xfrm>
                        <a:prstGeom prst="rect">
                          <a:avLst/>
                        </a:prstGeom>
                        <a:noFill/>
                        <a:ln>
                          <a:noFill/>
                        </a:ln>
                        <a:effectLst/>
                        <a:extLst/>
                      </p:spPr>
                    </p:pic>
                  </p:oleObj>
                </mc:Fallback>
              </mc:AlternateContent>
            </a:graphicData>
          </a:graphic>
        </p:graphicFrame>
      </p:grpSp>
      <p:grpSp>
        <p:nvGrpSpPr>
          <p:cNvPr id="26" name="Group 83"/>
          <p:cNvGrpSpPr>
            <a:grpSpLocks/>
          </p:cNvGrpSpPr>
          <p:nvPr/>
        </p:nvGrpSpPr>
        <p:grpSpPr bwMode="auto">
          <a:xfrm>
            <a:off x="3053416" y="499733"/>
            <a:ext cx="1447801" cy="2208213"/>
            <a:chOff x="3784" y="903"/>
            <a:chExt cx="912" cy="1391"/>
          </a:xfrm>
        </p:grpSpPr>
        <p:sp>
          <p:nvSpPr>
            <p:cNvPr id="27" name="Line 84"/>
            <p:cNvSpPr>
              <a:spLocks noChangeShapeType="1"/>
            </p:cNvSpPr>
            <p:nvPr/>
          </p:nvSpPr>
          <p:spPr bwMode="auto">
            <a:xfrm flipH="1" flipV="1">
              <a:off x="3784" y="903"/>
              <a:ext cx="552" cy="276"/>
            </a:xfrm>
            <a:prstGeom prst="line">
              <a:avLst/>
            </a:prstGeom>
            <a:noFill/>
            <a:ln w="28575">
              <a:solidFill>
                <a:srgbClr val="00B05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8" name="Group 85"/>
            <p:cNvGrpSpPr>
              <a:grpSpLocks/>
            </p:cNvGrpSpPr>
            <p:nvPr/>
          </p:nvGrpSpPr>
          <p:grpSpPr bwMode="auto">
            <a:xfrm>
              <a:off x="3804" y="1202"/>
              <a:ext cx="892" cy="1092"/>
              <a:chOff x="3804" y="1202"/>
              <a:chExt cx="892" cy="1092"/>
            </a:xfrm>
          </p:grpSpPr>
          <p:sp>
            <p:nvSpPr>
              <p:cNvPr id="29" name="Line 86"/>
              <p:cNvSpPr>
                <a:spLocks noChangeShapeType="1"/>
              </p:cNvSpPr>
              <p:nvPr/>
            </p:nvSpPr>
            <p:spPr bwMode="auto">
              <a:xfrm flipV="1">
                <a:off x="3804" y="1202"/>
                <a:ext cx="552" cy="1092"/>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0" name="Object 1029"/>
              <p:cNvGraphicFramePr>
                <a:graphicFrameLocks noChangeAspect="1"/>
              </p:cNvGraphicFramePr>
              <p:nvPr>
                <p:extLst>
                  <p:ext uri="{D42A27DB-BD31-4B8C-83A1-F6EECF244321}">
                    <p14:modId xmlns:p14="http://schemas.microsoft.com/office/powerpoint/2010/main" val="1795751794"/>
                  </p:ext>
                </p:extLst>
              </p:nvPr>
            </p:nvGraphicFramePr>
            <p:xfrm>
              <a:off x="4247" y="1289"/>
              <a:ext cx="449" cy="505"/>
            </p:xfrm>
            <a:graphic>
              <a:graphicData uri="http://schemas.openxmlformats.org/presentationml/2006/ole">
                <mc:AlternateContent xmlns:mc="http://schemas.openxmlformats.org/markup-compatibility/2006">
                  <mc:Choice xmlns:v="urn:schemas-microsoft-com:vml" Requires="v">
                    <p:oleObj spid="_x0000_s467491" name="公式" r:id="rId13" imgW="95289" imgH="123900" progId="Equation.3">
                      <p:embed/>
                    </p:oleObj>
                  </mc:Choice>
                  <mc:Fallback>
                    <p:oleObj name="公式" r:id="rId13" imgW="95289" imgH="1239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47" y="1289"/>
                            <a:ext cx="449" cy="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31" name="Object 1024"/>
          <p:cNvGraphicFramePr>
            <a:graphicFrameLocks noChangeAspect="1"/>
          </p:cNvGraphicFramePr>
          <p:nvPr>
            <p:extLst>
              <p:ext uri="{D42A27DB-BD31-4B8C-83A1-F6EECF244321}">
                <p14:modId xmlns:p14="http://schemas.microsoft.com/office/powerpoint/2010/main" val="201086793"/>
              </p:ext>
            </p:extLst>
          </p:nvPr>
        </p:nvGraphicFramePr>
        <p:xfrm>
          <a:off x="3399494" y="1939484"/>
          <a:ext cx="1752775" cy="718306"/>
        </p:xfrm>
        <a:graphic>
          <a:graphicData uri="http://schemas.openxmlformats.org/presentationml/2006/ole">
            <mc:AlternateContent xmlns:mc="http://schemas.openxmlformats.org/markup-compatibility/2006">
              <mc:Choice xmlns:v="urn:schemas-microsoft-com:vml" Requires="v">
                <p:oleObj spid="_x0000_s467492" name="公式" r:id="rId15" imgW="552569" imgH="123900" progId="Equation.3">
                  <p:embed/>
                </p:oleObj>
              </mc:Choice>
              <mc:Fallback>
                <p:oleObj name="公式" r:id="rId15" imgW="552569" imgH="1239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99494" y="1939484"/>
                        <a:ext cx="1752775" cy="718306"/>
                      </a:xfrm>
                      <a:prstGeom prst="rect">
                        <a:avLst/>
                      </a:prstGeom>
                      <a:noFill/>
                      <a:ln>
                        <a:noFill/>
                      </a:ln>
                      <a:effectLst/>
                      <a:extLst/>
                    </p:spPr>
                  </p:pic>
                </p:oleObj>
              </mc:Fallback>
            </mc:AlternateContent>
          </a:graphicData>
        </a:graphic>
      </p:graphicFrame>
      <p:graphicFrame>
        <p:nvGraphicFramePr>
          <p:cNvPr id="32" name="Object 103"/>
          <p:cNvGraphicFramePr>
            <a:graphicFrameLocks noChangeAspect="1"/>
          </p:cNvGraphicFramePr>
          <p:nvPr>
            <p:extLst>
              <p:ext uri="{D42A27DB-BD31-4B8C-83A1-F6EECF244321}">
                <p14:modId xmlns:p14="http://schemas.microsoft.com/office/powerpoint/2010/main" val="3242239659"/>
              </p:ext>
            </p:extLst>
          </p:nvPr>
        </p:nvGraphicFramePr>
        <p:xfrm>
          <a:off x="4040046" y="497333"/>
          <a:ext cx="471488" cy="509588"/>
        </p:xfrm>
        <a:graphic>
          <a:graphicData uri="http://schemas.openxmlformats.org/presentationml/2006/ole">
            <mc:AlternateContent xmlns:mc="http://schemas.openxmlformats.org/markup-compatibility/2006">
              <mc:Choice xmlns:v="urn:schemas-microsoft-com:vml" Requires="v">
                <p:oleObj spid="_x0000_s467493" name="公式" r:id="rId17" imgW="152280" imgH="164880" progId="Equation.3">
                  <p:embed/>
                </p:oleObj>
              </mc:Choice>
              <mc:Fallback>
                <p:oleObj name="公式" r:id="rId17" imgW="152280" imgH="164880" progId="Equation.3">
                  <p:embed/>
                  <p:pic>
                    <p:nvPicPr>
                      <p:cNvPr id="0" name=""/>
                      <p:cNvPicPr>
                        <a:picLocks noChangeAspect="1" noChangeArrowheads="1"/>
                      </p:cNvPicPr>
                      <p:nvPr/>
                    </p:nvPicPr>
                    <p:blipFill>
                      <a:blip r:embed="rId18"/>
                      <a:srcRect/>
                      <a:stretch>
                        <a:fillRect/>
                      </a:stretch>
                    </p:blipFill>
                    <p:spPr bwMode="auto">
                      <a:xfrm>
                        <a:off x="4040046" y="497333"/>
                        <a:ext cx="471488"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Line 19"/>
          <p:cNvSpPr>
            <a:spLocks noChangeShapeType="1"/>
          </p:cNvSpPr>
          <p:nvPr/>
        </p:nvSpPr>
        <p:spPr bwMode="auto">
          <a:xfrm>
            <a:off x="2369156" y="2166137"/>
            <a:ext cx="344487" cy="6254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4" name="Line 19"/>
          <p:cNvSpPr>
            <a:spLocks noChangeShapeType="1"/>
          </p:cNvSpPr>
          <p:nvPr/>
        </p:nvSpPr>
        <p:spPr bwMode="auto">
          <a:xfrm flipV="1">
            <a:off x="2425184" y="2191896"/>
            <a:ext cx="2667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35" name="Group 63"/>
          <p:cNvGrpSpPr>
            <a:grpSpLocks/>
          </p:cNvGrpSpPr>
          <p:nvPr/>
        </p:nvGrpSpPr>
        <p:grpSpPr bwMode="auto">
          <a:xfrm>
            <a:off x="7251991" y="1659286"/>
            <a:ext cx="1741503" cy="419100"/>
            <a:chOff x="3792" y="744"/>
            <a:chExt cx="1152" cy="264"/>
          </a:xfrm>
        </p:grpSpPr>
        <p:sp>
          <p:nvSpPr>
            <p:cNvPr id="36"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7"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0" name="Object 56"/>
          <p:cNvGraphicFramePr>
            <a:graphicFrameLocks noChangeAspect="1"/>
          </p:cNvGraphicFramePr>
          <p:nvPr>
            <p:extLst>
              <p:ext uri="{D42A27DB-BD31-4B8C-83A1-F6EECF244321}">
                <p14:modId xmlns:p14="http://schemas.microsoft.com/office/powerpoint/2010/main" val="1314900042"/>
              </p:ext>
            </p:extLst>
          </p:nvPr>
        </p:nvGraphicFramePr>
        <p:xfrm>
          <a:off x="8233067" y="763936"/>
          <a:ext cx="511175" cy="668338"/>
        </p:xfrm>
        <a:graphic>
          <a:graphicData uri="http://schemas.openxmlformats.org/presentationml/2006/ole">
            <mc:AlternateContent xmlns:mc="http://schemas.openxmlformats.org/markup-compatibility/2006">
              <mc:Choice xmlns:v="urn:schemas-microsoft-com:vml" Requires="v">
                <p:oleObj spid="_x0000_s467494" name="公式" r:id="rId19" imgW="164880" imgH="215640" progId="Equation.3">
                  <p:embed/>
                </p:oleObj>
              </mc:Choice>
              <mc:Fallback>
                <p:oleObj name="公式" r:id="rId19" imgW="164880" imgH="215640" progId="Equation.3">
                  <p:embed/>
                  <p:pic>
                    <p:nvPicPr>
                      <p:cNvPr id="0" name=""/>
                      <p:cNvPicPr>
                        <a:picLocks noChangeAspect="1" noChangeArrowheads="1"/>
                      </p:cNvPicPr>
                      <p:nvPr/>
                    </p:nvPicPr>
                    <p:blipFill>
                      <a:blip r:embed="rId20"/>
                      <a:srcRect/>
                      <a:stretch>
                        <a:fillRect/>
                      </a:stretch>
                    </p:blipFill>
                    <p:spPr bwMode="auto">
                      <a:xfrm>
                        <a:off x="8233067" y="763936"/>
                        <a:ext cx="511175"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 name="AutoShape 45"/>
          <p:cNvSpPr>
            <a:spLocks noChangeArrowheads="1"/>
          </p:cNvSpPr>
          <p:nvPr/>
        </p:nvSpPr>
        <p:spPr bwMode="auto">
          <a:xfrm flipH="1">
            <a:off x="9033755" y="458919"/>
            <a:ext cx="1200150" cy="2915612"/>
          </a:xfrm>
          <a:prstGeom prst="cube">
            <a:avLst>
              <a:gd name="adj" fmla="val 90472"/>
            </a:avLst>
          </a:prstGeom>
          <a:solidFill>
            <a:srgbClr val="00FFFF"/>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42" name="Group 98"/>
          <p:cNvGrpSpPr>
            <a:grpSpLocks/>
          </p:cNvGrpSpPr>
          <p:nvPr/>
        </p:nvGrpSpPr>
        <p:grpSpPr bwMode="auto">
          <a:xfrm>
            <a:off x="9033754" y="995910"/>
            <a:ext cx="1174751" cy="1771649"/>
            <a:chOff x="4701" y="574"/>
            <a:chExt cx="740" cy="1116"/>
          </a:xfrm>
        </p:grpSpPr>
        <p:grpSp>
          <p:nvGrpSpPr>
            <p:cNvPr id="43" name="Group 65"/>
            <p:cNvGrpSpPr>
              <a:grpSpLocks/>
            </p:cNvGrpSpPr>
            <p:nvPr/>
          </p:nvGrpSpPr>
          <p:grpSpPr bwMode="auto">
            <a:xfrm>
              <a:off x="4762" y="574"/>
              <a:ext cx="428" cy="998"/>
              <a:chOff x="4270" y="346"/>
              <a:chExt cx="428" cy="998"/>
            </a:xfrm>
          </p:grpSpPr>
          <p:sp>
            <p:nvSpPr>
              <p:cNvPr id="51" name="Line 56"/>
              <p:cNvSpPr>
                <a:spLocks noChangeShapeType="1"/>
              </p:cNvSpPr>
              <p:nvPr/>
            </p:nvSpPr>
            <p:spPr bwMode="auto">
              <a:xfrm flipV="1">
                <a:off x="4584" y="708"/>
                <a:ext cx="0" cy="636"/>
              </a:xfrm>
              <a:prstGeom prst="line">
                <a:avLst/>
              </a:prstGeom>
              <a:noFill/>
              <a:ln w="38100">
                <a:solidFill>
                  <a:srgbClr val="9900CC"/>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2" name="Object 1036"/>
              <p:cNvGraphicFramePr>
                <a:graphicFrameLocks noChangeAspect="1"/>
              </p:cNvGraphicFramePr>
              <p:nvPr>
                <p:extLst>
                  <p:ext uri="{D42A27DB-BD31-4B8C-83A1-F6EECF244321}">
                    <p14:modId xmlns:p14="http://schemas.microsoft.com/office/powerpoint/2010/main" val="1073020817"/>
                  </p:ext>
                </p:extLst>
              </p:nvPr>
            </p:nvGraphicFramePr>
            <p:xfrm>
              <a:off x="4270" y="346"/>
              <a:ext cx="428" cy="437"/>
            </p:xfrm>
            <a:graphic>
              <a:graphicData uri="http://schemas.openxmlformats.org/presentationml/2006/ole">
                <mc:AlternateContent xmlns:mc="http://schemas.openxmlformats.org/markup-compatibility/2006">
                  <mc:Choice xmlns:v="urn:schemas-microsoft-com:vml" Requires="v">
                    <p:oleObj spid="_x0000_s467495" name="公式" r:id="rId21" imgW="177480" imgH="215640" progId="Equation.3">
                      <p:embed/>
                    </p:oleObj>
                  </mc:Choice>
                  <mc:Fallback>
                    <p:oleObj name="公式" r:id="rId21" imgW="177480" imgH="215640" progId="Equation.3">
                      <p:embed/>
                      <p:pic>
                        <p:nvPicPr>
                          <p:cNvPr id="0" name=""/>
                          <p:cNvPicPr>
                            <a:picLocks noChangeAspect="1" noChangeArrowheads="1"/>
                          </p:cNvPicPr>
                          <p:nvPr/>
                        </p:nvPicPr>
                        <p:blipFill>
                          <a:blip r:embed="rId22"/>
                          <a:srcRect/>
                          <a:stretch>
                            <a:fillRect/>
                          </a:stretch>
                        </p:blipFill>
                        <p:spPr bwMode="auto">
                          <a:xfrm>
                            <a:off x="4270" y="346"/>
                            <a:ext cx="428" cy="437"/>
                          </a:xfrm>
                          <a:prstGeom prst="rect">
                            <a:avLst/>
                          </a:prstGeom>
                          <a:noFill/>
                          <a:ln>
                            <a:noFill/>
                          </a:ln>
                          <a:effectLst/>
                          <a:extLst/>
                        </p:spPr>
                      </p:pic>
                    </p:oleObj>
                  </mc:Fallback>
                </mc:AlternateContent>
              </a:graphicData>
            </a:graphic>
          </p:graphicFrame>
        </p:grpSp>
        <p:grpSp>
          <p:nvGrpSpPr>
            <p:cNvPr id="44" name="Group 66"/>
            <p:cNvGrpSpPr>
              <a:grpSpLocks/>
            </p:cNvGrpSpPr>
            <p:nvPr/>
          </p:nvGrpSpPr>
          <p:grpSpPr bwMode="auto">
            <a:xfrm>
              <a:off x="5076" y="924"/>
              <a:ext cx="365" cy="766"/>
              <a:chOff x="4584" y="696"/>
              <a:chExt cx="365" cy="766"/>
            </a:xfrm>
          </p:grpSpPr>
          <p:sp>
            <p:nvSpPr>
              <p:cNvPr id="48" name="Line 57"/>
              <p:cNvSpPr>
                <a:spLocks noChangeShapeType="1"/>
              </p:cNvSpPr>
              <p:nvPr/>
            </p:nvSpPr>
            <p:spPr bwMode="auto">
              <a:xfrm flipV="1">
                <a:off x="4584" y="876"/>
                <a:ext cx="192" cy="468"/>
              </a:xfrm>
              <a:prstGeom prst="line">
                <a:avLst/>
              </a:prstGeom>
              <a:noFill/>
              <a:ln w="3810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Line 58"/>
              <p:cNvSpPr>
                <a:spLocks noChangeShapeType="1"/>
              </p:cNvSpPr>
              <p:nvPr/>
            </p:nvSpPr>
            <p:spPr bwMode="auto">
              <a:xfrm>
                <a:off x="4584" y="696"/>
                <a:ext cx="204" cy="19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0" name="Object 1035"/>
              <p:cNvGraphicFramePr>
                <a:graphicFrameLocks noChangeAspect="1"/>
              </p:cNvGraphicFramePr>
              <p:nvPr>
                <p:extLst>
                  <p:ext uri="{D42A27DB-BD31-4B8C-83A1-F6EECF244321}">
                    <p14:modId xmlns:p14="http://schemas.microsoft.com/office/powerpoint/2010/main" val="4233640634"/>
                  </p:ext>
                </p:extLst>
              </p:nvPr>
            </p:nvGraphicFramePr>
            <p:xfrm>
              <a:off x="4589" y="1057"/>
              <a:ext cx="360" cy="405"/>
            </p:xfrm>
            <a:graphic>
              <a:graphicData uri="http://schemas.openxmlformats.org/presentationml/2006/ole">
                <mc:AlternateContent xmlns:mc="http://schemas.openxmlformats.org/markup-compatibility/2006">
                  <mc:Choice xmlns:v="urn:schemas-microsoft-com:vml" Requires="v">
                    <p:oleObj spid="_x0000_s467496" name="公式" r:id="rId23" imgW="95289" imgH="123900" progId="Equation.3">
                      <p:embed/>
                    </p:oleObj>
                  </mc:Choice>
                  <mc:Fallback>
                    <p:oleObj name="公式" r:id="rId23" imgW="95289" imgH="1239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89" y="1057"/>
                            <a:ext cx="360"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5" name="Group 62"/>
            <p:cNvGrpSpPr>
              <a:grpSpLocks/>
            </p:cNvGrpSpPr>
            <p:nvPr/>
          </p:nvGrpSpPr>
          <p:grpSpPr bwMode="auto">
            <a:xfrm>
              <a:off x="4701" y="943"/>
              <a:ext cx="423" cy="401"/>
              <a:chOff x="4209" y="715"/>
              <a:chExt cx="423" cy="401"/>
            </a:xfrm>
          </p:grpSpPr>
          <p:graphicFrame>
            <p:nvGraphicFramePr>
              <p:cNvPr id="46" name="Object 1034"/>
              <p:cNvGraphicFramePr>
                <a:graphicFrameLocks noChangeAspect="1"/>
              </p:cNvGraphicFramePr>
              <p:nvPr>
                <p:extLst>
                  <p:ext uri="{D42A27DB-BD31-4B8C-83A1-F6EECF244321}">
                    <p14:modId xmlns:p14="http://schemas.microsoft.com/office/powerpoint/2010/main" val="3261847346"/>
                  </p:ext>
                </p:extLst>
              </p:nvPr>
            </p:nvGraphicFramePr>
            <p:xfrm>
              <a:off x="4209" y="715"/>
              <a:ext cx="344" cy="378"/>
            </p:xfrm>
            <a:graphic>
              <a:graphicData uri="http://schemas.openxmlformats.org/presentationml/2006/ole">
                <mc:AlternateContent xmlns:mc="http://schemas.openxmlformats.org/markup-compatibility/2006">
                  <mc:Choice xmlns:v="urn:schemas-microsoft-com:vml" Requires="v">
                    <p:oleObj spid="_x0000_s467497" name="公式" r:id="rId25" imgW="126720" imgH="139680" progId="Equation.3">
                      <p:embed/>
                    </p:oleObj>
                  </mc:Choice>
                  <mc:Fallback>
                    <p:oleObj name="公式" r:id="rId25" imgW="126720" imgH="139680" progId="Equation.3">
                      <p:embed/>
                      <p:pic>
                        <p:nvPicPr>
                          <p:cNvPr id="0" name=""/>
                          <p:cNvPicPr>
                            <a:picLocks noChangeAspect="1" noChangeArrowheads="1"/>
                          </p:cNvPicPr>
                          <p:nvPr/>
                        </p:nvPicPr>
                        <p:blipFill>
                          <a:blip r:embed="rId26"/>
                          <a:srcRect/>
                          <a:stretch>
                            <a:fillRect/>
                          </a:stretch>
                        </p:blipFill>
                        <p:spPr bwMode="auto">
                          <a:xfrm>
                            <a:off x="4209" y="715"/>
                            <a:ext cx="344" cy="378"/>
                          </a:xfrm>
                          <a:prstGeom prst="rect">
                            <a:avLst/>
                          </a:prstGeom>
                          <a:noFill/>
                          <a:ln>
                            <a:noFill/>
                          </a:ln>
                          <a:effectLst/>
                          <a:extLst/>
                        </p:spPr>
                      </p:pic>
                    </p:oleObj>
                  </mc:Fallback>
                </mc:AlternateContent>
              </a:graphicData>
            </a:graphic>
          </p:graphicFrame>
          <p:sp>
            <p:nvSpPr>
              <p:cNvPr id="47" name="Line 61"/>
              <p:cNvSpPr>
                <a:spLocks noChangeShapeType="1"/>
              </p:cNvSpPr>
              <p:nvPr/>
            </p:nvSpPr>
            <p:spPr bwMode="auto">
              <a:xfrm>
                <a:off x="4536" y="1020"/>
                <a:ext cx="96" cy="96"/>
              </a:xfrm>
              <a:prstGeom prst="line">
                <a:avLst/>
              </a:prstGeom>
              <a:noFill/>
              <a:ln w="28575">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59" name="AutoShape 5"/>
          <p:cNvSpPr>
            <a:spLocks noChangeArrowheads="1"/>
          </p:cNvSpPr>
          <p:nvPr/>
        </p:nvSpPr>
        <p:spPr bwMode="auto">
          <a:xfrm rot="19892280">
            <a:off x="1626294" y="3362627"/>
            <a:ext cx="3584157" cy="1039889"/>
          </a:xfrm>
          <a:prstGeom prst="parallelogram">
            <a:avLst>
              <a:gd name="adj" fmla="val 53674"/>
            </a:avLst>
          </a:prstGeom>
          <a:solidFill>
            <a:srgbClr val="FF0000"/>
          </a:solidFill>
          <a:ln w="9525">
            <a:solidFill>
              <a:srgbClr val="000000"/>
            </a:solidFill>
            <a:miter lim="800000"/>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nvGrpSpPr>
          <p:cNvPr id="60" name="Group 64"/>
          <p:cNvGrpSpPr>
            <a:grpSpLocks/>
          </p:cNvGrpSpPr>
          <p:nvPr/>
        </p:nvGrpSpPr>
        <p:grpSpPr bwMode="auto">
          <a:xfrm>
            <a:off x="1880284" y="3064699"/>
            <a:ext cx="3316936" cy="1698342"/>
            <a:chOff x="668" y="2088"/>
            <a:chExt cx="2332" cy="1184"/>
          </a:xfrm>
        </p:grpSpPr>
        <p:sp>
          <p:nvSpPr>
            <p:cNvPr id="61" name="Line 6"/>
            <p:cNvSpPr>
              <a:spLocks noChangeShapeType="1"/>
            </p:cNvSpPr>
            <p:nvPr/>
          </p:nvSpPr>
          <p:spPr bwMode="auto">
            <a:xfrm flipV="1">
              <a:off x="668" y="2088"/>
              <a:ext cx="2332" cy="1184"/>
            </a:xfrm>
            <a:prstGeom prst="line">
              <a:avLst/>
            </a:prstGeom>
            <a:noFill/>
            <a:ln w="38100">
              <a:solidFill>
                <a:srgbClr val="00B0F0"/>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nvGrpSpPr>
            <p:cNvPr id="62" name="Group 7"/>
            <p:cNvGrpSpPr>
              <a:grpSpLocks/>
            </p:cNvGrpSpPr>
            <p:nvPr/>
          </p:nvGrpSpPr>
          <p:grpSpPr bwMode="auto">
            <a:xfrm>
              <a:off x="912" y="2088"/>
              <a:ext cx="1680" cy="1068"/>
              <a:chOff x="3360" y="2004"/>
              <a:chExt cx="1680" cy="1068"/>
            </a:xfrm>
          </p:grpSpPr>
          <p:grpSp>
            <p:nvGrpSpPr>
              <p:cNvPr id="63" name="Group 8"/>
              <p:cNvGrpSpPr>
                <a:grpSpLocks/>
              </p:cNvGrpSpPr>
              <p:nvPr/>
            </p:nvGrpSpPr>
            <p:grpSpPr bwMode="auto">
              <a:xfrm>
                <a:off x="3360" y="2010"/>
                <a:ext cx="1680" cy="1062"/>
                <a:chOff x="3348" y="1998"/>
                <a:chExt cx="1680" cy="1062"/>
              </a:xfrm>
            </p:grpSpPr>
            <p:grpSp>
              <p:nvGrpSpPr>
                <p:cNvPr id="77" name="Group 9"/>
                <p:cNvGrpSpPr>
                  <a:grpSpLocks/>
                </p:cNvGrpSpPr>
                <p:nvPr/>
              </p:nvGrpSpPr>
              <p:grpSpPr bwMode="auto">
                <a:xfrm>
                  <a:off x="3348" y="2562"/>
                  <a:ext cx="564" cy="498"/>
                  <a:chOff x="3348" y="2562"/>
                  <a:chExt cx="564" cy="498"/>
                </a:xfrm>
              </p:grpSpPr>
              <p:sp>
                <p:nvSpPr>
                  <p:cNvPr id="84" name="Freeform 10"/>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85" name="Freeform 11"/>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78" name="Group 12"/>
                <p:cNvGrpSpPr>
                  <a:grpSpLocks/>
                </p:cNvGrpSpPr>
                <p:nvPr/>
              </p:nvGrpSpPr>
              <p:grpSpPr bwMode="auto">
                <a:xfrm flipH="1" flipV="1">
                  <a:off x="3900" y="2478"/>
                  <a:ext cx="564" cy="498"/>
                  <a:chOff x="3348" y="2562"/>
                  <a:chExt cx="564" cy="498"/>
                </a:xfrm>
              </p:grpSpPr>
              <p:sp>
                <p:nvSpPr>
                  <p:cNvPr id="82" name="Freeform 13"/>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83" name="Freeform 14"/>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79" name="Group 15"/>
                <p:cNvGrpSpPr>
                  <a:grpSpLocks/>
                </p:cNvGrpSpPr>
                <p:nvPr/>
              </p:nvGrpSpPr>
              <p:grpSpPr bwMode="auto">
                <a:xfrm>
                  <a:off x="4464" y="1998"/>
                  <a:ext cx="564" cy="498"/>
                  <a:chOff x="3348" y="2562"/>
                  <a:chExt cx="564" cy="498"/>
                </a:xfrm>
              </p:grpSpPr>
              <p:sp>
                <p:nvSpPr>
                  <p:cNvPr id="80" name="Freeform 16"/>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81" name="Freeform 17"/>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grpSp>
            <p:nvGrpSpPr>
              <p:cNvPr id="64" name="Group 18"/>
              <p:cNvGrpSpPr>
                <a:grpSpLocks/>
              </p:cNvGrpSpPr>
              <p:nvPr/>
            </p:nvGrpSpPr>
            <p:grpSpPr bwMode="auto">
              <a:xfrm>
                <a:off x="3504" y="2580"/>
                <a:ext cx="276" cy="420"/>
                <a:chOff x="3504" y="2580"/>
                <a:chExt cx="276" cy="420"/>
              </a:xfrm>
            </p:grpSpPr>
            <p:sp>
              <p:nvSpPr>
                <p:cNvPr id="74" name="Line 19"/>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75" name="Line 20"/>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76" name="Line 21"/>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65" name="Group 22"/>
              <p:cNvGrpSpPr>
                <a:grpSpLocks/>
              </p:cNvGrpSpPr>
              <p:nvPr/>
            </p:nvGrpSpPr>
            <p:grpSpPr bwMode="auto">
              <a:xfrm flipH="1" flipV="1">
                <a:off x="4044" y="2568"/>
                <a:ext cx="276" cy="420"/>
                <a:chOff x="3504" y="2580"/>
                <a:chExt cx="276" cy="420"/>
              </a:xfrm>
            </p:grpSpPr>
            <p:sp>
              <p:nvSpPr>
                <p:cNvPr id="71" name="Line 23"/>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72" name="Line 24"/>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73" name="Line 25"/>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66" name="Group 26"/>
              <p:cNvGrpSpPr>
                <a:grpSpLocks/>
              </p:cNvGrpSpPr>
              <p:nvPr/>
            </p:nvGrpSpPr>
            <p:grpSpPr bwMode="auto">
              <a:xfrm>
                <a:off x="4632" y="2004"/>
                <a:ext cx="276" cy="420"/>
                <a:chOff x="3504" y="2580"/>
                <a:chExt cx="276" cy="420"/>
              </a:xfrm>
            </p:grpSpPr>
            <p:sp>
              <p:nvSpPr>
                <p:cNvPr id="68" name="Line 27"/>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69" name="Line 28"/>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70" name="Line 29"/>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aphicFrame>
            <p:nvGraphicFramePr>
              <p:cNvPr id="67" name="Object 30"/>
              <p:cNvGraphicFramePr>
                <a:graphicFrameLocks noChangeAspect="1"/>
              </p:cNvGraphicFramePr>
              <p:nvPr/>
            </p:nvGraphicFramePr>
            <p:xfrm>
              <a:off x="3828" y="2348"/>
              <a:ext cx="325" cy="352"/>
            </p:xfrm>
            <a:graphic>
              <a:graphicData uri="http://schemas.openxmlformats.org/presentationml/2006/ole">
                <mc:AlternateContent xmlns:mc="http://schemas.openxmlformats.org/markup-compatibility/2006">
                  <mc:Choice xmlns:v="urn:schemas-microsoft-com:vml" Requires="v">
                    <p:oleObj spid="_x0000_s467498" name="公式" r:id="rId27" imgW="85858" imgH="95399" progId="Equation.3">
                      <p:embed/>
                    </p:oleObj>
                  </mc:Choice>
                  <mc:Fallback>
                    <p:oleObj name="公式" r:id="rId27" imgW="85858" imgH="9539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28" y="2348"/>
                            <a:ext cx="325"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88" name="矩形 87"/>
          <p:cNvSpPr/>
          <p:nvPr/>
        </p:nvSpPr>
        <p:spPr>
          <a:xfrm>
            <a:off x="5606860" y="2999789"/>
            <a:ext cx="2698175" cy="523220"/>
          </a:xfrm>
          <a:prstGeom prst="rect">
            <a:avLst/>
          </a:prstGeom>
        </p:spPr>
        <p:txBody>
          <a:bodyPr wrap="none">
            <a:spAutoFit/>
          </a:bodyPr>
          <a:lstStyle/>
          <a:p>
            <a:r>
              <a:rPr lang="zh-CN" altLang="en-US" sz="2800" b="1" dirty="0">
                <a:solidFill>
                  <a:srgbClr val="CC3300"/>
                </a:solidFill>
                <a:latin typeface="+mn-ea"/>
              </a:rPr>
              <a:t>线偏振光的光强</a:t>
            </a:r>
          </a:p>
        </p:txBody>
      </p:sp>
      <p:graphicFrame>
        <p:nvGraphicFramePr>
          <p:cNvPr id="89" name="Object 8"/>
          <p:cNvGraphicFramePr>
            <a:graphicFrameLocks noChangeAspect="1"/>
          </p:cNvGraphicFramePr>
          <p:nvPr>
            <p:extLst>
              <p:ext uri="{D42A27DB-BD31-4B8C-83A1-F6EECF244321}">
                <p14:modId xmlns:p14="http://schemas.microsoft.com/office/powerpoint/2010/main" val="2815528927"/>
              </p:ext>
            </p:extLst>
          </p:nvPr>
        </p:nvGraphicFramePr>
        <p:xfrm>
          <a:off x="8333458" y="2902962"/>
          <a:ext cx="1362075" cy="698500"/>
        </p:xfrm>
        <a:graphic>
          <a:graphicData uri="http://schemas.openxmlformats.org/presentationml/2006/ole">
            <mc:AlternateContent xmlns:mc="http://schemas.openxmlformats.org/markup-compatibility/2006">
              <mc:Choice xmlns:v="urn:schemas-microsoft-com:vml" Requires="v">
                <p:oleObj spid="_x0000_s467499" name="公式" r:id="rId29" imgW="495000" imgH="253800" progId="Equation.3">
                  <p:embed/>
                </p:oleObj>
              </mc:Choice>
              <mc:Fallback>
                <p:oleObj name="公式" r:id="rId29" imgW="495000" imgH="253800" progId="Equation.3">
                  <p:embed/>
                  <p:pic>
                    <p:nvPicPr>
                      <p:cNvPr id="0" name=""/>
                      <p:cNvPicPr>
                        <a:picLocks noChangeAspect="1" noChangeArrowheads="1"/>
                      </p:cNvPicPr>
                      <p:nvPr/>
                    </p:nvPicPr>
                    <p:blipFill>
                      <a:blip r:embed="rId30"/>
                      <a:srcRect/>
                      <a:stretch>
                        <a:fillRect/>
                      </a:stretch>
                    </p:blipFill>
                    <p:spPr bwMode="auto">
                      <a:xfrm>
                        <a:off x="8333458" y="2902962"/>
                        <a:ext cx="136207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5C1F"/>
                              </a:outerShdw>
                            </a:effectLst>
                          </a14:hiddenEffects>
                        </a:ext>
                      </a:extLst>
                    </p:spPr>
                  </p:pic>
                </p:oleObj>
              </mc:Fallback>
            </mc:AlternateContent>
          </a:graphicData>
        </a:graphic>
      </p:graphicFrame>
      <p:sp>
        <p:nvSpPr>
          <p:cNvPr id="90" name="AutoShape 35"/>
          <p:cNvSpPr>
            <a:spLocks noChangeArrowheads="1"/>
          </p:cNvSpPr>
          <p:nvPr/>
        </p:nvSpPr>
        <p:spPr bwMode="auto">
          <a:xfrm>
            <a:off x="5148296" y="3942265"/>
            <a:ext cx="1082877" cy="316465"/>
          </a:xfrm>
          <a:prstGeom prst="rightArrow">
            <a:avLst>
              <a:gd name="adj1" fmla="val 50000"/>
              <a:gd name="adj2" fmla="val 137500"/>
            </a:avLst>
          </a:prstGeom>
          <a:solidFill>
            <a:srgbClr val="FFFF00"/>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91" name="Object 95"/>
          <p:cNvGraphicFramePr>
            <a:graphicFrameLocks noChangeAspect="1"/>
          </p:cNvGraphicFramePr>
          <p:nvPr>
            <p:extLst>
              <p:ext uri="{D42A27DB-BD31-4B8C-83A1-F6EECF244321}">
                <p14:modId xmlns:p14="http://schemas.microsoft.com/office/powerpoint/2010/main" val="1824262250"/>
              </p:ext>
            </p:extLst>
          </p:nvPr>
        </p:nvGraphicFramePr>
        <p:xfrm>
          <a:off x="6467889" y="3421894"/>
          <a:ext cx="1643063" cy="1357313"/>
        </p:xfrm>
        <a:graphic>
          <a:graphicData uri="http://schemas.openxmlformats.org/presentationml/2006/ole">
            <mc:AlternateContent xmlns:mc="http://schemas.openxmlformats.org/markup-compatibility/2006">
              <mc:Choice xmlns:v="urn:schemas-microsoft-com:vml" Requires="v">
                <p:oleObj spid="_x0000_s467500" name="公式" r:id="rId31" imgW="583920" imgH="482400" progId="Equation.3">
                  <p:embed/>
                </p:oleObj>
              </mc:Choice>
              <mc:Fallback>
                <p:oleObj name="公式" r:id="rId31" imgW="583920" imgH="482400" progId="Equation.3">
                  <p:embed/>
                  <p:pic>
                    <p:nvPicPr>
                      <p:cNvPr id="0" name=""/>
                      <p:cNvPicPr>
                        <a:picLocks noChangeAspect="1" noChangeArrowheads="1"/>
                      </p:cNvPicPr>
                      <p:nvPr/>
                    </p:nvPicPr>
                    <p:blipFill>
                      <a:blip r:embed="rId32"/>
                      <a:srcRect/>
                      <a:stretch>
                        <a:fillRect/>
                      </a:stretch>
                    </p:blipFill>
                    <p:spPr bwMode="auto">
                      <a:xfrm>
                        <a:off x="6467889" y="3421894"/>
                        <a:ext cx="1643063" cy="1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 name="Object 96"/>
          <p:cNvGraphicFramePr>
            <a:graphicFrameLocks noChangeAspect="1"/>
          </p:cNvGraphicFramePr>
          <p:nvPr>
            <p:extLst>
              <p:ext uri="{D42A27DB-BD31-4B8C-83A1-F6EECF244321}">
                <p14:modId xmlns:p14="http://schemas.microsoft.com/office/powerpoint/2010/main" val="580191312"/>
              </p:ext>
            </p:extLst>
          </p:nvPr>
        </p:nvGraphicFramePr>
        <p:xfrm>
          <a:off x="8201904" y="3718480"/>
          <a:ext cx="1857375" cy="674688"/>
        </p:xfrm>
        <a:graphic>
          <a:graphicData uri="http://schemas.openxmlformats.org/presentationml/2006/ole">
            <mc:AlternateContent xmlns:mc="http://schemas.openxmlformats.org/markup-compatibility/2006">
              <mc:Choice xmlns:v="urn:schemas-microsoft-com:vml" Requires="v">
                <p:oleObj spid="_x0000_s467501" name="Equation" r:id="rId33" imgW="558558" imgH="203112" progId="Equation.3">
                  <p:embed/>
                </p:oleObj>
              </mc:Choice>
              <mc:Fallback>
                <p:oleObj name="Equation" r:id="rId33" imgW="558558" imgH="203112"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201904" y="3718480"/>
                        <a:ext cx="1857375"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 name="Text Box 2"/>
          <p:cNvSpPr txBox="1">
            <a:spLocks noChangeArrowheads="1"/>
          </p:cNvSpPr>
          <p:nvPr/>
        </p:nvSpPr>
        <p:spPr bwMode="auto">
          <a:xfrm>
            <a:off x="3066634" y="4670410"/>
            <a:ext cx="77053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2800" b="1">
                <a:solidFill>
                  <a:srgbClr val="0000CC"/>
                </a:solidFill>
                <a:latin typeface="Times New Roman" panose="02020603050405020304" pitchFamily="18" charset="0"/>
                <a:ea typeface="宋体" panose="02010600030101010101" pitchFamily="2" charset="-122"/>
              </a:defRPr>
            </a:lvl1pPr>
            <a:lvl2pPr marL="19050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lvl="1" eaLnBrk="1" hangingPunct="1"/>
            <a:r>
              <a:rPr lang="zh-CN" altLang="en-US" dirty="0">
                <a:solidFill>
                  <a:srgbClr val="FF0000"/>
                </a:solidFill>
                <a:latin typeface="宋体" pitchFamily="2" charset="-122"/>
              </a:rPr>
              <a:t>马吕斯定律：</a:t>
            </a:r>
            <a:r>
              <a:rPr lang="zh-CN" altLang="en-US" dirty="0">
                <a:solidFill>
                  <a:srgbClr val="4506E4"/>
                </a:solidFill>
              </a:rPr>
              <a:t>强度为</a:t>
            </a:r>
            <a:r>
              <a:rPr lang="en-US" altLang="zh-CN" i="1" dirty="0">
                <a:solidFill>
                  <a:srgbClr val="FF0000"/>
                </a:solidFill>
              </a:rPr>
              <a:t>I</a:t>
            </a:r>
            <a:r>
              <a:rPr lang="en-US" altLang="zh-CN" i="1" baseline="-25000" dirty="0">
                <a:solidFill>
                  <a:srgbClr val="FF0000"/>
                </a:solidFill>
              </a:rPr>
              <a:t>1</a:t>
            </a:r>
            <a:r>
              <a:rPr lang="zh-CN" altLang="en-US" dirty="0">
                <a:solidFill>
                  <a:srgbClr val="4506E4"/>
                </a:solidFill>
              </a:rPr>
              <a:t>的线偏振光，通过检偏器后，透射光的强度为：</a:t>
            </a:r>
            <a:endParaRPr lang="en-US" altLang="zh-CN" dirty="0">
              <a:solidFill>
                <a:srgbClr val="4506E4"/>
              </a:solidFill>
            </a:endParaRPr>
          </a:p>
        </p:txBody>
      </p:sp>
      <p:graphicFrame>
        <p:nvGraphicFramePr>
          <p:cNvPr id="94" name="对象 93"/>
          <p:cNvGraphicFramePr>
            <a:graphicFrameLocks noChangeAspect="1"/>
          </p:cNvGraphicFramePr>
          <p:nvPr>
            <p:extLst>
              <p:ext uri="{D42A27DB-BD31-4B8C-83A1-F6EECF244321}">
                <p14:modId xmlns:p14="http://schemas.microsoft.com/office/powerpoint/2010/main" val="1348225732"/>
              </p:ext>
            </p:extLst>
          </p:nvPr>
        </p:nvGraphicFramePr>
        <p:xfrm>
          <a:off x="7171465" y="5064741"/>
          <a:ext cx="3036903" cy="816084"/>
        </p:xfrm>
        <a:graphic>
          <a:graphicData uri="http://schemas.openxmlformats.org/presentationml/2006/ole">
            <mc:AlternateContent xmlns:mc="http://schemas.openxmlformats.org/markup-compatibility/2006">
              <mc:Choice xmlns:v="urn:schemas-microsoft-com:vml" Requires="v">
                <p:oleObj spid="_x0000_s467502" name="公式" r:id="rId35" imgW="850900" imgH="228600" progId="Equation.3">
                  <p:embed/>
                </p:oleObj>
              </mc:Choice>
              <mc:Fallback>
                <p:oleObj name="公式" r:id="rId35" imgW="850900" imgH="22860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171465" y="5064741"/>
                        <a:ext cx="3036903" cy="816084"/>
                      </a:xfrm>
                      <a:prstGeom prst="rect">
                        <a:avLst/>
                      </a:prstGeom>
                      <a:noFill/>
                      <a:ln>
                        <a:noFill/>
                      </a:ln>
                      <a:extLst/>
                    </p:spPr>
                  </p:pic>
                </p:oleObj>
              </mc:Fallback>
            </mc:AlternateContent>
          </a:graphicData>
        </a:graphic>
      </p:graphicFrame>
      <p:sp>
        <p:nvSpPr>
          <p:cNvPr id="95" name="矩形 94"/>
          <p:cNvSpPr>
            <a:spLocks noChangeArrowheads="1"/>
          </p:cNvSpPr>
          <p:nvPr/>
        </p:nvSpPr>
        <p:spPr bwMode="auto">
          <a:xfrm>
            <a:off x="2227340" y="5892918"/>
            <a:ext cx="77053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2800" b="1">
                <a:solidFill>
                  <a:srgbClr val="0000CC"/>
                </a:solidFill>
                <a:latin typeface="Times New Roman" panose="02020603050405020304" pitchFamily="18" charset="0"/>
                <a:ea typeface="宋体" panose="02010600030101010101" pitchFamily="2" charset="-122"/>
              </a:defRPr>
            </a:lvl1pPr>
            <a:lvl2pPr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lvl="1" eaLnBrk="1" hangingPunct="1"/>
            <a:r>
              <a:rPr lang="zh-CN" altLang="en-US" dirty="0">
                <a:solidFill>
                  <a:srgbClr val="009900"/>
                </a:solidFill>
              </a:rPr>
              <a:t>其中</a:t>
            </a:r>
            <a:r>
              <a:rPr lang="en-US" altLang="zh-CN" i="1" dirty="0">
                <a:solidFill>
                  <a:srgbClr val="FF0000"/>
                </a:solidFill>
                <a:latin typeface="宋体" panose="02010600030101010101" pitchFamily="2" charset="-122"/>
              </a:rPr>
              <a:t>α</a:t>
            </a:r>
            <a:r>
              <a:rPr lang="zh-CN" altLang="en-US" dirty="0">
                <a:solidFill>
                  <a:srgbClr val="009900"/>
                </a:solidFill>
              </a:rPr>
              <a:t>为检偏器的偏振化方向与入射偏振光的偏振化方向之间的夹角。</a:t>
            </a:r>
          </a:p>
        </p:txBody>
      </p:sp>
    </p:spTree>
    <p:extLst>
      <p:ext uri="{BB962C8B-B14F-4D97-AF65-F5344CB8AC3E}">
        <p14:creationId xmlns:p14="http://schemas.microsoft.com/office/powerpoint/2010/main" val="259954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circle(in)">
                                      <p:cBhvr>
                                        <p:cTn id="52" dur="20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barn(inVertical)">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arn(inVertical)">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circle(in)">
                                      <p:cBhvr>
                                        <p:cTn id="79" dur="20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34"/>
                                        </p:tgtEl>
                                        <p:attrNameLst>
                                          <p:attrName>style.visibility</p:attrName>
                                        </p:attrNameLst>
                                      </p:cBhvr>
                                      <p:to>
                                        <p:strVal val="visible"/>
                                      </p:to>
                                    </p:set>
                                    <p:anim calcmode="lin" valueType="num">
                                      <p:cBhvr additive="base">
                                        <p:cTn id="84" dur="500" fill="hold"/>
                                        <p:tgtEl>
                                          <p:spTgt spid="34"/>
                                        </p:tgtEl>
                                        <p:attrNameLst>
                                          <p:attrName>ppt_x</p:attrName>
                                        </p:attrNameLst>
                                      </p:cBhvr>
                                      <p:tavLst>
                                        <p:tav tm="0">
                                          <p:val>
                                            <p:strVal val="#ppt_x"/>
                                          </p:val>
                                        </p:tav>
                                        <p:tav tm="100000">
                                          <p:val>
                                            <p:strVal val="#ppt_x"/>
                                          </p:val>
                                        </p:tav>
                                      </p:tavLst>
                                    </p:anim>
                                    <p:anim calcmode="lin" valueType="num">
                                      <p:cBhvr additive="base">
                                        <p:cTn id="8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33"/>
                                        </p:tgtEl>
                                        <p:attrNameLst>
                                          <p:attrName>style.visibility</p:attrName>
                                        </p:attrNameLst>
                                      </p:cBhvr>
                                      <p:to>
                                        <p:strVal val="visible"/>
                                      </p:to>
                                    </p:set>
                                    <p:anim calcmode="lin" valueType="num">
                                      <p:cBhvr additive="base">
                                        <p:cTn id="90" dur="500" fill="hold"/>
                                        <p:tgtEl>
                                          <p:spTgt spid="33"/>
                                        </p:tgtEl>
                                        <p:attrNameLst>
                                          <p:attrName>ppt_x</p:attrName>
                                        </p:attrNameLst>
                                      </p:cBhvr>
                                      <p:tavLst>
                                        <p:tav tm="0">
                                          <p:val>
                                            <p:strVal val="#ppt_x"/>
                                          </p:val>
                                        </p:tav>
                                        <p:tav tm="100000">
                                          <p:val>
                                            <p:strVal val="#ppt_x"/>
                                          </p:val>
                                        </p:tav>
                                      </p:tavLst>
                                    </p:anim>
                                    <p:anim calcmode="lin" valueType="num">
                                      <p:cBhvr additive="base">
                                        <p:cTn id="9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35"/>
                                        </p:tgtEl>
                                        <p:attrNameLst>
                                          <p:attrName>style.visibility</p:attrName>
                                        </p:attrNameLst>
                                      </p:cBhvr>
                                      <p:to>
                                        <p:strVal val="visible"/>
                                      </p:to>
                                    </p:set>
                                    <p:anim calcmode="lin" valueType="num">
                                      <p:cBhvr additive="base">
                                        <p:cTn id="96" dur="500" fill="hold"/>
                                        <p:tgtEl>
                                          <p:spTgt spid="35"/>
                                        </p:tgtEl>
                                        <p:attrNameLst>
                                          <p:attrName>ppt_x</p:attrName>
                                        </p:attrNameLst>
                                      </p:cBhvr>
                                      <p:tavLst>
                                        <p:tav tm="0">
                                          <p:val>
                                            <p:strVal val="#ppt_x"/>
                                          </p:val>
                                        </p:tav>
                                        <p:tav tm="100000">
                                          <p:val>
                                            <p:strVal val="#ppt_x"/>
                                          </p:val>
                                        </p:tav>
                                      </p:tavLst>
                                    </p:anim>
                                    <p:anim calcmode="lin" valueType="num">
                                      <p:cBhvr additive="base">
                                        <p:cTn id="9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1000"/>
                                        <p:tgtEl>
                                          <p:spTgt spid="40"/>
                                        </p:tgtEl>
                                      </p:cBhvr>
                                    </p:animEffect>
                                    <p:anim calcmode="lin" valueType="num">
                                      <p:cBhvr>
                                        <p:cTn id="103" dur="1000" fill="hold"/>
                                        <p:tgtEl>
                                          <p:spTgt spid="40"/>
                                        </p:tgtEl>
                                        <p:attrNameLst>
                                          <p:attrName>ppt_x</p:attrName>
                                        </p:attrNameLst>
                                      </p:cBhvr>
                                      <p:tavLst>
                                        <p:tav tm="0">
                                          <p:val>
                                            <p:strVal val="#ppt_x"/>
                                          </p:val>
                                        </p:tav>
                                        <p:tav tm="100000">
                                          <p:val>
                                            <p:strVal val="#ppt_x"/>
                                          </p:val>
                                        </p:tav>
                                      </p:tavLst>
                                    </p:anim>
                                    <p:anim calcmode="lin" valueType="num">
                                      <p:cBhvr>
                                        <p:cTn id="10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1"/>
                                        </p:tgtEl>
                                        <p:attrNameLst>
                                          <p:attrName>style.visibility</p:attrName>
                                        </p:attrNameLst>
                                      </p:cBhvr>
                                      <p:to>
                                        <p:strVal val="visible"/>
                                      </p:to>
                                    </p:set>
                                    <p:anim calcmode="lin" valueType="num">
                                      <p:cBhvr additive="base">
                                        <p:cTn id="109" dur="500" fill="hold"/>
                                        <p:tgtEl>
                                          <p:spTgt spid="41"/>
                                        </p:tgtEl>
                                        <p:attrNameLst>
                                          <p:attrName>ppt_x</p:attrName>
                                        </p:attrNameLst>
                                      </p:cBhvr>
                                      <p:tavLst>
                                        <p:tav tm="0">
                                          <p:val>
                                            <p:strVal val="#ppt_x"/>
                                          </p:val>
                                        </p:tav>
                                        <p:tav tm="100000">
                                          <p:val>
                                            <p:strVal val="#ppt_x"/>
                                          </p:val>
                                        </p:tav>
                                      </p:tavLst>
                                    </p:anim>
                                    <p:anim calcmode="lin" valueType="num">
                                      <p:cBhvr additive="base">
                                        <p:cTn id="11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1000"/>
                                        <p:tgtEl>
                                          <p:spTgt spid="42"/>
                                        </p:tgtEl>
                                      </p:cBhvr>
                                    </p:animEffect>
                                    <p:anim calcmode="lin" valueType="num">
                                      <p:cBhvr>
                                        <p:cTn id="116" dur="1000" fill="hold"/>
                                        <p:tgtEl>
                                          <p:spTgt spid="42"/>
                                        </p:tgtEl>
                                        <p:attrNameLst>
                                          <p:attrName>ppt_x</p:attrName>
                                        </p:attrNameLst>
                                      </p:cBhvr>
                                      <p:tavLst>
                                        <p:tav tm="0">
                                          <p:val>
                                            <p:strVal val="#ppt_x"/>
                                          </p:val>
                                        </p:tav>
                                        <p:tav tm="100000">
                                          <p:val>
                                            <p:strVal val="#ppt_x"/>
                                          </p:val>
                                        </p:tav>
                                      </p:tavLst>
                                    </p:anim>
                                    <p:anim calcmode="lin" valueType="num">
                                      <p:cBhvr>
                                        <p:cTn id="11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9" presetClass="entr" presetSubtype="0" fill="hold" grpId="0" nodeType="clickEffect">
                                  <p:stCondLst>
                                    <p:cond delay="0"/>
                                  </p:stCondLst>
                                  <p:childTnLst>
                                    <p:set>
                                      <p:cBhvr>
                                        <p:cTn id="121" dur="1" fill="hold">
                                          <p:stCondLst>
                                            <p:cond delay="0"/>
                                          </p:stCondLst>
                                        </p:cTn>
                                        <p:tgtEl>
                                          <p:spTgt spid="59"/>
                                        </p:tgtEl>
                                        <p:attrNameLst>
                                          <p:attrName>style.visibility</p:attrName>
                                        </p:attrNameLst>
                                      </p:cBhvr>
                                      <p:to>
                                        <p:strVal val="visible"/>
                                      </p:to>
                                    </p:set>
                                    <p:animEffect transition="in" filter="dissolve">
                                      <p:cBhvr>
                                        <p:cTn id="122" dur="500"/>
                                        <p:tgtEl>
                                          <p:spTgt spid="59"/>
                                        </p:tgtEl>
                                      </p:cBhvr>
                                    </p:animEffect>
                                  </p:childTnLst>
                                </p:cTn>
                              </p:par>
                            </p:childTnLst>
                          </p:cTn>
                        </p:par>
                      </p:childTnLst>
                    </p:cTn>
                  </p:par>
                  <p:par>
                    <p:cTn id="123" fill="hold">
                      <p:stCondLst>
                        <p:cond delay="indefinite"/>
                      </p:stCondLst>
                      <p:childTnLst>
                        <p:par>
                          <p:cTn id="124" fill="hold">
                            <p:stCondLst>
                              <p:cond delay="0"/>
                            </p:stCondLst>
                            <p:childTnLst>
                              <p:par>
                                <p:cTn id="125" presetID="18" presetClass="entr" presetSubtype="3" fill="hold" nodeType="clickEffect">
                                  <p:stCondLst>
                                    <p:cond delay="0"/>
                                  </p:stCondLst>
                                  <p:childTnLst>
                                    <p:set>
                                      <p:cBhvr>
                                        <p:cTn id="126" dur="1" fill="hold">
                                          <p:stCondLst>
                                            <p:cond delay="0"/>
                                          </p:stCondLst>
                                        </p:cTn>
                                        <p:tgtEl>
                                          <p:spTgt spid="60"/>
                                        </p:tgtEl>
                                        <p:attrNameLst>
                                          <p:attrName>style.visibility</p:attrName>
                                        </p:attrNameLst>
                                      </p:cBhvr>
                                      <p:to>
                                        <p:strVal val="visible"/>
                                      </p:to>
                                    </p:set>
                                    <p:animEffect transition="in" filter="strips(upRight)">
                                      <p:cBhvr>
                                        <p:cTn id="127" dur="500"/>
                                        <p:tgtEl>
                                          <p:spTgt spid="60"/>
                                        </p:tgtEl>
                                      </p:cBhvr>
                                    </p:animEffect>
                                  </p:childTnLst>
                                </p:cTn>
                              </p:par>
                            </p:childTnLst>
                          </p:cTn>
                        </p:par>
                      </p:childTnLst>
                    </p:cTn>
                  </p:par>
                  <p:par>
                    <p:cTn id="128" fill="hold">
                      <p:stCondLst>
                        <p:cond delay="indefinite"/>
                      </p:stCondLst>
                      <p:childTnLst>
                        <p:par>
                          <p:cTn id="129" fill="hold">
                            <p:stCondLst>
                              <p:cond delay="0"/>
                            </p:stCondLst>
                            <p:childTnLst>
                              <p:par>
                                <p:cTn id="130" presetID="6" presetClass="entr" presetSubtype="16" fill="hold" grpId="0" nodeType="clickEffect">
                                  <p:stCondLst>
                                    <p:cond delay="0"/>
                                  </p:stCondLst>
                                  <p:childTnLst>
                                    <p:set>
                                      <p:cBhvr>
                                        <p:cTn id="131" dur="1" fill="hold">
                                          <p:stCondLst>
                                            <p:cond delay="0"/>
                                          </p:stCondLst>
                                        </p:cTn>
                                        <p:tgtEl>
                                          <p:spTgt spid="88"/>
                                        </p:tgtEl>
                                        <p:attrNameLst>
                                          <p:attrName>style.visibility</p:attrName>
                                        </p:attrNameLst>
                                      </p:cBhvr>
                                      <p:to>
                                        <p:strVal val="visible"/>
                                      </p:to>
                                    </p:set>
                                    <p:animEffect transition="in" filter="circle(in)">
                                      <p:cBhvr>
                                        <p:cTn id="132" dur="2000"/>
                                        <p:tgtEl>
                                          <p:spTgt spid="88"/>
                                        </p:tgtEl>
                                      </p:cBhvr>
                                    </p:animEffect>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89"/>
                                        </p:tgtEl>
                                        <p:attrNameLst>
                                          <p:attrName>style.visibility</p:attrName>
                                        </p:attrNameLst>
                                      </p:cBhvr>
                                      <p:to>
                                        <p:strVal val="visible"/>
                                      </p:to>
                                    </p:set>
                                    <p:anim calcmode="lin" valueType="num">
                                      <p:cBhvr additive="base">
                                        <p:cTn id="137" dur="500" fill="hold"/>
                                        <p:tgtEl>
                                          <p:spTgt spid="89"/>
                                        </p:tgtEl>
                                        <p:attrNameLst>
                                          <p:attrName>ppt_x</p:attrName>
                                        </p:attrNameLst>
                                      </p:cBhvr>
                                      <p:tavLst>
                                        <p:tav tm="0">
                                          <p:val>
                                            <p:strVal val="#ppt_x"/>
                                          </p:val>
                                        </p:tav>
                                        <p:tav tm="100000">
                                          <p:val>
                                            <p:strVal val="#ppt_x"/>
                                          </p:val>
                                        </p:tav>
                                      </p:tavLst>
                                    </p:anim>
                                    <p:anim calcmode="lin" valueType="num">
                                      <p:cBhvr additive="base">
                                        <p:cTn id="13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12" presetClass="entr" presetSubtype="8" fill="hold" grpId="0" nodeType="clickEffect">
                                  <p:stCondLst>
                                    <p:cond delay="0"/>
                                  </p:stCondLst>
                                  <p:childTnLst>
                                    <p:set>
                                      <p:cBhvr>
                                        <p:cTn id="142" dur="1" fill="hold">
                                          <p:stCondLst>
                                            <p:cond delay="0"/>
                                          </p:stCondLst>
                                        </p:cTn>
                                        <p:tgtEl>
                                          <p:spTgt spid="90"/>
                                        </p:tgtEl>
                                        <p:attrNameLst>
                                          <p:attrName>style.visibility</p:attrName>
                                        </p:attrNameLst>
                                      </p:cBhvr>
                                      <p:to>
                                        <p:strVal val="visible"/>
                                      </p:to>
                                    </p:set>
                                    <p:animEffect transition="in" filter="slide(fromLeft)">
                                      <p:cBhvr>
                                        <p:cTn id="143" dur="500"/>
                                        <p:tgtEl>
                                          <p:spTgt spid="90"/>
                                        </p:tgtEl>
                                      </p:cBhvr>
                                    </p:animEffect>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nodeType="clickEffect">
                                  <p:stCondLst>
                                    <p:cond delay="0"/>
                                  </p:stCondLst>
                                  <p:childTnLst>
                                    <p:set>
                                      <p:cBhvr>
                                        <p:cTn id="147" dur="1" fill="hold">
                                          <p:stCondLst>
                                            <p:cond delay="0"/>
                                          </p:stCondLst>
                                        </p:cTn>
                                        <p:tgtEl>
                                          <p:spTgt spid="91"/>
                                        </p:tgtEl>
                                        <p:attrNameLst>
                                          <p:attrName>style.visibility</p:attrName>
                                        </p:attrNameLst>
                                      </p:cBhvr>
                                      <p:to>
                                        <p:strVal val="visible"/>
                                      </p:to>
                                    </p:set>
                                    <p:anim calcmode="lin" valueType="num">
                                      <p:cBhvr additive="base">
                                        <p:cTn id="148" dur="500" fill="hold"/>
                                        <p:tgtEl>
                                          <p:spTgt spid="91"/>
                                        </p:tgtEl>
                                        <p:attrNameLst>
                                          <p:attrName>ppt_x</p:attrName>
                                        </p:attrNameLst>
                                      </p:cBhvr>
                                      <p:tavLst>
                                        <p:tav tm="0">
                                          <p:val>
                                            <p:strVal val="#ppt_x"/>
                                          </p:val>
                                        </p:tav>
                                        <p:tav tm="100000">
                                          <p:val>
                                            <p:strVal val="#ppt_x"/>
                                          </p:val>
                                        </p:tav>
                                      </p:tavLst>
                                    </p:anim>
                                    <p:anim calcmode="lin" valueType="num">
                                      <p:cBhvr additive="base">
                                        <p:cTn id="149"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nodeType="clickEffect">
                                  <p:stCondLst>
                                    <p:cond delay="0"/>
                                  </p:stCondLst>
                                  <p:childTnLst>
                                    <p:set>
                                      <p:cBhvr>
                                        <p:cTn id="153" dur="1" fill="hold">
                                          <p:stCondLst>
                                            <p:cond delay="0"/>
                                          </p:stCondLst>
                                        </p:cTn>
                                        <p:tgtEl>
                                          <p:spTgt spid="92"/>
                                        </p:tgtEl>
                                        <p:attrNameLst>
                                          <p:attrName>style.visibility</p:attrName>
                                        </p:attrNameLst>
                                      </p:cBhvr>
                                      <p:to>
                                        <p:strVal val="visible"/>
                                      </p:to>
                                    </p:set>
                                    <p:animEffect transition="in" filter="wipe(down)">
                                      <p:cBhvr>
                                        <p:cTn id="154" dur="500"/>
                                        <p:tgtEl>
                                          <p:spTgt spid="92"/>
                                        </p:tgtEl>
                                      </p:cBhvr>
                                    </p:animEffect>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93"/>
                                        </p:tgtEl>
                                        <p:attrNameLst>
                                          <p:attrName>style.visibility</p:attrName>
                                        </p:attrNameLst>
                                      </p:cBhvr>
                                      <p:to>
                                        <p:strVal val="visible"/>
                                      </p:to>
                                    </p:set>
                                    <p:anim calcmode="lin" valueType="num">
                                      <p:cBhvr additive="base">
                                        <p:cTn id="159" dur="500" fill="hold"/>
                                        <p:tgtEl>
                                          <p:spTgt spid="93"/>
                                        </p:tgtEl>
                                        <p:attrNameLst>
                                          <p:attrName>ppt_x</p:attrName>
                                        </p:attrNameLst>
                                      </p:cBhvr>
                                      <p:tavLst>
                                        <p:tav tm="0">
                                          <p:val>
                                            <p:strVal val="#ppt_x"/>
                                          </p:val>
                                        </p:tav>
                                        <p:tav tm="100000">
                                          <p:val>
                                            <p:strVal val="#ppt_x"/>
                                          </p:val>
                                        </p:tav>
                                      </p:tavLst>
                                    </p:anim>
                                    <p:anim calcmode="lin" valueType="num">
                                      <p:cBhvr additive="base">
                                        <p:cTn id="16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nodeType="clickEffect">
                                  <p:stCondLst>
                                    <p:cond delay="0"/>
                                  </p:stCondLst>
                                  <p:childTnLst>
                                    <p:set>
                                      <p:cBhvr>
                                        <p:cTn id="164" dur="1" fill="hold">
                                          <p:stCondLst>
                                            <p:cond delay="0"/>
                                          </p:stCondLst>
                                        </p:cTn>
                                        <p:tgtEl>
                                          <p:spTgt spid="94"/>
                                        </p:tgtEl>
                                        <p:attrNameLst>
                                          <p:attrName>style.visibility</p:attrName>
                                        </p:attrNameLst>
                                      </p:cBhvr>
                                      <p:to>
                                        <p:strVal val="visible"/>
                                      </p:to>
                                    </p:set>
                                    <p:animEffect transition="in" filter="wipe(down)">
                                      <p:cBhvr>
                                        <p:cTn id="165" dur="500"/>
                                        <p:tgtEl>
                                          <p:spTgt spid="94"/>
                                        </p:tgtEl>
                                      </p:cBhvr>
                                    </p:animEffect>
                                  </p:childTnLst>
                                </p:cTn>
                              </p:par>
                            </p:childTnLst>
                          </p:cTn>
                        </p:par>
                      </p:childTnLst>
                    </p:cTn>
                  </p:par>
                  <p:par>
                    <p:cTn id="166" fill="hold">
                      <p:stCondLst>
                        <p:cond delay="indefinite"/>
                      </p:stCondLst>
                      <p:childTnLst>
                        <p:par>
                          <p:cTn id="167" fill="hold">
                            <p:stCondLst>
                              <p:cond delay="0"/>
                            </p:stCondLst>
                            <p:childTnLst>
                              <p:par>
                                <p:cTn id="168" presetID="21" presetClass="entr" presetSubtype="1" fill="hold" grpId="0" nodeType="clickEffect">
                                  <p:stCondLst>
                                    <p:cond delay="0"/>
                                  </p:stCondLst>
                                  <p:childTnLst>
                                    <p:set>
                                      <p:cBhvr>
                                        <p:cTn id="169" dur="1" fill="hold">
                                          <p:stCondLst>
                                            <p:cond delay="0"/>
                                          </p:stCondLst>
                                        </p:cTn>
                                        <p:tgtEl>
                                          <p:spTgt spid="95"/>
                                        </p:tgtEl>
                                        <p:attrNameLst>
                                          <p:attrName>style.visibility</p:attrName>
                                        </p:attrNameLst>
                                      </p:cBhvr>
                                      <p:to>
                                        <p:strVal val="visible"/>
                                      </p:to>
                                    </p:set>
                                    <p:animEffect transition="in" filter="wheel(1)">
                                      <p:cBhvr>
                                        <p:cTn id="170" dur="2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33" grpId="0" animBg="1"/>
      <p:bldP spid="34" grpId="0" animBg="1"/>
      <p:bldP spid="41" grpId="0" animBg="1"/>
      <p:bldP spid="59" grpId="0" animBg="1"/>
      <p:bldP spid="88" grpId="0"/>
      <p:bldP spid="90" grpId="0" animBg="1"/>
      <p:bldP spid="93" grpId="0"/>
      <p:bldP spid="9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783548" y="3157681"/>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310471" y="2878283"/>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7832832" y="2688844"/>
            <a:ext cx="6300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i="1" dirty="0">
                <a:solidFill>
                  <a:srgbClr val="FF00FF"/>
                </a:solidFill>
              </a:rPr>
              <a:t>N</a:t>
            </a:r>
            <a:endParaRPr lang="en-US" altLang="zh-CN" sz="2800" dirty="0">
              <a:solidFill>
                <a:srgbClr val="CC3300"/>
              </a:solidFill>
            </a:endParaRPr>
          </a:p>
        </p:txBody>
      </p:sp>
      <p:sp>
        <p:nvSpPr>
          <p:cNvPr id="5" name="矩形 4"/>
          <p:cNvSpPr/>
          <p:nvPr/>
        </p:nvSpPr>
        <p:spPr>
          <a:xfrm>
            <a:off x="9775144" y="2625944"/>
            <a:ext cx="1265090" cy="523220"/>
          </a:xfrm>
          <a:prstGeom prst="rect">
            <a:avLst/>
          </a:prstGeom>
        </p:spPr>
        <p:txBody>
          <a:bodyPr wrap="none">
            <a:spAutoFit/>
          </a:bodyPr>
          <a:lstStyle/>
          <a:p>
            <a:r>
              <a:rPr lang="zh-CN" altLang="en-US" sz="2800" b="1" dirty="0">
                <a:solidFill>
                  <a:srgbClr val="009900"/>
                </a:solidFill>
              </a:rPr>
              <a:t>光轴</a:t>
            </a:r>
            <a:r>
              <a:rPr lang="en-US" altLang="zh-CN" sz="2800" dirty="0">
                <a:solidFill>
                  <a:srgbClr val="CC3300"/>
                </a:solidFill>
              </a:rPr>
              <a:t>⊙</a:t>
            </a:r>
            <a:endParaRPr lang="zh-CN" altLang="en-US" sz="2800" dirty="0"/>
          </a:p>
        </p:txBody>
      </p:sp>
      <p:grpSp>
        <p:nvGrpSpPr>
          <p:cNvPr id="6" name="Group 14"/>
          <p:cNvGrpSpPr>
            <a:grpSpLocks noChangeAspect="1"/>
          </p:cNvGrpSpPr>
          <p:nvPr/>
        </p:nvGrpSpPr>
        <p:grpSpPr bwMode="auto">
          <a:xfrm>
            <a:off x="8825302" y="166663"/>
            <a:ext cx="2482850" cy="2416055"/>
            <a:chOff x="3526" y="-276"/>
            <a:chExt cx="2396" cy="2330"/>
          </a:xfrm>
        </p:grpSpPr>
        <p:sp>
          <p:nvSpPr>
            <p:cNvPr id="7" name="Oval 15"/>
            <p:cNvSpPr>
              <a:spLocks noChangeAspect="1" noChangeArrowheads="1"/>
            </p:cNvSpPr>
            <p:nvPr/>
          </p:nvSpPr>
          <p:spPr bwMode="auto">
            <a:xfrm>
              <a:off x="3526" y="-276"/>
              <a:ext cx="2396" cy="233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 name="Text Box 44"/>
          <p:cNvSpPr txBox="1">
            <a:spLocks noChangeArrowheads="1"/>
          </p:cNvSpPr>
          <p:nvPr/>
        </p:nvSpPr>
        <p:spPr bwMode="auto">
          <a:xfrm>
            <a:off x="5801500" y="2589161"/>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10" name="Text Box 45"/>
          <p:cNvSpPr txBox="1">
            <a:spLocks noChangeArrowheads="1"/>
          </p:cNvSpPr>
          <p:nvPr/>
        </p:nvSpPr>
        <p:spPr bwMode="auto">
          <a:xfrm>
            <a:off x="4499497" y="3525824"/>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11" name="Line 1086"/>
          <p:cNvSpPr>
            <a:spLocks noChangeShapeType="1"/>
          </p:cNvSpPr>
          <p:nvPr/>
        </p:nvSpPr>
        <p:spPr bwMode="auto">
          <a:xfrm>
            <a:off x="3691473" y="2025796"/>
            <a:ext cx="1743075" cy="1131887"/>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5409146" y="3170380"/>
            <a:ext cx="1752221" cy="2146956"/>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5434546" y="654194"/>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89"/>
          <p:cNvSpPr>
            <a:spLocks noChangeShapeType="1"/>
          </p:cNvSpPr>
          <p:nvPr/>
        </p:nvSpPr>
        <p:spPr bwMode="auto">
          <a:xfrm flipH="1">
            <a:off x="5434546" y="2203596"/>
            <a:ext cx="698500" cy="954087"/>
          </a:xfrm>
          <a:prstGeom prst="line">
            <a:avLst/>
          </a:prstGeom>
          <a:noFill/>
          <a:ln w="38100">
            <a:solidFill>
              <a:srgbClr val="0066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093"/>
          <p:cNvSpPr>
            <a:spLocks noChangeShapeType="1"/>
          </p:cNvSpPr>
          <p:nvPr/>
        </p:nvSpPr>
        <p:spPr bwMode="auto">
          <a:xfrm>
            <a:off x="6970620" y="5138792"/>
            <a:ext cx="249559" cy="25695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6" name="Arc 1097"/>
          <p:cNvSpPr>
            <a:spLocks/>
          </p:cNvSpPr>
          <p:nvPr/>
        </p:nvSpPr>
        <p:spPr bwMode="auto">
          <a:xfrm rot="16358633">
            <a:off x="5257540" y="2525064"/>
            <a:ext cx="376238" cy="606425"/>
          </a:xfrm>
          <a:custGeom>
            <a:avLst/>
            <a:gdLst>
              <a:gd name="T0" fmla="*/ 2147483647 w 18738"/>
              <a:gd name="T1" fmla="*/ 0 h 21404"/>
              <a:gd name="T2" fmla="*/ 2147483647 w 18738"/>
              <a:gd name="T3" fmla="*/ 2147483647 h 21404"/>
              <a:gd name="T4" fmla="*/ 0 w 18738"/>
              <a:gd name="T5" fmla="*/ 2147483647 h 21404"/>
              <a:gd name="T6" fmla="*/ 0 60000 65536"/>
              <a:gd name="T7" fmla="*/ 0 60000 65536"/>
              <a:gd name="T8" fmla="*/ 0 60000 65536"/>
              <a:gd name="T9" fmla="*/ 0 w 18738"/>
              <a:gd name="T10" fmla="*/ 0 h 21404"/>
              <a:gd name="T11" fmla="*/ 18738 w 18738"/>
              <a:gd name="T12" fmla="*/ 21404 h 21404"/>
            </a:gdLst>
            <a:ahLst/>
            <a:cxnLst>
              <a:cxn ang="T6">
                <a:pos x="T0" y="T1"/>
              </a:cxn>
              <a:cxn ang="T7">
                <a:pos x="T2" y="T3"/>
              </a:cxn>
              <a:cxn ang="T8">
                <a:pos x="T4" y="T5"/>
              </a:cxn>
            </a:cxnLst>
            <a:rect l="T9" t="T10" r="T11" b="T12"/>
            <a:pathLst>
              <a:path w="18738" h="21404" fill="none" extrusionOk="0">
                <a:moveTo>
                  <a:pt x="2904" y="0"/>
                </a:moveTo>
                <a:cubicBezTo>
                  <a:pt x="9551" y="902"/>
                  <a:pt x="15401" y="4840"/>
                  <a:pt x="18738" y="10659"/>
                </a:cubicBezTo>
              </a:path>
              <a:path w="18738" h="21404" stroke="0" extrusionOk="0">
                <a:moveTo>
                  <a:pt x="2904" y="0"/>
                </a:moveTo>
                <a:cubicBezTo>
                  <a:pt x="9551" y="902"/>
                  <a:pt x="15401" y="4840"/>
                  <a:pt x="18738" y="10659"/>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7" name="Arc 1098"/>
          <p:cNvSpPr>
            <a:spLocks/>
          </p:cNvSpPr>
          <p:nvPr/>
        </p:nvSpPr>
        <p:spPr bwMode="auto">
          <a:xfrm rot="8158435">
            <a:off x="5483552" y="3527943"/>
            <a:ext cx="338181" cy="298061"/>
          </a:xfrm>
          <a:custGeom>
            <a:avLst/>
            <a:gdLst>
              <a:gd name="T0" fmla="*/ 2147483647 w 21600"/>
              <a:gd name="T1" fmla="*/ 0 h 21404"/>
              <a:gd name="T2" fmla="*/ 2147483647 w 21600"/>
              <a:gd name="T3" fmla="*/ 2147483647 h 21404"/>
              <a:gd name="T4" fmla="*/ 0 w 21600"/>
              <a:gd name="T5" fmla="*/ 2147483647 h 21404"/>
              <a:gd name="T6" fmla="*/ 0 60000 65536"/>
              <a:gd name="T7" fmla="*/ 0 60000 65536"/>
              <a:gd name="T8" fmla="*/ 0 60000 65536"/>
              <a:gd name="T9" fmla="*/ 0 w 21600"/>
              <a:gd name="T10" fmla="*/ 0 h 21404"/>
              <a:gd name="T11" fmla="*/ 21600 w 21600"/>
              <a:gd name="T12" fmla="*/ 21404 h 21404"/>
            </a:gdLst>
            <a:ahLst/>
            <a:cxnLst>
              <a:cxn ang="T6">
                <a:pos x="T0" y="T1"/>
              </a:cxn>
              <a:cxn ang="T7">
                <a:pos x="T2" y="T3"/>
              </a:cxn>
              <a:cxn ang="T8">
                <a:pos x="T4" y="T5"/>
              </a:cxn>
            </a:cxnLst>
            <a:rect l="T9" t="T10" r="T11" b="T12"/>
            <a:pathLst>
              <a:path w="21600" h="21404" fill="none" extrusionOk="0">
                <a:moveTo>
                  <a:pt x="2904" y="0"/>
                </a:moveTo>
                <a:cubicBezTo>
                  <a:pt x="13613" y="1453"/>
                  <a:pt x="21600" y="10597"/>
                  <a:pt x="21600" y="21404"/>
                </a:cubicBezTo>
              </a:path>
              <a:path w="21600" h="21404" stroke="0" extrusionOk="0">
                <a:moveTo>
                  <a:pt x="2904" y="0"/>
                </a:moveTo>
                <a:cubicBezTo>
                  <a:pt x="13613" y="1453"/>
                  <a:pt x="21600" y="10597"/>
                  <a:pt x="21600" y="21404"/>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8" name="Line 1102"/>
          <p:cNvSpPr>
            <a:spLocks noChangeShapeType="1"/>
          </p:cNvSpPr>
          <p:nvPr/>
        </p:nvSpPr>
        <p:spPr bwMode="auto">
          <a:xfrm>
            <a:off x="4297898" y="936771"/>
            <a:ext cx="3279775" cy="2232025"/>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9" name="Rectangle 1115"/>
          <p:cNvSpPr>
            <a:spLocks noChangeArrowheads="1"/>
          </p:cNvSpPr>
          <p:nvPr/>
        </p:nvSpPr>
        <p:spPr bwMode="auto">
          <a:xfrm>
            <a:off x="4913328" y="3175144"/>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A</a:t>
            </a:r>
            <a:endParaRPr lang="zh-CN" altLang="en-US" sz="2800" b="1" i="1">
              <a:solidFill>
                <a:srgbClr val="000000"/>
              </a:solidFill>
              <a:ea typeface="MingLiU" pitchFamily="49" charset="-120"/>
            </a:endParaRPr>
          </a:p>
        </p:txBody>
      </p:sp>
      <p:sp>
        <p:nvSpPr>
          <p:cNvPr id="20" name="Rectangle 1119"/>
          <p:cNvSpPr>
            <a:spLocks noChangeArrowheads="1"/>
          </p:cNvSpPr>
          <p:nvPr/>
        </p:nvSpPr>
        <p:spPr bwMode="auto">
          <a:xfrm>
            <a:off x="7624964" y="322545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D</a:t>
            </a:r>
            <a:endParaRPr lang="zh-CN" altLang="en-US" sz="2800" b="1" i="1">
              <a:solidFill>
                <a:srgbClr val="000000"/>
              </a:solidFill>
              <a:ea typeface="MingLiU" pitchFamily="49" charset="-120"/>
            </a:endParaRPr>
          </a:p>
        </p:txBody>
      </p:sp>
      <p:sp>
        <p:nvSpPr>
          <p:cNvPr id="21" name="Rectangle 1124"/>
          <p:cNvSpPr>
            <a:spLocks noChangeArrowheads="1"/>
          </p:cNvSpPr>
          <p:nvPr/>
        </p:nvSpPr>
        <p:spPr bwMode="auto">
          <a:xfrm>
            <a:off x="5377252" y="425594"/>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22" name="Rectangle 1125"/>
          <p:cNvSpPr>
            <a:spLocks noChangeArrowheads="1"/>
          </p:cNvSpPr>
          <p:nvPr/>
        </p:nvSpPr>
        <p:spPr bwMode="auto">
          <a:xfrm>
            <a:off x="4932898" y="2344883"/>
            <a:ext cx="282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993300"/>
                </a:solidFill>
              </a:rPr>
              <a:t>i</a:t>
            </a:r>
            <a:endParaRPr lang="zh-CN" altLang="en-US" sz="2800" b="1" i="1">
              <a:solidFill>
                <a:srgbClr val="993300"/>
              </a:solidFill>
              <a:ea typeface="MingLiU" pitchFamily="49" charset="-120"/>
            </a:endParaRPr>
          </a:p>
        </p:txBody>
      </p:sp>
      <p:sp>
        <p:nvSpPr>
          <p:cNvPr id="23" name="Rectangle 1126"/>
          <p:cNvSpPr>
            <a:spLocks noChangeArrowheads="1"/>
          </p:cNvSpPr>
          <p:nvPr/>
        </p:nvSpPr>
        <p:spPr bwMode="auto">
          <a:xfrm>
            <a:off x="5563662" y="3765694"/>
            <a:ext cx="5148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CC3300"/>
                </a:solidFill>
                <a:ea typeface="MingLiU" pitchFamily="49" charset="-120"/>
              </a:rPr>
              <a:t>γ</a:t>
            </a:r>
            <a:r>
              <a:rPr lang="en-US" altLang="zh-CN" sz="2800" b="1" baseline="-25000" dirty="0" err="1">
                <a:solidFill>
                  <a:srgbClr val="CC3300"/>
                </a:solidFill>
              </a:rPr>
              <a:t>O</a:t>
            </a:r>
            <a:endParaRPr lang="zh-CN" altLang="en-US" sz="2800" b="1" i="1" dirty="0">
              <a:solidFill>
                <a:srgbClr val="CC3300"/>
              </a:solidFill>
              <a:ea typeface="MingLiU" pitchFamily="49" charset="-120"/>
            </a:endParaRPr>
          </a:p>
        </p:txBody>
      </p:sp>
      <p:sp>
        <p:nvSpPr>
          <p:cNvPr id="24" name="Rectangle 1131"/>
          <p:cNvSpPr>
            <a:spLocks noChangeArrowheads="1"/>
          </p:cNvSpPr>
          <p:nvPr/>
        </p:nvSpPr>
        <p:spPr bwMode="auto">
          <a:xfrm>
            <a:off x="5840963" y="4142989"/>
            <a:ext cx="617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5" name="Line 1146"/>
          <p:cNvSpPr>
            <a:spLocks noChangeShapeType="1"/>
          </p:cNvSpPr>
          <p:nvPr/>
        </p:nvSpPr>
        <p:spPr bwMode="auto">
          <a:xfrm>
            <a:off x="4021671" y="2235344"/>
            <a:ext cx="279400" cy="17145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6" name="Line 1147"/>
          <p:cNvSpPr>
            <a:spLocks noChangeShapeType="1"/>
          </p:cNvSpPr>
          <p:nvPr/>
        </p:nvSpPr>
        <p:spPr bwMode="auto">
          <a:xfrm>
            <a:off x="4620160" y="1143911"/>
            <a:ext cx="300036" cy="205608"/>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7" name="AutoShape 1150"/>
          <p:cNvSpPr>
            <a:spLocks noChangeArrowheads="1"/>
          </p:cNvSpPr>
          <p:nvPr/>
        </p:nvSpPr>
        <p:spPr bwMode="auto">
          <a:xfrm>
            <a:off x="5745608" y="1114296"/>
            <a:ext cx="1524000" cy="511175"/>
          </a:xfrm>
          <a:prstGeom prst="wedgeRoundRectCallout">
            <a:avLst>
              <a:gd name="adj1" fmla="val -68092"/>
              <a:gd name="adj2" fmla="val -132"/>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8" name="AutoShape 1151"/>
          <p:cNvSpPr>
            <a:spLocks noChangeArrowheads="1"/>
          </p:cNvSpPr>
          <p:nvPr/>
        </p:nvSpPr>
        <p:spPr bwMode="auto">
          <a:xfrm>
            <a:off x="8168223" y="3715610"/>
            <a:ext cx="2321455" cy="919401"/>
          </a:xfrm>
          <a:prstGeom prst="wedgeRoundRectCallout">
            <a:avLst>
              <a:gd name="adj1" fmla="val -115953"/>
              <a:gd name="adj2" fmla="val -91693"/>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29" name="AutoShape 1153"/>
          <p:cNvSpPr>
            <a:spLocks noChangeArrowheads="1"/>
          </p:cNvSpPr>
          <p:nvPr/>
        </p:nvSpPr>
        <p:spPr bwMode="auto">
          <a:xfrm>
            <a:off x="1736330" y="2344881"/>
            <a:ext cx="1344287" cy="578882"/>
          </a:xfrm>
          <a:prstGeom prst="wedgeRoundRectCallout">
            <a:avLst>
              <a:gd name="adj1" fmla="val 212714"/>
              <a:gd name="adj2" fmla="val 8004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0" name="Line 1090"/>
          <p:cNvSpPr>
            <a:spLocks noChangeShapeType="1"/>
          </p:cNvSpPr>
          <p:nvPr/>
        </p:nvSpPr>
        <p:spPr bwMode="auto">
          <a:xfrm flipV="1">
            <a:off x="5733980" y="3150634"/>
            <a:ext cx="1833944" cy="1272941"/>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1" name="矩形 46"/>
          <p:cNvSpPr>
            <a:spLocks noChangeArrowheads="1"/>
          </p:cNvSpPr>
          <p:nvPr/>
        </p:nvSpPr>
        <p:spPr bwMode="auto">
          <a:xfrm>
            <a:off x="6451888" y="274464"/>
            <a:ext cx="2272799" cy="830997"/>
          </a:xfrm>
          <a:prstGeom prst="rect">
            <a:avLst/>
          </a:prstGeom>
          <a:noFill/>
          <a:ln w="9525">
            <a:noFill/>
            <a:miter lim="800000"/>
            <a:headEnd/>
            <a:tailEnd/>
          </a:ln>
        </p:spPr>
        <p:txBody>
          <a:bodyPr wrap="square">
            <a:spAutoFit/>
          </a:bodyPr>
          <a:lstStyle/>
          <a:p>
            <a:pPr>
              <a:defRPr/>
            </a:pPr>
            <a:r>
              <a:rPr lang="en-US" altLang="zh-CN" sz="2400" b="1" dirty="0">
                <a:solidFill>
                  <a:srgbClr val="FF0066"/>
                </a:solidFill>
              </a:rPr>
              <a:t>A</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9900CC"/>
                </a:solidFill>
              </a:rPr>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9900CC"/>
                </a:solidFill>
              </a:rPr>
              <a:t>入射波的波阵面</a:t>
            </a:r>
          </a:p>
        </p:txBody>
      </p:sp>
      <p:sp>
        <p:nvSpPr>
          <p:cNvPr id="32" name="矩形 46"/>
          <p:cNvSpPr>
            <a:spLocks noChangeArrowheads="1"/>
          </p:cNvSpPr>
          <p:nvPr/>
        </p:nvSpPr>
        <p:spPr bwMode="auto">
          <a:xfrm>
            <a:off x="685014" y="3768614"/>
            <a:ext cx="2667471"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FF0066"/>
                </a:solidFill>
              </a:rPr>
              <a:t>D</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O</a:t>
            </a:r>
            <a:r>
              <a:rPr lang="zh-CN" altLang="en-US" sz="2400" b="1" dirty="0">
                <a:solidFill>
                  <a:srgbClr val="009900"/>
                </a:solidFill>
                <a:latin typeface="+mn-ea"/>
              </a:rPr>
              <a:t>光</a:t>
            </a:r>
            <a:r>
              <a:rPr lang="zh-CN" altLang="en-US" sz="2400" b="1" dirty="0">
                <a:solidFill>
                  <a:srgbClr val="9900CC"/>
                </a:solidFill>
              </a:rPr>
              <a:t>的波阵面</a:t>
            </a:r>
          </a:p>
        </p:txBody>
      </p:sp>
      <p:sp>
        <p:nvSpPr>
          <p:cNvPr id="33" name="Line 29"/>
          <p:cNvSpPr>
            <a:spLocks noChangeShapeType="1"/>
          </p:cNvSpPr>
          <p:nvPr/>
        </p:nvSpPr>
        <p:spPr bwMode="auto">
          <a:xfrm flipV="1">
            <a:off x="6206071" y="2279561"/>
            <a:ext cx="108870" cy="15104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4" name="Line 29"/>
          <p:cNvSpPr>
            <a:spLocks noChangeShapeType="1"/>
          </p:cNvSpPr>
          <p:nvPr/>
        </p:nvSpPr>
        <p:spPr bwMode="auto">
          <a:xfrm>
            <a:off x="6063198" y="2306783"/>
            <a:ext cx="142875" cy="142875"/>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5" name="矩形 49"/>
          <p:cNvSpPr>
            <a:spLocks noChangeArrowheads="1"/>
          </p:cNvSpPr>
          <p:nvPr/>
        </p:nvSpPr>
        <p:spPr bwMode="auto">
          <a:xfrm>
            <a:off x="5834596" y="1590821"/>
            <a:ext cx="4555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i="1">
                <a:solidFill>
                  <a:srgbClr val="000000"/>
                </a:solidFill>
                <a:ea typeface="MingLiU" pitchFamily="49" charset="-120"/>
              </a:rPr>
              <a:t>A</a:t>
            </a:r>
            <a:r>
              <a:rPr lang="en-US" altLang="zh-CN" sz="2400" b="1" i="1">
                <a:solidFill>
                  <a:srgbClr val="000000"/>
                </a:solidFill>
                <a:latin typeface="Book Antiqua" pitchFamily="18" charset="0"/>
                <a:ea typeface="MingLiU" pitchFamily="49" charset="-120"/>
              </a:rPr>
              <a:t>’</a:t>
            </a:r>
            <a:endParaRPr lang="zh-CN" altLang="en-US" b="1"/>
          </a:p>
        </p:txBody>
      </p:sp>
      <p:sp>
        <p:nvSpPr>
          <p:cNvPr id="36" name="Text Box 44"/>
          <p:cNvSpPr txBox="1">
            <a:spLocks noChangeArrowheads="1"/>
          </p:cNvSpPr>
          <p:nvPr/>
        </p:nvSpPr>
        <p:spPr bwMode="auto">
          <a:xfrm>
            <a:off x="3420011" y="1949596"/>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1</a:t>
            </a:r>
            <a:endParaRPr lang="zh-CN" altLang="en-US"/>
          </a:p>
        </p:txBody>
      </p:sp>
      <p:sp>
        <p:nvSpPr>
          <p:cNvPr id="37" name="Text Box 44"/>
          <p:cNvSpPr txBox="1">
            <a:spLocks noChangeArrowheads="1"/>
          </p:cNvSpPr>
          <p:nvPr/>
        </p:nvSpPr>
        <p:spPr bwMode="auto">
          <a:xfrm>
            <a:off x="3777198" y="735158"/>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2</a:t>
            </a:r>
            <a:endParaRPr lang="zh-CN" altLang="en-US"/>
          </a:p>
        </p:txBody>
      </p:sp>
      <p:sp>
        <p:nvSpPr>
          <p:cNvPr id="38" name="AutoShape 1153"/>
          <p:cNvSpPr>
            <a:spLocks noChangeArrowheads="1"/>
          </p:cNvSpPr>
          <p:nvPr/>
        </p:nvSpPr>
        <p:spPr bwMode="auto">
          <a:xfrm>
            <a:off x="8512340" y="3121836"/>
            <a:ext cx="1262804" cy="510778"/>
          </a:xfrm>
          <a:prstGeom prst="wedgeRoundRectCallout">
            <a:avLst>
              <a:gd name="adj1" fmla="val -126770"/>
              <a:gd name="adj2" fmla="val -33836"/>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39" name="矩形 46"/>
          <p:cNvSpPr>
            <a:spLocks noChangeArrowheads="1"/>
          </p:cNvSpPr>
          <p:nvPr/>
        </p:nvSpPr>
        <p:spPr bwMode="auto">
          <a:xfrm>
            <a:off x="929215" y="732343"/>
            <a:ext cx="2847983"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zh-CN" altLang="en-US" sz="2400" b="1" dirty="0">
                <a:solidFill>
                  <a:srgbClr val="0070C0"/>
                </a:solidFill>
              </a:rPr>
              <a:t>光线</a:t>
            </a:r>
            <a:r>
              <a:rPr lang="en-US" altLang="zh-CN" sz="2400" b="1" dirty="0">
                <a:solidFill>
                  <a:srgbClr val="0070C0"/>
                </a:solidFill>
              </a:rPr>
              <a:t>2</a:t>
            </a:r>
            <a:r>
              <a:rPr lang="zh-CN" altLang="en-US" sz="2400" b="1" dirty="0">
                <a:solidFill>
                  <a:srgbClr val="0070C0"/>
                </a:solidFill>
              </a:rPr>
              <a:t>到达</a:t>
            </a:r>
            <a:r>
              <a:rPr lang="en-US" altLang="zh-CN" sz="2400" b="1" dirty="0">
                <a:solidFill>
                  <a:srgbClr val="0070C0"/>
                </a:solidFill>
              </a:rPr>
              <a:t>D</a:t>
            </a:r>
            <a:endParaRPr lang="zh-CN" altLang="en-US" sz="2400" b="1" dirty="0">
              <a:solidFill>
                <a:srgbClr val="0070C0"/>
              </a:solidFill>
            </a:endParaRPr>
          </a:p>
        </p:txBody>
      </p:sp>
      <p:sp>
        <p:nvSpPr>
          <p:cNvPr id="40" name="矩形 46"/>
          <p:cNvSpPr>
            <a:spLocks noChangeArrowheads="1"/>
          </p:cNvSpPr>
          <p:nvPr/>
        </p:nvSpPr>
        <p:spPr bwMode="auto">
          <a:xfrm>
            <a:off x="812318" y="1603600"/>
            <a:ext cx="2981974"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9900"/>
                </a:solidFill>
              </a:rPr>
              <a:t>光线</a:t>
            </a:r>
            <a:r>
              <a:rPr lang="en-US" altLang="zh-CN" sz="2400" b="1" dirty="0">
                <a:solidFill>
                  <a:srgbClr val="009900"/>
                </a:solidFill>
              </a:rPr>
              <a:t>1</a:t>
            </a:r>
            <a:r>
              <a:rPr lang="zh-CN" altLang="en-US" sz="2400" b="1" dirty="0">
                <a:solidFill>
                  <a:srgbClr val="009900"/>
                </a:solidFill>
              </a:rPr>
              <a:t>到达</a:t>
            </a:r>
            <a:r>
              <a:rPr lang="en-US" altLang="zh-CN" sz="2400" b="1" dirty="0">
                <a:solidFill>
                  <a:srgbClr val="009900"/>
                </a:solidFill>
              </a:rPr>
              <a:t>A</a:t>
            </a:r>
            <a:endParaRPr lang="zh-CN" altLang="en-US" sz="2400" b="1" dirty="0">
              <a:solidFill>
                <a:srgbClr val="009900"/>
              </a:solidFill>
            </a:endParaRPr>
          </a:p>
        </p:txBody>
      </p:sp>
      <p:sp>
        <p:nvSpPr>
          <p:cNvPr id="41" name="Arc 149"/>
          <p:cNvSpPr>
            <a:spLocks/>
          </p:cNvSpPr>
          <p:nvPr/>
        </p:nvSpPr>
        <p:spPr bwMode="auto">
          <a:xfrm flipV="1">
            <a:off x="4292902" y="3083958"/>
            <a:ext cx="2319773" cy="130492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2" name="矩形 46"/>
          <p:cNvSpPr>
            <a:spLocks noChangeArrowheads="1"/>
          </p:cNvSpPr>
          <p:nvPr/>
        </p:nvSpPr>
        <p:spPr bwMode="auto">
          <a:xfrm>
            <a:off x="6612674" y="5482806"/>
            <a:ext cx="13580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3" name="Line 1089"/>
          <p:cNvSpPr>
            <a:spLocks noChangeShapeType="1"/>
          </p:cNvSpPr>
          <p:nvPr/>
        </p:nvSpPr>
        <p:spPr bwMode="auto">
          <a:xfrm flipH="1">
            <a:off x="6172736" y="1698769"/>
            <a:ext cx="320675" cy="438150"/>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4" name="Line 1089"/>
          <p:cNvSpPr>
            <a:spLocks noChangeShapeType="1"/>
          </p:cNvSpPr>
          <p:nvPr/>
        </p:nvSpPr>
        <p:spPr bwMode="auto">
          <a:xfrm flipH="1">
            <a:off x="7607836" y="2662383"/>
            <a:ext cx="320675" cy="436563"/>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5" name="Line 1089"/>
          <p:cNvSpPr>
            <a:spLocks noChangeShapeType="1"/>
          </p:cNvSpPr>
          <p:nvPr/>
        </p:nvSpPr>
        <p:spPr bwMode="auto">
          <a:xfrm flipH="1" flipV="1">
            <a:off x="6334659" y="1951181"/>
            <a:ext cx="1389820" cy="969418"/>
          </a:xfrm>
          <a:prstGeom prst="line">
            <a:avLst/>
          </a:prstGeom>
          <a:noFill/>
          <a:ln w="28575">
            <a:solidFill>
              <a:srgbClr val="33CC33"/>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6" name="矩形 45"/>
          <p:cNvSpPr>
            <a:spLocks noChangeArrowheads="1"/>
          </p:cNvSpPr>
          <p:nvPr/>
        </p:nvSpPr>
        <p:spPr bwMode="auto">
          <a:xfrm>
            <a:off x="6448299" y="1999338"/>
            <a:ext cx="21002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’D</a:t>
            </a:r>
            <a:r>
              <a:rPr lang="en-US" altLang="zh-CN" sz="2800" b="1" dirty="0"/>
              <a:t>=</a:t>
            </a:r>
            <a:r>
              <a:rPr lang="en-US" altLang="zh-CN" sz="2800" b="1" i="1" dirty="0"/>
              <a:t>u</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7" name="Line 1089"/>
          <p:cNvSpPr>
            <a:spLocks noChangeShapeType="1"/>
          </p:cNvSpPr>
          <p:nvPr/>
        </p:nvSpPr>
        <p:spPr bwMode="auto">
          <a:xfrm flipV="1">
            <a:off x="4359398" y="3137046"/>
            <a:ext cx="1089436" cy="419427"/>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48" name="矩形 47"/>
          <p:cNvSpPr>
            <a:spLocks noChangeArrowheads="1"/>
          </p:cNvSpPr>
          <p:nvPr/>
        </p:nvSpPr>
        <p:spPr bwMode="auto">
          <a:xfrm>
            <a:off x="2890006" y="3218903"/>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9" name="Arc 149"/>
          <p:cNvSpPr>
            <a:spLocks/>
          </p:cNvSpPr>
          <p:nvPr/>
        </p:nvSpPr>
        <p:spPr bwMode="auto">
          <a:xfrm flipV="1">
            <a:off x="3983162" y="3099273"/>
            <a:ext cx="2977045" cy="1599663"/>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50" name="Line 1090"/>
          <p:cNvSpPr>
            <a:spLocks noChangeShapeType="1"/>
          </p:cNvSpPr>
          <p:nvPr/>
        </p:nvSpPr>
        <p:spPr bwMode="auto">
          <a:xfrm flipV="1">
            <a:off x="6139768" y="3144800"/>
            <a:ext cx="1459134" cy="1520564"/>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1" name="Line 1087"/>
          <p:cNvSpPr>
            <a:spLocks noChangeShapeType="1"/>
          </p:cNvSpPr>
          <p:nvPr/>
        </p:nvSpPr>
        <p:spPr bwMode="auto">
          <a:xfrm flipH="1" flipV="1">
            <a:off x="5412094" y="3184913"/>
            <a:ext cx="2072411" cy="1729651"/>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2" name="AutoShape 1151"/>
          <p:cNvSpPr>
            <a:spLocks noChangeArrowheads="1"/>
          </p:cNvSpPr>
          <p:nvPr/>
        </p:nvSpPr>
        <p:spPr bwMode="auto">
          <a:xfrm>
            <a:off x="8548554" y="4708553"/>
            <a:ext cx="1657343" cy="1328023"/>
          </a:xfrm>
          <a:prstGeom prst="wedgeRoundRectCallout">
            <a:avLst>
              <a:gd name="adj1" fmla="val -138712"/>
              <a:gd name="adj2" fmla="val -12186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53" name="Rectangle 1131"/>
          <p:cNvSpPr>
            <a:spLocks noChangeArrowheads="1"/>
          </p:cNvSpPr>
          <p:nvPr/>
        </p:nvSpPr>
        <p:spPr bwMode="auto">
          <a:xfrm>
            <a:off x="6718659" y="3867497"/>
            <a:ext cx="7008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54" name="矩形 46"/>
          <p:cNvSpPr>
            <a:spLocks noChangeArrowheads="1"/>
          </p:cNvSpPr>
          <p:nvPr/>
        </p:nvSpPr>
        <p:spPr bwMode="auto">
          <a:xfrm>
            <a:off x="839991" y="4796141"/>
            <a:ext cx="2638833"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dirty="0">
                <a:solidFill>
                  <a:srgbClr val="FF0000"/>
                </a:solidFill>
              </a:rPr>
              <a:t>A</a:t>
            </a:r>
            <a:r>
              <a:rPr lang="en-US" altLang="zh-CN" sz="2400" b="1" i="1" dirty="0">
                <a:solidFill>
                  <a:srgbClr val="FF0000"/>
                </a:solidFill>
                <a:latin typeface="Book Antiqua" pitchFamily="18" charset="0"/>
                <a:ea typeface="MingLiU" pitchFamily="49" charset="-120"/>
              </a:rPr>
              <a:t>’’’</a:t>
            </a:r>
            <a:r>
              <a:rPr lang="en-US" altLang="zh-CN" sz="2400" b="1" dirty="0">
                <a:solidFill>
                  <a:srgbClr val="FF0000"/>
                </a:solidFill>
              </a:rPr>
              <a:t>D</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e</a:t>
            </a:r>
            <a:r>
              <a:rPr lang="zh-CN" altLang="en-US" sz="2400" b="1" dirty="0">
                <a:solidFill>
                  <a:srgbClr val="009900"/>
                </a:solidFill>
                <a:latin typeface="+mn-ea"/>
              </a:rPr>
              <a:t>光</a:t>
            </a:r>
            <a:r>
              <a:rPr lang="zh-CN" altLang="en-US" sz="2400" b="1" dirty="0">
                <a:solidFill>
                  <a:srgbClr val="9900CC"/>
                </a:solidFill>
              </a:rPr>
              <a:t>的波阵面</a:t>
            </a:r>
          </a:p>
        </p:txBody>
      </p:sp>
      <p:sp>
        <p:nvSpPr>
          <p:cNvPr id="55" name="矩形 46"/>
          <p:cNvSpPr>
            <a:spLocks noChangeArrowheads="1"/>
          </p:cNvSpPr>
          <p:nvPr/>
        </p:nvSpPr>
        <p:spPr bwMode="auto">
          <a:xfrm>
            <a:off x="7124632" y="4916821"/>
            <a:ext cx="14606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56" name="Line 1089"/>
          <p:cNvSpPr>
            <a:spLocks noChangeShapeType="1"/>
          </p:cNvSpPr>
          <p:nvPr/>
        </p:nvSpPr>
        <p:spPr bwMode="auto">
          <a:xfrm flipV="1">
            <a:off x="4764070" y="3181675"/>
            <a:ext cx="637354" cy="1295531"/>
          </a:xfrm>
          <a:prstGeom prst="line">
            <a:avLst/>
          </a:prstGeom>
          <a:noFill/>
          <a:ln w="38100">
            <a:solidFill>
              <a:srgbClr val="0099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57" name="矩形 56"/>
          <p:cNvSpPr>
            <a:spLocks noChangeArrowheads="1"/>
          </p:cNvSpPr>
          <p:nvPr/>
        </p:nvSpPr>
        <p:spPr bwMode="auto">
          <a:xfrm>
            <a:off x="4503143" y="4393601"/>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58" name="Line 1093"/>
          <p:cNvSpPr>
            <a:spLocks noChangeShapeType="1"/>
          </p:cNvSpPr>
          <p:nvPr/>
        </p:nvSpPr>
        <p:spPr bwMode="auto">
          <a:xfrm>
            <a:off x="7263735" y="4718710"/>
            <a:ext cx="257008" cy="24638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59" name="Arc 1098"/>
          <p:cNvSpPr>
            <a:spLocks/>
          </p:cNvSpPr>
          <p:nvPr/>
        </p:nvSpPr>
        <p:spPr bwMode="auto">
          <a:xfrm rot="8158435">
            <a:off x="5471861" y="3367230"/>
            <a:ext cx="338181" cy="298061"/>
          </a:xfrm>
          <a:custGeom>
            <a:avLst/>
            <a:gdLst>
              <a:gd name="T0" fmla="*/ 2147483647 w 21600"/>
              <a:gd name="T1" fmla="*/ 0 h 21404"/>
              <a:gd name="T2" fmla="*/ 2147483647 w 21600"/>
              <a:gd name="T3" fmla="*/ 2147483647 h 21404"/>
              <a:gd name="T4" fmla="*/ 0 w 21600"/>
              <a:gd name="T5" fmla="*/ 2147483647 h 21404"/>
              <a:gd name="T6" fmla="*/ 0 60000 65536"/>
              <a:gd name="T7" fmla="*/ 0 60000 65536"/>
              <a:gd name="T8" fmla="*/ 0 60000 65536"/>
              <a:gd name="T9" fmla="*/ 0 w 21600"/>
              <a:gd name="T10" fmla="*/ 0 h 21404"/>
              <a:gd name="T11" fmla="*/ 21600 w 21600"/>
              <a:gd name="T12" fmla="*/ 21404 h 21404"/>
            </a:gdLst>
            <a:ahLst/>
            <a:cxnLst>
              <a:cxn ang="T6">
                <a:pos x="T0" y="T1"/>
              </a:cxn>
              <a:cxn ang="T7">
                <a:pos x="T2" y="T3"/>
              </a:cxn>
              <a:cxn ang="T8">
                <a:pos x="T4" y="T5"/>
              </a:cxn>
            </a:cxnLst>
            <a:rect l="T9" t="T10" r="T11" b="T12"/>
            <a:pathLst>
              <a:path w="21600" h="21404" fill="none" extrusionOk="0">
                <a:moveTo>
                  <a:pt x="2904" y="0"/>
                </a:moveTo>
                <a:cubicBezTo>
                  <a:pt x="13613" y="1453"/>
                  <a:pt x="21600" y="10597"/>
                  <a:pt x="21600" y="21404"/>
                </a:cubicBezTo>
              </a:path>
              <a:path w="21600" h="21404" stroke="0" extrusionOk="0">
                <a:moveTo>
                  <a:pt x="2904" y="0"/>
                </a:moveTo>
                <a:cubicBezTo>
                  <a:pt x="13613" y="1453"/>
                  <a:pt x="21600" y="10597"/>
                  <a:pt x="21600" y="21404"/>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60" name="Rectangle 1126"/>
          <p:cNvSpPr>
            <a:spLocks noChangeArrowheads="1"/>
          </p:cNvSpPr>
          <p:nvPr/>
        </p:nvSpPr>
        <p:spPr bwMode="auto">
          <a:xfrm>
            <a:off x="5818145" y="3167745"/>
            <a:ext cx="473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CC3300"/>
                </a:solidFill>
                <a:ea typeface="MingLiU" pitchFamily="49" charset="-120"/>
              </a:rPr>
              <a:t>γ</a:t>
            </a:r>
            <a:r>
              <a:rPr lang="en-US" altLang="zh-CN" sz="2800" b="1" baseline="-25000" dirty="0" err="1">
                <a:solidFill>
                  <a:srgbClr val="CC3300"/>
                </a:solidFill>
              </a:rPr>
              <a:t>e</a:t>
            </a:r>
            <a:endParaRPr lang="zh-CN" altLang="en-US" sz="2800" b="1" i="1" dirty="0">
              <a:solidFill>
                <a:srgbClr val="CC3300"/>
              </a:solidFill>
              <a:ea typeface="MingLiU" pitchFamily="49" charset="-120"/>
            </a:endParaRPr>
          </a:p>
        </p:txBody>
      </p:sp>
      <p:sp>
        <p:nvSpPr>
          <p:cNvPr id="61" name="矩形 28"/>
          <p:cNvSpPr>
            <a:spLocks noChangeArrowheads="1"/>
          </p:cNvSpPr>
          <p:nvPr/>
        </p:nvSpPr>
        <p:spPr bwMode="auto">
          <a:xfrm>
            <a:off x="1335679" y="5824893"/>
            <a:ext cx="43169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400" dirty="0">
                <a:solidFill>
                  <a:srgbClr val="CC3300"/>
                </a:solidFill>
              </a:rPr>
              <a:t>由于两个波阵面均为球面，所以两个光均遵守折射定律</a:t>
            </a:r>
          </a:p>
        </p:txBody>
      </p:sp>
      <p:graphicFrame>
        <p:nvGraphicFramePr>
          <p:cNvPr id="62" name="Object 51"/>
          <p:cNvGraphicFramePr>
            <a:graphicFrameLocks noChangeAspect="1"/>
          </p:cNvGraphicFramePr>
          <p:nvPr>
            <p:extLst>
              <p:ext uri="{D42A27DB-BD31-4B8C-83A1-F6EECF244321}">
                <p14:modId xmlns:p14="http://schemas.microsoft.com/office/powerpoint/2010/main" val="543316797"/>
              </p:ext>
            </p:extLst>
          </p:nvPr>
        </p:nvGraphicFramePr>
        <p:xfrm>
          <a:off x="5563661" y="6079967"/>
          <a:ext cx="5055834" cy="711226"/>
        </p:xfrm>
        <a:graphic>
          <a:graphicData uri="http://schemas.openxmlformats.org/presentationml/2006/ole">
            <mc:AlternateContent xmlns:mc="http://schemas.openxmlformats.org/markup-compatibility/2006">
              <mc:Choice xmlns:v="urn:schemas-microsoft-com:vml" Requires="v">
                <p:oleObj spid="_x0000_s75266" name="公式" r:id="rId3" imgW="1625400" imgH="228600" progId="Equation.3">
                  <p:embed/>
                </p:oleObj>
              </mc:Choice>
              <mc:Fallback>
                <p:oleObj name="公式" r:id="rId3" imgW="1625400" imgH="228600" progId="Equation.3">
                  <p:embed/>
                  <p:pic>
                    <p:nvPicPr>
                      <p:cNvPr id="0" name=""/>
                      <p:cNvPicPr>
                        <a:picLocks noChangeAspect="1" noChangeArrowheads="1"/>
                      </p:cNvPicPr>
                      <p:nvPr/>
                    </p:nvPicPr>
                    <p:blipFill>
                      <a:blip r:embed="rId4"/>
                      <a:srcRect/>
                      <a:stretch>
                        <a:fillRect/>
                      </a:stretch>
                    </p:blipFill>
                    <p:spPr bwMode="auto">
                      <a:xfrm>
                        <a:off x="5563661" y="6079967"/>
                        <a:ext cx="5055834" cy="711226"/>
                      </a:xfrm>
                      <a:prstGeom prst="rect">
                        <a:avLst/>
                      </a:prstGeom>
                      <a:noFill/>
                      <a:ln>
                        <a:noFill/>
                      </a:ln>
                      <a:effectLst/>
                      <a:extLst/>
                    </p:spPr>
                  </p:pic>
                </p:oleObj>
              </mc:Fallback>
            </mc:AlternateContent>
          </a:graphicData>
        </a:graphic>
      </p:graphicFrame>
      <p:grpSp>
        <p:nvGrpSpPr>
          <p:cNvPr id="63" name="Group 69"/>
          <p:cNvGrpSpPr>
            <a:grpSpLocks/>
          </p:cNvGrpSpPr>
          <p:nvPr/>
        </p:nvGrpSpPr>
        <p:grpSpPr bwMode="auto">
          <a:xfrm rot="21280574">
            <a:off x="6359891" y="4354738"/>
            <a:ext cx="817493" cy="930187"/>
            <a:chOff x="4608" y="2676"/>
            <a:chExt cx="492" cy="612"/>
          </a:xfrm>
        </p:grpSpPr>
        <p:sp>
          <p:nvSpPr>
            <p:cNvPr id="64" name="Line 65"/>
            <p:cNvSpPr>
              <a:spLocks noChangeShapeType="1"/>
            </p:cNvSpPr>
            <p:nvPr/>
          </p:nvSpPr>
          <p:spPr bwMode="auto">
            <a:xfrm flipV="1">
              <a:off x="4608" y="2676"/>
              <a:ext cx="180" cy="12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66"/>
            <p:cNvSpPr>
              <a:spLocks noChangeShapeType="1"/>
            </p:cNvSpPr>
            <p:nvPr/>
          </p:nvSpPr>
          <p:spPr bwMode="auto">
            <a:xfrm flipV="1">
              <a:off x="4704" y="2856"/>
              <a:ext cx="180" cy="12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67"/>
            <p:cNvSpPr>
              <a:spLocks noChangeShapeType="1"/>
            </p:cNvSpPr>
            <p:nvPr/>
          </p:nvSpPr>
          <p:spPr bwMode="auto">
            <a:xfrm flipV="1">
              <a:off x="4824" y="3036"/>
              <a:ext cx="180" cy="12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Line 68"/>
            <p:cNvSpPr>
              <a:spLocks noChangeShapeType="1"/>
            </p:cNvSpPr>
            <p:nvPr/>
          </p:nvSpPr>
          <p:spPr bwMode="auto">
            <a:xfrm flipV="1">
              <a:off x="4920" y="3168"/>
              <a:ext cx="180" cy="12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8" name="Group 36"/>
          <p:cNvGrpSpPr>
            <a:grpSpLocks/>
          </p:cNvGrpSpPr>
          <p:nvPr/>
        </p:nvGrpSpPr>
        <p:grpSpPr bwMode="auto">
          <a:xfrm rot="20011854">
            <a:off x="6735044" y="3979842"/>
            <a:ext cx="472776" cy="1004934"/>
            <a:chOff x="1488" y="2124"/>
            <a:chExt cx="336" cy="660"/>
          </a:xfrm>
          <a:solidFill>
            <a:srgbClr val="00FFFF"/>
          </a:solidFill>
        </p:grpSpPr>
        <p:sp>
          <p:nvSpPr>
            <p:cNvPr id="69"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3" name="矩形 72"/>
          <p:cNvSpPr/>
          <p:nvPr/>
        </p:nvSpPr>
        <p:spPr>
          <a:xfrm>
            <a:off x="1841635" y="109278"/>
            <a:ext cx="4331100" cy="523220"/>
          </a:xfrm>
          <a:prstGeom prst="rect">
            <a:avLst/>
          </a:prstGeom>
        </p:spPr>
        <p:txBody>
          <a:bodyPr wrap="square">
            <a:spAutoFit/>
          </a:bodyPr>
          <a:lstStyle/>
          <a:p>
            <a:r>
              <a:rPr lang="en-US" altLang="zh-CN" sz="2800" b="1" dirty="0">
                <a:solidFill>
                  <a:srgbClr val="CC3300"/>
                </a:solidFill>
                <a:latin typeface="+mn-ea"/>
              </a:rPr>
              <a:t>e</a:t>
            </a:r>
            <a:r>
              <a:rPr lang="zh-CN" altLang="en-US" sz="2800" b="1" dirty="0">
                <a:solidFill>
                  <a:srgbClr val="CC3300"/>
                </a:solidFill>
                <a:latin typeface="+mn-ea"/>
              </a:rPr>
              <a:t>光</a:t>
            </a:r>
            <a:r>
              <a:rPr lang="zh-CN" altLang="en-US" sz="2800" b="1" dirty="0">
                <a:solidFill>
                  <a:srgbClr val="CC3300"/>
                </a:solidFill>
              </a:rPr>
              <a:t>遵守通常的折射定律</a:t>
            </a:r>
          </a:p>
        </p:txBody>
      </p:sp>
    </p:spTree>
    <p:extLst>
      <p:ext uri="{BB962C8B-B14F-4D97-AF65-F5344CB8AC3E}">
        <p14:creationId xmlns:p14="http://schemas.microsoft.com/office/powerpoint/2010/main" val="347457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in)">
                                      <p:cBhvr>
                                        <p:cTn id="23" dur="2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down)">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down)">
                                      <p:cBhvr>
                                        <p:cTn id="67" dur="580">
                                          <p:stCondLst>
                                            <p:cond delay="0"/>
                                          </p:stCondLst>
                                        </p:cTn>
                                        <p:tgtEl>
                                          <p:spTgt spid="40"/>
                                        </p:tgtEl>
                                      </p:cBhvr>
                                    </p:animEffect>
                                    <p:anim calcmode="lin" valueType="num">
                                      <p:cBhvr>
                                        <p:cTn id="68"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73" dur="26">
                                          <p:stCondLst>
                                            <p:cond delay="650"/>
                                          </p:stCondLst>
                                        </p:cTn>
                                        <p:tgtEl>
                                          <p:spTgt spid="40"/>
                                        </p:tgtEl>
                                      </p:cBhvr>
                                      <p:to x="100000" y="60000"/>
                                    </p:animScale>
                                    <p:animScale>
                                      <p:cBhvr>
                                        <p:cTn id="74" dur="166" decel="50000">
                                          <p:stCondLst>
                                            <p:cond delay="676"/>
                                          </p:stCondLst>
                                        </p:cTn>
                                        <p:tgtEl>
                                          <p:spTgt spid="40"/>
                                        </p:tgtEl>
                                      </p:cBhvr>
                                      <p:to x="100000" y="100000"/>
                                    </p:animScale>
                                    <p:animScale>
                                      <p:cBhvr>
                                        <p:cTn id="75" dur="26">
                                          <p:stCondLst>
                                            <p:cond delay="1312"/>
                                          </p:stCondLst>
                                        </p:cTn>
                                        <p:tgtEl>
                                          <p:spTgt spid="40"/>
                                        </p:tgtEl>
                                      </p:cBhvr>
                                      <p:to x="100000" y="80000"/>
                                    </p:animScale>
                                    <p:animScale>
                                      <p:cBhvr>
                                        <p:cTn id="76" dur="166" decel="50000">
                                          <p:stCondLst>
                                            <p:cond delay="1338"/>
                                          </p:stCondLst>
                                        </p:cTn>
                                        <p:tgtEl>
                                          <p:spTgt spid="40"/>
                                        </p:tgtEl>
                                      </p:cBhvr>
                                      <p:to x="100000" y="100000"/>
                                    </p:animScale>
                                    <p:animScale>
                                      <p:cBhvr>
                                        <p:cTn id="77" dur="26">
                                          <p:stCondLst>
                                            <p:cond delay="1642"/>
                                          </p:stCondLst>
                                        </p:cTn>
                                        <p:tgtEl>
                                          <p:spTgt spid="40"/>
                                        </p:tgtEl>
                                      </p:cBhvr>
                                      <p:to x="100000" y="90000"/>
                                    </p:animScale>
                                    <p:animScale>
                                      <p:cBhvr>
                                        <p:cTn id="78" dur="166" decel="50000">
                                          <p:stCondLst>
                                            <p:cond delay="1668"/>
                                          </p:stCondLst>
                                        </p:cTn>
                                        <p:tgtEl>
                                          <p:spTgt spid="40"/>
                                        </p:tgtEl>
                                      </p:cBhvr>
                                      <p:to x="100000" y="100000"/>
                                    </p:animScale>
                                    <p:animScale>
                                      <p:cBhvr>
                                        <p:cTn id="79" dur="26">
                                          <p:stCondLst>
                                            <p:cond delay="1808"/>
                                          </p:stCondLst>
                                        </p:cTn>
                                        <p:tgtEl>
                                          <p:spTgt spid="40"/>
                                        </p:tgtEl>
                                      </p:cBhvr>
                                      <p:to x="100000" y="95000"/>
                                    </p:animScale>
                                    <p:animScale>
                                      <p:cBhvr>
                                        <p:cTn id="80" dur="166" decel="50000">
                                          <p:stCondLst>
                                            <p:cond delay="1834"/>
                                          </p:stCondLst>
                                        </p:cTn>
                                        <p:tgtEl>
                                          <p:spTgt spid="40"/>
                                        </p:tgtEl>
                                      </p:cBhvr>
                                      <p:to x="100000" y="100000"/>
                                    </p:animScale>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3"/>
                                        </p:tgtEl>
                                        <p:attrNameLst>
                                          <p:attrName>style.visibility</p:attrName>
                                        </p:attrNameLst>
                                      </p:cBhvr>
                                      <p:to>
                                        <p:strVal val="visible"/>
                                      </p:to>
                                    </p:set>
                                    <p:anim calcmode="lin" valueType="num">
                                      <p:cBhvr additive="base">
                                        <p:cTn id="85" dur="500" fill="hold"/>
                                        <p:tgtEl>
                                          <p:spTgt spid="13"/>
                                        </p:tgtEl>
                                        <p:attrNameLst>
                                          <p:attrName>ppt_x</p:attrName>
                                        </p:attrNameLst>
                                      </p:cBhvr>
                                      <p:tavLst>
                                        <p:tav tm="0">
                                          <p:val>
                                            <p:strVal val="#ppt_x"/>
                                          </p:val>
                                        </p:tav>
                                        <p:tav tm="100000">
                                          <p:val>
                                            <p:strVal val="#ppt_x"/>
                                          </p:val>
                                        </p:tav>
                                      </p:tavLst>
                                    </p:anim>
                                    <p:anim calcmode="lin" valueType="num">
                                      <p:cBhvr additive="base">
                                        <p:cTn id="8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anim calcmode="lin" valueType="num">
                                      <p:cBhvr additive="base">
                                        <p:cTn id="98" dur="500" fill="hold"/>
                                        <p:tgtEl>
                                          <p:spTgt spid="27"/>
                                        </p:tgtEl>
                                        <p:attrNameLst>
                                          <p:attrName>ppt_x</p:attrName>
                                        </p:attrNameLst>
                                      </p:cBhvr>
                                      <p:tavLst>
                                        <p:tav tm="0">
                                          <p:val>
                                            <p:strVal val="#ppt_x"/>
                                          </p:val>
                                        </p:tav>
                                        <p:tav tm="100000">
                                          <p:val>
                                            <p:strVal val="#ppt_x"/>
                                          </p:val>
                                        </p:tav>
                                      </p:tavLst>
                                    </p:anim>
                                    <p:anim calcmode="lin" valueType="num">
                                      <p:cBhvr additive="base">
                                        <p:cTn id="9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500" fill="hold"/>
                                        <p:tgtEl>
                                          <p:spTgt spid="16"/>
                                        </p:tgtEl>
                                        <p:attrNameLst>
                                          <p:attrName>ppt_x</p:attrName>
                                        </p:attrNameLst>
                                      </p:cBhvr>
                                      <p:tavLst>
                                        <p:tav tm="0">
                                          <p:val>
                                            <p:strVal val="#ppt_x"/>
                                          </p:val>
                                        </p:tav>
                                        <p:tav tm="100000">
                                          <p:val>
                                            <p:strVal val="#ppt_x"/>
                                          </p:val>
                                        </p:tav>
                                      </p:tavLst>
                                    </p:anim>
                                    <p:anim calcmode="lin" valueType="num">
                                      <p:cBhvr additive="base">
                                        <p:cTn id="10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1000"/>
                                        <p:tgtEl>
                                          <p:spTgt spid="22"/>
                                        </p:tgtEl>
                                      </p:cBhvr>
                                    </p:animEffect>
                                    <p:anim calcmode="lin" valueType="num">
                                      <p:cBhvr>
                                        <p:cTn id="111" dur="1000" fill="hold"/>
                                        <p:tgtEl>
                                          <p:spTgt spid="22"/>
                                        </p:tgtEl>
                                        <p:attrNameLst>
                                          <p:attrName>ppt_x</p:attrName>
                                        </p:attrNameLst>
                                      </p:cBhvr>
                                      <p:tavLst>
                                        <p:tav tm="0">
                                          <p:val>
                                            <p:strVal val="#ppt_x"/>
                                          </p:val>
                                        </p:tav>
                                        <p:tav tm="100000">
                                          <p:val>
                                            <p:strVal val="#ppt_x"/>
                                          </p:val>
                                        </p:tav>
                                      </p:tavLst>
                                    </p:anim>
                                    <p:anim calcmode="lin" valueType="num">
                                      <p:cBhvr>
                                        <p:cTn id="11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8"/>
                                        </p:tgtEl>
                                        <p:attrNameLst>
                                          <p:attrName>style.visibility</p:attrName>
                                        </p:attrNameLst>
                                      </p:cBhvr>
                                      <p:to>
                                        <p:strVal val="visible"/>
                                      </p:to>
                                    </p:set>
                                    <p:anim calcmode="lin" valueType="num">
                                      <p:cBhvr additive="base">
                                        <p:cTn id="117" dur="500" fill="hold"/>
                                        <p:tgtEl>
                                          <p:spTgt spid="18"/>
                                        </p:tgtEl>
                                        <p:attrNameLst>
                                          <p:attrName>ppt_x</p:attrName>
                                        </p:attrNameLst>
                                      </p:cBhvr>
                                      <p:tavLst>
                                        <p:tav tm="0">
                                          <p:val>
                                            <p:strVal val="#ppt_x"/>
                                          </p:val>
                                        </p:tav>
                                        <p:tav tm="100000">
                                          <p:val>
                                            <p:strVal val="#ppt_x"/>
                                          </p:val>
                                        </p:tav>
                                      </p:tavLst>
                                    </p:anim>
                                    <p:anim calcmode="lin" valueType="num">
                                      <p:cBhvr additive="base">
                                        <p:cTn id="1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26"/>
                                        </p:tgtEl>
                                        <p:attrNameLst>
                                          <p:attrName>style.visibility</p:attrName>
                                        </p:attrNameLst>
                                      </p:cBhvr>
                                      <p:to>
                                        <p:strVal val="visible"/>
                                      </p:to>
                                    </p:set>
                                    <p:anim calcmode="lin" valueType="num">
                                      <p:cBhvr additive="base">
                                        <p:cTn id="123" dur="500" fill="hold"/>
                                        <p:tgtEl>
                                          <p:spTgt spid="26"/>
                                        </p:tgtEl>
                                        <p:attrNameLst>
                                          <p:attrName>ppt_x</p:attrName>
                                        </p:attrNameLst>
                                      </p:cBhvr>
                                      <p:tavLst>
                                        <p:tav tm="0">
                                          <p:val>
                                            <p:strVal val="#ppt_x"/>
                                          </p:val>
                                        </p:tav>
                                        <p:tav tm="100000">
                                          <p:val>
                                            <p:strVal val="#ppt_x"/>
                                          </p:val>
                                        </p:tav>
                                      </p:tavLst>
                                    </p:anim>
                                    <p:anim calcmode="lin" valueType="num">
                                      <p:cBhvr additive="base">
                                        <p:cTn id="1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16" presetClass="entr" presetSubtype="21" fill="hold" grpId="0" nodeType="clickEffect">
                                  <p:stCondLst>
                                    <p:cond delay="0"/>
                                  </p:stCondLst>
                                  <p:childTnLst>
                                    <p:set>
                                      <p:cBhvr>
                                        <p:cTn id="128" dur="1" fill="hold">
                                          <p:stCondLst>
                                            <p:cond delay="0"/>
                                          </p:stCondLst>
                                        </p:cTn>
                                        <p:tgtEl>
                                          <p:spTgt spid="37"/>
                                        </p:tgtEl>
                                        <p:attrNameLst>
                                          <p:attrName>style.visibility</p:attrName>
                                        </p:attrNameLst>
                                      </p:cBhvr>
                                      <p:to>
                                        <p:strVal val="visible"/>
                                      </p:to>
                                    </p:set>
                                    <p:animEffect transition="in" filter="barn(inVertical)">
                                      <p:cBhvr>
                                        <p:cTn id="129" dur="500"/>
                                        <p:tgtEl>
                                          <p:spTgt spid="37"/>
                                        </p:tgtEl>
                                      </p:cBhvr>
                                    </p:animEffect>
                                  </p:childTnLst>
                                </p:cTn>
                              </p:par>
                            </p:childTnLst>
                          </p:cTn>
                        </p:par>
                      </p:childTnLst>
                    </p:cTn>
                  </p:par>
                  <p:par>
                    <p:cTn id="130" fill="hold">
                      <p:stCondLst>
                        <p:cond delay="indefinite"/>
                      </p:stCondLst>
                      <p:childTnLst>
                        <p:par>
                          <p:cTn id="131" fill="hold">
                            <p:stCondLst>
                              <p:cond delay="0"/>
                            </p:stCondLst>
                            <p:childTnLst>
                              <p:par>
                                <p:cTn id="132" presetID="16" presetClass="entr" presetSubtype="21" fill="hold" grpId="0" nodeType="clickEffect">
                                  <p:stCondLst>
                                    <p:cond delay="0"/>
                                  </p:stCondLst>
                                  <p:childTnLst>
                                    <p:set>
                                      <p:cBhvr>
                                        <p:cTn id="133" dur="1" fill="hold">
                                          <p:stCondLst>
                                            <p:cond delay="0"/>
                                          </p:stCondLst>
                                        </p:cTn>
                                        <p:tgtEl>
                                          <p:spTgt spid="20"/>
                                        </p:tgtEl>
                                        <p:attrNameLst>
                                          <p:attrName>style.visibility</p:attrName>
                                        </p:attrNameLst>
                                      </p:cBhvr>
                                      <p:to>
                                        <p:strVal val="visible"/>
                                      </p:to>
                                    </p:set>
                                    <p:animEffect transition="in" filter="barn(inVertical)">
                                      <p:cBhvr>
                                        <p:cTn id="134" dur="500"/>
                                        <p:tgtEl>
                                          <p:spTgt spid="20"/>
                                        </p:tgtEl>
                                      </p:cBhvr>
                                    </p:animEffect>
                                  </p:childTnLst>
                                </p:cTn>
                              </p:par>
                            </p:childTnLst>
                          </p:cTn>
                        </p:par>
                      </p:childTnLst>
                    </p:cTn>
                  </p:par>
                  <p:par>
                    <p:cTn id="135" fill="hold">
                      <p:stCondLst>
                        <p:cond delay="indefinite"/>
                      </p:stCondLst>
                      <p:childTnLst>
                        <p:par>
                          <p:cTn id="136" fill="hold">
                            <p:stCondLst>
                              <p:cond delay="0"/>
                            </p:stCondLst>
                            <p:childTnLst>
                              <p:par>
                                <p:cTn id="137" presetID="26" presetClass="entr" presetSubtype="0" fill="hold" grpId="0" nodeType="click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wipe(down)">
                                      <p:cBhvr>
                                        <p:cTn id="139" dur="580">
                                          <p:stCondLst>
                                            <p:cond delay="0"/>
                                          </p:stCondLst>
                                        </p:cTn>
                                        <p:tgtEl>
                                          <p:spTgt spid="39"/>
                                        </p:tgtEl>
                                      </p:cBhvr>
                                    </p:animEffect>
                                    <p:anim calcmode="lin" valueType="num">
                                      <p:cBhvr>
                                        <p:cTn id="140"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41"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42"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143"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144"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145" dur="26">
                                          <p:stCondLst>
                                            <p:cond delay="650"/>
                                          </p:stCondLst>
                                        </p:cTn>
                                        <p:tgtEl>
                                          <p:spTgt spid="39"/>
                                        </p:tgtEl>
                                      </p:cBhvr>
                                      <p:to x="100000" y="60000"/>
                                    </p:animScale>
                                    <p:animScale>
                                      <p:cBhvr>
                                        <p:cTn id="146" dur="166" decel="50000">
                                          <p:stCondLst>
                                            <p:cond delay="676"/>
                                          </p:stCondLst>
                                        </p:cTn>
                                        <p:tgtEl>
                                          <p:spTgt spid="39"/>
                                        </p:tgtEl>
                                      </p:cBhvr>
                                      <p:to x="100000" y="100000"/>
                                    </p:animScale>
                                    <p:animScale>
                                      <p:cBhvr>
                                        <p:cTn id="147" dur="26">
                                          <p:stCondLst>
                                            <p:cond delay="1312"/>
                                          </p:stCondLst>
                                        </p:cTn>
                                        <p:tgtEl>
                                          <p:spTgt spid="39"/>
                                        </p:tgtEl>
                                      </p:cBhvr>
                                      <p:to x="100000" y="80000"/>
                                    </p:animScale>
                                    <p:animScale>
                                      <p:cBhvr>
                                        <p:cTn id="148" dur="166" decel="50000">
                                          <p:stCondLst>
                                            <p:cond delay="1338"/>
                                          </p:stCondLst>
                                        </p:cTn>
                                        <p:tgtEl>
                                          <p:spTgt spid="39"/>
                                        </p:tgtEl>
                                      </p:cBhvr>
                                      <p:to x="100000" y="100000"/>
                                    </p:animScale>
                                    <p:animScale>
                                      <p:cBhvr>
                                        <p:cTn id="149" dur="26">
                                          <p:stCondLst>
                                            <p:cond delay="1642"/>
                                          </p:stCondLst>
                                        </p:cTn>
                                        <p:tgtEl>
                                          <p:spTgt spid="39"/>
                                        </p:tgtEl>
                                      </p:cBhvr>
                                      <p:to x="100000" y="90000"/>
                                    </p:animScale>
                                    <p:animScale>
                                      <p:cBhvr>
                                        <p:cTn id="150" dur="166" decel="50000">
                                          <p:stCondLst>
                                            <p:cond delay="1668"/>
                                          </p:stCondLst>
                                        </p:cTn>
                                        <p:tgtEl>
                                          <p:spTgt spid="39"/>
                                        </p:tgtEl>
                                      </p:cBhvr>
                                      <p:to x="100000" y="100000"/>
                                    </p:animScale>
                                    <p:animScale>
                                      <p:cBhvr>
                                        <p:cTn id="151" dur="26">
                                          <p:stCondLst>
                                            <p:cond delay="1808"/>
                                          </p:stCondLst>
                                        </p:cTn>
                                        <p:tgtEl>
                                          <p:spTgt spid="39"/>
                                        </p:tgtEl>
                                      </p:cBhvr>
                                      <p:to x="100000" y="95000"/>
                                    </p:animScale>
                                    <p:animScale>
                                      <p:cBhvr>
                                        <p:cTn id="152" dur="166" decel="50000">
                                          <p:stCondLst>
                                            <p:cond delay="1834"/>
                                          </p:stCondLst>
                                        </p:cTn>
                                        <p:tgtEl>
                                          <p:spTgt spid="39"/>
                                        </p:tgtEl>
                                      </p:cBhvr>
                                      <p:to x="100000" y="100000"/>
                                    </p:animScale>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14"/>
                                        </p:tgtEl>
                                        <p:attrNameLst>
                                          <p:attrName>style.visibility</p:attrName>
                                        </p:attrNameLst>
                                      </p:cBhvr>
                                      <p:to>
                                        <p:strVal val="visible"/>
                                      </p:to>
                                    </p:set>
                                    <p:anim calcmode="lin" valueType="num">
                                      <p:cBhvr additive="base">
                                        <p:cTn id="157" dur="500" fill="hold"/>
                                        <p:tgtEl>
                                          <p:spTgt spid="14"/>
                                        </p:tgtEl>
                                        <p:attrNameLst>
                                          <p:attrName>ppt_x</p:attrName>
                                        </p:attrNameLst>
                                      </p:cBhvr>
                                      <p:tavLst>
                                        <p:tav tm="0">
                                          <p:val>
                                            <p:strVal val="#ppt_x"/>
                                          </p:val>
                                        </p:tav>
                                        <p:tav tm="100000">
                                          <p:val>
                                            <p:strVal val="#ppt_x"/>
                                          </p:val>
                                        </p:tav>
                                      </p:tavLst>
                                    </p:anim>
                                    <p:anim calcmode="lin" valueType="num">
                                      <p:cBhvr additive="base">
                                        <p:cTn id="15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33"/>
                                        </p:tgtEl>
                                        <p:attrNameLst>
                                          <p:attrName>style.visibility</p:attrName>
                                        </p:attrNameLst>
                                      </p:cBhvr>
                                      <p:to>
                                        <p:strVal val="visible"/>
                                      </p:to>
                                    </p:set>
                                    <p:anim calcmode="lin" valueType="num">
                                      <p:cBhvr additive="base">
                                        <p:cTn id="163" dur="500" fill="hold"/>
                                        <p:tgtEl>
                                          <p:spTgt spid="33"/>
                                        </p:tgtEl>
                                        <p:attrNameLst>
                                          <p:attrName>ppt_x</p:attrName>
                                        </p:attrNameLst>
                                      </p:cBhvr>
                                      <p:tavLst>
                                        <p:tav tm="0">
                                          <p:val>
                                            <p:strVal val="#ppt_x"/>
                                          </p:val>
                                        </p:tav>
                                        <p:tav tm="100000">
                                          <p:val>
                                            <p:strVal val="#ppt_x"/>
                                          </p:val>
                                        </p:tav>
                                      </p:tavLst>
                                    </p:anim>
                                    <p:anim calcmode="lin" valueType="num">
                                      <p:cBhvr additive="base">
                                        <p:cTn id="164" dur="500" fill="hold"/>
                                        <p:tgtEl>
                                          <p:spTgt spid="33"/>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34"/>
                                        </p:tgtEl>
                                        <p:attrNameLst>
                                          <p:attrName>style.visibility</p:attrName>
                                        </p:attrNameLst>
                                      </p:cBhvr>
                                      <p:to>
                                        <p:strVal val="visible"/>
                                      </p:to>
                                    </p:set>
                                    <p:anim calcmode="lin" valueType="num">
                                      <p:cBhvr additive="base">
                                        <p:cTn id="167" dur="500" fill="hold"/>
                                        <p:tgtEl>
                                          <p:spTgt spid="34"/>
                                        </p:tgtEl>
                                        <p:attrNameLst>
                                          <p:attrName>ppt_x</p:attrName>
                                        </p:attrNameLst>
                                      </p:cBhvr>
                                      <p:tavLst>
                                        <p:tav tm="0">
                                          <p:val>
                                            <p:strVal val="#ppt_x"/>
                                          </p:val>
                                        </p:tav>
                                        <p:tav tm="100000">
                                          <p:val>
                                            <p:strVal val="#ppt_x"/>
                                          </p:val>
                                        </p:tav>
                                      </p:tavLst>
                                    </p:anim>
                                    <p:anim calcmode="lin" valueType="num">
                                      <p:cBhvr additive="base">
                                        <p:cTn id="16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16" presetClass="entr" presetSubtype="21" fill="hold" grpId="0" nodeType="clickEffect">
                                  <p:stCondLst>
                                    <p:cond delay="0"/>
                                  </p:stCondLst>
                                  <p:childTnLst>
                                    <p:set>
                                      <p:cBhvr>
                                        <p:cTn id="172" dur="1" fill="hold">
                                          <p:stCondLst>
                                            <p:cond delay="0"/>
                                          </p:stCondLst>
                                        </p:cTn>
                                        <p:tgtEl>
                                          <p:spTgt spid="35"/>
                                        </p:tgtEl>
                                        <p:attrNameLst>
                                          <p:attrName>style.visibility</p:attrName>
                                        </p:attrNameLst>
                                      </p:cBhvr>
                                      <p:to>
                                        <p:strVal val="visible"/>
                                      </p:to>
                                    </p:set>
                                    <p:animEffect transition="in" filter="barn(inVertical)">
                                      <p:cBhvr>
                                        <p:cTn id="173" dur="500"/>
                                        <p:tgtEl>
                                          <p:spTgt spid="35"/>
                                        </p:tgtEl>
                                      </p:cBhvr>
                                    </p:animEffect>
                                  </p:childTnLst>
                                </p:cTn>
                              </p:par>
                            </p:childTnLst>
                          </p:cTn>
                        </p:par>
                      </p:childTnLst>
                    </p:cTn>
                  </p:par>
                  <p:par>
                    <p:cTn id="174" fill="hold">
                      <p:stCondLst>
                        <p:cond delay="indefinite"/>
                      </p:stCondLst>
                      <p:childTnLst>
                        <p:par>
                          <p:cTn id="175" fill="hold">
                            <p:stCondLst>
                              <p:cond delay="0"/>
                            </p:stCondLst>
                            <p:childTnLst>
                              <p:par>
                                <p:cTn id="176" presetID="26" presetClass="entr" presetSubtype="0" fill="hold" grpId="0" nodeType="clickEffect">
                                  <p:stCondLst>
                                    <p:cond delay="0"/>
                                  </p:stCondLst>
                                  <p:childTnLst>
                                    <p:set>
                                      <p:cBhvr>
                                        <p:cTn id="177" dur="1" fill="hold">
                                          <p:stCondLst>
                                            <p:cond delay="0"/>
                                          </p:stCondLst>
                                        </p:cTn>
                                        <p:tgtEl>
                                          <p:spTgt spid="31"/>
                                        </p:tgtEl>
                                        <p:attrNameLst>
                                          <p:attrName>style.visibility</p:attrName>
                                        </p:attrNameLst>
                                      </p:cBhvr>
                                      <p:to>
                                        <p:strVal val="visible"/>
                                      </p:to>
                                    </p:set>
                                    <p:animEffect transition="in" filter="wipe(down)">
                                      <p:cBhvr>
                                        <p:cTn id="178" dur="580">
                                          <p:stCondLst>
                                            <p:cond delay="0"/>
                                          </p:stCondLst>
                                        </p:cTn>
                                        <p:tgtEl>
                                          <p:spTgt spid="31"/>
                                        </p:tgtEl>
                                      </p:cBhvr>
                                    </p:animEffect>
                                    <p:anim calcmode="lin" valueType="num">
                                      <p:cBhvr>
                                        <p:cTn id="179"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80"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81"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82"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83"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84" dur="26">
                                          <p:stCondLst>
                                            <p:cond delay="650"/>
                                          </p:stCondLst>
                                        </p:cTn>
                                        <p:tgtEl>
                                          <p:spTgt spid="31"/>
                                        </p:tgtEl>
                                      </p:cBhvr>
                                      <p:to x="100000" y="60000"/>
                                    </p:animScale>
                                    <p:animScale>
                                      <p:cBhvr>
                                        <p:cTn id="185" dur="166" decel="50000">
                                          <p:stCondLst>
                                            <p:cond delay="676"/>
                                          </p:stCondLst>
                                        </p:cTn>
                                        <p:tgtEl>
                                          <p:spTgt spid="31"/>
                                        </p:tgtEl>
                                      </p:cBhvr>
                                      <p:to x="100000" y="100000"/>
                                    </p:animScale>
                                    <p:animScale>
                                      <p:cBhvr>
                                        <p:cTn id="186" dur="26">
                                          <p:stCondLst>
                                            <p:cond delay="1312"/>
                                          </p:stCondLst>
                                        </p:cTn>
                                        <p:tgtEl>
                                          <p:spTgt spid="31"/>
                                        </p:tgtEl>
                                      </p:cBhvr>
                                      <p:to x="100000" y="80000"/>
                                    </p:animScale>
                                    <p:animScale>
                                      <p:cBhvr>
                                        <p:cTn id="187" dur="166" decel="50000">
                                          <p:stCondLst>
                                            <p:cond delay="1338"/>
                                          </p:stCondLst>
                                        </p:cTn>
                                        <p:tgtEl>
                                          <p:spTgt spid="31"/>
                                        </p:tgtEl>
                                      </p:cBhvr>
                                      <p:to x="100000" y="100000"/>
                                    </p:animScale>
                                    <p:animScale>
                                      <p:cBhvr>
                                        <p:cTn id="188" dur="26">
                                          <p:stCondLst>
                                            <p:cond delay="1642"/>
                                          </p:stCondLst>
                                        </p:cTn>
                                        <p:tgtEl>
                                          <p:spTgt spid="31"/>
                                        </p:tgtEl>
                                      </p:cBhvr>
                                      <p:to x="100000" y="90000"/>
                                    </p:animScale>
                                    <p:animScale>
                                      <p:cBhvr>
                                        <p:cTn id="189" dur="166" decel="50000">
                                          <p:stCondLst>
                                            <p:cond delay="1668"/>
                                          </p:stCondLst>
                                        </p:cTn>
                                        <p:tgtEl>
                                          <p:spTgt spid="31"/>
                                        </p:tgtEl>
                                      </p:cBhvr>
                                      <p:to x="100000" y="100000"/>
                                    </p:animScale>
                                    <p:animScale>
                                      <p:cBhvr>
                                        <p:cTn id="190" dur="26">
                                          <p:stCondLst>
                                            <p:cond delay="1808"/>
                                          </p:stCondLst>
                                        </p:cTn>
                                        <p:tgtEl>
                                          <p:spTgt spid="31"/>
                                        </p:tgtEl>
                                      </p:cBhvr>
                                      <p:to x="100000" y="95000"/>
                                    </p:animScale>
                                    <p:animScale>
                                      <p:cBhvr>
                                        <p:cTn id="191" dur="166" decel="50000">
                                          <p:stCondLst>
                                            <p:cond delay="1834"/>
                                          </p:stCondLst>
                                        </p:cTn>
                                        <p:tgtEl>
                                          <p:spTgt spid="31"/>
                                        </p:tgtEl>
                                      </p:cBhvr>
                                      <p:to x="100000" y="100000"/>
                                    </p:animScale>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43"/>
                                        </p:tgtEl>
                                        <p:attrNameLst>
                                          <p:attrName>style.visibility</p:attrName>
                                        </p:attrNameLst>
                                      </p:cBhvr>
                                      <p:to>
                                        <p:strVal val="visible"/>
                                      </p:to>
                                    </p:set>
                                    <p:anim calcmode="lin" valueType="num">
                                      <p:cBhvr additive="base">
                                        <p:cTn id="196" dur="500" fill="hold"/>
                                        <p:tgtEl>
                                          <p:spTgt spid="43"/>
                                        </p:tgtEl>
                                        <p:attrNameLst>
                                          <p:attrName>ppt_x</p:attrName>
                                        </p:attrNameLst>
                                      </p:cBhvr>
                                      <p:tavLst>
                                        <p:tav tm="0">
                                          <p:val>
                                            <p:strVal val="#ppt_x"/>
                                          </p:val>
                                        </p:tav>
                                        <p:tav tm="100000">
                                          <p:val>
                                            <p:strVal val="#ppt_x"/>
                                          </p:val>
                                        </p:tav>
                                      </p:tavLst>
                                    </p:anim>
                                    <p:anim calcmode="lin" valueType="num">
                                      <p:cBhvr additive="base">
                                        <p:cTn id="19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 presetClass="entr" presetSubtype="4" fill="hold" grpId="0" nodeType="clickEffect">
                                  <p:stCondLst>
                                    <p:cond delay="0"/>
                                  </p:stCondLst>
                                  <p:childTnLst>
                                    <p:set>
                                      <p:cBhvr>
                                        <p:cTn id="201" dur="1" fill="hold">
                                          <p:stCondLst>
                                            <p:cond delay="0"/>
                                          </p:stCondLst>
                                        </p:cTn>
                                        <p:tgtEl>
                                          <p:spTgt spid="44"/>
                                        </p:tgtEl>
                                        <p:attrNameLst>
                                          <p:attrName>style.visibility</p:attrName>
                                        </p:attrNameLst>
                                      </p:cBhvr>
                                      <p:to>
                                        <p:strVal val="visible"/>
                                      </p:to>
                                    </p:set>
                                    <p:anim calcmode="lin" valueType="num">
                                      <p:cBhvr additive="base">
                                        <p:cTn id="202" dur="500" fill="hold"/>
                                        <p:tgtEl>
                                          <p:spTgt spid="44"/>
                                        </p:tgtEl>
                                        <p:attrNameLst>
                                          <p:attrName>ppt_x</p:attrName>
                                        </p:attrNameLst>
                                      </p:cBhvr>
                                      <p:tavLst>
                                        <p:tav tm="0">
                                          <p:val>
                                            <p:strVal val="#ppt_x"/>
                                          </p:val>
                                        </p:tav>
                                        <p:tav tm="100000">
                                          <p:val>
                                            <p:strVal val="#ppt_x"/>
                                          </p:val>
                                        </p:tav>
                                      </p:tavLst>
                                    </p:anim>
                                    <p:anim calcmode="lin" valueType="num">
                                      <p:cBhvr additive="base">
                                        <p:cTn id="20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2" presetClass="entr" presetSubtype="4" fill="hold" grpId="0" nodeType="clickEffect">
                                  <p:stCondLst>
                                    <p:cond delay="0"/>
                                  </p:stCondLst>
                                  <p:childTnLst>
                                    <p:set>
                                      <p:cBhvr>
                                        <p:cTn id="207" dur="1" fill="hold">
                                          <p:stCondLst>
                                            <p:cond delay="0"/>
                                          </p:stCondLst>
                                        </p:cTn>
                                        <p:tgtEl>
                                          <p:spTgt spid="45"/>
                                        </p:tgtEl>
                                        <p:attrNameLst>
                                          <p:attrName>style.visibility</p:attrName>
                                        </p:attrNameLst>
                                      </p:cBhvr>
                                      <p:to>
                                        <p:strVal val="visible"/>
                                      </p:to>
                                    </p:set>
                                    <p:anim calcmode="lin" valueType="num">
                                      <p:cBhvr additive="base">
                                        <p:cTn id="208" dur="500" fill="hold"/>
                                        <p:tgtEl>
                                          <p:spTgt spid="45"/>
                                        </p:tgtEl>
                                        <p:attrNameLst>
                                          <p:attrName>ppt_x</p:attrName>
                                        </p:attrNameLst>
                                      </p:cBhvr>
                                      <p:tavLst>
                                        <p:tav tm="0">
                                          <p:val>
                                            <p:strVal val="#ppt_x"/>
                                          </p:val>
                                        </p:tav>
                                        <p:tav tm="100000">
                                          <p:val>
                                            <p:strVal val="#ppt_x"/>
                                          </p:val>
                                        </p:tav>
                                      </p:tavLst>
                                    </p:anim>
                                    <p:anim calcmode="lin" valueType="num">
                                      <p:cBhvr additive="base">
                                        <p:cTn id="20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 presetClass="entr" presetSubtype="4" fill="hold" grpId="0" nodeType="clickEffect">
                                  <p:stCondLst>
                                    <p:cond delay="0"/>
                                  </p:stCondLst>
                                  <p:childTnLst>
                                    <p:set>
                                      <p:cBhvr>
                                        <p:cTn id="213" dur="1" fill="hold">
                                          <p:stCondLst>
                                            <p:cond delay="0"/>
                                          </p:stCondLst>
                                        </p:cTn>
                                        <p:tgtEl>
                                          <p:spTgt spid="46"/>
                                        </p:tgtEl>
                                        <p:attrNameLst>
                                          <p:attrName>style.visibility</p:attrName>
                                        </p:attrNameLst>
                                      </p:cBhvr>
                                      <p:to>
                                        <p:strVal val="visible"/>
                                      </p:to>
                                    </p:set>
                                    <p:anim calcmode="lin" valueType="num">
                                      <p:cBhvr additive="base">
                                        <p:cTn id="214" dur="500" fill="hold"/>
                                        <p:tgtEl>
                                          <p:spTgt spid="46"/>
                                        </p:tgtEl>
                                        <p:attrNameLst>
                                          <p:attrName>ppt_x</p:attrName>
                                        </p:attrNameLst>
                                      </p:cBhvr>
                                      <p:tavLst>
                                        <p:tav tm="0">
                                          <p:val>
                                            <p:strVal val="#ppt_x"/>
                                          </p:val>
                                        </p:tav>
                                        <p:tav tm="100000">
                                          <p:val>
                                            <p:strVal val="#ppt_x"/>
                                          </p:val>
                                        </p:tav>
                                      </p:tavLst>
                                    </p:anim>
                                    <p:anim calcmode="lin" valueType="num">
                                      <p:cBhvr additive="base">
                                        <p:cTn id="215"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grpId="0" nodeType="clickEffect">
                                  <p:stCondLst>
                                    <p:cond delay="0"/>
                                  </p:stCondLst>
                                  <p:childTnLst>
                                    <p:set>
                                      <p:cBhvr>
                                        <p:cTn id="219" dur="1" fill="hold">
                                          <p:stCondLst>
                                            <p:cond delay="0"/>
                                          </p:stCondLst>
                                        </p:cTn>
                                        <p:tgtEl>
                                          <p:spTgt spid="29"/>
                                        </p:tgtEl>
                                        <p:attrNameLst>
                                          <p:attrName>style.visibility</p:attrName>
                                        </p:attrNameLst>
                                      </p:cBhvr>
                                      <p:to>
                                        <p:strVal val="visible"/>
                                      </p:to>
                                    </p:set>
                                    <p:anim calcmode="lin" valueType="num">
                                      <p:cBhvr additive="base">
                                        <p:cTn id="220" dur="500" fill="hold"/>
                                        <p:tgtEl>
                                          <p:spTgt spid="29"/>
                                        </p:tgtEl>
                                        <p:attrNameLst>
                                          <p:attrName>ppt_x</p:attrName>
                                        </p:attrNameLst>
                                      </p:cBhvr>
                                      <p:tavLst>
                                        <p:tav tm="0">
                                          <p:val>
                                            <p:strVal val="#ppt_x"/>
                                          </p:val>
                                        </p:tav>
                                        <p:tav tm="100000">
                                          <p:val>
                                            <p:strVal val="#ppt_x"/>
                                          </p:val>
                                        </p:tav>
                                      </p:tavLst>
                                    </p:anim>
                                    <p:anim calcmode="lin" valueType="num">
                                      <p:cBhvr additive="base">
                                        <p:cTn id="22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41"/>
                                        </p:tgtEl>
                                        <p:attrNameLst>
                                          <p:attrName>style.visibility</p:attrName>
                                        </p:attrNameLst>
                                      </p:cBhvr>
                                      <p:to>
                                        <p:strVal val="visible"/>
                                      </p:to>
                                    </p:set>
                                    <p:anim calcmode="lin" valueType="num">
                                      <p:cBhvr additive="base">
                                        <p:cTn id="226" dur="500" fill="hold"/>
                                        <p:tgtEl>
                                          <p:spTgt spid="41"/>
                                        </p:tgtEl>
                                        <p:attrNameLst>
                                          <p:attrName>ppt_x</p:attrName>
                                        </p:attrNameLst>
                                      </p:cBhvr>
                                      <p:tavLst>
                                        <p:tav tm="0">
                                          <p:val>
                                            <p:strVal val="#ppt_x"/>
                                          </p:val>
                                        </p:tav>
                                        <p:tav tm="100000">
                                          <p:val>
                                            <p:strVal val="#ppt_x"/>
                                          </p:val>
                                        </p:tav>
                                      </p:tavLst>
                                    </p:anim>
                                    <p:anim calcmode="lin" valueType="num">
                                      <p:cBhvr additive="base">
                                        <p:cTn id="22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 presetClass="entr" presetSubtype="4" fill="hold" grpId="0" nodeType="clickEffect">
                                  <p:stCondLst>
                                    <p:cond delay="0"/>
                                  </p:stCondLst>
                                  <p:childTnLst>
                                    <p:set>
                                      <p:cBhvr>
                                        <p:cTn id="231" dur="1" fill="hold">
                                          <p:stCondLst>
                                            <p:cond delay="0"/>
                                          </p:stCondLst>
                                        </p:cTn>
                                        <p:tgtEl>
                                          <p:spTgt spid="28"/>
                                        </p:tgtEl>
                                        <p:attrNameLst>
                                          <p:attrName>style.visibility</p:attrName>
                                        </p:attrNameLst>
                                      </p:cBhvr>
                                      <p:to>
                                        <p:strVal val="visible"/>
                                      </p:to>
                                    </p:set>
                                    <p:anim calcmode="lin" valueType="num">
                                      <p:cBhvr additive="base">
                                        <p:cTn id="232" dur="500" fill="hold"/>
                                        <p:tgtEl>
                                          <p:spTgt spid="28"/>
                                        </p:tgtEl>
                                        <p:attrNameLst>
                                          <p:attrName>ppt_x</p:attrName>
                                        </p:attrNameLst>
                                      </p:cBhvr>
                                      <p:tavLst>
                                        <p:tav tm="0">
                                          <p:val>
                                            <p:strVal val="#ppt_x"/>
                                          </p:val>
                                        </p:tav>
                                        <p:tav tm="100000">
                                          <p:val>
                                            <p:strVal val="#ppt_x"/>
                                          </p:val>
                                        </p:tav>
                                      </p:tavLst>
                                    </p:anim>
                                    <p:anim calcmode="lin" valueType="num">
                                      <p:cBhvr additive="base">
                                        <p:cTn id="23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2" presetClass="entr" presetSubtype="4" fill="hold" grpId="0" nodeType="clickEffect">
                                  <p:stCondLst>
                                    <p:cond delay="0"/>
                                  </p:stCondLst>
                                  <p:childTnLst>
                                    <p:set>
                                      <p:cBhvr>
                                        <p:cTn id="237" dur="1" fill="hold">
                                          <p:stCondLst>
                                            <p:cond delay="0"/>
                                          </p:stCondLst>
                                        </p:cTn>
                                        <p:tgtEl>
                                          <p:spTgt spid="47"/>
                                        </p:tgtEl>
                                        <p:attrNameLst>
                                          <p:attrName>style.visibility</p:attrName>
                                        </p:attrNameLst>
                                      </p:cBhvr>
                                      <p:to>
                                        <p:strVal val="visible"/>
                                      </p:to>
                                    </p:set>
                                    <p:anim calcmode="lin" valueType="num">
                                      <p:cBhvr additive="base">
                                        <p:cTn id="238" dur="500" fill="hold"/>
                                        <p:tgtEl>
                                          <p:spTgt spid="47"/>
                                        </p:tgtEl>
                                        <p:attrNameLst>
                                          <p:attrName>ppt_x</p:attrName>
                                        </p:attrNameLst>
                                      </p:cBhvr>
                                      <p:tavLst>
                                        <p:tav tm="0">
                                          <p:val>
                                            <p:strVal val="#ppt_x"/>
                                          </p:val>
                                        </p:tav>
                                        <p:tav tm="100000">
                                          <p:val>
                                            <p:strVal val="#ppt_x"/>
                                          </p:val>
                                        </p:tav>
                                      </p:tavLst>
                                    </p:anim>
                                    <p:anim calcmode="lin" valueType="num">
                                      <p:cBhvr additive="base">
                                        <p:cTn id="23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42" presetClass="entr" presetSubtype="0" fill="hold" grpId="0" nodeType="clickEffect">
                                  <p:stCondLst>
                                    <p:cond delay="0"/>
                                  </p:stCondLst>
                                  <p:childTnLst>
                                    <p:set>
                                      <p:cBhvr>
                                        <p:cTn id="243" dur="1" fill="hold">
                                          <p:stCondLst>
                                            <p:cond delay="0"/>
                                          </p:stCondLst>
                                        </p:cTn>
                                        <p:tgtEl>
                                          <p:spTgt spid="48"/>
                                        </p:tgtEl>
                                        <p:attrNameLst>
                                          <p:attrName>style.visibility</p:attrName>
                                        </p:attrNameLst>
                                      </p:cBhvr>
                                      <p:to>
                                        <p:strVal val="visible"/>
                                      </p:to>
                                    </p:set>
                                    <p:animEffect transition="in" filter="fade">
                                      <p:cBhvr>
                                        <p:cTn id="244" dur="1000"/>
                                        <p:tgtEl>
                                          <p:spTgt spid="48"/>
                                        </p:tgtEl>
                                      </p:cBhvr>
                                    </p:animEffect>
                                    <p:anim calcmode="lin" valueType="num">
                                      <p:cBhvr>
                                        <p:cTn id="245" dur="1000" fill="hold"/>
                                        <p:tgtEl>
                                          <p:spTgt spid="48"/>
                                        </p:tgtEl>
                                        <p:attrNameLst>
                                          <p:attrName>ppt_x</p:attrName>
                                        </p:attrNameLst>
                                      </p:cBhvr>
                                      <p:tavLst>
                                        <p:tav tm="0">
                                          <p:val>
                                            <p:strVal val="#ppt_x"/>
                                          </p:val>
                                        </p:tav>
                                        <p:tav tm="100000">
                                          <p:val>
                                            <p:strVal val="#ppt_x"/>
                                          </p:val>
                                        </p:tav>
                                      </p:tavLst>
                                    </p:anim>
                                    <p:anim calcmode="lin" valueType="num">
                                      <p:cBhvr>
                                        <p:cTn id="24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grpId="0" nodeType="clickEffect">
                                  <p:stCondLst>
                                    <p:cond delay="0"/>
                                  </p:stCondLst>
                                  <p:childTnLst>
                                    <p:set>
                                      <p:cBhvr>
                                        <p:cTn id="250" dur="1" fill="hold">
                                          <p:stCondLst>
                                            <p:cond delay="0"/>
                                          </p:stCondLst>
                                        </p:cTn>
                                        <p:tgtEl>
                                          <p:spTgt spid="38"/>
                                        </p:tgtEl>
                                        <p:attrNameLst>
                                          <p:attrName>style.visibility</p:attrName>
                                        </p:attrNameLst>
                                      </p:cBhvr>
                                      <p:to>
                                        <p:strVal val="visible"/>
                                      </p:to>
                                    </p:set>
                                    <p:anim calcmode="lin" valueType="num">
                                      <p:cBhvr additive="base">
                                        <p:cTn id="251" dur="500" fill="hold"/>
                                        <p:tgtEl>
                                          <p:spTgt spid="38"/>
                                        </p:tgtEl>
                                        <p:attrNameLst>
                                          <p:attrName>ppt_x</p:attrName>
                                        </p:attrNameLst>
                                      </p:cBhvr>
                                      <p:tavLst>
                                        <p:tav tm="0">
                                          <p:val>
                                            <p:strVal val="#ppt_x"/>
                                          </p:val>
                                        </p:tav>
                                        <p:tav tm="100000">
                                          <p:val>
                                            <p:strVal val="#ppt_x"/>
                                          </p:val>
                                        </p:tav>
                                      </p:tavLst>
                                    </p:anim>
                                    <p:anim calcmode="lin" valueType="num">
                                      <p:cBhvr additive="base">
                                        <p:cTn id="25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grpId="0" nodeType="clickEffect">
                                  <p:stCondLst>
                                    <p:cond delay="0"/>
                                  </p:stCondLst>
                                  <p:childTnLst>
                                    <p:set>
                                      <p:cBhvr>
                                        <p:cTn id="256" dur="1" fill="hold">
                                          <p:stCondLst>
                                            <p:cond delay="0"/>
                                          </p:stCondLst>
                                        </p:cTn>
                                        <p:tgtEl>
                                          <p:spTgt spid="30"/>
                                        </p:tgtEl>
                                        <p:attrNameLst>
                                          <p:attrName>style.visibility</p:attrName>
                                        </p:attrNameLst>
                                      </p:cBhvr>
                                      <p:to>
                                        <p:strVal val="visible"/>
                                      </p:to>
                                    </p:set>
                                    <p:anim calcmode="lin" valueType="num">
                                      <p:cBhvr additive="base">
                                        <p:cTn id="257" dur="500" fill="hold"/>
                                        <p:tgtEl>
                                          <p:spTgt spid="30"/>
                                        </p:tgtEl>
                                        <p:attrNameLst>
                                          <p:attrName>ppt_x</p:attrName>
                                        </p:attrNameLst>
                                      </p:cBhvr>
                                      <p:tavLst>
                                        <p:tav tm="0">
                                          <p:val>
                                            <p:strVal val="#ppt_x"/>
                                          </p:val>
                                        </p:tav>
                                        <p:tav tm="100000">
                                          <p:val>
                                            <p:strVal val="#ppt_x"/>
                                          </p:val>
                                        </p:tav>
                                      </p:tavLst>
                                    </p:anim>
                                    <p:anim calcmode="lin" valueType="num">
                                      <p:cBhvr additive="base">
                                        <p:cTn id="2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16" presetClass="entr" presetSubtype="21" fill="hold" grpId="0" nodeType="clickEffect">
                                  <p:stCondLst>
                                    <p:cond delay="0"/>
                                  </p:stCondLst>
                                  <p:childTnLst>
                                    <p:set>
                                      <p:cBhvr>
                                        <p:cTn id="262" dur="1" fill="hold">
                                          <p:stCondLst>
                                            <p:cond delay="0"/>
                                          </p:stCondLst>
                                        </p:cTn>
                                        <p:tgtEl>
                                          <p:spTgt spid="24"/>
                                        </p:tgtEl>
                                        <p:attrNameLst>
                                          <p:attrName>style.visibility</p:attrName>
                                        </p:attrNameLst>
                                      </p:cBhvr>
                                      <p:to>
                                        <p:strVal val="visible"/>
                                      </p:to>
                                    </p:set>
                                    <p:animEffect transition="in" filter="barn(inVertical)">
                                      <p:cBhvr>
                                        <p:cTn id="263" dur="500"/>
                                        <p:tgtEl>
                                          <p:spTgt spid="24"/>
                                        </p:tgtEl>
                                      </p:cBhvr>
                                    </p:animEffect>
                                  </p:childTnLst>
                                </p:cTn>
                              </p:par>
                            </p:childTnLst>
                          </p:cTn>
                        </p:par>
                      </p:childTnLst>
                    </p:cTn>
                  </p:par>
                  <p:par>
                    <p:cTn id="264" fill="hold">
                      <p:stCondLst>
                        <p:cond delay="indefinite"/>
                      </p:stCondLst>
                      <p:childTnLst>
                        <p:par>
                          <p:cTn id="265" fill="hold">
                            <p:stCondLst>
                              <p:cond delay="0"/>
                            </p:stCondLst>
                            <p:childTnLst>
                              <p:par>
                                <p:cTn id="266" presetID="26" presetClass="entr" presetSubtype="0" fill="hold" grpId="0" nodeType="clickEffect">
                                  <p:stCondLst>
                                    <p:cond delay="0"/>
                                  </p:stCondLst>
                                  <p:childTnLst>
                                    <p:set>
                                      <p:cBhvr>
                                        <p:cTn id="267" dur="1" fill="hold">
                                          <p:stCondLst>
                                            <p:cond delay="0"/>
                                          </p:stCondLst>
                                        </p:cTn>
                                        <p:tgtEl>
                                          <p:spTgt spid="32"/>
                                        </p:tgtEl>
                                        <p:attrNameLst>
                                          <p:attrName>style.visibility</p:attrName>
                                        </p:attrNameLst>
                                      </p:cBhvr>
                                      <p:to>
                                        <p:strVal val="visible"/>
                                      </p:to>
                                    </p:set>
                                    <p:animEffect transition="in" filter="wipe(down)">
                                      <p:cBhvr>
                                        <p:cTn id="268" dur="580">
                                          <p:stCondLst>
                                            <p:cond delay="0"/>
                                          </p:stCondLst>
                                        </p:cTn>
                                        <p:tgtEl>
                                          <p:spTgt spid="32"/>
                                        </p:tgtEl>
                                      </p:cBhvr>
                                    </p:animEffect>
                                    <p:anim calcmode="lin" valueType="num">
                                      <p:cBhvr>
                                        <p:cTn id="269"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270"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71"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272"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273"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274" dur="26">
                                          <p:stCondLst>
                                            <p:cond delay="650"/>
                                          </p:stCondLst>
                                        </p:cTn>
                                        <p:tgtEl>
                                          <p:spTgt spid="32"/>
                                        </p:tgtEl>
                                      </p:cBhvr>
                                      <p:to x="100000" y="60000"/>
                                    </p:animScale>
                                    <p:animScale>
                                      <p:cBhvr>
                                        <p:cTn id="275" dur="166" decel="50000">
                                          <p:stCondLst>
                                            <p:cond delay="676"/>
                                          </p:stCondLst>
                                        </p:cTn>
                                        <p:tgtEl>
                                          <p:spTgt spid="32"/>
                                        </p:tgtEl>
                                      </p:cBhvr>
                                      <p:to x="100000" y="100000"/>
                                    </p:animScale>
                                    <p:animScale>
                                      <p:cBhvr>
                                        <p:cTn id="276" dur="26">
                                          <p:stCondLst>
                                            <p:cond delay="1312"/>
                                          </p:stCondLst>
                                        </p:cTn>
                                        <p:tgtEl>
                                          <p:spTgt spid="32"/>
                                        </p:tgtEl>
                                      </p:cBhvr>
                                      <p:to x="100000" y="80000"/>
                                    </p:animScale>
                                    <p:animScale>
                                      <p:cBhvr>
                                        <p:cTn id="277" dur="166" decel="50000">
                                          <p:stCondLst>
                                            <p:cond delay="1338"/>
                                          </p:stCondLst>
                                        </p:cTn>
                                        <p:tgtEl>
                                          <p:spTgt spid="32"/>
                                        </p:tgtEl>
                                      </p:cBhvr>
                                      <p:to x="100000" y="100000"/>
                                    </p:animScale>
                                    <p:animScale>
                                      <p:cBhvr>
                                        <p:cTn id="278" dur="26">
                                          <p:stCondLst>
                                            <p:cond delay="1642"/>
                                          </p:stCondLst>
                                        </p:cTn>
                                        <p:tgtEl>
                                          <p:spTgt spid="32"/>
                                        </p:tgtEl>
                                      </p:cBhvr>
                                      <p:to x="100000" y="90000"/>
                                    </p:animScale>
                                    <p:animScale>
                                      <p:cBhvr>
                                        <p:cTn id="279" dur="166" decel="50000">
                                          <p:stCondLst>
                                            <p:cond delay="1668"/>
                                          </p:stCondLst>
                                        </p:cTn>
                                        <p:tgtEl>
                                          <p:spTgt spid="32"/>
                                        </p:tgtEl>
                                      </p:cBhvr>
                                      <p:to x="100000" y="100000"/>
                                    </p:animScale>
                                    <p:animScale>
                                      <p:cBhvr>
                                        <p:cTn id="280" dur="26">
                                          <p:stCondLst>
                                            <p:cond delay="1808"/>
                                          </p:stCondLst>
                                        </p:cTn>
                                        <p:tgtEl>
                                          <p:spTgt spid="32"/>
                                        </p:tgtEl>
                                      </p:cBhvr>
                                      <p:to x="100000" y="95000"/>
                                    </p:animScale>
                                    <p:animScale>
                                      <p:cBhvr>
                                        <p:cTn id="281" dur="166" decel="50000">
                                          <p:stCondLst>
                                            <p:cond delay="1834"/>
                                          </p:stCondLst>
                                        </p:cTn>
                                        <p:tgtEl>
                                          <p:spTgt spid="32"/>
                                        </p:tgtEl>
                                      </p:cBhvr>
                                      <p:to x="100000" y="100000"/>
                                    </p:animScale>
                                  </p:childTnLst>
                                </p:cTn>
                              </p:par>
                            </p:childTnLst>
                          </p:cTn>
                        </p:par>
                      </p:childTnLst>
                    </p:cTn>
                  </p:par>
                  <p:par>
                    <p:cTn id="282" fill="hold">
                      <p:stCondLst>
                        <p:cond delay="indefinite"/>
                      </p:stCondLst>
                      <p:childTnLst>
                        <p:par>
                          <p:cTn id="283" fill="hold">
                            <p:stCondLst>
                              <p:cond delay="0"/>
                            </p:stCondLst>
                            <p:childTnLst>
                              <p:par>
                                <p:cTn id="284" presetID="2" presetClass="entr" presetSubtype="4" fill="hold" grpId="0" nodeType="clickEffect">
                                  <p:stCondLst>
                                    <p:cond delay="0"/>
                                  </p:stCondLst>
                                  <p:childTnLst>
                                    <p:set>
                                      <p:cBhvr>
                                        <p:cTn id="285" dur="1" fill="hold">
                                          <p:stCondLst>
                                            <p:cond delay="0"/>
                                          </p:stCondLst>
                                        </p:cTn>
                                        <p:tgtEl>
                                          <p:spTgt spid="12"/>
                                        </p:tgtEl>
                                        <p:attrNameLst>
                                          <p:attrName>style.visibility</p:attrName>
                                        </p:attrNameLst>
                                      </p:cBhvr>
                                      <p:to>
                                        <p:strVal val="visible"/>
                                      </p:to>
                                    </p:set>
                                    <p:anim calcmode="lin" valueType="num">
                                      <p:cBhvr additive="base">
                                        <p:cTn id="286" dur="500" fill="hold"/>
                                        <p:tgtEl>
                                          <p:spTgt spid="12"/>
                                        </p:tgtEl>
                                        <p:attrNameLst>
                                          <p:attrName>ppt_x</p:attrName>
                                        </p:attrNameLst>
                                      </p:cBhvr>
                                      <p:tavLst>
                                        <p:tav tm="0">
                                          <p:val>
                                            <p:strVal val="#ppt_x"/>
                                          </p:val>
                                        </p:tav>
                                        <p:tav tm="100000">
                                          <p:val>
                                            <p:strVal val="#ppt_x"/>
                                          </p:val>
                                        </p:tav>
                                      </p:tavLst>
                                    </p:anim>
                                    <p:anim calcmode="lin" valueType="num">
                                      <p:cBhvr additive="base">
                                        <p:cTn id="28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88" fill="hold">
                      <p:stCondLst>
                        <p:cond delay="indefinite"/>
                      </p:stCondLst>
                      <p:childTnLst>
                        <p:par>
                          <p:cTn id="289" fill="hold">
                            <p:stCondLst>
                              <p:cond delay="0"/>
                            </p:stCondLst>
                            <p:childTnLst>
                              <p:par>
                                <p:cTn id="290" presetID="2" presetClass="entr" presetSubtype="4" fill="hold" grpId="0" nodeType="clickEffect">
                                  <p:stCondLst>
                                    <p:cond delay="0"/>
                                  </p:stCondLst>
                                  <p:childTnLst>
                                    <p:set>
                                      <p:cBhvr>
                                        <p:cTn id="291" dur="1" fill="hold">
                                          <p:stCondLst>
                                            <p:cond delay="0"/>
                                          </p:stCondLst>
                                        </p:cTn>
                                        <p:tgtEl>
                                          <p:spTgt spid="15"/>
                                        </p:tgtEl>
                                        <p:attrNameLst>
                                          <p:attrName>style.visibility</p:attrName>
                                        </p:attrNameLst>
                                      </p:cBhvr>
                                      <p:to>
                                        <p:strVal val="visible"/>
                                      </p:to>
                                    </p:set>
                                    <p:anim calcmode="lin" valueType="num">
                                      <p:cBhvr additive="base">
                                        <p:cTn id="292" dur="500" fill="hold"/>
                                        <p:tgtEl>
                                          <p:spTgt spid="15"/>
                                        </p:tgtEl>
                                        <p:attrNameLst>
                                          <p:attrName>ppt_x</p:attrName>
                                        </p:attrNameLst>
                                      </p:cBhvr>
                                      <p:tavLst>
                                        <p:tav tm="0">
                                          <p:val>
                                            <p:strVal val="#ppt_x"/>
                                          </p:val>
                                        </p:tav>
                                        <p:tav tm="100000">
                                          <p:val>
                                            <p:strVal val="#ppt_x"/>
                                          </p:val>
                                        </p:tav>
                                      </p:tavLst>
                                    </p:anim>
                                    <p:anim calcmode="lin" valueType="num">
                                      <p:cBhvr additive="base">
                                        <p:cTn id="29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4" fill="hold">
                      <p:stCondLst>
                        <p:cond delay="indefinite"/>
                      </p:stCondLst>
                      <p:childTnLst>
                        <p:par>
                          <p:cTn id="295" fill="hold">
                            <p:stCondLst>
                              <p:cond delay="0"/>
                            </p:stCondLst>
                            <p:childTnLst>
                              <p:par>
                                <p:cTn id="296" presetID="26" presetClass="entr" presetSubtype="0" fill="hold" grpId="0" nodeType="clickEffect">
                                  <p:stCondLst>
                                    <p:cond delay="0"/>
                                  </p:stCondLst>
                                  <p:childTnLst>
                                    <p:set>
                                      <p:cBhvr>
                                        <p:cTn id="297" dur="1" fill="hold">
                                          <p:stCondLst>
                                            <p:cond delay="0"/>
                                          </p:stCondLst>
                                        </p:cTn>
                                        <p:tgtEl>
                                          <p:spTgt spid="42"/>
                                        </p:tgtEl>
                                        <p:attrNameLst>
                                          <p:attrName>style.visibility</p:attrName>
                                        </p:attrNameLst>
                                      </p:cBhvr>
                                      <p:to>
                                        <p:strVal val="visible"/>
                                      </p:to>
                                    </p:set>
                                    <p:animEffect transition="in" filter="wipe(down)">
                                      <p:cBhvr>
                                        <p:cTn id="298" dur="580">
                                          <p:stCondLst>
                                            <p:cond delay="0"/>
                                          </p:stCondLst>
                                        </p:cTn>
                                        <p:tgtEl>
                                          <p:spTgt spid="42"/>
                                        </p:tgtEl>
                                      </p:cBhvr>
                                    </p:animEffect>
                                    <p:anim calcmode="lin" valueType="num">
                                      <p:cBhvr>
                                        <p:cTn id="299"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300"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301"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302"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303"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304" dur="26">
                                          <p:stCondLst>
                                            <p:cond delay="650"/>
                                          </p:stCondLst>
                                        </p:cTn>
                                        <p:tgtEl>
                                          <p:spTgt spid="42"/>
                                        </p:tgtEl>
                                      </p:cBhvr>
                                      <p:to x="100000" y="60000"/>
                                    </p:animScale>
                                    <p:animScale>
                                      <p:cBhvr>
                                        <p:cTn id="305" dur="166" decel="50000">
                                          <p:stCondLst>
                                            <p:cond delay="676"/>
                                          </p:stCondLst>
                                        </p:cTn>
                                        <p:tgtEl>
                                          <p:spTgt spid="42"/>
                                        </p:tgtEl>
                                      </p:cBhvr>
                                      <p:to x="100000" y="100000"/>
                                    </p:animScale>
                                    <p:animScale>
                                      <p:cBhvr>
                                        <p:cTn id="306" dur="26">
                                          <p:stCondLst>
                                            <p:cond delay="1312"/>
                                          </p:stCondLst>
                                        </p:cTn>
                                        <p:tgtEl>
                                          <p:spTgt spid="42"/>
                                        </p:tgtEl>
                                      </p:cBhvr>
                                      <p:to x="100000" y="80000"/>
                                    </p:animScale>
                                    <p:animScale>
                                      <p:cBhvr>
                                        <p:cTn id="307" dur="166" decel="50000">
                                          <p:stCondLst>
                                            <p:cond delay="1338"/>
                                          </p:stCondLst>
                                        </p:cTn>
                                        <p:tgtEl>
                                          <p:spTgt spid="42"/>
                                        </p:tgtEl>
                                      </p:cBhvr>
                                      <p:to x="100000" y="100000"/>
                                    </p:animScale>
                                    <p:animScale>
                                      <p:cBhvr>
                                        <p:cTn id="308" dur="26">
                                          <p:stCondLst>
                                            <p:cond delay="1642"/>
                                          </p:stCondLst>
                                        </p:cTn>
                                        <p:tgtEl>
                                          <p:spTgt spid="42"/>
                                        </p:tgtEl>
                                      </p:cBhvr>
                                      <p:to x="100000" y="90000"/>
                                    </p:animScale>
                                    <p:animScale>
                                      <p:cBhvr>
                                        <p:cTn id="309" dur="166" decel="50000">
                                          <p:stCondLst>
                                            <p:cond delay="1668"/>
                                          </p:stCondLst>
                                        </p:cTn>
                                        <p:tgtEl>
                                          <p:spTgt spid="42"/>
                                        </p:tgtEl>
                                      </p:cBhvr>
                                      <p:to x="100000" y="100000"/>
                                    </p:animScale>
                                    <p:animScale>
                                      <p:cBhvr>
                                        <p:cTn id="310" dur="26">
                                          <p:stCondLst>
                                            <p:cond delay="1808"/>
                                          </p:stCondLst>
                                        </p:cTn>
                                        <p:tgtEl>
                                          <p:spTgt spid="42"/>
                                        </p:tgtEl>
                                      </p:cBhvr>
                                      <p:to x="100000" y="95000"/>
                                    </p:animScale>
                                    <p:animScale>
                                      <p:cBhvr>
                                        <p:cTn id="311" dur="166" decel="50000">
                                          <p:stCondLst>
                                            <p:cond delay="1834"/>
                                          </p:stCondLst>
                                        </p:cTn>
                                        <p:tgtEl>
                                          <p:spTgt spid="42"/>
                                        </p:tgtEl>
                                      </p:cBhvr>
                                      <p:to x="100000" y="100000"/>
                                    </p:animScale>
                                  </p:childTnLst>
                                </p:cTn>
                              </p:par>
                            </p:childTnLst>
                          </p:cTn>
                        </p:par>
                      </p:childTnLst>
                    </p:cTn>
                  </p:par>
                  <p:par>
                    <p:cTn id="312" fill="hold">
                      <p:stCondLst>
                        <p:cond delay="indefinite"/>
                      </p:stCondLst>
                      <p:childTnLst>
                        <p:par>
                          <p:cTn id="313" fill="hold">
                            <p:stCondLst>
                              <p:cond delay="0"/>
                            </p:stCondLst>
                            <p:childTnLst>
                              <p:par>
                                <p:cTn id="314" presetID="2" presetClass="entr" presetSubtype="4" fill="hold" grpId="0" nodeType="clickEffect">
                                  <p:stCondLst>
                                    <p:cond delay="0"/>
                                  </p:stCondLst>
                                  <p:childTnLst>
                                    <p:set>
                                      <p:cBhvr>
                                        <p:cTn id="315" dur="1" fill="hold">
                                          <p:stCondLst>
                                            <p:cond delay="0"/>
                                          </p:stCondLst>
                                        </p:cTn>
                                        <p:tgtEl>
                                          <p:spTgt spid="17"/>
                                        </p:tgtEl>
                                        <p:attrNameLst>
                                          <p:attrName>style.visibility</p:attrName>
                                        </p:attrNameLst>
                                      </p:cBhvr>
                                      <p:to>
                                        <p:strVal val="visible"/>
                                      </p:to>
                                    </p:set>
                                    <p:anim calcmode="lin" valueType="num">
                                      <p:cBhvr additive="base">
                                        <p:cTn id="316" dur="500" fill="hold"/>
                                        <p:tgtEl>
                                          <p:spTgt spid="17"/>
                                        </p:tgtEl>
                                        <p:attrNameLst>
                                          <p:attrName>ppt_x</p:attrName>
                                        </p:attrNameLst>
                                      </p:cBhvr>
                                      <p:tavLst>
                                        <p:tav tm="0">
                                          <p:val>
                                            <p:strVal val="#ppt_x"/>
                                          </p:val>
                                        </p:tav>
                                        <p:tav tm="100000">
                                          <p:val>
                                            <p:strVal val="#ppt_x"/>
                                          </p:val>
                                        </p:tav>
                                      </p:tavLst>
                                    </p:anim>
                                    <p:anim calcmode="lin" valueType="num">
                                      <p:cBhvr additive="base">
                                        <p:cTn id="31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8" fill="hold">
                      <p:stCondLst>
                        <p:cond delay="indefinite"/>
                      </p:stCondLst>
                      <p:childTnLst>
                        <p:par>
                          <p:cTn id="319" fill="hold">
                            <p:stCondLst>
                              <p:cond delay="0"/>
                            </p:stCondLst>
                            <p:childTnLst>
                              <p:par>
                                <p:cTn id="320" presetID="42" presetClass="entr" presetSubtype="0" fill="hold" grpId="0" nodeType="clickEffect">
                                  <p:stCondLst>
                                    <p:cond delay="0"/>
                                  </p:stCondLst>
                                  <p:childTnLst>
                                    <p:set>
                                      <p:cBhvr>
                                        <p:cTn id="321" dur="1" fill="hold">
                                          <p:stCondLst>
                                            <p:cond delay="0"/>
                                          </p:stCondLst>
                                        </p:cTn>
                                        <p:tgtEl>
                                          <p:spTgt spid="23"/>
                                        </p:tgtEl>
                                        <p:attrNameLst>
                                          <p:attrName>style.visibility</p:attrName>
                                        </p:attrNameLst>
                                      </p:cBhvr>
                                      <p:to>
                                        <p:strVal val="visible"/>
                                      </p:to>
                                    </p:set>
                                    <p:animEffect transition="in" filter="fade">
                                      <p:cBhvr>
                                        <p:cTn id="322" dur="1000"/>
                                        <p:tgtEl>
                                          <p:spTgt spid="23"/>
                                        </p:tgtEl>
                                      </p:cBhvr>
                                    </p:animEffect>
                                    <p:anim calcmode="lin" valueType="num">
                                      <p:cBhvr>
                                        <p:cTn id="323" dur="1000" fill="hold"/>
                                        <p:tgtEl>
                                          <p:spTgt spid="23"/>
                                        </p:tgtEl>
                                        <p:attrNameLst>
                                          <p:attrName>ppt_x</p:attrName>
                                        </p:attrNameLst>
                                      </p:cBhvr>
                                      <p:tavLst>
                                        <p:tav tm="0">
                                          <p:val>
                                            <p:strVal val="#ppt_x"/>
                                          </p:val>
                                        </p:tav>
                                        <p:tav tm="100000">
                                          <p:val>
                                            <p:strVal val="#ppt_x"/>
                                          </p:val>
                                        </p:tav>
                                      </p:tavLst>
                                    </p:anim>
                                    <p:anim calcmode="lin" valueType="num">
                                      <p:cBhvr>
                                        <p:cTn id="32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25" fill="hold">
                      <p:stCondLst>
                        <p:cond delay="indefinite"/>
                      </p:stCondLst>
                      <p:childTnLst>
                        <p:par>
                          <p:cTn id="326" fill="hold">
                            <p:stCondLst>
                              <p:cond delay="0"/>
                            </p:stCondLst>
                            <p:childTnLst>
                              <p:par>
                                <p:cTn id="327" presetID="2" presetClass="entr" presetSubtype="4" fill="hold" grpId="0" nodeType="clickEffect">
                                  <p:stCondLst>
                                    <p:cond delay="0"/>
                                  </p:stCondLst>
                                  <p:childTnLst>
                                    <p:set>
                                      <p:cBhvr>
                                        <p:cTn id="328" dur="1" fill="hold">
                                          <p:stCondLst>
                                            <p:cond delay="0"/>
                                          </p:stCondLst>
                                        </p:cTn>
                                        <p:tgtEl>
                                          <p:spTgt spid="49"/>
                                        </p:tgtEl>
                                        <p:attrNameLst>
                                          <p:attrName>style.visibility</p:attrName>
                                        </p:attrNameLst>
                                      </p:cBhvr>
                                      <p:to>
                                        <p:strVal val="visible"/>
                                      </p:to>
                                    </p:set>
                                    <p:anim calcmode="lin" valueType="num">
                                      <p:cBhvr additive="base">
                                        <p:cTn id="329" dur="500" fill="hold"/>
                                        <p:tgtEl>
                                          <p:spTgt spid="49"/>
                                        </p:tgtEl>
                                        <p:attrNameLst>
                                          <p:attrName>ppt_x</p:attrName>
                                        </p:attrNameLst>
                                      </p:cBhvr>
                                      <p:tavLst>
                                        <p:tav tm="0">
                                          <p:val>
                                            <p:strVal val="#ppt_x"/>
                                          </p:val>
                                        </p:tav>
                                        <p:tav tm="100000">
                                          <p:val>
                                            <p:strVal val="#ppt_x"/>
                                          </p:val>
                                        </p:tav>
                                      </p:tavLst>
                                    </p:anim>
                                    <p:anim calcmode="lin" valueType="num">
                                      <p:cBhvr additive="base">
                                        <p:cTn id="33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331" fill="hold">
                      <p:stCondLst>
                        <p:cond delay="indefinite"/>
                      </p:stCondLst>
                      <p:childTnLst>
                        <p:par>
                          <p:cTn id="332" fill="hold">
                            <p:stCondLst>
                              <p:cond delay="0"/>
                            </p:stCondLst>
                            <p:childTnLst>
                              <p:par>
                                <p:cTn id="333" presetID="2" presetClass="entr" presetSubtype="4" fill="hold" grpId="0" nodeType="clickEffect">
                                  <p:stCondLst>
                                    <p:cond delay="0"/>
                                  </p:stCondLst>
                                  <p:childTnLst>
                                    <p:set>
                                      <p:cBhvr>
                                        <p:cTn id="334" dur="1" fill="hold">
                                          <p:stCondLst>
                                            <p:cond delay="0"/>
                                          </p:stCondLst>
                                        </p:cTn>
                                        <p:tgtEl>
                                          <p:spTgt spid="56"/>
                                        </p:tgtEl>
                                        <p:attrNameLst>
                                          <p:attrName>style.visibility</p:attrName>
                                        </p:attrNameLst>
                                      </p:cBhvr>
                                      <p:to>
                                        <p:strVal val="visible"/>
                                      </p:to>
                                    </p:set>
                                    <p:anim calcmode="lin" valueType="num">
                                      <p:cBhvr additive="base">
                                        <p:cTn id="335" dur="500" fill="hold"/>
                                        <p:tgtEl>
                                          <p:spTgt spid="56"/>
                                        </p:tgtEl>
                                        <p:attrNameLst>
                                          <p:attrName>ppt_x</p:attrName>
                                        </p:attrNameLst>
                                      </p:cBhvr>
                                      <p:tavLst>
                                        <p:tav tm="0">
                                          <p:val>
                                            <p:strVal val="#ppt_x"/>
                                          </p:val>
                                        </p:tav>
                                        <p:tav tm="100000">
                                          <p:val>
                                            <p:strVal val="#ppt_x"/>
                                          </p:val>
                                        </p:tav>
                                      </p:tavLst>
                                    </p:anim>
                                    <p:anim calcmode="lin" valueType="num">
                                      <p:cBhvr additive="base">
                                        <p:cTn id="33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37" fill="hold">
                      <p:stCondLst>
                        <p:cond delay="indefinite"/>
                      </p:stCondLst>
                      <p:childTnLst>
                        <p:par>
                          <p:cTn id="338" fill="hold">
                            <p:stCondLst>
                              <p:cond delay="0"/>
                            </p:stCondLst>
                            <p:childTnLst>
                              <p:par>
                                <p:cTn id="339" presetID="42" presetClass="entr" presetSubtype="0" fill="hold" grpId="0" nodeType="clickEffect">
                                  <p:stCondLst>
                                    <p:cond delay="0"/>
                                  </p:stCondLst>
                                  <p:childTnLst>
                                    <p:set>
                                      <p:cBhvr>
                                        <p:cTn id="340" dur="1" fill="hold">
                                          <p:stCondLst>
                                            <p:cond delay="0"/>
                                          </p:stCondLst>
                                        </p:cTn>
                                        <p:tgtEl>
                                          <p:spTgt spid="57"/>
                                        </p:tgtEl>
                                        <p:attrNameLst>
                                          <p:attrName>style.visibility</p:attrName>
                                        </p:attrNameLst>
                                      </p:cBhvr>
                                      <p:to>
                                        <p:strVal val="visible"/>
                                      </p:to>
                                    </p:set>
                                    <p:animEffect transition="in" filter="fade">
                                      <p:cBhvr>
                                        <p:cTn id="341" dur="1000"/>
                                        <p:tgtEl>
                                          <p:spTgt spid="57"/>
                                        </p:tgtEl>
                                      </p:cBhvr>
                                    </p:animEffect>
                                    <p:anim calcmode="lin" valueType="num">
                                      <p:cBhvr>
                                        <p:cTn id="342" dur="1000" fill="hold"/>
                                        <p:tgtEl>
                                          <p:spTgt spid="57"/>
                                        </p:tgtEl>
                                        <p:attrNameLst>
                                          <p:attrName>ppt_x</p:attrName>
                                        </p:attrNameLst>
                                      </p:cBhvr>
                                      <p:tavLst>
                                        <p:tav tm="0">
                                          <p:val>
                                            <p:strVal val="#ppt_x"/>
                                          </p:val>
                                        </p:tav>
                                        <p:tav tm="100000">
                                          <p:val>
                                            <p:strVal val="#ppt_x"/>
                                          </p:val>
                                        </p:tav>
                                      </p:tavLst>
                                    </p:anim>
                                    <p:anim calcmode="lin" valueType="num">
                                      <p:cBhvr>
                                        <p:cTn id="34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44" fill="hold">
                      <p:stCondLst>
                        <p:cond delay="indefinite"/>
                      </p:stCondLst>
                      <p:childTnLst>
                        <p:par>
                          <p:cTn id="345" fill="hold">
                            <p:stCondLst>
                              <p:cond delay="0"/>
                            </p:stCondLst>
                            <p:childTnLst>
                              <p:par>
                                <p:cTn id="346" presetID="6" presetClass="entr" presetSubtype="16" fill="hold" grpId="0" nodeType="clickEffect">
                                  <p:stCondLst>
                                    <p:cond delay="0"/>
                                  </p:stCondLst>
                                  <p:childTnLst>
                                    <p:set>
                                      <p:cBhvr>
                                        <p:cTn id="347" dur="1" fill="hold">
                                          <p:stCondLst>
                                            <p:cond delay="0"/>
                                          </p:stCondLst>
                                        </p:cTn>
                                        <p:tgtEl>
                                          <p:spTgt spid="52"/>
                                        </p:tgtEl>
                                        <p:attrNameLst>
                                          <p:attrName>style.visibility</p:attrName>
                                        </p:attrNameLst>
                                      </p:cBhvr>
                                      <p:to>
                                        <p:strVal val="visible"/>
                                      </p:to>
                                    </p:set>
                                    <p:animEffect transition="in" filter="circle(in)">
                                      <p:cBhvr>
                                        <p:cTn id="348" dur="2000"/>
                                        <p:tgtEl>
                                          <p:spTgt spid="52"/>
                                        </p:tgtEl>
                                      </p:cBhvr>
                                    </p:animEffect>
                                  </p:childTnLst>
                                </p:cTn>
                              </p:par>
                            </p:childTnLst>
                          </p:cTn>
                        </p:par>
                      </p:childTnLst>
                    </p:cTn>
                  </p:par>
                  <p:par>
                    <p:cTn id="349" fill="hold">
                      <p:stCondLst>
                        <p:cond delay="indefinite"/>
                      </p:stCondLst>
                      <p:childTnLst>
                        <p:par>
                          <p:cTn id="350" fill="hold">
                            <p:stCondLst>
                              <p:cond delay="0"/>
                            </p:stCondLst>
                            <p:childTnLst>
                              <p:par>
                                <p:cTn id="351" presetID="2" presetClass="entr" presetSubtype="4" fill="hold" grpId="0" nodeType="clickEffect">
                                  <p:stCondLst>
                                    <p:cond delay="0"/>
                                  </p:stCondLst>
                                  <p:childTnLst>
                                    <p:set>
                                      <p:cBhvr>
                                        <p:cTn id="352" dur="1" fill="hold">
                                          <p:stCondLst>
                                            <p:cond delay="0"/>
                                          </p:stCondLst>
                                        </p:cTn>
                                        <p:tgtEl>
                                          <p:spTgt spid="50"/>
                                        </p:tgtEl>
                                        <p:attrNameLst>
                                          <p:attrName>style.visibility</p:attrName>
                                        </p:attrNameLst>
                                      </p:cBhvr>
                                      <p:to>
                                        <p:strVal val="visible"/>
                                      </p:to>
                                    </p:set>
                                    <p:anim calcmode="lin" valueType="num">
                                      <p:cBhvr additive="base">
                                        <p:cTn id="353" dur="500" fill="hold"/>
                                        <p:tgtEl>
                                          <p:spTgt spid="50"/>
                                        </p:tgtEl>
                                        <p:attrNameLst>
                                          <p:attrName>ppt_x</p:attrName>
                                        </p:attrNameLst>
                                      </p:cBhvr>
                                      <p:tavLst>
                                        <p:tav tm="0">
                                          <p:val>
                                            <p:strVal val="#ppt_x"/>
                                          </p:val>
                                        </p:tav>
                                        <p:tav tm="100000">
                                          <p:val>
                                            <p:strVal val="#ppt_x"/>
                                          </p:val>
                                        </p:tav>
                                      </p:tavLst>
                                    </p:anim>
                                    <p:anim calcmode="lin" valueType="num">
                                      <p:cBhvr additive="base">
                                        <p:cTn id="35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55" fill="hold">
                      <p:stCondLst>
                        <p:cond delay="indefinite"/>
                      </p:stCondLst>
                      <p:childTnLst>
                        <p:par>
                          <p:cTn id="356" fill="hold">
                            <p:stCondLst>
                              <p:cond delay="0"/>
                            </p:stCondLst>
                            <p:childTnLst>
                              <p:par>
                                <p:cTn id="357" presetID="42" presetClass="entr" presetSubtype="0" fill="hold" grpId="0" nodeType="clickEffect">
                                  <p:stCondLst>
                                    <p:cond delay="0"/>
                                  </p:stCondLst>
                                  <p:childTnLst>
                                    <p:set>
                                      <p:cBhvr>
                                        <p:cTn id="358" dur="1" fill="hold">
                                          <p:stCondLst>
                                            <p:cond delay="0"/>
                                          </p:stCondLst>
                                        </p:cTn>
                                        <p:tgtEl>
                                          <p:spTgt spid="53"/>
                                        </p:tgtEl>
                                        <p:attrNameLst>
                                          <p:attrName>style.visibility</p:attrName>
                                        </p:attrNameLst>
                                      </p:cBhvr>
                                      <p:to>
                                        <p:strVal val="visible"/>
                                      </p:to>
                                    </p:set>
                                    <p:animEffect transition="in" filter="fade">
                                      <p:cBhvr>
                                        <p:cTn id="359" dur="1000"/>
                                        <p:tgtEl>
                                          <p:spTgt spid="53"/>
                                        </p:tgtEl>
                                      </p:cBhvr>
                                    </p:animEffect>
                                    <p:anim calcmode="lin" valueType="num">
                                      <p:cBhvr>
                                        <p:cTn id="360" dur="1000" fill="hold"/>
                                        <p:tgtEl>
                                          <p:spTgt spid="53"/>
                                        </p:tgtEl>
                                        <p:attrNameLst>
                                          <p:attrName>ppt_x</p:attrName>
                                        </p:attrNameLst>
                                      </p:cBhvr>
                                      <p:tavLst>
                                        <p:tav tm="0">
                                          <p:val>
                                            <p:strVal val="#ppt_x"/>
                                          </p:val>
                                        </p:tav>
                                        <p:tav tm="100000">
                                          <p:val>
                                            <p:strVal val="#ppt_x"/>
                                          </p:val>
                                        </p:tav>
                                      </p:tavLst>
                                    </p:anim>
                                    <p:anim calcmode="lin" valueType="num">
                                      <p:cBhvr>
                                        <p:cTn id="36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362" fill="hold">
                      <p:stCondLst>
                        <p:cond delay="indefinite"/>
                      </p:stCondLst>
                      <p:childTnLst>
                        <p:par>
                          <p:cTn id="363" fill="hold">
                            <p:stCondLst>
                              <p:cond delay="0"/>
                            </p:stCondLst>
                            <p:childTnLst>
                              <p:par>
                                <p:cTn id="364" presetID="21" presetClass="entr" presetSubtype="1" fill="hold" grpId="0" nodeType="clickEffect">
                                  <p:stCondLst>
                                    <p:cond delay="0"/>
                                  </p:stCondLst>
                                  <p:childTnLst>
                                    <p:set>
                                      <p:cBhvr>
                                        <p:cTn id="365" dur="1" fill="hold">
                                          <p:stCondLst>
                                            <p:cond delay="0"/>
                                          </p:stCondLst>
                                        </p:cTn>
                                        <p:tgtEl>
                                          <p:spTgt spid="54"/>
                                        </p:tgtEl>
                                        <p:attrNameLst>
                                          <p:attrName>style.visibility</p:attrName>
                                        </p:attrNameLst>
                                      </p:cBhvr>
                                      <p:to>
                                        <p:strVal val="visible"/>
                                      </p:to>
                                    </p:set>
                                    <p:animEffect transition="in" filter="wheel(1)">
                                      <p:cBhvr>
                                        <p:cTn id="366" dur="2000"/>
                                        <p:tgtEl>
                                          <p:spTgt spid="54"/>
                                        </p:tgtEl>
                                      </p:cBhvr>
                                    </p:animEffect>
                                  </p:childTnLst>
                                </p:cTn>
                              </p:par>
                            </p:childTnLst>
                          </p:cTn>
                        </p:par>
                      </p:childTnLst>
                    </p:cTn>
                  </p:par>
                  <p:par>
                    <p:cTn id="367" fill="hold">
                      <p:stCondLst>
                        <p:cond delay="indefinite"/>
                      </p:stCondLst>
                      <p:childTnLst>
                        <p:par>
                          <p:cTn id="368" fill="hold">
                            <p:stCondLst>
                              <p:cond delay="0"/>
                            </p:stCondLst>
                            <p:childTnLst>
                              <p:par>
                                <p:cTn id="369" presetID="2" presetClass="entr" presetSubtype="4" fill="hold" grpId="0" nodeType="clickEffect">
                                  <p:stCondLst>
                                    <p:cond delay="0"/>
                                  </p:stCondLst>
                                  <p:childTnLst>
                                    <p:set>
                                      <p:cBhvr>
                                        <p:cTn id="370" dur="1" fill="hold">
                                          <p:stCondLst>
                                            <p:cond delay="0"/>
                                          </p:stCondLst>
                                        </p:cTn>
                                        <p:tgtEl>
                                          <p:spTgt spid="51"/>
                                        </p:tgtEl>
                                        <p:attrNameLst>
                                          <p:attrName>style.visibility</p:attrName>
                                        </p:attrNameLst>
                                      </p:cBhvr>
                                      <p:to>
                                        <p:strVal val="visible"/>
                                      </p:to>
                                    </p:set>
                                    <p:anim calcmode="lin" valueType="num">
                                      <p:cBhvr additive="base">
                                        <p:cTn id="371" dur="500" fill="hold"/>
                                        <p:tgtEl>
                                          <p:spTgt spid="51"/>
                                        </p:tgtEl>
                                        <p:attrNameLst>
                                          <p:attrName>ppt_x</p:attrName>
                                        </p:attrNameLst>
                                      </p:cBhvr>
                                      <p:tavLst>
                                        <p:tav tm="0">
                                          <p:val>
                                            <p:strVal val="#ppt_x"/>
                                          </p:val>
                                        </p:tav>
                                        <p:tav tm="100000">
                                          <p:val>
                                            <p:strVal val="#ppt_x"/>
                                          </p:val>
                                        </p:tav>
                                      </p:tavLst>
                                    </p:anim>
                                    <p:anim calcmode="lin" valueType="num">
                                      <p:cBhvr additive="base">
                                        <p:cTn id="37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73" fill="hold">
                      <p:stCondLst>
                        <p:cond delay="indefinite"/>
                      </p:stCondLst>
                      <p:childTnLst>
                        <p:par>
                          <p:cTn id="374" fill="hold">
                            <p:stCondLst>
                              <p:cond delay="0"/>
                            </p:stCondLst>
                            <p:childTnLst>
                              <p:par>
                                <p:cTn id="375" presetID="2" presetClass="entr" presetSubtype="4" fill="hold" grpId="0" nodeType="clickEffect">
                                  <p:stCondLst>
                                    <p:cond delay="0"/>
                                  </p:stCondLst>
                                  <p:childTnLst>
                                    <p:set>
                                      <p:cBhvr>
                                        <p:cTn id="376" dur="1" fill="hold">
                                          <p:stCondLst>
                                            <p:cond delay="0"/>
                                          </p:stCondLst>
                                        </p:cTn>
                                        <p:tgtEl>
                                          <p:spTgt spid="58"/>
                                        </p:tgtEl>
                                        <p:attrNameLst>
                                          <p:attrName>style.visibility</p:attrName>
                                        </p:attrNameLst>
                                      </p:cBhvr>
                                      <p:to>
                                        <p:strVal val="visible"/>
                                      </p:to>
                                    </p:set>
                                    <p:anim calcmode="lin" valueType="num">
                                      <p:cBhvr additive="base">
                                        <p:cTn id="377" dur="500" fill="hold"/>
                                        <p:tgtEl>
                                          <p:spTgt spid="58"/>
                                        </p:tgtEl>
                                        <p:attrNameLst>
                                          <p:attrName>ppt_x</p:attrName>
                                        </p:attrNameLst>
                                      </p:cBhvr>
                                      <p:tavLst>
                                        <p:tav tm="0">
                                          <p:val>
                                            <p:strVal val="#ppt_x"/>
                                          </p:val>
                                        </p:tav>
                                        <p:tav tm="100000">
                                          <p:val>
                                            <p:strVal val="#ppt_x"/>
                                          </p:val>
                                        </p:tav>
                                      </p:tavLst>
                                    </p:anim>
                                    <p:anim calcmode="lin" valueType="num">
                                      <p:cBhvr additive="base">
                                        <p:cTn id="37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379" fill="hold">
                      <p:stCondLst>
                        <p:cond delay="indefinite"/>
                      </p:stCondLst>
                      <p:childTnLst>
                        <p:par>
                          <p:cTn id="380" fill="hold">
                            <p:stCondLst>
                              <p:cond delay="0"/>
                            </p:stCondLst>
                            <p:childTnLst>
                              <p:par>
                                <p:cTn id="381" presetID="6" presetClass="entr" presetSubtype="16" fill="hold" grpId="0" nodeType="clickEffect">
                                  <p:stCondLst>
                                    <p:cond delay="0"/>
                                  </p:stCondLst>
                                  <p:childTnLst>
                                    <p:set>
                                      <p:cBhvr>
                                        <p:cTn id="382" dur="1" fill="hold">
                                          <p:stCondLst>
                                            <p:cond delay="0"/>
                                          </p:stCondLst>
                                        </p:cTn>
                                        <p:tgtEl>
                                          <p:spTgt spid="55"/>
                                        </p:tgtEl>
                                        <p:attrNameLst>
                                          <p:attrName>style.visibility</p:attrName>
                                        </p:attrNameLst>
                                      </p:cBhvr>
                                      <p:to>
                                        <p:strVal val="visible"/>
                                      </p:to>
                                    </p:set>
                                    <p:animEffect transition="in" filter="circle(in)">
                                      <p:cBhvr>
                                        <p:cTn id="383" dur="2000"/>
                                        <p:tgtEl>
                                          <p:spTgt spid="55"/>
                                        </p:tgtEl>
                                      </p:cBhvr>
                                    </p:animEffect>
                                  </p:childTnLst>
                                </p:cTn>
                              </p:par>
                            </p:childTnLst>
                          </p:cTn>
                        </p:par>
                      </p:childTnLst>
                    </p:cTn>
                  </p:par>
                  <p:par>
                    <p:cTn id="384" fill="hold">
                      <p:stCondLst>
                        <p:cond delay="indefinite"/>
                      </p:stCondLst>
                      <p:childTnLst>
                        <p:par>
                          <p:cTn id="385" fill="hold">
                            <p:stCondLst>
                              <p:cond delay="0"/>
                            </p:stCondLst>
                            <p:childTnLst>
                              <p:par>
                                <p:cTn id="386" presetID="2" presetClass="entr" presetSubtype="4" fill="hold" grpId="0" nodeType="clickEffect">
                                  <p:stCondLst>
                                    <p:cond delay="0"/>
                                  </p:stCondLst>
                                  <p:childTnLst>
                                    <p:set>
                                      <p:cBhvr>
                                        <p:cTn id="387" dur="1" fill="hold">
                                          <p:stCondLst>
                                            <p:cond delay="0"/>
                                          </p:stCondLst>
                                        </p:cTn>
                                        <p:tgtEl>
                                          <p:spTgt spid="59"/>
                                        </p:tgtEl>
                                        <p:attrNameLst>
                                          <p:attrName>style.visibility</p:attrName>
                                        </p:attrNameLst>
                                      </p:cBhvr>
                                      <p:to>
                                        <p:strVal val="visible"/>
                                      </p:to>
                                    </p:set>
                                    <p:anim calcmode="lin" valueType="num">
                                      <p:cBhvr additive="base">
                                        <p:cTn id="388" dur="500" fill="hold"/>
                                        <p:tgtEl>
                                          <p:spTgt spid="59"/>
                                        </p:tgtEl>
                                        <p:attrNameLst>
                                          <p:attrName>ppt_x</p:attrName>
                                        </p:attrNameLst>
                                      </p:cBhvr>
                                      <p:tavLst>
                                        <p:tav tm="0">
                                          <p:val>
                                            <p:strVal val="#ppt_x"/>
                                          </p:val>
                                        </p:tav>
                                        <p:tav tm="100000">
                                          <p:val>
                                            <p:strVal val="#ppt_x"/>
                                          </p:val>
                                        </p:tav>
                                      </p:tavLst>
                                    </p:anim>
                                    <p:anim calcmode="lin" valueType="num">
                                      <p:cBhvr additive="base">
                                        <p:cTn id="389"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90" fill="hold">
                      <p:stCondLst>
                        <p:cond delay="indefinite"/>
                      </p:stCondLst>
                      <p:childTnLst>
                        <p:par>
                          <p:cTn id="391" fill="hold">
                            <p:stCondLst>
                              <p:cond delay="0"/>
                            </p:stCondLst>
                            <p:childTnLst>
                              <p:par>
                                <p:cTn id="392" presetID="42" presetClass="entr" presetSubtype="0" fill="hold" grpId="0" nodeType="clickEffect">
                                  <p:stCondLst>
                                    <p:cond delay="0"/>
                                  </p:stCondLst>
                                  <p:childTnLst>
                                    <p:set>
                                      <p:cBhvr>
                                        <p:cTn id="393" dur="1" fill="hold">
                                          <p:stCondLst>
                                            <p:cond delay="0"/>
                                          </p:stCondLst>
                                        </p:cTn>
                                        <p:tgtEl>
                                          <p:spTgt spid="60"/>
                                        </p:tgtEl>
                                        <p:attrNameLst>
                                          <p:attrName>style.visibility</p:attrName>
                                        </p:attrNameLst>
                                      </p:cBhvr>
                                      <p:to>
                                        <p:strVal val="visible"/>
                                      </p:to>
                                    </p:set>
                                    <p:animEffect transition="in" filter="fade">
                                      <p:cBhvr>
                                        <p:cTn id="394" dur="1000"/>
                                        <p:tgtEl>
                                          <p:spTgt spid="60"/>
                                        </p:tgtEl>
                                      </p:cBhvr>
                                    </p:animEffect>
                                    <p:anim calcmode="lin" valueType="num">
                                      <p:cBhvr>
                                        <p:cTn id="395" dur="1000" fill="hold"/>
                                        <p:tgtEl>
                                          <p:spTgt spid="60"/>
                                        </p:tgtEl>
                                        <p:attrNameLst>
                                          <p:attrName>ppt_x</p:attrName>
                                        </p:attrNameLst>
                                      </p:cBhvr>
                                      <p:tavLst>
                                        <p:tav tm="0">
                                          <p:val>
                                            <p:strVal val="#ppt_x"/>
                                          </p:val>
                                        </p:tav>
                                        <p:tav tm="100000">
                                          <p:val>
                                            <p:strVal val="#ppt_x"/>
                                          </p:val>
                                        </p:tav>
                                      </p:tavLst>
                                    </p:anim>
                                    <p:anim calcmode="lin" valueType="num">
                                      <p:cBhvr>
                                        <p:cTn id="396"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397" fill="hold">
                      <p:stCondLst>
                        <p:cond delay="indefinite"/>
                      </p:stCondLst>
                      <p:childTnLst>
                        <p:par>
                          <p:cTn id="398" fill="hold">
                            <p:stCondLst>
                              <p:cond delay="0"/>
                            </p:stCondLst>
                            <p:childTnLst>
                              <p:par>
                                <p:cTn id="399" presetID="2" presetClass="entr" presetSubtype="4" fill="hold" grpId="0" nodeType="clickEffect">
                                  <p:stCondLst>
                                    <p:cond delay="0"/>
                                  </p:stCondLst>
                                  <p:childTnLst>
                                    <p:set>
                                      <p:cBhvr>
                                        <p:cTn id="400" dur="1" fill="hold">
                                          <p:stCondLst>
                                            <p:cond delay="0"/>
                                          </p:stCondLst>
                                        </p:cTn>
                                        <p:tgtEl>
                                          <p:spTgt spid="61"/>
                                        </p:tgtEl>
                                        <p:attrNameLst>
                                          <p:attrName>style.visibility</p:attrName>
                                        </p:attrNameLst>
                                      </p:cBhvr>
                                      <p:to>
                                        <p:strVal val="visible"/>
                                      </p:to>
                                    </p:set>
                                    <p:anim calcmode="lin" valueType="num">
                                      <p:cBhvr additive="base">
                                        <p:cTn id="401" dur="500" fill="hold"/>
                                        <p:tgtEl>
                                          <p:spTgt spid="61"/>
                                        </p:tgtEl>
                                        <p:attrNameLst>
                                          <p:attrName>ppt_x</p:attrName>
                                        </p:attrNameLst>
                                      </p:cBhvr>
                                      <p:tavLst>
                                        <p:tav tm="0">
                                          <p:val>
                                            <p:strVal val="#ppt_x"/>
                                          </p:val>
                                        </p:tav>
                                        <p:tav tm="100000">
                                          <p:val>
                                            <p:strVal val="#ppt_x"/>
                                          </p:val>
                                        </p:tav>
                                      </p:tavLst>
                                    </p:anim>
                                    <p:anim calcmode="lin" valueType="num">
                                      <p:cBhvr additive="base">
                                        <p:cTn id="40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403" fill="hold">
                      <p:stCondLst>
                        <p:cond delay="indefinite"/>
                      </p:stCondLst>
                      <p:childTnLst>
                        <p:par>
                          <p:cTn id="404" fill="hold">
                            <p:stCondLst>
                              <p:cond delay="0"/>
                            </p:stCondLst>
                            <p:childTnLst>
                              <p:par>
                                <p:cTn id="405" presetID="21" presetClass="entr" presetSubtype="1" fill="hold" nodeType="clickEffect">
                                  <p:stCondLst>
                                    <p:cond delay="0"/>
                                  </p:stCondLst>
                                  <p:childTnLst>
                                    <p:set>
                                      <p:cBhvr>
                                        <p:cTn id="406" dur="1" fill="hold">
                                          <p:stCondLst>
                                            <p:cond delay="0"/>
                                          </p:stCondLst>
                                        </p:cTn>
                                        <p:tgtEl>
                                          <p:spTgt spid="62"/>
                                        </p:tgtEl>
                                        <p:attrNameLst>
                                          <p:attrName>style.visibility</p:attrName>
                                        </p:attrNameLst>
                                      </p:cBhvr>
                                      <p:to>
                                        <p:strVal val="visible"/>
                                      </p:to>
                                    </p:set>
                                    <p:animEffect transition="in" filter="wheel(1)">
                                      <p:cBhvr>
                                        <p:cTn id="407" dur="2000"/>
                                        <p:tgtEl>
                                          <p:spTgt spid="62"/>
                                        </p:tgtEl>
                                      </p:cBhvr>
                                    </p:animEffect>
                                  </p:childTnLst>
                                </p:cTn>
                              </p:par>
                            </p:childTnLst>
                          </p:cTn>
                        </p:par>
                      </p:childTnLst>
                    </p:cTn>
                  </p:par>
                  <p:par>
                    <p:cTn id="408" fill="hold">
                      <p:stCondLst>
                        <p:cond delay="indefinite"/>
                      </p:stCondLst>
                      <p:childTnLst>
                        <p:par>
                          <p:cTn id="409" fill="hold">
                            <p:stCondLst>
                              <p:cond delay="0"/>
                            </p:stCondLst>
                            <p:childTnLst>
                              <p:par>
                                <p:cTn id="410" presetID="2" presetClass="entr" presetSubtype="4" fill="hold" nodeType="clickEffect">
                                  <p:stCondLst>
                                    <p:cond delay="0"/>
                                  </p:stCondLst>
                                  <p:childTnLst>
                                    <p:set>
                                      <p:cBhvr>
                                        <p:cTn id="411" dur="1" fill="hold">
                                          <p:stCondLst>
                                            <p:cond delay="0"/>
                                          </p:stCondLst>
                                        </p:cTn>
                                        <p:tgtEl>
                                          <p:spTgt spid="63"/>
                                        </p:tgtEl>
                                        <p:attrNameLst>
                                          <p:attrName>style.visibility</p:attrName>
                                        </p:attrNameLst>
                                      </p:cBhvr>
                                      <p:to>
                                        <p:strVal val="visible"/>
                                      </p:to>
                                    </p:set>
                                    <p:anim calcmode="lin" valueType="num">
                                      <p:cBhvr additive="base">
                                        <p:cTn id="412" dur="500" fill="hold"/>
                                        <p:tgtEl>
                                          <p:spTgt spid="63"/>
                                        </p:tgtEl>
                                        <p:attrNameLst>
                                          <p:attrName>ppt_x</p:attrName>
                                        </p:attrNameLst>
                                      </p:cBhvr>
                                      <p:tavLst>
                                        <p:tav tm="0">
                                          <p:val>
                                            <p:strVal val="#ppt_x"/>
                                          </p:val>
                                        </p:tav>
                                        <p:tav tm="100000">
                                          <p:val>
                                            <p:strVal val="#ppt_x"/>
                                          </p:val>
                                        </p:tav>
                                      </p:tavLst>
                                    </p:anim>
                                    <p:anim calcmode="lin" valueType="num">
                                      <p:cBhvr additive="base">
                                        <p:cTn id="41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414" fill="hold">
                      <p:stCondLst>
                        <p:cond delay="indefinite"/>
                      </p:stCondLst>
                      <p:childTnLst>
                        <p:par>
                          <p:cTn id="415" fill="hold">
                            <p:stCondLst>
                              <p:cond delay="0"/>
                            </p:stCondLst>
                            <p:childTnLst>
                              <p:par>
                                <p:cTn id="416" presetID="2" presetClass="entr" presetSubtype="4" fill="hold" nodeType="clickEffect">
                                  <p:stCondLst>
                                    <p:cond delay="0"/>
                                  </p:stCondLst>
                                  <p:childTnLst>
                                    <p:set>
                                      <p:cBhvr>
                                        <p:cTn id="417" dur="1" fill="hold">
                                          <p:stCondLst>
                                            <p:cond delay="0"/>
                                          </p:stCondLst>
                                        </p:cTn>
                                        <p:tgtEl>
                                          <p:spTgt spid="68"/>
                                        </p:tgtEl>
                                        <p:attrNameLst>
                                          <p:attrName>style.visibility</p:attrName>
                                        </p:attrNameLst>
                                      </p:cBhvr>
                                      <p:to>
                                        <p:strVal val="visible"/>
                                      </p:to>
                                    </p:set>
                                    <p:anim calcmode="lin" valueType="num">
                                      <p:cBhvr additive="base">
                                        <p:cTn id="418" dur="500" fill="hold"/>
                                        <p:tgtEl>
                                          <p:spTgt spid="68"/>
                                        </p:tgtEl>
                                        <p:attrNameLst>
                                          <p:attrName>ppt_x</p:attrName>
                                        </p:attrNameLst>
                                      </p:cBhvr>
                                      <p:tavLst>
                                        <p:tav tm="0">
                                          <p:val>
                                            <p:strVal val="#ppt_x"/>
                                          </p:val>
                                        </p:tav>
                                        <p:tav tm="100000">
                                          <p:val>
                                            <p:strVal val="#ppt_x"/>
                                          </p:val>
                                        </p:tav>
                                      </p:tavLst>
                                    </p:anim>
                                    <p:anim calcmode="lin" valueType="num">
                                      <p:cBhvr additive="base">
                                        <p:cTn id="419"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420" fill="hold">
                      <p:stCondLst>
                        <p:cond delay="indefinite"/>
                      </p:stCondLst>
                      <p:childTnLst>
                        <p:par>
                          <p:cTn id="421" fill="hold">
                            <p:stCondLst>
                              <p:cond delay="0"/>
                            </p:stCondLst>
                            <p:childTnLst>
                              <p:par>
                                <p:cTn id="422" presetID="6" presetClass="entr" presetSubtype="16" fill="hold" grpId="0" nodeType="clickEffect">
                                  <p:stCondLst>
                                    <p:cond delay="0"/>
                                  </p:stCondLst>
                                  <p:childTnLst>
                                    <p:set>
                                      <p:cBhvr>
                                        <p:cTn id="423" dur="1" fill="hold">
                                          <p:stCondLst>
                                            <p:cond delay="0"/>
                                          </p:stCondLst>
                                        </p:cTn>
                                        <p:tgtEl>
                                          <p:spTgt spid="73"/>
                                        </p:tgtEl>
                                        <p:attrNameLst>
                                          <p:attrName>style.visibility</p:attrName>
                                        </p:attrNameLst>
                                      </p:cBhvr>
                                      <p:to>
                                        <p:strVal val="visible"/>
                                      </p:to>
                                    </p:set>
                                    <p:animEffect transition="in" filter="circle(in)">
                                      <p:cBhvr>
                                        <p:cTn id="424" dur="2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9" grpId="0"/>
      <p:bldP spid="10" grpId="0"/>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P spid="25" grpId="0" animBg="1"/>
      <p:bldP spid="26" grpId="0" animBg="1"/>
      <p:bldP spid="27" grpId="0" animBg="1"/>
      <p:bldP spid="28" grpId="0" animBg="1"/>
      <p:bldP spid="29" grpId="0" animBg="1"/>
      <p:bldP spid="30" grpId="0" animBg="1"/>
      <p:bldP spid="31" grpId="0"/>
      <p:bldP spid="32" grpId="0"/>
      <p:bldP spid="33" grpId="0" animBg="1"/>
      <p:bldP spid="34" grpId="0" animBg="1"/>
      <p:bldP spid="35" grpId="0"/>
      <p:bldP spid="36" grpId="0"/>
      <p:bldP spid="37" grpId="0"/>
      <p:bldP spid="38" grpId="0" animBg="1"/>
      <p:bldP spid="39" grpId="0"/>
      <p:bldP spid="40" grpId="0"/>
      <p:bldP spid="41" grpId="0" animBg="1"/>
      <p:bldP spid="42" grpId="0"/>
      <p:bldP spid="43" grpId="0" animBg="1"/>
      <p:bldP spid="44" grpId="0" animBg="1"/>
      <p:bldP spid="45" grpId="0" animBg="1"/>
      <p:bldP spid="46" grpId="0"/>
      <p:bldP spid="47" grpId="0" animBg="1"/>
      <p:bldP spid="48" grpId="0"/>
      <p:bldP spid="49" grpId="0" animBg="1"/>
      <p:bldP spid="50" grpId="0" animBg="1"/>
      <p:bldP spid="51" grpId="0" animBg="1"/>
      <p:bldP spid="52" grpId="0" animBg="1"/>
      <p:bldP spid="53" grpId="0"/>
      <p:bldP spid="54" grpId="0"/>
      <p:bldP spid="55" grpId="0"/>
      <p:bldP spid="56" grpId="0" animBg="1"/>
      <p:bldP spid="57" grpId="0"/>
      <p:bldP spid="58" grpId="0" animBg="1"/>
      <p:bldP spid="59" grpId="0" animBg="1"/>
      <p:bldP spid="60" grpId="0"/>
      <p:bldP spid="61" grpId="0"/>
      <p:bldP spid="7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3"/>
          <p:cNvSpPr txBox="1">
            <a:spLocks noChangeArrowheads="1"/>
          </p:cNvSpPr>
          <p:nvPr/>
        </p:nvSpPr>
        <p:spPr bwMode="auto">
          <a:xfrm>
            <a:off x="966917" y="114241"/>
            <a:ext cx="647893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3300"/>
                </a:solidFill>
              </a:rPr>
              <a:t>练习：</a:t>
            </a:r>
            <a:r>
              <a:rPr lang="zh-CN" altLang="en-US" dirty="0">
                <a:solidFill>
                  <a:schemeClr val="tx1"/>
                </a:solidFill>
              </a:rPr>
              <a:t>如图</a:t>
            </a:r>
            <a:r>
              <a:rPr lang="zh-CN" altLang="en-US" dirty="0">
                <a:latin typeface="楷体_GB2312" pitchFamily="49" charset="-122"/>
              </a:rPr>
              <a:t>等边三角形</a:t>
            </a:r>
            <a:r>
              <a:rPr lang="zh-CN" altLang="en-US" dirty="0">
                <a:solidFill>
                  <a:srgbClr val="0000FF"/>
                </a:solidFill>
              </a:rPr>
              <a:t>晶体，垂直入射</a:t>
            </a:r>
            <a:r>
              <a:rPr lang="zh-CN" altLang="en-US" dirty="0">
                <a:solidFill>
                  <a:srgbClr val="FF3300"/>
                </a:solidFill>
              </a:rPr>
              <a:t>。</a:t>
            </a:r>
            <a:r>
              <a:rPr lang="zh-CN" altLang="en-US" dirty="0">
                <a:solidFill>
                  <a:srgbClr val="009900"/>
                </a:solidFill>
              </a:rPr>
              <a:t>已知</a:t>
            </a:r>
            <a:r>
              <a:rPr lang="en-US" altLang="zh-CN" dirty="0">
                <a:solidFill>
                  <a:srgbClr val="FF0000"/>
                </a:solidFill>
              </a:rPr>
              <a:t>n</a:t>
            </a:r>
            <a:r>
              <a:rPr lang="en-US" altLang="zh-CN" baseline="-25000" dirty="0">
                <a:solidFill>
                  <a:srgbClr val="FF0000"/>
                </a:solidFill>
              </a:rPr>
              <a:t>o</a:t>
            </a:r>
            <a:r>
              <a:rPr lang="zh-CN" altLang="en-US" dirty="0">
                <a:solidFill>
                  <a:srgbClr val="0000FF"/>
                </a:solidFill>
              </a:rPr>
              <a:t>和</a:t>
            </a:r>
            <a:r>
              <a:rPr lang="en-US" altLang="zh-CN" dirty="0">
                <a:solidFill>
                  <a:srgbClr val="FF0000"/>
                </a:solidFill>
              </a:rPr>
              <a:t>n</a:t>
            </a:r>
            <a:r>
              <a:rPr lang="en-US" altLang="zh-CN" baseline="-25000" dirty="0">
                <a:solidFill>
                  <a:srgbClr val="FF0000"/>
                </a:solidFill>
              </a:rPr>
              <a:t>e </a:t>
            </a:r>
            <a:r>
              <a:rPr lang="zh-CN" altLang="en-US" dirty="0">
                <a:solidFill>
                  <a:srgbClr val="009900"/>
                </a:solidFill>
              </a:rPr>
              <a:t>，</a:t>
            </a:r>
            <a:r>
              <a:rPr lang="zh-CN" altLang="en-US" dirty="0">
                <a:solidFill>
                  <a:srgbClr val="CC3300"/>
                </a:solidFill>
              </a:rPr>
              <a:t>出射</a:t>
            </a:r>
            <a:r>
              <a:rPr lang="en-US" altLang="zh-CN" dirty="0">
                <a:solidFill>
                  <a:srgbClr val="CC3300"/>
                </a:solidFill>
              </a:rPr>
              <a:t>o</a:t>
            </a:r>
            <a:r>
              <a:rPr lang="zh-CN" altLang="en-US" dirty="0">
                <a:solidFill>
                  <a:srgbClr val="CC3300"/>
                </a:solidFill>
              </a:rPr>
              <a:t>和</a:t>
            </a:r>
            <a:r>
              <a:rPr lang="en-US" altLang="zh-CN" dirty="0">
                <a:solidFill>
                  <a:srgbClr val="CC3300"/>
                </a:solidFill>
              </a:rPr>
              <a:t>e</a:t>
            </a:r>
            <a:r>
              <a:rPr lang="zh-CN" altLang="en-US" dirty="0">
                <a:solidFill>
                  <a:srgbClr val="CC3300"/>
                </a:solidFill>
              </a:rPr>
              <a:t>光夹角</a:t>
            </a:r>
            <a:r>
              <a:rPr lang="en-US" altLang="zh-CN" dirty="0">
                <a:solidFill>
                  <a:srgbClr val="CC3300"/>
                </a:solidFill>
              </a:rPr>
              <a:t>=_____</a:t>
            </a:r>
            <a:r>
              <a:rPr lang="zh-CN" altLang="en-US" dirty="0">
                <a:solidFill>
                  <a:srgbClr val="CC3300"/>
                </a:solidFill>
              </a:rPr>
              <a:t>。</a:t>
            </a:r>
          </a:p>
        </p:txBody>
      </p:sp>
      <p:grpSp>
        <p:nvGrpSpPr>
          <p:cNvPr id="6" name="Group 43"/>
          <p:cNvGrpSpPr>
            <a:grpSpLocks/>
          </p:cNvGrpSpPr>
          <p:nvPr/>
        </p:nvGrpSpPr>
        <p:grpSpPr bwMode="auto">
          <a:xfrm>
            <a:off x="3295326" y="986863"/>
            <a:ext cx="839788" cy="2403475"/>
            <a:chOff x="4604" y="1979"/>
            <a:chExt cx="529" cy="1514"/>
          </a:xfrm>
        </p:grpSpPr>
        <p:sp>
          <p:nvSpPr>
            <p:cNvPr id="7" name="Text Box 44"/>
            <p:cNvSpPr txBox="1">
              <a:spLocks noChangeArrowheads="1"/>
            </p:cNvSpPr>
            <p:nvPr/>
          </p:nvSpPr>
          <p:spPr bwMode="auto">
            <a:xfrm>
              <a:off x="4627" y="1995"/>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400">
                  <a:solidFill>
                    <a:srgbClr val="0000FF"/>
                  </a:solidFill>
                  <a:ea typeface="黑体" panose="02010609060101010101" pitchFamily="49" charset="-122"/>
                </a:rPr>
                <a:t>光轴</a:t>
              </a:r>
            </a:p>
          </p:txBody>
        </p:sp>
        <p:sp>
          <p:nvSpPr>
            <p:cNvPr id="8" name="Line 45"/>
            <p:cNvSpPr>
              <a:spLocks noChangeShapeType="1"/>
            </p:cNvSpPr>
            <p:nvPr/>
          </p:nvSpPr>
          <p:spPr bwMode="auto">
            <a:xfrm>
              <a:off x="4604" y="1979"/>
              <a:ext cx="23" cy="1514"/>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 name="Group 46"/>
          <p:cNvGrpSpPr>
            <a:grpSpLocks/>
          </p:cNvGrpSpPr>
          <p:nvPr/>
        </p:nvGrpSpPr>
        <p:grpSpPr bwMode="auto">
          <a:xfrm>
            <a:off x="2188839" y="1561536"/>
            <a:ext cx="2286000" cy="1447800"/>
            <a:chOff x="3264" y="576"/>
            <a:chExt cx="1440" cy="912"/>
          </a:xfrm>
        </p:grpSpPr>
        <p:sp>
          <p:nvSpPr>
            <p:cNvPr id="10" name="Oval 47"/>
            <p:cNvSpPr>
              <a:spLocks noChangeArrowheads="1"/>
            </p:cNvSpPr>
            <p:nvPr/>
          </p:nvSpPr>
          <p:spPr bwMode="auto">
            <a:xfrm>
              <a:off x="3264" y="578"/>
              <a:ext cx="1440" cy="879"/>
            </a:xfrm>
            <a:prstGeom prst="ellipse">
              <a:avLst/>
            </a:prstGeom>
            <a:gradFill rotWithShape="0">
              <a:gsLst>
                <a:gs pos="0">
                  <a:srgbClr val="33CCFF"/>
                </a:gs>
                <a:gs pos="100000">
                  <a:srgbClr val="2287A9"/>
                </a:gs>
              </a:gsLst>
              <a:path path="shape">
                <a:fillToRect l="50000" t="50000" r="50000" b="50000"/>
              </a:path>
            </a:gra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11" name="Line 48"/>
            <p:cNvSpPr>
              <a:spLocks noChangeShapeType="1"/>
            </p:cNvSpPr>
            <p:nvPr/>
          </p:nvSpPr>
          <p:spPr bwMode="auto">
            <a:xfrm>
              <a:off x="3984" y="576"/>
              <a:ext cx="0" cy="912"/>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49"/>
            <p:cNvSpPr>
              <a:spLocks noChangeShapeType="1"/>
            </p:cNvSpPr>
            <p:nvPr/>
          </p:nvSpPr>
          <p:spPr bwMode="auto">
            <a:xfrm flipV="1">
              <a:off x="3456" y="724"/>
              <a:ext cx="1008" cy="587"/>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50"/>
            <p:cNvSpPr>
              <a:spLocks noChangeShapeType="1"/>
            </p:cNvSpPr>
            <p:nvPr/>
          </p:nvSpPr>
          <p:spPr bwMode="auto">
            <a:xfrm>
              <a:off x="3264" y="1018"/>
              <a:ext cx="1440" cy="0"/>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51"/>
            <p:cNvSpPr>
              <a:spLocks noChangeShapeType="1"/>
            </p:cNvSpPr>
            <p:nvPr/>
          </p:nvSpPr>
          <p:spPr bwMode="auto">
            <a:xfrm>
              <a:off x="3504" y="675"/>
              <a:ext cx="912" cy="685"/>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Oval 52"/>
            <p:cNvSpPr>
              <a:spLocks noChangeArrowheads="1"/>
            </p:cNvSpPr>
            <p:nvPr/>
          </p:nvSpPr>
          <p:spPr bwMode="auto">
            <a:xfrm>
              <a:off x="3888" y="920"/>
              <a:ext cx="192" cy="195"/>
            </a:xfrm>
            <a:prstGeom prst="ellipse">
              <a:avLst/>
            </a:prstGeom>
            <a:gradFill rotWithShape="0">
              <a:gsLst>
                <a:gs pos="0">
                  <a:srgbClr val="FF3300"/>
                </a:gs>
                <a:gs pos="100000">
                  <a:srgbClr val="8F1D00"/>
                </a:gs>
              </a:gsLst>
              <a:path path="shape">
                <a:fillToRect l="50000" t="50000" r="50000" b="50000"/>
              </a:path>
            </a:gra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grpSp>
      <p:grpSp>
        <p:nvGrpSpPr>
          <p:cNvPr id="16" name="Group 53"/>
          <p:cNvGrpSpPr>
            <a:grpSpLocks/>
          </p:cNvGrpSpPr>
          <p:nvPr/>
        </p:nvGrpSpPr>
        <p:grpSpPr bwMode="auto">
          <a:xfrm>
            <a:off x="2188839" y="1580586"/>
            <a:ext cx="2286000" cy="1371600"/>
            <a:chOff x="3744" y="2592"/>
            <a:chExt cx="1440" cy="864"/>
          </a:xfrm>
        </p:grpSpPr>
        <p:sp>
          <p:nvSpPr>
            <p:cNvPr id="17" name="Oval 54"/>
            <p:cNvSpPr>
              <a:spLocks noChangeArrowheads="1"/>
            </p:cNvSpPr>
            <p:nvPr/>
          </p:nvSpPr>
          <p:spPr bwMode="auto">
            <a:xfrm>
              <a:off x="4224" y="2592"/>
              <a:ext cx="480" cy="86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18" name="Oval 55"/>
            <p:cNvSpPr>
              <a:spLocks noChangeArrowheads="1"/>
            </p:cNvSpPr>
            <p:nvPr/>
          </p:nvSpPr>
          <p:spPr bwMode="auto">
            <a:xfrm>
              <a:off x="3744" y="2880"/>
              <a:ext cx="1440" cy="288"/>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grpSp>
      <p:grpSp>
        <p:nvGrpSpPr>
          <p:cNvPr id="19" name="Group 56"/>
          <p:cNvGrpSpPr>
            <a:grpSpLocks/>
          </p:cNvGrpSpPr>
          <p:nvPr/>
        </p:nvGrpSpPr>
        <p:grpSpPr bwMode="auto">
          <a:xfrm>
            <a:off x="2646039" y="1561536"/>
            <a:ext cx="1371600" cy="1371600"/>
            <a:chOff x="1632" y="1008"/>
            <a:chExt cx="864" cy="864"/>
          </a:xfrm>
        </p:grpSpPr>
        <p:grpSp>
          <p:nvGrpSpPr>
            <p:cNvPr id="20" name="Group 57"/>
            <p:cNvGrpSpPr>
              <a:grpSpLocks/>
            </p:cNvGrpSpPr>
            <p:nvPr/>
          </p:nvGrpSpPr>
          <p:grpSpPr bwMode="auto">
            <a:xfrm>
              <a:off x="1632" y="1008"/>
              <a:ext cx="864" cy="864"/>
              <a:chOff x="2352" y="3312"/>
              <a:chExt cx="864" cy="864"/>
            </a:xfrm>
          </p:grpSpPr>
          <p:sp>
            <p:nvSpPr>
              <p:cNvPr id="22" name="Oval 58"/>
              <p:cNvSpPr>
                <a:spLocks noChangeArrowheads="1"/>
              </p:cNvSpPr>
              <p:nvPr/>
            </p:nvSpPr>
            <p:spPr bwMode="auto">
              <a:xfrm>
                <a:off x="2352" y="3312"/>
                <a:ext cx="864" cy="864"/>
              </a:xfrm>
              <a:prstGeom prst="ellipse">
                <a:avLst/>
              </a:prstGeom>
              <a:gradFill rotWithShape="0">
                <a:gsLst>
                  <a:gs pos="0">
                    <a:srgbClr val="FF3300"/>
                  </a:gs>
                  <a:gs pos="100000">
                    <a:srgbClr val="A92200"/>
                  </a:gs>
                </a:gsLst>
                <a:path path="shape">
                  <a:fillToRect l="50000" t="50000" r="50000" b="50000"/>
                </a:path>
              </a:gradFill>
              <a:ln w="9525">
                <a:solidFill>
                  <a:srgbClr val="0000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23" name="Line 59"/>
              <p:cNvSpPr>
                <a:spLocks noChangeShapeType="1"/>
              </p:cNvSpPr>
              <p:nvPr/>
            </p:nvSpPr>
            <p:spPr bwMode="auto">
              <a:xfrm>
                <a:off x="2352" y="3744"/>
                <a:ext cx="864"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60"/>
              <p:cNvSpPr>
                <a:spLocks noChangeShapeType="1"/>
              </p:cNvSpPr>
              <p:nvPr/>
            </p:nvSpPr>
            <p:spPr bwMode="auto">
              <a:xfrm>
                <a:off x="2784" y="3312"/>
                <a:ext cx="0" cy="864"/>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61"/>
              <p:cNvSpPr>
                <a:spLocks noChangeShapeType="1"/>
              </p:cNvSpPr>
              <p:nvPr/>
            </p:nvSpPr>
            <p:spPr bwMode="auto">
              <a:xfrm>
                <a:off x="2496" y="3408"/>
                <a:ext cx="576" cy="672"/>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62"/>
              <p:cNvSpPr>
                <a:spLocks noChangeShapeType="1"/>
              </p:cNvSpPr>
              <p:nvPr/>
            </p:nvSpPr>
            <p:spPr bwMode="auto">
              <a:xfrm flipV="1">
                <a:off x="2448" y="3456"/>
                <a:ext cx="672" cy="576"/>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 name="Oval 63"/>
            <p:cNvSpPr>
              <a:spLocks noChangeArrowheads="1"/>
            </p:cNvSpPr>
            <p:nvPr/>
          </p:nvSpPr>
          <p:spPr bwMode="auto">
            <a:xfrm>
              <a:off x="1968" y="1344"/>
              <a:ext cx="192" cy="192"/>
            </a:xfrm>
            <a:prstGeom prst="ellipse">
              <a:avLst/>
            </a:prstGeom>
            <a:gradFill rotWithShape="0">
              <a:gsLst>
                <a:gs pos="0">
                  <a:srgbClr val="FF3300"/>
                </a:gs>
                <a:gs pos="100000">
                  <a:srgbClr val="8F1D00"/>
                </a:gs>
              </a:gsLst>
              <a:path path="shape">
                <a:fillToRect l="50000" t="50000" r="50000" b="50000"/>
              </a:path>
            </a:gradFill>
            <a:ln w="9525">
              <a:solidFill>
                <a:srgbClr val="0000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grpSp>
      <p:sp>
        <p:nvSpPr>
          <p:cNvPr id="27" name="Text Box 65"/>
          <p:cNvSpPr txBox="1">
            <a:spLocks noChangeArrowheads="1"/>
          </p:cNvSpPr>
          <p:nvPr/>
        </p:nvSpPr>
        <p:spPr bwMode="auto">
          <a:xfrm>
            <a:off x="4170039" y="2799786"/>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sz="2400" dirty="0">
                <a:solidFill>
                  <a:srgbClr val="0000FF"/>
                </a:solidFill>
              </a:rPr>
              <a:t>o</a:t>
            </a:r>
            <a:r>
              <a:rPr lang="zh-CN" altLang="en-US" sz="2400" dirty="0">
                <a:solidFill>
                  <a:srgbClr val="0000FF"/>
                </a:solidFill>
              </a:rPr>
              <a:t>光</a:t>
            </a:r>
          </a:p>
        </p:txBody>
      </p:sp>
      <p:sp>
        <p:nvSpPr>
          <p:cNvPr id="28" name="Text Box 66"/>
          <p:cNvSpPr txBox="1">
            <a:spLocks noChangeArrowheads="1"/>
          </p:cNvSpPr>
          <p:nvPr/>
        </p:nvSpPr>
        <p:spPr bwMode="auto">
          <a:xfrm>
            <a:off x="4170041" y="1351986"/>
            <a:ext cx="6302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e</a:t>
            </a:r>
            <a:r>
              <a:rPr lang="zh-CN" altLang="en-US" sz="2400">
                <a:solidFill>
                  <a:srgbClr val="0000FF"/>
                </a:solidFill>
              </a:rPr>
              <a:t>光</a:t>
            </a:r>
          </a:p>
        </p:txBody>
      </p:sp>
      <p:grpSp>
        <p:nvGrpSpPr>
          <p:cNvPr id="29" name="Group 67"/>
          <p:cNvGrpSpPr>
            <a:grpSpLocks/>
          </p:cNvGrpSpPr>
          <p:nvPr/>
        </p:nvGrpSpPr>
        <p:grpSpPr bwMode="auto">
          <a:xfrm>
            <a:off x="2188839" y="1545663"/>
            <a:ext cx="2286000" cy="1404937"/>
            <a:chOff x="2640" y="2618"/>
            <a:chExt cx="1440" cy="885"/>
          </a:xfrm>
        </p:grpSpPr>
        <p:sp>
          <p:nvSpPr>
            <p:cNvPr id="30" name="Freeform 68"/>
            <p:cNvSpPr>
              <a:spLocks/>
            </p:cNvSpPr>
            <p:nvPr/>
          </p:nvSpPr>
          <p:spPr bwMode="auto">
            <a:xfrm>
              <a:off x="2640" y="3054"/>
              <a:ext cx="1440" cy="162"/>
            </a:xfrm>
            <a:custGeom>
              <a:avLst/>
              <a:gdLst>
                <a:gd name="T0" fmla="*/ 0 w 1440"/>
                <a:gd name="T1" fmla="*/ 0 h 162"/>
                <a:gd name="T2" fmla="*/ 76 w 1440"/>
                <a:gd name="T3" fmla="*/ 79 h 162"/>
                <a:gd name="T4" fmla="*/ 207 w 1440"/>
                <a:gd name="T5" fmla="*/ 123 h 162"/>
                <a:gd name="T6" fmla="*/ 432 w 1440"/>
                <a:gd name="T7" fmla="*/ 144 h 162"/>
                <a:gd name="T8" fmla="*/ 735 w 1440"/>
                <a:gd name="T9" fmla="*/ 162 h 162"/>
                <a:gd name="T10" fmla="*/ 1008 w 1440"/>
                <a:gd name="T11" fmla="*/ 144 h 162"/>
                <a:gd name="T12" fmla="*/ 1189 w 1440"/>
                <a:gd name="T13" fmla="*/ 123 h 162"/>
                <a:gd name="T14" fmla="*/ 1375 w 1440"/>
                <a:gd name="T15" fmla="*/ 68 h 162"/>
                <a:gd name="T16" fmla="*/ 1440 w 1440"/>
                <a:gd name="T17" fmla="*/ 0 h 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0"/>
                <a:gd name="T28" fmla="*/ 0 h 162"/>
                <a:gd name="T29" fmla="*/ 1440 w 1440"/>
                <a:gd name="T30" fmla="*/ 162 h 1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0" h="162">
                  <a:moveTo>
                    <a:pt x="0" y="0"/>
                  </a:moveTo>
                  <a:cubicBezTo>
                    <a:pt x="13" y="13"/>
                    <a:pt x="42" y="59"/>
                    <a:pt x="76" y="79"/>
                  </a:cubicBezTo>
                  <a:cubicBezTo>
                    <a:pt x="110" y="99"/>
                    <a:pt x="148" y="112"/>
                    <a:pt x="207" y="123"/>
                  </a:cubicBezTo>
                  <a:cubicBezTo>
                    <a:pt x="266" y="134"/>
                    <a:pt x="344" y="138"/>
                    <a:pt x="432" y="144"/>
                  </a:cubicBezTo>
                  <a:cubicBezTo>
                    <a:pt x="520" y="150"/>
                    <a:pt x="639" y="162"/>
                    <a:pt x="735" y="162"/>
                  </a:cubicBezTo>
                  <a:cubicBezTo>
                    <a:pt x="831" y="162"/>
                    <a:pt x="932" y="150"/>
                    <a:pt x="1008" y="144"/>
                  </a:cubicBezTo>
                  <a:cubicBezTo>
                    <a:pt x="1084" y="138"/>
                    <a:pt x="1128" y="136"/>
                    <a:pt x="1189" y="123"/>
                  </a:cubicBezTo>
                  <a:cubicBezTo>
                    <a:pt x="1250" y="110"/>
                    <a:pt x="1333" y="88"/>
                    <a:pt x="1375" y="68"/>
                  </a:cubicBezTo>
                  <a:cubicBezTo>
                    <a:pt x="1417" y="48"/>
                    <a:pt x="1426" y="14"/>
                    <a:pt x="1440" y="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 name="Freeform 69"/>
            <p:cNvSpPr>
              <a:spLocks/>
            </p:cNvSpPr>
            <p:nvPr/>
          </p:nvSpPr>
          <p:spPr bwMode="auto">
            <a:xfrm>
              <a:off x="3124" y="2618"/>
              <a:ext cx="236" cy="885"/>
            </a:xfrm>
            <a:custGeom>
              <a:avLst/>
              <a:gdLst>
                <a:gd name="T0" fmla="*/ 236 w 236"/>
                <a:gd name="T1" fmla="*/ 0 h 885"/>
                <a:gd name="T2" fmla="*/ 127 w 236"/>
                <a:gd name="T3" fmla="*/ 55 h 885"/>
                <a:gd name="T4" fmla="*/ 40 w 236"/>
                <a:gd name="T5" fmla="*/ 207 h 885"/>
                <a:gd name="T6" fmla="*/ 3 w 236"/>
                <a:gd name="T7" fmla="*/ 440 h 885"/>
                <a:gd name="T8" fmla="*/ 59 w 236"/>
                <a:gd name="T9" fmla="*/ 685 h 885"/>
                <a:gd name="T10" fmla="*/ 125 w 236"/>
                <a:gd name="T11" fmla="*/ 807 h 885"/>
                <a:gd name="T12" fmla="*/ 236 w 236"/>
                <a:gd name="T13" fmla="*/ 885 h 885"/>
                <a:gd name="T14" fmla="*/ 0 60000 65536"/>
                <a:gd name="T15" fmla="*/ 0 60000 65536"/>
                <a:gd name="T16" fmla="*/ 0 60000 65536"/>
                <a:gd name="T17" fmla="*/ 0 60000 65536"/>
                <a:gd name="T18" fmla="*/ 0 60000 65536"/>
                <a:gd name="T19" fmla="*/ 0 60000 65536"/>
                <a:gd name="T20" fmla="*/ 0 60000 65536"/>
                <a:gd name="T21" fmla="*/ 0 w 236"/>
                <a:gd name="T22" fmla="*/ 0 h 885"/>
                <a:gd name="T23" fmla="*/ 236 w 236"/>
                <a:gd name="T24" fmla="*/ 885 h 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6" h="885">
                  <a:moveTo>
                    <a:pt x="236" y="0"/>
                  </a:moveTo>
                  <a:cubicBezTo>
                    <a:pt x="218" y="9"/>
                    <a:pt x="160" y="21"/>
                    <a:pt x="127" y="55"/>
                  </a:cubicBezTo>
                  <a:cubicBezTo>
                    <a:pt x="94" y="89"/>
                    <a:pt x="61" y="143"/>
                    <a:pt x="40" y="207"/>
                  </a:cubicBezTo>
                  <a:cubicBezTo>
                    <a:pt x="19" y="271"/>
                    <a:pt x="0" y="360"/>
                    <a:pt x="3" y="440"/>
                  </a:cubicBezTo>
                  <a:cubicBezTo>
                    <a:pt x="6" y="520"/>
                    <a:pt x="39" y="624"/>
                    <a:pt x="59" y="685"/>
                  </a:cubicBezTo>
                  <a:cubicBezTo>
                    <a:pt x="79" y="746"/>
                    <a:pt x="96" y="774"/>
                    <a:pt x="125" y="807"/>
                  </a:cubicBezTo>
                  <a:cubicBezTo>
                    <a:pt x="154" y="840"/>
                    <a:pt x="213" y="869"/>
                    <a:pt x="236" y="885"/>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33" name="矩形 69"/>
          <p:cNvSpPr>
            <a:spLocks noChangeArrowheads="1"/>
          </p:cNvSpPr>
          <p:nvPr/>
        </p:nvSpPr>
        <p:spPr bwMode="auto">
          <a:xfrm>
            <a:off x="2726796" y="3091385"/>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t>⊙</a:t>
            </a:r>
          </a:p>
        </p:txBody>
      </p:sp>
      <p:sp>
        <p:nvSpPr>
          <p:cNvPr id="34" name="Oval 115"/>
          <p:cNvSpPr>
            <a:spLocks noChangeAspect="1" noChangeArrowheads="1"/>
          </p:cNvSpPr>
          <p:nvPr/>
        </p:nvSpPr>
        <p:spPr bwMode="auto">
          <a:xfrm rot="5400000">
            <a:off x="2090414" y="3469480"/>
            <a:ext cx="2676525" cy="267493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 name="Oval 116"/>
          <p:cNvSpPr>
            <a:spLocks noChangeAspect="1" noChangeArrowheads="1"/>
          </p:cNvSpPr>
          <p:nvPr/>
        </p:nvSpPr>
        <p:spPr bwMode="auto">
          <a:xfrm rot="5400000">
            <a:off x="2810345" y="4265612"/>
            <a:ext cx="1179513" cy="117951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矩形 72"/>
          <p:cNvSpPr>
            <a:spLocks noChangeArrowheads="1"/>
          </p:cNvSpPr>
          <p:nvPr/>
        </p:nvSpPr>
        <p:spPr bwMode="auto">
          <a:xfrm>
            <a:off x="1872827" y="3139662"/>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tx1"/>
                </a:solidFill>
              </a:rPr>
              <a:t>光轴</a:t>
            </a:r>
          </a:p>
        </p:txBody>
      </p:sp>
      <p:sp>
        <p:nvSpPr>
          <p:cNvPr id="58" name="Text Box 113"/>
          <p:cNvSpPr txBox="1">
            <a:spLocks noChangeArrowheads="1"/>
          </p:cNvSpPr>
          <p:nvPr/>
        </p:nvSpPr>
        <p:spPr bwMode="auto">
          <a:xfrm>
            <a:off x="5035009" y="3892470"/>
            <a:ext cx="590196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009900"/>
                </a:solidFill>
              </a:rPr>
              <a:t>由于在入射面内</a:t>
            </a:r>
            <a:r>
              <a:rPr lang="en-US" altLang="zh-CN" dirty="0">
                <a:solidFill>
                  <a:srgbClr val="009900"/>
                </a:solidFill>
              </a:rPr>
              <a:t>o</a:t>
            </a:r>
            <a:r>
              <a:rPr lang="zh-CN" altLang="en-US" dirty="0">
                <a:solidFill>
                  <a:srgbClr val="009900"/>
                </a:solidFill>
              </a:rPr>
              <a:t>和</a:t>
            </a:r>
            <a:r>
              <a:rPr lang="en-US" altLang="zh-CN" dirty="0">
                <a:solidFill>
                  <a:srgbClr val="009900"/>
                </a:solidFill>
              </a:rPr>
              <a:t>e</a:t>
            </a:r>
            <a:r>
              <a:rPr lang="zh-CN" altLang="en-US" dirty="0">
                <a:solidFill>
                  <a:srgbClr val="009900"/>
                </a:solidFill>
              </a:rPr>
              <a:t>光的子波波阵面是圆周，</a:t>
            </a:r>
            <a:r>
              <a:rPr lang="zh-CN" altLang="en-US" dirty="0">
                <a:solidFill>
                  <a:srgbClr val="9900CC"/>
                </a:solidFill>
              </a:rPr>
              <a:t>遵守通常的</a:t>
            </a:r>
            <a:r>
              <a:rPr lang="zh-CN" altLang="en-US" dirty="0">
                <a:solidFill>
                  <a:srgbClr val="FF0000"/>
                </a:solidFill>
              </a:rPr>
              <a:t>折射定律</a:t>
            </a:r>
            <a:r>
              <a:rPr lang="zh-CN" altLang="en-US" dirty="0"/>
              <a:t>。</a:t>
            </a:r>
          </a:p>
        </p:txBody>
      </p:sp>
      <p:graphicFrame>
        <p:nvGraphicFramePr>
          <p:cNvPr id="59" name="对象 58"/>
          <p:cNvGraphicFramePr>
            <a:graphicFrameLocks noChangeAspect="1"/>
          </p:cNvGraphicFramePr>
          <p:nvPr>
            <p:extLst>
              <p:ext uri="{D42A27DB-BD31-4B8C-83A1-F6EECF244321}">
                <p14:modId xmlns:p14="http://schemas.microsoft.com/office/powerpoint/2010/main" val="2482619677"/>
              </p:ext>
            </p:extLst>
          </p:nvPr>
        </p:nvGraphicFramePr>
        <p:xfrm>
          <a:off x="4998597" y="4861746"/>
          <a:ext cx="2416175" cy="612775"/>
        </p:xfrm>
        <a:graphic>
          <a:graphicData uri="http://schemas.openxmlformats.org/presentationml/2006/ole">
            <mc:AlternateContent xmlns:mc="http://schemas.openxmlformats.org/markup-compatibility/2006">
              <mc:Choice xmlns:v="urn:schemas-microsoft-com:vml" Requires="v">
                <p:oleObj spid="_x0000_s455390" name="公式" r:id="rId3" imgW="901440" imgH="228600" progId="Equation.3">
                  <p:embed/>
                </p:oleObj>
              </mc:Choice>
              <mc:Fallback>
                <p:oleObj name="公式" r:id="rId3" imgW="901440" imgH="228600" progId="Equation.3">
                  <p:embed/>
                  <p:pic>
                    <p:nvPicPr>
                      <p:cNvPr id="0" name=""/>
                      <p:cNvPicPr/>
                      <p:nvPr/>
                    </p:nvPicPr>
                    <p:blipFill>
                      <a:blip r:embed="rId4"/>
                      <a:stretch>
                        <a:fillRect/>
                      </a:stretch>
                    </p:blipFill>
                    <p:spPr>
                      <a:xfrm>
                        <a:off x="4998597" y="4861746"/>
                        <a:ext cx="2416175" cy="612775"/>
                      </a:xfrm>
                      <a:prstGeom prst="rect">
                        <a:avLst/>
                      </a:prstGeom>
                    </p:spPr>
                  </p:pic>
                </p:oleObj>
              </mc:Fallback>
            </mc:AlternateContent>
          </a:graphicData>
        </a:graphic>
      </p:graphicFrame>
      <p:graphicFrame>
        <p:nvGraphicFramePr>
          <p:cNvPr id="60" name="对象 59"/>
          <p:cNvGraphicFramePr>
            <a:graphicFrameLocks noChangeAspect="1"/>
          </p:cNvGraphicFramePr>
          <p:nvPr>
            <p:extLst>
              <p:ext uri="{D42A27DB-BD31-4B8C-83A1-F6EECF244321}">
                <p14:modId xmlns:p14="http://schemas.microsoft.com/office/powerpoint/2010/main" val="3149057230"/>
              </p:ext>
            </p:extLst>
          </p:nvPr>
        </p:nvGraphicFramePr>
        <p:xfrm>
          <a:off x="7985993" y="4891982"/>
          <a:ext cx="2509838" cy="635000"/>
        </p:xfrm>
        <a:graphic>
          <a:graphicData uri="http://schemas.openxmlformats.org/presentationml/2006/ole">
            <mc:AlternateContent xmlns:mc="http://schemas.openxmlformats.org/markup-compatibility/2006">
              <mc:Choice xmlns:v="urn:schemas-microsoft-com:vml" Requires="v">
                <p:oleObj spid="_x0000_s455391" name="公式" r:id="rId5" imgW="901440" imgH="228600" progId="Equation.3">
                  <p:embed/>
                </p:oleObj>
              </mc:Choice>
              <mc:Fallback>
                <p:oleObj name="公式" r:id="rId5" imgW="901440" imgH="228600" progId="Equation.3">
                  <p:embed/>
                  <p:pic>
                    <p:nvPicPr>
                      <p:cNvPr id="0" name=""/>
                      <p:cNvPicPr/>
                      <p:nvPr/>
                    </p:nvPicPr>
                    <p:blipFill>
                      <a:blip r:embed="rId6"/>
                      <a:stretch>
                        <a:fillRect/>
                      </a:stretch>
                    </p:blipFill>
                    <p:spPr>
                      <a:xfrm>
                        <a:off x="7985993" y="4891982"/>
                        <a:ext cx="2509838" cy="635000"/>
                      </a:xfrm>
                      <a:prstGeom prst="rect">
                        <a:avLst/>
                      </a:prstGeom>
                    </p:spPr>
                  </p:pic>
                </p:oleObj>
              </mc:Fallback>
            </mc:AlternateContent>
          </a:graphicData>
        </a:graphic>
      </p:graphicFrame>
      <p:sp>
        <p:nvSpPr>
          <p:cNvPr id="99" name="AutoShape 93"/>
          <p:cNvSpPr>
            <a:spLocks noChangeArrowheads="1"/>
          </p:cNvSpPr>
          <p:nvPr/>
        </p:nvSpPr>
        <p:spPr bwMode="auto">
          <a:xfrm>
            <a:off x="6002220" y="1206704"/>
            <a:ext cx="2590800" cy="2209800"/>
          </a:xfrm>
          <a:prstGeom prst="triangle">
            <a:avLst>
              <a:gd name="adj" fmla="val 50000"/>
            </a:avLst>
          </a:prstGeom>
          <a:solidFill>
            <a:srgbClr val="FFFF00"/>
          </a:solidFill>
          <a:ln w="9525">
            <a:solidFill>
              <a:schemeClr val="tx1"/>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0" name="Line 94"/>
          <p:cNvSpPr>
            <a:spLocks noChangeShapeType="1"/>
          </p:cNvSpPr>
          <p:nvPr/>
        </p:nvSpPr>
        <p:spPr bwMode="auto">
          <a:xfrm>
            <a:off x="5362629" y="1235732"/>
            <a:ext cx="1477791" cy="809171"/>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AutoShape 95"/>
          <p:cNvSpPr>
            <a:spLocks noChangeArrowheads="1"/>
          </p:cNvSpPr>
          <p:nvPr/>
        </p:nvSpPr>
        <p:spPr bwMode="auto">
          <a:xfrm>
            <a:off x="7145220" y="1511504"/>
            <a:ext cx="304800" cy="304800"/>
          </a:xfrm>
          <a:prstGeom prst="flowChartConnector">
            <a:avLst/>
          </a:prstGeom>
          <a:solidFill>
            <a:srgbClr val="00FFFF"/>
          </a:solidFill>
          <a:ln w="9525">
            <a:solidFill>
              <a:schemeClr val="tx1"/>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dirty="0"/>
              <a:t>·</a:t>
            </a:r>
          </a:p>
        </p:txBody>
      </p:sp>
      <p:sp>
        <p:nvSpPr>
          <p:cNvPr id="102" name="Line 96"/>
          <p:cNvSpPr>
            <a:spLocks noChangeShapeType="1"/>
          </p:cNvSpPr>
          <p:nvPr/>
        </p:nvSpPr>
        <p:spPr bwMode="auto">
          <a:xfrm flipH="1">
            <a:off x="5621220" y="1130504"/>
            <a:ext cx="228600" cy="457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3" name="Object 97"/>
          <p:cNvGraphicFramePr>
            <a:graphicFrameLocks noChangeAspect="1"/>
          </p:cNvGraphicFramePr>
          <p:nvPr>
            <p:extLst>
              <p:ext uri="{D42A27DB-BD31-4B8C-83A1-F6EECF244321}">
                <p14:modId xmlns:p14="http://schemas.microsoft.com/office/powerpoint/2010/main" val="3734438666"/>
              </p:ext>
            </p:extLst>
          </p:nvPr>
        </p:nvGraphicFramePr>
        <p:xfrm>
          <a:off x="5726497" y="1389623"/>
          <a:ext cx="279400" cy="279400"/>
        </p:xfrm>
        <a:graphic>
          <a:graphicData uri="http://schemas.openxmlformats.org/presentationml/2006/ole">
            <mc:AlternateContent xmlns:mc="http://schemas.openxmlformats.org/markup-compatibility/2006">
              <mc:Choice xmlns:v="urn:schemas-microsoft-com:vml" Requires="v">
                <p:oleObj spid="_x0000_s455392" name="公式" r:id="rId7" imgW="101512" imgH="101512" progId="Equation.3">
                  <p:embed/>
                </p:oleObj>
              </mc:Choice>
              <mc:Fallback>
                <p:oleObj name="公式" r:id="rId7" imgW="101512" imgH="1015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6497" y="1389623"/>
                        <a:ext cx="279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 name="Line 98"/>
          <p:cNvSpPr>
            <a:spLocks noChangeShapeType="1"/>
          </p:cNvSpPr>
          <p:nvPr/>
        </p:nvSpPr>
        <p:spPr bwMode="auto">
          <a:xfrm flipH="1">
            <a:off x="5926020" y="1359104"/>
            <a:ext cx="228600" cy="457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5" name="Object 99"/>
          <p:cNvGraphicFramePr>
            <a:graphicFrameLocks noChangeAspect="1"/>
          </p:cNvGraphicFramePr>
          <p:nvPr>
            <p:extLst>
              <p:ext uri="{D42A27DB-BD31-4B8C-83A1-F6EECF244321}">
                <p14:modId xmlns:p14="http://schemas.microsoft.com/office/powerpoint/2010/main" val="3903650404"/>
              </p:ext>
            </p:extLst>
          </p:nvPr>
        </p:nvGraphicFramePr>
        <p:xfrm>
          <a:off x="6154620" y="1587704"/>
          <a:ext cx="279400" cy="279400"/>
        </p:xfrm>
        <a:graphic>
          <a:graphicData uri="http://schemas.openxmlformats.org/presentationml/2006/ole">
            <mc:AlternateContent xmlns:mc="http://schemas.openxmlformats.org/markup-compatibility/2006">
              <mc:Choice xmlns:v="urn:schemas-microsoft-com:vml" Requires="v">
                <p:oleObj spid="_x0000_s455393" name="公式" r:id="rId9" imgW="101512" imgH="101512" progId="Equation.3">
                  <p:embed/>
                </p:oleObj>
              </mc:Choice>
              <mc:Fallback>
                <p:oleObj name="公式" r:id="rId9" imgW="101512" imgH="1015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4620" y="1587704"/>
                        <a:ext cx="279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 name="Line 100"/>
          <p:cNvSpPr>
            <a:spLocks noChangeShapeType="1"/>
          </p:cNvSpPr>
          <p:nvPr/>
        </p:nvSpPr>
        <p:spPr bwMode="auto">
          <a:xfrm flipH="1">
            <a:off x="7207726" y="2105282"/>
            <a:ext cx="195396" cy="3702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Text Box 111"/>
          <p:cNvSpPr txBox="1">
            <a:spLocks noChangeArrowheads="1"/>
          </p:cNvSpPr>
          <p:nvPr/>
        </p:nvSpPr>
        <p:spPr bwMode="auto">
          <a:xfrm>
            <a:off x="6254861" y="1039319"/>
            <a:ext cx="119098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t>光轴</a:t>
            </a:r>
          </a:p>
        </p:txBody>
      </p:sp>
      <p:sp>
        <p:nvSpPr>
          <p:cNvPr id="108" name="Line 114"/>
          <p:cNvSpPr>
            <a:spLocks noChangeShapeType="1"/>
          </p:cNvSpPr>
          <p:nvPr/>
        </p:nvSpPr>
        <p:spPr bwMode="auto">
          <a:xfrm>
            <a:off x="6827720" y="2049104"/>
            <a:ext cx="1349859" cy="723137"/>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100"/>
          <p:cNvSpPr>
            <a:spLocks noChangeShapeType="1"/>
          </p:cNvSpPr>
          <p:nvPr/>
        </p:nvSpPr>
        <p:spPr bwMode="auto">
          <a:xfrm flipH="1">
            <a:off x="7564320" y="2243005"/>
            <a:ext cx="165100" cy="34908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0" name="Object 102"/>
          <p:cNvGraphicFramePr>
            <a:graphicFrameLocks noChangeAspect="1"/>
          </p:cNvGraphicFramePr>
          <p:nvPr>
            <p:extLst>
              <p:ext uri="{D42A27DB-BD31-4B8C-83A1-F6EECF244321}">
                <p14:modId xmlns:p14="http://schemas.microsoft.com/office/powerpoint/2010/main" val="516620045"/>
              </p:ext>
            </p:extLst>
          </p:nvPr>
        </p:nvGraphicFramePr>
        <p:xfrm>
          <a:off x="6992820" y="2273506"/>
          <a:ext cx="190500" cy="214313"/>
        </p:xfrm>
        <a:graphic>
          <a:graphicData uri="http://schemas.openxmlformats.org/presentationml/2006/ole">
            <mc:AlternateContent xmlns:mc="http://schemas.openxmlformats.org/markup-compatibility/2006">
              <mc:Choice xmlns:v="urn:schemas-microsoft-com:vml" Requires="v">
                <p:oleObj spid="_x0000_s455394" name="公式" r:id="rId10" imgW="190335" imgH="215713" progId="Equation.3">
                  <p:embed/>
                </p:oleObj>
              </mc:Choice>
              <mc:Fallback>
                <p:oleObj name="公式" r:id="rId10" imgW="190335" imgH="21571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92820" y="2273506"/>
                        <a:ext cx="190500"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101"/>
          <p:cNvGraphicFramePr>
            <a:graphicFrameLocks noChangeAspect="1"/>
          </p:cNvGraphicFramePr>
          <p:nvPr>
            <p:extLst>
              <p:ext uri="{D42A27DB-BD31-4B8C-83A1-F6EECF244321}">
                <p14:modId xmlns:p14="http://schemas.microsoft.com/office/powerpoint/2010/main" val="67287357"/>
              </p:ext>
            </p:extLst>
          </p:nvPr>
        </p:nvGraphicFramePr>
        <p:xfrm>
          <a:off x="7373820" y="2273504"/>
          <a:ext cx="279400" cy="279400"/>
        </p:xfrm>
        <a:graphic>
          <a:graphicData uri="http://schemas.openxmlformats.org/presentationml/2006/ole">
            <mc:AlternateContent xmlns:mc="http://schemas.openxmlformats.org/markup-compatibility/2006">
              <mc:Choice xmlns:v="urn:schemas-microsoft-com:vml" Requires="v">
                <p:oleObj spid="_x0000_s455395" name="公式" r:id="rId12" imgW="101512" imgH="101512" progId="Equation.3">
                  <p:embed/>
                </p:oleObj>
              </mc:Choice>
              <mc:Fallback>
                <p:oleObj name="公式" r:id="rId12" imgW="101512" imgH="1015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3820" y="2273504"/>
                        <a:ext cx="279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 name="Object 101"/>
          <p:cNvGraphicFramePr>
            <a:graphicFrameLocks noChangeAspect="1"/>
          </p:cNvGraphicFramePr>
          <p:nvPr>
            <p:extLst>
              <p:ext uri="{D42A27DB-BD31-4B8C-83A1-F6EECF244321}">
                <p14:modId xmlns:p14="http://schemas.microsoft.com/office/powerpoint/2010/main" val="4047943186"/>
              </p:ext>
            </p:extLst>
          </p:nvPr>
        </p:nvGraphicFramePr>
        <p:xfrm>
          <a:off x="7691320" y="2452138"/>
          <a:ext cx="279400" cy="279400"/>
        </p:xfrm>
        <a:graphic>
          <a:graphicData uri="http://schemas.openxmlformats.org/presentationml/2006/ole">
            <mc:AlternateContent xmlns:mc="http://schemas.openxmlformats.org/markup-compatibility/2006">
              <mc:Choice xmlns:v="urn:schemas-microsoft-com:vml" Requires="v">
                <p:oleObj spid="_x0000_s455396" name="公式" r:id="rId13" imgW="101512" imgH="101512" progId="Equation.3">
                  <p:embed/>
                </p:oleObj>
              </mc:Choice>
              <mc:Fallback>
                <p:oleObj name="公式" r:id="rId13" imgW="101512" imgH="1015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1320" y="2452138"/>
                        <a:ext cx="279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 name="Object 103"/>
          <p:cNvGraphicFramePr>
            <a:graphicFrameLocks noChangeAspect="1"/>
          </p:cNvGraphicFramePr>
          <p:nvPr>
            <p:extLst>
              <p:ext uri="{D42A27DB-BD31-4B8C-83A1-F6EECF244321}">
                <p14:modId xmlns:p14="http://schemas.microsoft.com/office/powerpoint/2010/main" val="156571246"/>
              </p:ext>
            </p:extLst>
          </p:nvPr>
        </p:nvGraphicFramePr>
        <p:xfrm>
          <a:off x="7297620" y="2502106"/>
          <a:ext cx="176212" cy="214313"/>
        </p:xfrm>
        <a:graphic>
          <a:graphicData uri="http://schemas.openxmlformats.org/presentationml/2006/ole">
            <mc:AlternateContent xmlns:mc="http://schemas.openxmlformats.org/markup-compatibility/2006">
              <mc:Choice xmlns:v="urn:schemas-microsoft-com:vml" Requires="v">
                <p:oleObj spid="_x0000_s455397" name="公式" r:id="rId14" imgW="177569" imgH="215619" progId="Equation.3">
                  <p:embed/>
                </p:oleObj>
              </mc:Choice>
              <mc:Fallback>
                <p:oleObj name="公式" r:id="rId14" imgW="177569" imgH="215619"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97620" y="2502106"/>
                        <a:ext cx="176212"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 name="Line 104"/>
          <p:cNvSpPr>
            <a:spLocks noChangeShapeType="1"/>
          </p:cNvSpPr>
          <p:nvPr/>
        </p:nvSpPr>
        <p:spPr bwMode="auto">
          <a:xfrm flipV="1">
            <a:off x="7755032" y="2420514"/>
            <a:ext cx="1201701" cy="563532"/>
          </a:xfrm>
          <a:prstGeom prst="line">
            <a:avLst/>
          </a:prstGeom>
          <a:noFill/>
          <a:ln w="38100">
            <a:solidFill>
              <a:srgbClr val="0099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105"/>
          <p:cNvSpPr>
            <a:spLocks noChangeShapeType="1"/>
          </p:cNvSpPr>
          <p:nvPr/>
        </p:nvSpPr>
        <p:spPr bwMode="auto">
          <a:xfrm>
            <a:off x="8135820" y="2730704"/>
            <a:ext cx="1447800" cy="990600"/>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106"/>
          <p:cNvSpPr>
            <a:spLocks noChangeShapeType="1"/>
          </p:cNvSpPr>
          <p:nvPr/>
        </p:nvSpPr>
        <p:spPr bwMode="auto">
          <a:xfrm>
            <a:off x="8135820" y="2730704"/>
            <a:ext cx="1447800" cy="45720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7" name="Object 107"/>
          <p:cNvGraphicFramePr>
            <a:graphicFrameLocks noChangeAspect="1"/>
          </p:cNvGraphicFramePr>
          <p:nvPr>
            <p:extLst>
              <p:ext uri="{D42A27DB-BD31-4B8C-83A1-F6EECF244321}">
                <p14:modId xmlns:p14="http://schemas.microsoft.com/office/powerpoint/2010/main" val="274918939"/>
              </p:ext>
            </p:extLst>
          </p:nvPr>
        </p:nvGraphicFramePr>
        <p:xfrm>
          <a:off x="8440150" y="2730706"/>
          <a:ext cx="279400" cy="279400"/>
        </p:xfrm>
        <a:graphic>
          <a:graphicData uri="http://schemas.openxmlformats.org/presentationml/2006/ole">
            <mc:AlternateContent xmlns:mc="http://schemas.openxmlformats.org/markup-compatibility/2006">
              <mc:Choice xmlns:v="urn:schemas-microsoft-com:vml" Requires="v">
                <p:oleObj spid="_x0000_s455398" name="公式" r:id="rId16" imgW="101512" imgH="101512" progId="Equation.3">
                  <p:embed/>
                </p:oleObj>
              </mc:Choice>
              <mc:Fallback>
                <p:oleObj name="公式" r:id="rId16" imgW="101512" imgH="1015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0150" y="2730706"/>
                        <a:ext cx="279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 name="Object 108"/>
          <p:cNvGraphicFramePr>
            <a:graphicFrameLocks noChangeAspect="1"/>
          </p:cNvGraphicFramePr>
          <p:nvPr>
            <p:extLst>
              <p:ext uri="{D42A27DB-BD31-4B8C-83A1-F6EECF244321}">
                <p14:modId xmlns:p14="http://schemas.microsoft.com/office/powerpoint/2010/main" val="542419304"/>
              </p:ext>
            </p:extLst>
          </p:nvPr>
        </p:nvGraphicFramePr>
        <p:xfrm>
          <a:off x="8897820" y="2883104"/>
          <a:ext cx="279400" cy="279400"/>
        </p:xfrm>
        <a:graphic>
          <a:graphicData uri="http://schemas.openxmlformats.org/presentationml/2006/ole">
            <mc:AlternateContent xmlns:mc="http://schemas.openxmlformats.org/markup-compatibility/2006">
              <mc:Choice xmlns:v="urn:schemas-microsoft-com:vml" Requires="v">
                <p:oleObj spid="_x0000_s455399" name="公式" r:id="rId17" imgW="101512" imgH="101512" progId="Equation.3">
                  <p:embed/>
                </p:oleObj>
              </mc:Choice>
              <mc:Fallback>
                <p:oleObj name="公式" r:id="rId17" imgW="101512" imgH="1015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97820" y="2883104"/>
                        <a:ext cx="279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 name="Object 116"/>
          <p:cNvGraphicFramePr>
            <a:graphicFrameLocks noChangeAspect="1"/>
          </p:cNvGraphicFramePr>
          <p:nvPr>
            <p:extLst>
              <p:ext uri="{D42A27DB-BD31-4B8C-83A1-F6EECF244321}">
                <p14:modId xmlns:p14="http://schemas.microsoft.com/office/powerpoint/2010/main" val="1480282687"/>
              </p:ext>
            </p:extLst>
          </p:nvPr>
        </p:nvGraphicFramePr>
        <p:xfrm>
          <a:off x="9630400" y="2831430"/>
          <a:ext cx="334220" cy="403848"/>
        </p:xfrm>
        <a:graphic>
          <a:graphicData uri="http://schemas.openxmlformats.org/presentationml/2006/ole">
            <mc:AlternateContent xmlns:mc="http://schemas.openxmlformats.org/markup-compatibility/2006">
              <mc:Choice xmlns:v="urn:schemas-microsoft-com:vml" Requires="v">
                <p:oleObj spid="_x0000_s455400" name="公式" r:id="rId18" imgW="114120" imgH="139680" progId="Equation.3">
                  <p:embed/>
                </p:oleObj>
              </mc:Choice>
              <mc:Fallback>
                <p:oleObj name="公式" r:id="rId18" imgW="114120" imgH="139680" progId="Equation.3">
                  <p:embed/>
                  <p:pic>
                    <p:nvPicPr>
                      <p:cNvPr id="0" name=""/>
                      <p:cNvPicPr>
                        <a:picLocks noChangeAspect="1" noChangeArrowheads="1"/>
                      </p:cNvPicPr>
                      <p:nvPr/>
                    </p:nvPicPr>
                    <p:blipFill>
                      <a:blip r:embed="rId19"/>
                      <a:srcRect/>
                      <a:stretch>
                        <a:fillRect/>
                      </a:stretch>
                    </p:blipFill>
                    <p:spPr bwMode="auto">
                      <a:xfrm>
                        <a:off x="9630400" y="2831430"/>
                        <a:ext cx="334220" cy="403848"/>
                      </a:xfrm>
                      <a:prstGeom prst="rect">
                        <a:avLst/>
                      </a:prstGeom>
                      <a:noFill/>
                      <a:ln>
                        <a:noFill/>
                      </a:ln>
                      <a:effectLst/>
                      <a:extLst/>
                    </p:spPr>
                  </p:pic>
                </p:oleObj>
              </mc:Fallback>
            </mc:AlternateContent>
          </a:graphicData>
        </a:graphic>
      </p:graphicFrame>
      <p:graphicFrame>
        <p:nvGraphicFramePr>
          <p:cNvPr id="120" name="Object 115"/>
          <p:cNvGraphicFramePr>
            <a:graphicFrameLocks noChangeAspect="1"/>
          </p:cNvGraphicFramePr>
          <p:nvPr>
            <p:extLst>
              <p:ext uri="{D42A27DB-BD31-4B8C-83A1-F6EECF244321}">
                <p14:modId xmlns:p14="http://schemas.microsoft.com/office/powerpoint/2010/main" val="2361787676"/>
              </p:ext>
            </p:extLst>
          </p:nvPr>
        </p:nvGraphicFramePr>
        <p:xfrm>
          <a:off x="9701128" y="3393139"/>
          <a:ext cx="385762" cy="463550"/>
        </p:xfrm>
        <a:graphic>
          <a:graphicData uri="http://schemas.openxmlformats.org/presentationml/2006/ole">
            <mc:AlternateContent xmlns:mc="http://schemas.openxmlformats.org/markup-compatibility/2006">
              <mc:Choice xmlns:v="urn:schemas-microsoft-com:vml" Requires="v">
                <p:oleObj spid="_x0000_s455401" name="Equation" r:id="rId20" imgW="126720" imgH="139680" progId="Equation.DSMT4">
                  <p:embed/>
                </p:oleObj>
              </mc:Choice>
              <mc:Fallback>
                <p:oleObj name="Equation" r:id="rId20" imgW="126720" imgH="139680" progId="Equation.DSMT4">
                  <p:embed/>
                  <p:pic>
                    <p:nvPicPr>
                      <p:cNvPr id="0" name=""/>
                      <p:cNvPicPr>
                        <a:picLocks noChangeAspect="1" noChangeArrowheads="1"/>
                      </p:cNvPicPr>
                      <p:nvPr/>
                    </p:nvPicPr>
                    <p:blipFill>
                      <a:blip r:embed="rId21"/>
                      <a:srcRect/>
                      <a:stretch>
                        <a:fillRect/>
                      </a:stretch>
                    </p:blipFill>
                    <p:spPr bwMode="auto">
                      <a:xfrm>
                        <a:off x="9701128" y="3393139"/>
                        <a:ext cx="385762"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 name="Line 109"/>
          <p:cNvSpPr>
            <a:spLocks noChangeShapeType="1"/>
          </p:cNvSpPr>
          <p:nvPr/>
        </p:nvSpPr>
        <p:spPr bwMode="auto">
          <a:xfrm flipH="1">
            <a:off x="8652843" y="3020788"/>
            <a:ext cx="190030" cy="29156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110"/>
          <p:cNvSpPr>
            <a:spLocks noChangeShapeType="1"/>
          </p:cNvSpPr>
          <p:nvPr/>
        </p:nvSpPr>
        <p:spPr bwMode="auto">
          <a:xfrm flipH="1">
            <a:off x="8936524" y="3187904"/>
            <a:ext cx="189897" cy="31019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Arc 11"/>
          <p:cNvSpPr>
            <a:spLocks/>
          </p:cNvSpPr>
          <p:nvPr/>
        </p:nvSpPr>
        <p:spPr bwMode="auto">
          <a:xfrm rot="2923069" flipH="1" flipV="1">
            <a:off x="7877822" y="2693625"/>
            <a:ext cx="175302" cy="139945"/>
          </a:xfrm>
          <a:custGeom>
            <a:avLst/>
            <a:gdLst>
              <a:gd name="T0" fmla="*/ 0 w 21600"/>
              <a:gd name="T1" fmla="*/ 0 h 21600"/>
              <a:gd name="T2" fmla="*/ 96 w 21600"/>
              <a:gd name="T3" fmla="*/ 96 h 21600"/>
              <a:gd name="T4" fmla="*/ 0 w 21600"/>
              <a:gd name="T5" fmla="*/ 9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24" name="Object 13"/>
          <p:cNvGraphicFramePr>
            <a:graphicFrameLocks noChangeAspect="1"/>
          </p:cNvGraphicFramePr>
          <p:nvPr>
            <p:extLst>
              <p:ext uri="{D42A27DB-BD31-4B8C-83A1-F6EECF244321}">
                <p14:modId xmlns:p14="http://schemas.microsoft.com/office/powerpoint/2010/main" val="1940681513"/>
              </p:ext>
            </p:extLst>
          </p:nvPr>
        </p:nvGraphicFramePr>
        <p:xfrm>
          <a:off x="7485121" y="2650873"/>
          <a:ext cx="187360" cy="350065"/>
        </p:xfrm>
        <a:graphic>
          <a:graphicData uri="http://schemas.openxmlformats.org/presentationml/2006/ole">
            <mc:AlternateContent xmlns:mc="http://schemas.openxmlformats.org/markup-compatibility/2006">
              <mc:Choice xmlns:v="urn:schemas-microsoft-com:vml" Requires="v">
                <p:oleObj spid="_x0000_s455402" name="公式" r:id="rId22" imgW="101468" imgH="177569" progId="Equation.3">
                  <p:embed/>
                </p:oleObj>
              </mc:Choice>
              <mc:Fallback>
                <p:oleObj name="公式" r:id="rId22" imgW="101468" imgH="177569"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85121" y="2650873"/>
                        <a:ext cx="187360" cy="3500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 name="Arc 12"/>
          <p:cNvSpPr>
            <a:spLocks/>
          </p:cNvSpPr>
          <p:nvPr/>
        </p:nvSpPr>
        <p:spPr bwMode="auto">
          <a:xfrm rot="13423173" flipH="1" flipV="1">
            <a:off x="8376832" y="2590883"/>
            <a:ext cx="356058" cy="203565"/>
          </a:xfrm>
          <a:custGeom>
            <a:avLst/>
            <a:gdLst>
              <a:gd name="T0" fmla="*/ 36 w 21600"/>
              <a:gd name="T1" fmla="*/ 0 h 20012"/>
              <a:gd name="T2" fmla="*/ 96 w 21600"/>
              <a:gd name="T3" fmla="*/ 178 h 20012"/>
              <a:gd name="T4" fmla="*/ 0 w 21600"/>
              <a:gd name="T5" fmla="*/ 178 h 20012"/>
              <a:gd name="T6" fmla="*/ 0 60000 65536"/>
              <a:gd name="T7" fmla="*/ 0 60000 65536"/>
              <a:gd name="T8" fmla="*/ 0 60000 65536"/>
            </a:gdLst>
            <a:ahLst/>
            <a:cxnLst>
              <a:cxn ang="T6">
                <a:pos x="T0" y="T1"/>
              </a:cxn>
              <a:cxn ang="T7">
                <a:pos x="T2" y="T3"/>
              </a:cxn>
              <a:cxn ang="T8">
                <a:pos x="T4" y="T5"/>
              </a:cxn>
            </a:cxnLst>
            <a:rect l="0" t="0" r="r" b="b"/>
            <a:pathLst>
              <a:path w="21600" h="20012" fill="none" extrusionOk="0">
                <a:moveTo>
                  <a:pt x="8129" y="0"/>
                </a:moveTo>
                <a:cubicBezTo>
                  <a:pt x="16273" y="3308"/>
                  <a:pt x="21600" y="11222"/>
                  <a:pt x="21600" y="20012"/>
                </a:cubicBezTo>
              </a:path>
              <a:path w="21600" h="20012" stroke="0" extrusionOk="0">
                <a:moveTo>
                  <a:pt x="8129" y="0"/>
                </a:moveTo>
                <a:cubicBezTo>
                  <a:pt x="16273" y="3308"/>
                  <a:pt x="21600" y="11222"/>
                  <a:pt x="21600" y="20012"/>
                </a:cubicBezTo>
                <a:lnTo>
                  <a:pt x="0" y="20012"/>
                </a:lnTo>
                <a:lnTo>
                  <a:pt x="8129"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27" name="Object 10"/>
          <p:cNvGraphicFramePr>
            <a:graphicFrameLocks noChangeAspect="1"/>
          </p:cNvGraphicFramePr>
          <p:nvPr>
            <p:extLst>
              <p:ext uri="{D42A27DB-BD31-4B8C-83A1-F6EECF244321}">
                <p14:modId xmlns:p14="http://schemas.microsoft.com/office/powerpoint/2010/main" val="1840343304"/>
              </p:ext>
            </p:extLst>
          </p:nvPr>
        </p:nvGraphicFramePr>
        <p:xfrm>
          <a:off x="8243101" y="1999781"/>
          <a:ext cx="380750" cy="580432"/>
        </p:xfrm>
        <a:graphic>
          <a:graphicData uri="http://schemas.openxmlformats.org/presentationml/2006/ole">
            <mc:AlternateContent xmlns:mc="http://schemas.openxmlformats.org/markup-compatibility/2006">
              <mc:Choice xmlns:v="urn:schemas-microsoft-com:vml" Requires="v">
                <p:oleObj spid="_x0000_s455403" name="公式" r:id="rId24" imgW="152280" imgH="228600" progId="Equation.3">
                  <p:embed/>
                </p:oleObj>
              </mc:Choice>
              <mc:Fallback>
                <p:oleObj name="公式" r:id="rId24" imgW="152280" imgH="228600" progId="Equation.3">
                  <p:embed/>
                  <p:pic>
                    <p:nvPicPr>
                      <p:cNvPr id="0" name=""/>
                      <p:cNvPicPr>
                        <a:picLocks noChangeAspect="1" noChangeArrowheads="1"/>
                      </p:cNvPicPr>
                      <p:nvPr/>
                    </p:nvPicPr>
                    <p:blipFill>
                      <a:blip r:embed="rId25"/>
                      <a:srcRect/>
                      <a:stretch>
                        <a:fillRect/>
                      </a:stretch>
                    </p:blipFill>
                    <p:spPr bwMode="auto">
                      <a:xfrm>
                        <a:off x="8243101" y="1999781"/>
                        <a:ext cx="380750" cy="580432"/>
                      </a:xfrm>
                      <a:prstGeom prst="rect">
                        <a:avLst/>
                      </a:prstGeom>
                      <a:noFill/>
                      <a:ln>
                        <a:noFill/>
                      </a:ln>
                      <a:effectLst/>
                      <a:extLst/>
                    </p:spPr>
                  </p:pic>
                </p:oleObj>
              </mc:Fallback>
            </mc:AlternateContent>
          </a:graphicData>
        </a:graphic>
      </p:graphicFrame>
      <p:sp>
        <p:nvSpPr>
          <p:cNvPr id="128" name="Arc 12"/>
          <p:cNvSpPr>
            <a:spLocks/>
          </p:cNvSpPr>
          <p:nvPr/>
        </p:nvSpPr>
        <p:spPr bwMode="auto">
          <a:xfrm rot="14359444" flipH="1" flipV="1">
            <a:off x="8378197" y="2450455"/>
            <a:ext cx="575909" cy="449346"/>
          </a:xfrm>
          <a:custGeom>
            <a:avLst/>
            <a:gdLst>
              <a:gd name="T0" fmla="*/ 36 w 21600"/>
              <a:gd name="T1" fmla="*/ 0 h 20012"/>
              <a:gd name="T2" fmla="*/ 96 w 21600"/>
              <a:gd name="T3" fmla="*/ 178 h 20012"/>
              <a:gd name="T4" fmla="*/ 0 w 21600"/>
              <a:gd name="T5" fmla="*/ 178 h 20012"/>
              <a:gd name="T6" fmla="*/ 0 60000 65536"/>
              <a:gd name="T7" fmla="*/ 0 60000 65536"/>
              <a:gd name="T8" fmla="*/ 0 60000 65536"/>
            </a:gdLst>
            <a:ahLst/>
            <a:cxnLst>
              <a:cxn ang="T6">
                <a:pos x="T0" y="T1"/>
              </a:cxn>
              <a:cxn ang="T7">
                <a:pos x="T2" y="T3"/>
              </a:cxn>
              <a:cxn ang="T8">
                <a:pos x="T4" y="T5"/>
              </a:cxn>
            </a:cxnLst>
            <a:rect l="0" t="0" r="r" b="b"/>
            <a:pathLst>
              <a:path w="21600" h="20012" fill="none" extrusionOk="0">
                <a:moveTo>
                  <a:pt x="8129" y="0"/>
                </a:moveTo>
                <a:cubicBezTo>
                  <a:pt x="16273" y="3308"/>
                  <a:pt x="21600" y="11222"/>
                  <a:pt x="21600" y="20012"/>
                </a:cubicBezTo>
              </a:path>
              <a:path w="21600" h="20012" stroke="0" extrusionOk="0">
                <a:moveTo>
                  <a:pt x="8129" y="0"/>
                </a:moveTo>
                <a:cubicBezTo>
                  <a:pt x="16273" y="3308"/>
                  <a:pt x="21600" y="11222"/>
                  <a:pt x="21600" y="20012"/>
                </a:cubicBezTo>
                <a:lnTo>
                  <a:pt x="0" y="20012"/>
                </a:lnTo>
                <a:lnTo>
                  <a:pt x="8129"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29" name="Object 10"/>
          <p:cNvGraphicFramePr>
            <a:graphicFrameLocks noChangeAspect="1"/>
          </p:cNvGraphicFramePr>
          <p:nvPr>
            <p:extLst>
              <p:ext uri="{D42A27DB-BD31-4B8C-83A1-F6EECF244321}">
                <p14:modId xmlns:p14="http://schemas.microsoft.com/office/powerpoint/2010/main" val="2168038819"/>
              </p:ext>
            </p:extLst>
          </p:nvPr>
        </p:nvGraphicFramePr>
        <p:xfrm>
          <a:off x="8999421" y="2434152"/>
          <a:ext cx="376053" cy="573272"/>
        </p:xfrm>
        <a:graphic>
          <a:graphicData uri="http://schemas.openxmlformats.org/presentationml/2006/ole">
            <mc:AlternateContent xmlns:mc="http://schemas.openxmlformats.org/markup-compatibility/2006">
              <mc:Choice xmlns:v="urn:schemas-microsoft-com:vml" Requires="v">
                <p:oleObj spid="_x0000_s455404" name="公式" r:id="rId26" imgW="152280" imgH="228600" progId="Equation.3">
                  <p:embed/>
                </p:oleObj>
              </mc:Choice>
              <mc:Fallback>
                <p:oleObj name="公式" r:id="rId26" imgW="152280" imgH="228600" progId="Equation.3">
                  <p:embed/>
                  <p:pic>
                    <p:nvPicPr>
                      <p:cNvPr id="0" name=""/>
                      <p:cNvPicPr>
                        <a:picLocks noChangeAspect="1" noChangeArrowheads="1"/>
                      </p:cNvPicPr>
                      <p:nvPr/>
                    </p:nvPicPr>
                    <p:blipFill>
                      <a:blip r:embed="rId27"/>
                      <a:srcRect/>
                      <a:stretch>
                        <a:fillRect/>
                      </a:stretch>
                    </p:blipFill>
                    <p:spPr bwMode="auto">
                      <a:xfrm>
                        <a:off x="8999421" y="2434152"/>
                        <a:ext cx="376053" cy="573272"/>
                      </a:xfrm>
                      <a:prstGeom prst="rect">
                        <a:avLst/>
                      </a:prstGeom>
                      <a:noFill/>
                      <a:ln>
                        <a:noFill/>
                      </a:ln>
                      <a:effectLst/>
                      <a:extLst/>
                    </p:spPr>
                  </p:pic>
                </p:oleObj>
              </mc:Fallback>
            </mc:AlternateContent>
          </a:graphicData>
        </a:graphic>
      </p:graphicFrame>
      <p:graphicFrame>
        <p:nvGraphicFramePr>
          <p:cNvPr id="131" name="对象 130"/>
          <p:cNvGraphicFramePr>
            <a:graphicFrameLocks noChangeAspect="1"/>
          </p:cNvGraphicFramePr>
          <p:nvPr>
            <p:extLst>
              <p:ext uri="{D42A27DB-BD31-4B8C-83A1-F6EECF244321}">
                <p14:modId xmlns:p14="http://schemas.microsoft.com/office/powerpoint/2010/main" val="452983411"/>
              </p:ext>
            </p:extLst>
          </p:nvPr>
        </p:nvGraphicFramePr>
        <p:xfrm>
          <a:off x="1968971" y="6084788"/>
          <a:ext cx="1201737" cy="565150"/>
        </p:xfrm>
        <a:graphic>
          <a:graphicData uri="http://schemas.openxmlformats.org/presentationml/2006/ole">
            <mc:AlternateContent xmlns:mc="http://schemas.openxmlformats.org/markup-compatibility/2006">
              <mc:Choice xmlns:v="urn:schemas-microsoft-com:vml" Requires="v">
                <p:oleObj spid="_x0000_s455405" name="公式" r:id="rId28" imgW="431640" imgH="203040" progId="Equation.3">
                  <p:embed/>
                </p:oleObj>
              </mc:Choice>
              <mc:Fallback>
                <p:oleObj name="公式" r:id="rId28" imgW="431640" imgH="203040" progId="Equation.3">
                  <p:embed/>
                  <p:pic>
                    <p:nvPicPr>
                      <p:cNvPr id="0" name=""/>
                      <p:cNvPicPr/>
                      <p:nvPr/>
                    </p:nvPicPr>
                    <p:blipFill>
                      <a:blip r:embed="rId29"/>
                      <a:stretch>
                        <a:fillRect/>
                      </a:stretch>
                    </p:blipFill>
                    <p:spPr>
                      <a:xfrm>
                        <a:off x="1968971" y="6084788"/>
                        <a:ext cx="1201737" cy="565150"/>
                      </a:xfrm>
                      <a:prstGeom prst="rect">
                        <a:avLst/>
                      </a:prstGeom>
                    </p:spPr>
                  </p:pic>
                </p:oleObj>
              </mc:Fallback>
            </mc:AlternateContent>
          </a:graphicData>
        </a:graphic>
      </p:graphicFrame>
      <p:sp>
        <p:nvSpPr>
          <p:cNvPr id="132" name="AutoShape 35"/>
          <p:cNvSpPr>
            <a:spLocks noChangeArrowheads="1"/>
          </p:cNvSpPr>
          <p:nvPr/>
        </p:nvSpPr>
        <p:spPr bwMode="auto">
          <a:xfrm>
            <a:off x="3483269" y="6244651"/>
            <a:ext cx="763940" cy="250604"/>
          </a:xfrm>
          <a:prstGeom prst="rightArrow">
            <a:avLst>
              <a:gd name="adj1" fmla="val 50000"/>
              <a:gd name="adj2" fmla="val 137500"/>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5400000" scaled="1"/>
            <a:tileRect/>
          </a:gra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133" name="对象 132"/>
          <p:cNvGraphicFramePr>
            <a:graphicFrameLocks noChangeAspect="1"/>
          </p:cNvGraphicFramePr>
          <p:nvPr>
            <p:extLst>
              <p:ext uri="{D42A27DB-BD31-4B8C-83A1-F6EECF244321}">
                <p14:modId xmlns:p14="http://schemas.microsoft.com/office/powerpoint/2010/main" val="2477257223"/>
              </p:ext>
            </p:extLst>
          </p:nvPr>
        </p:nvGraphicFramePr>
        <p:xfrm>
          <a:off x="4665108" y="5546084"/>
          <a:ext cx="5668235" cy="1258665"/>
        </p:xfrm>
        <a:graphic>
          <a:graphicData uri="http://schemas.openxmlformats.org/presentationml/2006/ole">
            <mc:AlternateContent xmlns:mc="http://schemas.openxmlformats.org/markup-compatibility/2006">
              <mc:Choice xmlns:v="urn:schemas-microsoft-com:vml" Requires="v">
                <p:oleObj spid="_x0000_s455406" name="公式" r:id="rId30" imgW="2286000" imgH="507960" progId="Equation.3">
                  <p:embed/>
                </p:oleObj>
              </mc:Choice>
              <mc:Fallback>
                <p:oleObj name="公式" r:id="rId30" imgW="2286000" imgH="507960" progId="Equation.3">
                  <p:embed/>
                  <p:pic>
                    <p:nvPicPr>
                      <p:cNvPr id="0" name=""/>
                      <p:cNvPicPr/>
                      <p:nvPr/>
                    </p:nvPicPr>
                    <p:blipFill>
                      <a:blip r:embed="rId31"/>
                      <a:stretch>
                        <a:fillRect/>
                      </a:stretch>
                    </p:blipFill>
                    <p:spPr>
                      <a:xfrm>
                        <a:off x="4665108" y="5546084"/>
                        <a:ext cx="5668235" cy="1258665"/>
                      </a:xfrm>
                      <a:prstGeom prst="rect">
                        <a:avLst/>
                      </a:prstGeom>
                    </p:spPr>
                  </p:pic>
                </p:oleObj>
              </mc:Fallback>
            </mc:AlternateContent>
          </a:graphicData>
        </a:graphic>
      </p:graphicFrame>
      <p:sp>
        <p:nvSpPr>
          <p:cNvPr id="3" name="矩形 2"/>
          <p:cNvSpPr/>
          <p:nvPr/>
        </p:nvSpPr>
        <p:spPr>
          <a:xfrm>
            <a:off x="7965473" y="419884"/>
            <a:ext cx="4034458" cy="1815882"/>
          </a:xfrm>
          <a:prstGeom prst="rect">
            <a:avLst/>
          </a:prstGeom>
        </p:spPr>
        <p:txBody>
          <a:bodyPr wrap="square">
            <a:spAutoFit/>
          </a:bodyPr>
          <a:lstStyle/>
          <a:p>
            <a:r>
              <a:rPr lang="zh-CN" altLang="en-US" sz="2800" b="1" dirty="0">
                <a:solidFill>
                  <a:srgbClr val="FF00FF"/>
                </a:solidFill>
              </a:rPr>
              <a:t>光轴平行于晶体表面且垂直于入射面，斜入射。</a:t>
            </a:r>
            <a:r>
              <a:rPr lang="zh-CN" altLang="en-US" sz="2800" b="1" dirty="0"/>
              <a:t>结论：</a:t>
            </a:r>
            <a:r>
              <a:rPr lang="en-US" altLang="zh-CN" sz="2800" b="1" dirty="0">
                <a:solidFill>
                  <a:srgbClr val="CC3300"/>
                </a:solidFill>
                <a:latin typeface="+mn-ea"/>
              </a:rPr>
              <a:t> e</a:t>
            </a:r>
            <a:r>
              <a:rPr lang="zh-CN" altLang="en-US" sz="2800" b="1" dirty="0">
                <a:solidFill>
                  <a:srgbClr val="CC3300"/>
                </a:solidFill>
                <a:latin typeface="+mn-ea"/>
              </a:rPr>
              <a:t>光</a:t>
            </a:r>
            <a:r>
              <a:rPr lang="zh-CN" altLang="en-US" sz="2800" b="1" dirty="0">
                <a:solidFill>
                  <a:srgbClr val="CC3300"/>
                </a:solidFill>
              </a:rPr>
              <a:t>遵守通常的折射定律，</a:t>
            </a:r>
          </a:p>
        </p:txBody>
      </p:sp>
    </p:spTree>
    <p:extLst>
      <p:ext uri="{BB962C8B-B14F-4D97-AF65-F5344CB8AC3E}">
        <p14:creationId xmlns:p14="http://schemas.microsoft.com/office/powerpoint/2010/main" val="129323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2/3*#ppt_w"/>
                                          </p:val>
                                        </p:tav>
                                        <p:tav tm="100000">
                                          <p:val>
                                            <p:strVal val="#ppt_w"/>
                                          </p:val>
                                        </p:tav>
                                      </p:tavLst>
                                    </p:anim>
                                    <p:anim calcmode="lin" valueType="num">
                                      <p:cBhvr>
                                        <p:cTn id="8" dur="500" fill="hold"/>
                                        <p:tgtEl>
                                          <p:spTgt spid="9"/>
                                        </p:tgtEl>
                                        <p:attrNameLst>
                                          <p:attrName>ppt_h</p:attrName>
                                        </p:attrNameLst>
                                      </p:cBhvr>
                                      <p:tavLst>
                                        <p:tav tm="0">
                                          <p:val>
                                            <p:strVal val="2/3*#ppt_h"/>
                                          </p:val>
                                        </p:tav>
                                        <p:tav tm="100000">
                                          <p:val>
                                            <p:strVal val="#ppt_h"/>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28"/>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272"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strVal val="2/3*#ppt_w"/>
                                          </p:val>
                                        </p:tav>
                                        <p:tav tm="100000">
                                          <p:val>
                                            <p:strVal val="#ppt_w"/>
                                          </p:val>
                                        </p:tav>
                                      </p:tavLst>
                                    </p:anim>
                                    <p:anim calcmode="lin" valueType="num">
                                      <p:cBhvr>
                                        <p:cTn id="25" dur="500" fill="hold"/>
                                        <p:tgtEl>
                                          <p:spTgt spid="19"/>
                                        </p:tgtEl>
                                        <p:attrNameLst>
                                          <p:attrName>ppt_h</p:attrName>
                                        </p:attrNameLst>
                                      </p:cBhvr>
                                      <p:tavLst>
                                        <p:tav tm="0">
                                          <p:val>
                                            <p:strVal val="2/3*#ppt_h"/>
                                          </p:val>
                                        </p:tav>
                                        <p:tav tm="100000">
                                          <p:val>
                                            <p:strVal val="#ppt_h"/>
                                          </p:val>
                                        </p:tav>
                                      </p:tavLst>
                                    </p:anim>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27"/>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barn(inVertical)">
                                      <p:cBhvr>
                                        <p:cTn id="36" dur="500"/>
                                        <p:tgtEl>
                                          <p:spTgt spid="3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inVertical)">
                                      <p:cBhvr>
                                        <p:cTn id="39" dur="500"/>
                                        <p:tgtEl>
                                          <p:spTgt spid="3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arn(inVertical)">
                                      <p:cBhvr>
                                        <p:cTn id="42" dur="500"/>
                                        <p:tgtEl>
                                          <p:spTgt spid="35"/>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barn(inVertical)">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slide(fromBottom)">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wipe(up)">
                                      <p:cBhvr>
                                        <p:cTn id="55" dur="500"/>
                                        <p:tgtEl>
                                          <p:spTgt spid="108"/>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10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10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499"/>
                                          </p:stCondLst>
                                        </p:cTn>
                                        <p:tgtEl>
                                          <p:spTgt spid="110"/>
                                        </p:tgtEl>
                                        <p:attrNameLst>
                                          <p:attrName>style.visibility</p:attrName>
                                        </p:attrNameLst>
                                      </p:cBhvr>
                                      <p:to>
                                        <p:strVal val="visible"/>
                                      </p:to>
                                    </p:set>
                                  </p:childTnLst>
                                </p:cTn>
                              </p:par>
                            </p:childTnLst>
                          </p:cTn>
                        </p:par>
                        <p:par>
                          <p:cTn id="68" fill="hold">
                            <p:stCondLst>
                              <p:cond delay="500"/>
                            </p:stCondLst>
                            <p:childTnLst>
                              <p:par>
                                <p:cTn id="69" presetID="1" presetClass="entr" presetSubtype="0" fill="hold" nodeType="afterEffect">
                                  <p:stCondLst>
                                    <p:cond delay="0"/>
                                  </p:stCondLst>
                                  <p:childTnLst>
                                    <p:set>
                                      <p:cBhvr>
                                        <p:cTn id="70" dur="1" fill="hold">
                                          <p:stCondLst>
                                            <p:cond delay="499"/>
                                          </p:stCondLst>
                                        </p:cTn>
                                        <p:tgtEl>
                                          <p:spTgt spid="111"/>
                                        </p:tgtEl>
                                        <p:attrNameLst>
                                          <p:attrName>style.visibility</p:attrName>
                                        </p:attrNameLst>
                                      </p:cBhvr>
                                      <p:to>
                                        <p:strVal val="visible"/>
                                      </p:to>
                                    </p:set>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499"/>
                                          </p:stCondLst>
                                        </p:cTn>
                                        <p:tgtEl>
                                          <p:spTgt spid="11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499"/>
                                          </p:stCondLst>
                                        </p:cTn>
                                        <p:tgtEl>
                                          <p:spTgt spid="113"/>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11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115"/>
                                        </p:tgtEl>
                                        <p:attrNameLst>
                                          <p:attrName>style.visibility</p:attrName>
                                        </p:attrNameLst>
                                      </p:cBhvr>
                                      <p:to>
                                        <p:strVal val="visible"/>
                                      </p:to>
                                    </p:set>
                                    <p:animEffect transition="in" filter="wipe(up)">
                                      <p:cBhvr>
                                        <p:cTn id="86" dur="500"/>
                                        <p:tgtEl>
                                          <p:spTgt spid="11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116"/>
                                        </p:tgtEl>
                                        <p:attrNameLst>
                                          <p:attrName>style.visibility</p:attrName>
                                        </p:attrNameLst>
                                      </p:cBhvr>
                                      <p:to>
                                        <p:strVal val="visible"/>
                                      </p:to>
                                    </p:set>
                                    <p:animEffect transition="in" filter="wipe(up)">
                                      <p:cBhvr>
                                        <p:cTn id="91" dur="500"/>
                                        <p:tgtEl>
                                          <p:spTgt spid="116"/>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499"/>
                                          </p:stCondLst>
                                        </p:cTn>
                                        <p:tgtEl>
                                          <p:spTgt spid="119"/>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499"/>
                                          </p:stCondLst>
                                        </p:cTn>
                                        <p:tgtEl>
                                          <p:spTgt spid="11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499"/>
                                          </p:stCondLst>
                                        </p:cTn>
                                        <p:tgtEl>
                                          <p:spTgt spid="118"/>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499"/>
                                          </p:stCondLst>
                                        </p:cTn>
                                        <p:tgtEl>
                                          <p:spTgt spid="120"/>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499"/>
                                          </p:stCondLst>
                                        </p:cTn>
                                        <p:tgtEl>
                                          <p:spTgt spid="121"/>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499"/>
                                          </p:stCondLst>
                                        </p:cTn>
                                        <p:tgtEl>
                                          <p:spTgt spid="122"/>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123"/>
                                        </p:tgtEl>
                                        <p:attrNameLst>
                                          <p:attrName>style.visibility</p:attrName>
                                        </p:attrNameLst>
                                      </p:cBhvr>
                                      <p:to>
                                        <p:strVal val="visible"/>
                                      </p:to>
                                    </p:set>
                                    <p:anim calcmode="lin" valueType="num">
                                      <p:cBhvr additive="base">
                                        <p:cTn id="120" dur="500" fill="hold"/>
                                        <p:tgtEl>
                                          <p:spTgt spid="123"/>
                                        </p:tgtEl>
                                        <p:attrNameLst>
                                          <p:attrName>ppt_x</p:attrName>
                                        </p:attrNameLst>
                                      </p:cBhvr>
                                      <p:tavLst>
                                        <p:tav tm="0">
                                          <p:val>
                                            <p:strVal val="#ppt_x"/>
                                          </p:val>
                                        </p:tav>
                                        <p:tav tm="100000">
                                          <p:val>
                                            <p:strVal val="#ppt_x"/>
                                          </p:val>
                                        </p:tav>
                                      </p:tavLst>
                                    </p:anim>
                                    <p:anim calcmode="lin" valueType="num">
                                      <p:cBhvr additive="base">
                                        <p:cTn id="121"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124"/>
                                        </p:tgtEl>
                                        <p:attrNameLst>
                                          <p:attrName>style.visibility</p:attrName>
                                        </p:attrNameLst>
                                      </p:cBhvr>
                                      <p:to>
                                        <p:strVal val="visible"/>
                                      </p:to>
                                    </p:set>
                                    <p:animEffect transition="in" filter="fade">
                                      <p:cBhvr>
                                        <p:cTn id="126" dur="1000"/>
                                        <p:tgtEl>
                                          <p:spTgt spid="124"/>
                                        </p:tgtEl>
                                      </p:cBhvr>
                                    </p:animEffect>
                                    <p:anim calcmode="lin" valueType="num">
                                      <p:cBhvr>
                                        <p:cTn id="127" dur="1000" fill="hold"/>
                                        <p:tgtEl>
                                          <p:spTgt spid="124"/>
                                        </p:tgtEl>
                                        <p:attrNameLst>
                                          <p:attrName>ppt_x</p:attrName>
                                        </p:attrNameLst>
                                      </p:cBhvr>
                                      <p:tavLst>
                                        <p:tav tm="0">
                                          <p:val>
                                            <p:strVal val="#ppt_x"/>
                                          </p:val>
                                        </p:tav>
                                        <p:tav tm="100000">
                                          <p:val>
                                            <p:strVal val="#ppt_x"/>
                                          </p:val>
                                        </p:tav>
                                      </p:tavLst>
                                    </p:anim>
                                    <p:anim calcmode="lin" valueType="num">
                                      <p:cBhvr>
                                        <p:cTn id="128"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126"/>
                                        </p:tgtEl>
                                        <p:attrNameLst>
                                          <p:attrName>style.visibility</p:attrName>
                                        </p:attrNameLst>
                                      </p:cBhvr>
                                      <p:to>
                                        <p:strVal val="visible"/>
                                      </p:to>
                                    </p:set>
                                    <p:anim calcmode="lin" valueType="num">
                                      <p:cBhvr additive="base">
                                        <p:cTn id="133" dur="500" fill="hold"/>
                                        <p:tgtEl>
                                          <p:spTgt spid="126"/>
                                        </p:tgtEl>
                                        <p:attrNameLst>
                                          <p:attrName>ppt_x</p:attrName>
                                        </p:attrNameLst>
                                      </p:cBhvr>
                                      <p:tavLst>
                                        <p:tav tm="0">
                                          <p:val>
                                            <p:strVal val="#ppt_x"/>
                                          </p:val>
                                        </p:tav>
                                        <p:tav tm="100000">
                                          <p:val>
                                            <p:strVal val="#ppt_x"/>
                                          </p:val>
                                        </p:tav>
                                      </p:tavLst>
                                    </p:anim>
                                    <p:anim calcmode="lin" valueType="num">
                                      <p:cBhvr additive="base">
                                        <p:cTn id="134"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nodeType="click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fade">
                                      <p:cBhvr>
                                        <p:cTn id="139" dur="1000"/>
                                        <p:tgtEl>
                                          <p:spTgt spid="127"/>
                                        </p:tgtEl>
                                      </p:cBhvr>
                                    </p:animEffect>
                                    <p:anim calcmode="lin" valueType="num">
                                      <p:cBhvr>
                                        <p:cTn id="140" dur="1000" fill="hold"/>
                                        <p:tgtEl>
                                          <p:spTgt spid="127"/>
                                        </p:tgtEl>
                                        <p:attrNameLst>
                                          <p:attrName>ppt_x</p:attrName>
                                        </p:attrNameLst>
                                      </p:cBhvr>
                                      <p:tavLst>
                                        <p:tav tm="0">
                                          <p:val>
                                            <p:strVal val="#ppt_x"/>
                                          </p:val>
                                        </p:tav>
                                        <p:tav tm="100000">
                                          <p:val>
                                            <p:strVal val="#ppt_x"/>
                                          </p:val>
                                        </p:tav>
                                      </p:tavLst>
                                    </p:anim>
                                    <p:anim calcmode="lin" valueType="num">
                                      <p:cBhvr>
                                        <p:cTn id="141"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128"/>
                                        </p:tgtEl>
                                        <p:attrNameLst>
                                          <p:attrName>style.visibility</p:attrName>
                                        </p:attrNameLst>
                                      </p:cBhvr>
                                      <p:to>
                                        <p:strVal val="visible"/>
                                      </p:to>
                                    </p:set>
                                    <p:anim calcmode="lin" valueType="num">
                                      <p:cBhvr additive="base">
                                        <p:cTn id="146" dur="500" fill="hold"/>
                                        <p:tgtEl>
                                          <p:spTgt spid="128"/>
                                        </p:tgtEl>
                                        <p:attrNameLst>
                                          <p:attrName>ppt_x</p:attrName>
                                        </p:attrNameLst>
                                      </p:cBhvr>
                                      <p:tavLst>
                                        <p:tav tm="0">
                                          <p:val>
                                            <p:strVal val="#ppt_x"/>
                                          </p:val>
                                        </p:tav>
                                        <p:tav tm="100000">
                                          <p:val>
                                            <p:strVal val="#ppt_x"/>
                                          </p:val>
                                        </p:tav>
                                      </p:tavLst>
                                    </p:anim>
                                    <p:anim calcmode="lin" valueType="num">
                                      <p:cBhvr additive="base">
                                        <p:cTn id="147"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nodeType="clickEffect">
                                  <p:stCondLst>
                                    <p:cond delay="0"/>
                                  </p:stCondLst>
                                  <p:childTnLst>
                                    <p:set>
                                      <p:cBhvr>
                                        <p:cTn id="151" dur="1" fill="hold">
                                          <p:stCondLst>
                                            <p:cond delay="0"/>
                                          </p:stCondLst>
                                        </p:cTn>
                                        <p:tgtEl>
                                          <p:spTgt spid="129"/>
                                        </p:tgtEl>
                                        <p:attrNameLst>
                                          <p:attrName>style.visibility</p:attrName>
                                        </p:attrNameLst>
                                      </p:cBhvr>
                                      <p:to>
                                        <p:strVal val="visible"/>
                                      </p:to>
                                    </p:set>
                                    <p:animEffect transition="in" filter="fade">
                                      <p:cBhvr>
                                        <p:cTn id="152" dur="1000"/>
                                        <p:tgtEl>
                                          <p:spTgt spid="129"/>
                                        </p:tgtEl>
                                      </p:cBhvr>
                                    </p:animEffect>
                                    <p:anim calcmode="lin" valueType="num">
                                      <p:cBhvr>
                                        <p:cTn id="153" dur="1000" fill="hold"/>
                                        <p:tgtEl>
                                          <p:spTgt spid="129"/>
                                        </p:tgtEl>
                                        <p:attrNameLst>
                                          <p:attrName>ppt_x</p:attrName>
                                        </p:attrNameLst>
                                      </p:cBhvr>
                                      <p:tavLst>
                                        <p:tav tm="0">
                                          <p:val>
                                            <p:strVal val="#ppt_x"/>
                                          </p:val>
                                        </p:tav>
                                        <p:tav tm="100000">
                                          <p:val>
                                            <p:strVal val="#ppt_x"/>
                                          </p:val>
                                        </p:tav>
                                      </p:tavLst>
                                    </p:anim>
                                    <p:anim calcmode="lin" valueType="num">
                                      <p:cBhvr>
                                        <p:cTn id="154"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6" presetClass="entr" presetSubtype="16" fill="hold" nodeType="clickEffect">
                                  <p:stCondLst>
                                    <p:cond delay="0"/>
                                  </p:stCondLst>
                                  <p:childTnLst>
                                    <p:set>
                                      <p:cBhvr>
                                        <p:cTn id="158" dur="1" fill="hold">
                                          <p:stCondLst>
                                            <p:cond delay="0"/>
                                          </p:stCondLst>
                                        </p:cTn>
                                        <p:tgtEl>
                                          <p:spTgt spid="59"/>
                                        </p:tgtEl>
                                        <p:attrNameLst>
                                          <p:attrName>style.visibility</p:attrName>
                                        </p:attrNameLst>
                                      </p:cBhvr>
                                      <p:to>
                                        <p:strVal val="visible"/>
                                      </p:to>
                                    </p:set>
                                    <p:animEffect transition="in" filter="circle(in)">
                                      <p:cBhvr>
                                        <p:cTn id="159" dur="2000"/>
                                        <p:tgtEl>
                                          <p:spTgt spid="59"/>
                                        </p:tgtEl>
                                      </p:cBhvr>
                                    </p:animEffect>
                                  </p:childTnLst>
                                </p:cTn>
                              </p:par>
                            </p:childTnLst>
                          </p:cTn>
                        </p:par>
                      </p:childTnLst>
                    </p:cTn>
                  </p:par>
                  <p:par>
                    <p:cTn id="160" fill="hold">
                      <p:stCondLst>
                        <p:cond delay="indefinite"/>
                      </p:stCondLst>
                      <p:childTnLst>
                        <p:par>
                          <p:cTn id="161" fill="hold">
                            <p:stCondLst>
                              <p:cond delay="0"/>
                            </p:stCondLst>
                            <p:childTnLst>
                              <p:par>
                                <p:cTn id="162" presetID="53" presetClass="entr" presetSubtype="16" fill="hold" nodeType="clickEffect">
                                  <p:stCondLst>
                                    <p:cond delay="0"/>
                                  </p:stCondLst>
                                  <p:childTnLst>
                                    <p:set>
                                      <p:cBhvr>
                                        <p:cTn id="163" dur="1" fill="hold">
                                          <p:stCondLst>
                                            <p:cond delay="0"/>
                                          </p:stCondLst>
                                        </p:cTn>
                                        <p:tgtEl>
                                          <p:spTgt spid="60"/>
                                        </p:tgtEl>
                                        <p:attrNameLst>
                                          <p:attrName>style.visibility</p:attrName>
                                        </p:attrNameLst>
                                      </p:cBhvr>
                                      <p:to>
                                        <p:strVal val="visible"/>
                                      </p:to>
                                    </p:set>
                                    <p:anim calcmode="lin" valueType="num">
                                      <p:cBhvr>
                                        <p:cTn id="164" dur="500" fill="hold"/>
                                        <p:tgtEl>
                                          <p:spTgt spid="60"/>
                                        </p:tgtEl>
                                        <p:attrNameLst>
                                          <p:attrName>ppt_w</p:attrName>
                                        </p:attrNameLst>
                                      </p:cBhvr>
                                      <p:tavLst>
                                        <p:tav tm="0">
                                          <p:val>
                                            <p:fltVal val="0"/>
                                          </p:val>
                                        </p:tav>
                                        <p:tav tm="100000">
                                          <p:val>
                                            <p:strVal val="#ppt_w"/>
                                          </p:val>
                                        </p:tav>
                                      </p:tavLst>
                                    </p:anim>
                                    <p:anim calcmode="lin" valueType="num">
                                      <p:cBhvr>
                                        <p:cTn id="165" dur="500" fill="hold"/>
                                        <p:tgtEl>
                                          <p:spTgt spid="60"/>
                                        </p:tgtEl>
                                        <p:attrNameLst>
                                          <p:attrName>ppt_h</p:attrName>
                                        </p:attrNameLst>
                                      </p:cBhvr>
                                      <p:tavLst>
                                        <p:tav tm="0">
                                          <p:val>
                                            <p:fltVal val="0"/>
                                          </p:val>
                                        </p:tav>
                                        <p:tav tm="100000">
                                          <p:val>
                                            <p:strVal val="#ppt_h"/>
                                          </p:val>
                                        </p:tav>
                                      </p:tavLst>
                                    </p:anim>
                                    <p:animEffect transition="in" filter="fade">
                                      <p:cBhvr>
                                        <p:cTn id="166" dur="500"/>
                                        <p:tgtEl>
                                          <p:spTgt spid="60"/>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nodeType="clickEffect">
                                  <p:stCondLst>
                                    <p:cond delay="0"/>
                                  </p:stCondLst>
                                  <p:childTnLst>
                                    <p:set>
                                      <p:cBhvr>
                                        <p:cTn id="170" dur="1" fill="hold">
                                          <p:stCondLst>
                                            <p:cond delay="0"/>
                                          </p:stCondLst>
                                        </p:cTn>
                                        <p:tgtEl>
                                          <p:spTgt spid="131"/>
                                        </p:tgtEl>
                                        <p:attrNameLst>
                                          <p:attrName>style.visibility</p:attrName>
                                        </p:attrNameLst>
                                      </p:cBhvr>
                                      <p:to>
                                        <p:strVal val="visible"/>
                                      </p:to>
                                    </p:set>
                                    <p:anim calcmode="lin" valueType="num">
                                      <p:cBhvr>
                                        <p:cTn id="171" dur="500" fill="hold"/>
                                        <p:tgtEl>
                                          <p:spTgt spid="131"/>
                                        </p:tgtEl>
                                        <p:attrNameLst>
                                          <p:attrName>ppt_w</p:attrName>
                                        </p:attrNameLst>
                                      </p:cBhvr>
                                      <p:tavLst>
                                        <p:tav tm="0">
                                          <p:val>
                                            <p:fltVal val="0"/>
                                          </p:val>
                                        </p:tav>
                                        <p:tav tm="100000">
                                          <p:val>
                                            <p:strVal val="#ppt_w"/>
                                          </p:val>
                                        </p:tav>
                                      </p:tavLst>
                                    </p:anim>
                                    <p:anim calcmode="lin" valueType="num">
                                      <p:cBhvr>
                                        <p:cTn id="172" dur="500" fill="hold"/>
                                        <p:tgtEl>
                                          <p:spTgt spid="131"/>
                                        </p:tgtEl>
                                        <p:attrNameLst>
                                          <p:attrName>ppt_h</p:attrName>
                                        </p:attrNameLst>
                                      </p:cBhvr>
                                      <p:tavLst>
                                        <p:tav tm="0">
                                          <p:val>
                                            <p:fltVal val="0"/>
                                          </p:val>
                                        </p:tav>
                                        <p:tav tm="100000">
                                          <p:val>
                                            <p:strVal val="#ppt_h"/>
                                          </p:val>
                                        </p:tav>
                                      </p:tavLst>
                                    </p:anim>
                                    <p:animEffect transition="in" filter="fade">
                                      <p:cBhvr>
                                        <p:cTn id="173" dur="500"/>
                                        <p:tgtEl>
                                          <p:spTgt spid="131"/>
                                        </p:tgtEl>
                                      </p:cBhvr>
                                    </p:animEffect>
                                  </p:childTnLst>
                                </p:cTn>
                              </p:par>
                            </p:childTnLst>
                          </p:cTn>
                        </p:par>
                      </p:childTnLst>
                    </p:cTn>
                  </p:par>
                  <p:par>
                    <p:cTn id="174" fill="hold">
                      <p:stCondLst>
                        <p:cond delay="indefinite"/>
                      </p:stCondLst>
                      <p:childTnLst>
                        <p:par>
                          <p:cTn id="175" fill="hold">
                            <p:stCondLst>
                              <p:cond delay="0"/>
                            </p:stCondLst>
                            <p:childTnLst>
                              <p:par>
                                <p:cTn id="176" presetID="16" presetClass="entr" presetSubtype="21" fill="hold" grpId="0" nodeType="clickEffect">
                                  <p:stCondLst>
                                    <p:cond delay="0"/>
                                  </p:stCondLst>
                                  <p:childTnLst>
                                    <p:set>
                                      <p:cBhvr>
                                        <p:cTn id="177" dur="1" fill="hold">
                                          <p:stCondLst>
                                            <p:cond delay="0"/>
                                          </p:stCondLst>
                                        </p:cTn>
                                        <p:tgtEl>
                                          <p:spTgt spid="132"/>
                                        </p:tgtEl>
                                        <p:attrNameLst>
                                          <p:attrName>style.visibility</p:attrName>
                                        </p:attrNameLst>
                                      </p:cBhvr>
                                      <p:to>
                                        <p:strVal val="visible"/>
                                      </p:to>
                                    </p:set>
                                    <p:animEffect transition="in" filter="barn(inVertical)">
                                      <p:cBhvr>
                                        <p:cTn id="178" dur="500"/>
                                        <p:tgtEl>
                                          <p:spTgt spid="132"/>
                                        </p:tgtEl>
                                      </p:cBhvr>
                                    </p:animEffect>
                                  </p:childTnLst>
                                </p:cTn>
                              </p:par>
                            </p:childTnLst>
                          </p:cTn>
                        </p:par>
                      </p:childTnLst>
                    </p:cTn>
                  </p:par>
                  <p:par>
                    <p:cTn id="179" fill="hold">
                      <p:stCondLst>
                        <p:cond delay="indefinite"/>
                      </p:stCondLst>
                      <p:childTnLst>
                        <p:par>
                          <p:cTn id="180" fill="hold">
                            <p:stCondLst>
                              <p:cond delay="0"/>
                            </p:stCondLst>
                            <p:childTnLst>
                              <p:par>
                                <p:cTn id="181" presetID="53" presetClass="entr" presetSubtype="16" fill="hold" nodeType="clickEffect">
                                  <p:stCondLst>
                                    <p:cond delay="0"/>
                                  </p:stCondLst>
                                  <p:childTnLst>
                                    <p:set>
                                      <p:cBhvr>
                                        <p:cTn id="182" dur="1" fill="hold">
                                          <p:stCondLst>
                                            <p:cond delay="0"/>
                                          </p:stCondLst>
                                        </p:cTn>
                                        <p:tgtEl>
                                          <p:spTgt spid="133"/>
                                        </p:tgtEl>
                                        <p:attrNameLst>
                                          <p:attrName>style.visibility</p:attrName>
                                        </p:attrNameLst>
                                      </p:cBhvr>
                                      <p:to>
                                        <p:strVal val="visible"/>
                                      </p:to>
                                    </p:set>
                                    <p:anim calcmode="lin" valueType="num">
                                      <p:cBhvr>
                                        <p:cTn id="183" dur="500" fill="hold"/>
                                        <p:tgtEl>
                                          <p:spTgt spid="133"/>
                                        </p:tgtEl>
                                        <p:attrNameLst>
                                          <p:attrName>ppt_w</p:attrName>
                                        </p:attrNameLst>
                                      </p:cBhvr>
                                      <p:tavLst>
                                        <p:tav tm="0">
                                          <p:val>
                                            <p:fltVal val="0"/>
                                          </p:val>
                                        </p:tav>
                                        <p:tav tm="100000">
                                          <p:val>
                                            <p:strVal val="#ppt_w"/>
                                          </p:val>
                                        </p:tav>
                                      </p:tavLst>
                                    </p:anim>
                                    <p:anim calcmode="lin" valueType="num">
                                      <p:cBhvr>
                                        <p:cTn id="184" dur="500" fill="hold"/>
                                        <p:tgtEl>
                                          <p:spTgt spid="133"/>
                                        </p:tgtEl>
                                        <p:attrNameLst>
                                          <p:attrName>ppt_h</p:attrName>
                                        </p:attrNameLst>
                                      </p:cBhvr>
                                      <p:tavLst>
                                        <p:tav tm="0">
                                          <p:val>
                                            <p:fltVal val="0"/>
                                          </p:val>
                                        </p:tav>
                                        <p:tav tm="100000">
                                          <p:val>
                                            <p:strVal val="#ppt_h"/>
                                          </p:val>
                                        </p:tav>
                                      </p:tavLst>
                                    </p:anim>
                                    <p:animEffect transition="in" filter="fade">
                                      <p:cBhvr>
                                        <p:cTn id="185"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P spid="28" grpId="0" autoUpdateAnimBg="0"/>
      <p:bldP spid="33" grpId="0"/>
      <p:bldP spid="34" grpId="0" animBg="1"/>
      <p:bldP spid="35" grpId="0" animBg="1"/>
      <p:bldP spid="36" grpId="0"/>
      <p:bldP spid="58" grpId="0" autoUpdateAnimBg="0"/>
      <p:bldP spid="106" grpId="0" animBg="1"/>
      <p:bldP spid="108" grpId="0" animBg="1"/>
      <p:bldP spid="109" grpId="0" animBg="1"/>
      <p:bldP spid="114" grpId="0" animBg="1"/>
      <p:bldP spid="115" grpId="0" animBg="1"/>
      <p:bldP spid="116" grpId="0" animBg="1"/>
      <p:bldP spid="121" grpId="0" animBg="1"/>
      <p:bldP spid="122" grpId="0" animBg="1"/>
      <p:bldP spid="123" grpId="0" animBg="1"/>
      <p:bldP spid="126" grpId="0" animBg="1"/>
      <p:bldP spid="128" grpId="0" animBg="1"/>
      <p:bldP spid="13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1820599" y="4252381"/>
            <a:ext cx="3024293" cy="2279822"/>
            <a:chOff x="3264" y="1296"/>
            <a:chExt cx="1824" cy="1296"/>
          </a:xfrm>
        </p:grpSpPr>
        <p:sp>
          <p:nvSpPr>
            <p:cNvPr id="18" name="AutoShape 5"/>
            <p:cNvSpPr>
              <a:spLocks noChangeArrowheads="1"/>
            </p:cNvSpPr>
            <p:nvPr/>
          </p:nvSpPr>
          <p:spPr bwMode="auto">
            <a:xfrm>
              <a:off x="3648" y="1296"/>
              <a:ext cx="1440" cy="1296"/>
            </a:xfrm>
            <a:prstGeom prst="triangle">
              <a:avLst>
                <a:gd name="adj" fmla="val 50000"/>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20" name="Line 7"/>
            <p:cNvSpPr>
              <a:spLocks noChangeShapeType="1"/>
            </p:cNvSpPr>
            <p:nvPr/>
          </p:nvSpPr>
          <p:spPr bwMode="auto">
            <a:xfrm flipV="1">
              <a:off x="3264" y="2016"/>
              <a:ext cx="720" cy="33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Line 8"/>
            <p:cNvSpPr>
              <a:spLocks noChangeShapeType="1"/>
            </p:cNvSpPr>
            <p:nvPr/>
          </p:nvSpPr>
          <p:spPr bwMode="auto">
            <a:xfrm flipH="1" flipV="1">
              <a:off x="3604" y="1864"/>
              <a:ext cx="736" cy="406"/>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Line 9"/>
            <p:cNvSpPr>
              <a:spLocks noChangeShapeType="1"/>
            </p:cNvSpPr>
            <p:nvPr/>
          </p:nvSpPr>
          <p:spPr bwMode="auto">
            <a:xfrm>
              <a:off x="3984" y="2016"/>
              <a:ext cx="81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3" name="Object 10"/>
            <p:cNvGraphicFramePr>
              <a:graphicFrameLocks noChangeAspect="1"/>
            </p:cNvGraphicFramePr>
            <p:nvPr>
              <p:extLst>
                <p:ext uri="{D42A27DB-BD31-4B8C-83A1-F6EECF244321}">
                  <p14:modId xmlns:p14="http://schemas.microsoft.com/office/powerpoint/2010/main" val="1963048503"/>
                </p:ext>
              </p:extLst>
            </p:nvPr>
          </p:nvGraphicFramePr>
          <p:xfrm>
            <a:off x="3829" y="2062"/>
            <a:ext cx="293" cy="421"/>
          </p:xfrm>
          <a:graphic>
            <a:graphicData uri="http://schemas.openxmlformats.org/presentationml/2006/ole">
              <mc:AlternateContent xmlns:mc="http://schemas.openxmlformats.org/markup-compatibility/2006">
                <mc:Choice xmlns:v="urn:schemas-microsoft-com:vml" Requires="v">
                  <p:oleObj spid="_x0000_s487634" name="公式" r:id="rId3" imgW="152280" imgH="228600" progId="Equation.3">
                    <p:embed/>
                  </p:oleObj>
                </mc:Choice>
                <mc:Fallback>
                  <p:oleObj name="公式" r:id="rId3" imgW="152280" imgH="228600" progId="Equation.3">
                    <p:embed/>
                    <p:pic>
                      <p:nvPicPr>
                        <p:cNvPr id="0" name=""/>
                        <p:cNvPicPr>
                          <a:picLocks noChangeAspect="1" noChangeArrowheads="1"/>
                        </p:cNvPicPr>
                        <p:nvPr/>
                      </p:nvPicPr>
                      <p:blipFill>
                        <a:blip r:embed="rId4"/>
                        <a:srcRect/>
                        <a:stretch>
                          <a:fillRect/>
                        </a:stretch>
                      </p:blipFill>
                      <p:spPr bwMode="auto">
                        <a:xfrm>
                          <a:off x="3829" y="2062"/>
                          <a:ext cx="293" cy="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Arc 11"/>
            <p:cNvSpPr>
              <a:spLocks/>
            </p:cNvSpPr>
            <p:nvPr/>
          </p:nvSpPr>
          <p:spPr bwMode="auto">
            <a:xfrm flipV="1">
              <a:off x="4032" y="2016"/>
              <a:ext cx="96" cy="96"/>
            </a:xfrm>
            <a:custGeom>
              <a:avLst/>
              <a:gdLst>
                <a:gd name="T0" fmla="*/ 0 w 21600"/>
                <a:gd name="T1" fmla="*/ 0 h 21600"/>
                <a:gd name="T2" fmla="*/ 96 w 21600"/>
                <a:gd name="T3" fmla="*/ 96 h 21600"/>
                <a:gd name="T4" fmla="*/ 0 w 21600"/>
                <a:gd name="T5" fmla="*/ 9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Arc 12"/>
            <p:cNvSpPr>
              <a:spLocks/>
            </p:cNvSpPr>
            <p:nvPr/>
          </p:nvSpPr>
          <p:spPr bwMode="auto">
            <a:xfrm flipH="1" flipV="1">
              <a:off x="3784" y="1953"/>
              <a:ext cx="82" cy="145"/>
            </a:xfrm>
            <a:custGeom>
              <a:avLst/>
              <a:gdLst>
                <a:gd name="T0" fmla="*/ 36 w 21600"/>
                <a:gd name="T1" fmla="*/ 0 h 20012"/>
                <a:gd name="T2" fmla="*/ 96 w 21600"/>
                <a:gd name="T3" fmla="*/ 178 h 20012"/>
                <a:gd name="T4" fmla="*/ 0 w 21600"/>
                <a:gd name="T5" fmla="*/ 178 h 20012"/>
                <a:gd name="T6" fmla="*/ 0 60000 65536"/>
                <a:gd name="T7" fmla="*/ 0 60000 65536"/>
                <a:gd name="T8" fmla="*/ 0 60000 65536"/>
              </a:gdLst>
              <a:ahLst/>
              <a:cxnLst>
                <a:cxn ang="T6">
                  <a:pos x="T0" y="T1"/>
                </a:cxn>
                <a:cxn ang="T7">
                  <a:pos x="T2" y="T3"/>
                </a:cxn>
                <a:cxn ang="T8">
                  <a:pos x="T4" y="T5"/>
                </a:cxn>
              </a:cxnLst>
              <a:rect l="0" t="0" r="r" b="b"/>
              <a:pathLst>
                <a:path w="21600" h="20012" fill="none" extrusionOk="0">
                  <a:moveTo>
                    <a:pt x="8129" y="0"/>
                  </a:moveTo>
                  <a:cubicBezTo>
                    <a:pt x="16273" y="3308"/>
                    <a:pt x="21600" y="11222"/>
                    <a:pt x="21600" y="20012"/>
                  </a:cubicBezTo>
                </a:path>
                <a:path w="21600" h="20012" stroke="0" extrusionOk="0">
                  <a:moveTo>
                    <a:pt x="8129" y="0"/>
                  </a:moveTo>
                  <a:cubicBezTo>
                    <a:pt x="16273" y="3308"/>
                    <a:pt x="21600" y="11222"/>
                    <a:pt x="21600" y="20012"/>
                  </a:cubicBezTo>
                  <a:lnTo>
                    <a:pt x="0" y="20012"/>
                  </a:lnTo>
                  <a:lnTo>
                    <a:pt x="8129"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6" name="Object 13"/>
            <p:cNvGraphicFramePr>
              <a:graphicFrameLocks noChangeAspect="1"/>
            </p:cNvGraphicFramePr>
            <p:nvPr/>
          </p:nvGraphicFramePr>
          <p:xfrm>
            <a:off x="3648" y="1920"/>
            <a:ext cx="113" cy="199"/>
          </p:xfrm>
          <a:graphic>
            <a:graphicData uri="http://schemas.openxmlformats.org/presentationml/2006/ole">
              <mc:AlternateContent xmlns:mc="http://schemas.openxmlformats.org/markup-compatibility/2006">
                <mc:Choice xmlns:v="urn:schemas-microsoft-com:vml" Requires="v">
                  <p:oleObj spid="_x0000_s487635" name="公式" r:id="rId5" imgW="101468" imgH="177569" progId="Equation.3">
                    <p:embed/>
                  </p:oleObj>
                </mc:Choice>
                <mc:Fallback>
                  <p:oleObj name="公式" r:id="rId5" imgW="101468"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 y="1920"/>
                          <a:ext cx="113"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14"/>
            <p:cNvGraphicFramePr>
              <a:graphicFrameLocks noChangeAspect="1"/>
            </p:cNvGraphicFramePr>
            <p:nvPr/>
          </p:nvGraphicFramePr>
          <p:xfrm>
            <a:off x="4320" y="1728"/>
            <a:ext cx="183" cy="226"/>
          </p:xfrm>
          <a:graphic>
            <a:graphicData uri="http://schemas.openxmlformats.org/presentationml/2006/ole">
              <mc:AlternateContent xmlns:mc="http://schemas.openxmlformats.org/markup-compatibility/2006">
                <mc:Choice xmlns:v="urn:schemas-microsoft-com:vml" Requires="v">
                  <p:oleObj spid="_x0000_s487636" name="公式" r:id="rId7" imgW="114201" imgH="139579" progId="Equation.3">
                    <p:embed/>
                  </p:oleObj>
                </mc:Choice>
                <mc:Fallback>
                  <p:oleObj name="公式" r:id="rId7" imgW="114201" imgH="13957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0" y="1728"/>
                          <a:ext cx="183"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Line 15"/>
            <p:cNvSpPr>
              <a:spLocks noChangeShapeType="1"/>
            </p:cNvSpPr>
            <p:nvPr/>
          </p:nvSpPr>
          <p:spPr bwMode="auto">
            <a:xfrm flipH="1" flipV="1">
              <a:off x="3360" y="2160"/>
              <a:ext cx="96" cy="19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Line 16"/>
            <p:cNvSpPr>
              <a:spLocks noChangeShapeType="1"/>
            </p:cNvSpPr>
            <p:nvPr/>
          </p:nvSpPr>
          <p:spPr bwMode="auto">
            <a:xfrm flipH="1" flipV="1">
              <a:off x="3552" y="2090"/>
              <a:ext cx="96" cy="19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31" name="Object 18"/>
            <p:cNvGraphicFramePr>
              <a:graphicFrameLocks noChangeAspect="1"/>
            </p:cNvGraphicFramePr>
            <p:nvPr/>
          </p:nvGraphicFramePr>
          <p:xfrm>
            <a:off x="3648" y="2086"/>
            <a:ext cx="132" cy="132"/>
          </p:xfrm>
          <a:graphic>
            <a:graphicData uri="http://schemas.openxmlformats.org/presentationml/2006/ole">
              <mc:AlternateContent xmlns:mc="http://schemas.openxmlformats.org/markup-compatibility/2006">
                <mc:Choice xmlns:v="urn:schemas-microsoft-com:vml" Requires="v">
                  <p:oleObj spid="_x0000_s487637" name="公式" r:id="rId9" imgW="114102" imgH="114102" progId="Equation.3">
                    <p:embed/>
                  </p:oleObj>
                </mc:Choice>
                <mc:Fallback>
                  <p:oleObj name="公式" r:id="rId9" imgW="114102" imgH="11410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8" y="2086"/>
                          <a:ext cx="132"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19"/>
            <p:cNvGraphicFramePr>
              <a:graphicFrameLocks noChangeAspect="1"/>
            </p:cNvGraphicFramePr>
            <p:nvPr/>
          </p:nvGraphicFramePr>
          <p:xfrm>
            <a:off x="3456" y="2160"/>
            <a:ext cx="132" cy="132"/>
          </p:xfrm>
          <a:graphic>
            <a:graphicData uri="http://schemas.openxmlformats.org/presentationml/2006/ole">
              <mc:AlternateContent xmlns:mc="http://schemas.openxmlformats.org/markup-compatibility/2006">
                <mc:Choice xmlns:v="urn:schemas-microsoft-com:vml" Requires="v">
                  <p:oleObj spid="_x0000_s487638" name="公式" r:id="rId11" imgW="114102" imgH="114102" progId="Equation.3">
                    <p:embed/>
                  </p:oleObj>
                </mc:Choice>
                <mc:Fallback>
                  <p:oleObj name="公式" r:id="rId11" imgW="114102" imgH="11410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6" y="2160"/>
                          <a:ext cx="132"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6" name="Picture 24" descr="4C70BBA977B88F3DF7393CB7443DAF2A"/>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9473015" y="5433498"/>
            <a:ext cx="834931" cy="89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27"/>
          <p:cNvSpPr txBox="1">
            <a:spLocks noChangeArrowheads="1"/>
          </p:cNvSpPr>
          <p:nvPr/>
        </p:nvSpPr>
        <p:spPr bwMode="auto">
          <a:xfrm>
            <a:off x="1715995" y="2060649"/>
            <a:ext cx="828751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r>
              <a:rPr kumimoji="1" lang="zh-CN" altLang="en-US" dirty="0">
                <a:solidFill>
                  <a:srgbClr val="A50021"/>
                </a:solidFill>
                <a:latin typeface="Times New Roman" panose="02020603050405020304" pitchFamily="18" charset="0"/>
              </a:rPr>
              <a:t>解</a:t>
            </a:r>
            <a:r>
              <a:rPr kumimoji="1" lang="zh-CN" altLang="en-US" dirty="0">
                <a:solidFill>
                  <a:srgbClr val="A50021"/>
                </a:solidFill>
                <a:latin typeface="Times New Roman" panose="02020603050405020304" pitchFamily="18" charset="0"/>
                <a:sym typeface="Monotype Sorts" pitchFamily="2" charset="2"/>
              </a:rPr>
              <a:t>：</a:t>
            </a:r>
            <a:r>
              <a:rPr lang="zh-CN" altLang="en-US" dirty="0">
                <a:solidFill>
                  <a:srgbClr val="009900"/>
                </a:solidFill>
              </a:rPr>
              <a:t>由于在入射面内</a:t>
            </a:r>
            <a:r>
              <a:rPr lang="en-US" altLang="zh-CN" dirty="0">
                <a:solidFill>
                  <a:srgbClr val="009900"/>
                </a:solidFill>
              </a:rPr>
              <a:t>o</a:t>
            </a:r>
            <a:r>
              <a:rPr lang="zh-CN" altLang="en-US" dirty="0">
                <a:solidFill>
                  <a:srgbClr val="009900"/>
                </a:solidFill>
              </a:rPr>
              <a:t>和</a:t>
            </a:r>
            <a:r>
              <a:rPr lang="en-US" altLang="zh-CN" dirty="0">
                <a:solidFill>
                  <a:srgbClr val="009900"/>
                </a:solidFill>
              </a:rPr>
              <a:t>e</a:t>
            </a:r>
            <a:r>
              <a:rPr lang="zh-CN" altLang="en-US" dirty="0">
                <a:solidFill>
                  <a:srgbClr val="009900"/>
                </a:solidFill>
              </a:rPr>
              <a:t>光的子波波阵面是圆周，遵守通常的折射定律。</a:t>
            </a:r>
          </a:p>
        </p:txBody>
      </p:sp>
      <p:sp>
        <p:nvSpPr>
          <p:cNvPr id="38" name="Text Box 28"/>
          <p:cNvSpPr txBox="1">
            <a:spLocks noChangeArrowheads="1"/>
          </p:cNvSpPr>
          <p:nvPr/>
        </p:nvSpPr>
        <p:spPr bwMode="auto">
          <a:xfrm>
            <a:off x="6532416" y="2908927"/>
            <a:ext cx="2249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en-US" altLang="zh-CN" i="1" dirty="0">
                <a:solidFill>
                  <a:srgbClr val="0000FF"/>
                </a:solidFill>
                <a:latin typeface="Times New Roman" panose="02020603050405020304" pitchFamily="18" charset="0"/>
              </a:rPr>
              <a:t>e</a:t>
            </a:r>
            <a:r>
              <a:rPr kumimoji="1" lang="zh-CN" altLang="en-US" dirty="0">
                <a:solidFill>
                  <a:srgbClr val="0000FF"/>
                </a:solidFill>
                <a:latin typeface="Times New Roman" panose="02020603050405020304" pitchFamily="18" charset="0"/>
              </a:rPr>
              <a:t>光折射角</a:t>
            </a:r>
            <a:r>
              <a:rPr kumimoji="1" lang="en-US" altLang="zh-CN" dirty="0">
                <a:solidFill>
                  <a:srgbClr val="0000FF"/>
                </a:solidFill>
                <a:latin typeface="Times New Roman" panose="02020603050405020304" pitchFamily="18" charset="0"/>
              </a:rPr>
              <a:t>:</a:t>
            </a:r>
          </a:p>
        </p:txBody>
      </p:sp>
      <p:graphicFrame>
        <p:nvGraphicFramePr>
          <p:cNvPr id="39" name="Object 29"/>
          <p:cNvGraphicFramePr>
            <a:graphicFrameLocks noChangeAspect="1"/>
          </p:cNvGraphicFramePr>
          <p:nvPr>
            <p:extLst>
              <p:ext uri="{D42A27DB-BD31-4B8C-83A1-F6EECF244321}">
                <p14:modId xmlns:p14="http://schemas.microsoft.com/office/powerpoint/2010/main" val="2281351455"/>
              </p:ext>
            </p:extLst>
          </p:nvPr>
        </p:nvGraphicFramePr>
        <p:xfrm>
          <a:off x="8781904" y="2865974"/>
          <a:ext cx="1296988" cy="549275"/>
        </p:xfrm>
        <a:graphic>
          <a:graphicData uri="http://schemas.openxmlformats.org/presentationml/2006/ole">
            <mc:AlternateContent xmlns:mc="http://schemas.openxmlformats.org/markup-compatibility/2006">
              <mc:Choice xmlns:v="urn:schemas-microsoft-com:vml" Requires="v">
                <p:oleObj spid="_x0000_s487639" name="公式" r:id="rId13" imgW="520560" imgH="241200" progId="Equation.3">
                  <p:embed/>
                </p:oleObj>
              </mc:Choice>
              <mc:Fallback>
                <p:oleObj name="公式" r:id="rId13" imgW="520560" imgH="241200" progId="Equation.3">
                  <p:embed/>
                  <p:pic>
                    <p:nvPicPr>
                      <p:cNvPr id="0" name=""/>
                      <p:cNvPicPr>
                        <a:picLocks noChangeAspect="1" noChangeArrowheads="1"/>
                      </p:cNvPicPr>
                      <p:nvPr/>
                    </p:nvPicPr>
                    <p:blipFill>
                      <a:blip r:embed="rId14"/>
                      <a:srcRect/>
                      <a:stretch>
                        <a:fillRect/>
                      </a:stretch>
                    </p:blipFill>
                    <p:spPr bwMode="auto">
                      <a:xfrm>
                        <a:off x="8781904" y="2865974"/>
                        <a:ext cx="1296988"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32"/>
          <p:cNvGraphicFramePr>
            <a:graphicFrameLocks noChangeAspect="1"/>
          </p:cNvGraphicFramePr>
          <p:nvPr>
            <p:extLst>
              <p:ext uri="{D42A27DB-BD31-4B8C-83A1-F6EECF244321}">
                <p14:modId xmlns:p14="http://schemas.microsoft.com/office/powerpoint/2010/main" val="1510845901"/>
              </p:ext>
            </p:extLst>
          </p:nvPr>
        </p:nvGraphicFramePr>
        <p:xfrm>
          <a:off x="6424614" y="3363913"/>
          <a:ext cx="2530475" cy="588962"/>
        </p:xfrm>
        <a:graphic>
          <a:graphicData uri="http://schemas.openxmlformats.org/presentationml/2006/ole">
            <mc:AlternateContent xmlns:mc="http://schemas.openxmlformats.org/markup-compatibility/2006">
              <mc:Choice xmlns:v="urn:schemas-microsoft-com:vml" Requires="v">
                <p:oleObj spid="_x0000_s487640" name="公式" r:id="rId15" imgW="901440" imgH="228600" progId="Equation.3">
                  <p:embed/>
                </p:oleObj>
              </mc:Choice>
              <mc:Fallback>
                <p:oleObj name="公式" r:id="rId15" imgW="901440" imgH="228600" progId="Equation.3">
                  <p:embed/>
                  <p:pic>
                    <p:nvPicPr>
                      <p:cNvPr id="0" name=""/>
                      <p:cNvPicPr>
                        <a:picLocks noChangeAspect="1" noChangeArrowheads="1"/>
                      </p:cNvPicPr>
                      <p:nvPr/>
                    </p:nvPicPr>
                    <p:blipFill>
                      <a:blip r:embed="rId16"/>
                      <a:srcRect/>
                      <a:stretch>
                        <a:fillRect/>
                      </a:stretch>
                    </p:blipFill>
                    <p:spPr bwMode="auto">
                      <a:xfrm>
                        <a:off x="6424614" y="3363913"/>
                        <a:ext cx="2530475" cy="588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33"/>
          <p:cNvGraphicFramePr>
            <a:graphicFrameLocks noChangeAspect="1"/>
          </p:cNvGraphicFramePr>
          <p:nvPr>
            <p:extLst>
              <p:ext uri="{D42A27DB-BD31-4B8C-83A1-F6EECF244321}">
                <p14:modId xmlns:p14="http://schemas.microsoft.com/office/powerpoint/2010/main" val="3195027619"/>
              </p:ext>
            </p:extLst>
          </p:nvPr>
        </p:nvGraphicFramePr>
        <p:xfrm>
          <a:off x="8959034" y="3218856"/>
          <a:ext cx="860425" cy="935037"/>
        </p:xfrm>
        <a:graphic>
          <a:graphicData uri="http://schemas.openxmlformats.org/presentationml/2006/ole">
            <mc:AlternateContent xmlns:mc="http://schemas.openxmlformats.org/markup-compatibility/2006">
              <mc:Choice xmlns:v="urn:schemas-microsoft-com:vml" Requires="v">
                <p:oleObj spid="_x0000_s487641" name="公式" r:id="rId17" imgW="317160" imgH="393480" progId="Equation.3">
                  <p:embed/>
                </p:oleObj>
              </mc:Choice>
              <mc:Fallback>
                <p:oleObj name="公式" r:id="rId17" imgW="317160" imgH="393480" progId="Equation.3">
                  <p:embed/>
                  <p:pic>
                    <p:nvPicPr>
                      <p:cNvPr id="0" name=""/>
                      <p:cNvPicPr>
                        <a:picLocks noChangeAspect="1" noChangeArrowheads="1"/>
                      </p:cNvPicPr>
                      <p:nvPr/>
                    </p:nvPicPr>
                    <p:blipFill>
                      <a:blip r:embed="rId18"/>
                      <a:srcRect/>
                      <a:stretch>
                        <a:fillRect/>
                      </a:stretch>
                    </p:blipFill>
                    <p:spPr bwMode="auto">
                      <a:xfrm>
                        <a:off x="8959034" y="3218856"/>
                        <a:ext cx="860425" cy="935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Text Box 24"/>
          <p:cNvSpPr txBox="1">
            <a:spLocks noChangeArrowheads="1"/>
          </p:cNvSpPr>
          <p:nvPr/>
        </p:nvSpPr>
        <p:spPr bwMode="auto">
          <a:xfrm>
            <a:off x="415211" y="181083"/>
            <a:ext cx="896844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r>
              <a:rPr kumimoji="1" lang="zh-CN" altLang="en-US" dirty="0">
                <a:solidFill>
                  <a:srgbClr val="FF0000"/>
                </a:solidFill>
                <a:latin typeface="+mn-ea"/>
                <a:ea typeface="+mn-ea"/>
              </a:rPr>
              <a:t>练习：</a:t>
            </a:r>
            <a:r>
              <a:rPr kumimoji="1" lang="zh-CN" altLang="en-US" dirty="0">
                <a:latin typeface="+mn-ea"/>
                <a:ea typeface="+mn-ea"/>
              </a:rPr>
              <a:t>用方解石切割成等边三角形的棱镜，</a:t>
            </a:r>
            <a:r>
              <a:rPr kumimoji="1" lang="zh-CN" altLang="en-US" dirty="0">
                <a:solidFill>
                  <a:srgbClr val="FF0000"/>
                </a:solidFill>
                <a:latin typeface="+mn-ea"/>
                <a:ea typeface="+mn-ea"/>
              </a:rPr>
              <a:t>光轴与三角形截面垂直，</a:t>
            </a:r>
            <a:r>
              <a:rPr kumimoji="1" lang="zh-CN" altLang="en-US" dirty="0">
                <a:solidFill>
                  <a:srgbClr val="0000FF"/>
                </a:solidFill>
                <a:latin typeface="+mn-ea"/>
                <a:ea typeface="+mn-ea"/>
              </a:rPr>
              <a:t>当自然光以</a:t>
            </a:r>
            <a:r>
              <a:rPr kumimoji="1" lang="en-US" altLang="zh-CN" i="1" dirty="0" err="1">
                <a:solidFill>
                  <a:srgbClr val="CC3300"/>
                </a:solidFill>
                <a:latin typeface="+mn-ea"/>
                <a:ea typeface="+mn-ea"/>
              </a:rPr>
              <a:t>i</a:t>
            </a:r>
            <a:r>
              <a:rPr kumimoji="1" lang="zh-CN" altLang="en-US" dirty="0">
                <a:solidFill>
                  <a:srgbClr val="0000FF"/>
                </a:solidFill>
                <a:latin typeface="+mn-ea"/>
                <a:ea typeface="+mn-ea"/>
              </a:rPr>
              <a:t>角入射时，</a:t>
            </a:r>
            <a:r>
              <a:rPr kumimoji="1" lang="en-US" altLang="zh-CN" i="1" dirty="0">
                <a:solidFill>
                  <a:srgbClr val="0000FF"/>
                </a:solidFill>
                <a:latin typeface="+mn-ea"/>
                <a:ea typeface="+mn-ea"/>
              </a:rPr>
              <a:t>e</a:t>
            </a:r>
            <a:r>
              <a:rPr kumimoji="1" lang="zh-CN" altLang="en-US" dirty="0">
                <a:solidFill>
                  <a:srgbClr val="0000FF"/>
                </a:solidFill>
                <a:latin typeface="+mn-ea"/>
                <a:ea typeface="+mn-ea"/>
              </a:rPr>
              <a:t>光在棱镜内折射线与棱镜底边平行，</a:t>
            </a:r>
            <a:r>
              <a:rPr kumimoji="1" lang="zh-CN" altLang="en-US" dirty="0">
                <a:solidFill>
                  <a:srgbClr val="009900"/>
                </a:solidFill>
                <a:latin typeface="+mn-ea"/>
                <a:ea typeface="+mn-ea"/>
              </a:rPr>
              <a:t>已知</a:t>
            </a:r>
            <a:r>
              <a:rPr lang="en-US" altLang="zh-CN" dirty="0">
                <a:solidFill>
                  <a:srgbClr val="FF0000"/>
                </a:solidFill>
              </a:rPr>
              <a:t>n</a:t>
            </a:r>
            <a:r>
              <a:rPr lang="en-US" altLang="zh-CN" baseline="-25000" dirty="0">
                <a:solidFill>
                  <a:srgbClr val="FF0000"/>
                </a:solidFill>
              </a:rPr>
              <a:t>o</a:t>
            </a:r>
            <a:r>
              <a:rPr lang="zh-CN" altLang="en-US" dirty="0">
                <a:solidFill>
                  <a:srgbClr val="0000FF"/>
                </a:solidFill>
              </a:rPr>
              <a:t>和</a:t>
            </a:r>
            <a:r>
              <a:rPr lang="en-US" altLang="zh-CN" dirty="0">
                <a:solidFill>
                  <a:srgbClr val="FF0000"/>
                </a:solidFill>
              </a:rPr>
              <a:t>n</a:t>
            </a:r>
            <a:r>
              <a:rPr lang="en-US" altLang="zh-CN" baseline="-25000" dirty="0">
                <a:solidFill>
                  <a:srgbClr val="FF0000"/>
                </a:solidFill>
              </a:rPr>
              <a:t>e </a:t>
            </a:r>
            <a:r>
              <a:rPr lang="zh-CN" altLang="en-US" sz="2400" dirty="0">
                <a:solidFill>
                  <a:srgbClr val="009900"/>
                </a:solidFill>
                <a:latin typeface="+mn-ea"/>
                <a:ea typeface="+mn-ea"/>
              </a:rPr>
              <a:t>，</a:t>
            </a:r>
            <a:r>
              <a:rPr kumimoji="1" lang="zh-CN" altLang="en-US" dirty="0">
                <a:latin typeface="+mn-ea"/>
                <a:ea typeface="+mn-ea"/>
              </a:rPr>
              <a:t>求入射角</a:t>
            </a:r>
            <a:r>
              <a:rPr kumimoji="1" lang="en-US" altLang="zh-CN" i="1" dirty="0" err="1">
                <a:solidFill>
                  <a:srgbClr val="FF0000"/>
                </a:solidFill>
                <a:latin typeface="+mn-ea"/>
                <a:ea typeface="+mn-ea"/>
              </a:rPr>
              <a:t>i</a:t>
            </a:r>
            <a:r>
              <a:rPr kumimoji="1" lang="en-US" altLang="zh-CN" i="1" dirty="0">
                <a:latin typeface="+mn-ea"/>
                <a:ea typeface="+mn-ea"/>
              </a:rPr>
              <a:t>=____</a:t>
            </a:r>
            <a:r>
              <a:rPr kumimoji="1" lang="zh-CN" altLang="en-US" dirty="0">
                <a:latin typeface="+mn-ea"/>
                <a:ea typeface="+mn-ea"/>
              </a:rPr>
              <a:t>，</a:t>
            </a:r>
            <a:r>
              <a:rPr kumimoji="1" lang="zh-CN" altLang="en-US" dirty="0">
                <a:solidFill>
                  <a:srgbClr val="009900"/>
                </a:solidFill>
                <a:latin typeface="+mn-ea"/>
                <a:ea typeface="+mn-ea"/>
              </a:rPr>
              <a:t>光折射角</a:t>
            </a:r>
            <a:r>
              <a:rPr kumimoji="1" lang="zh-CN" altLang="en-US" dirty="0">
                <a:latin typeface="+mn-ea"/>
                <a:ea typeface="+mn-ea"/>
              </a:rPr>
              <a:t>   </a:t>
            </a:r>
            <a:r>
              <a:rPr kumimoji="1" lang="en-US" altLang="zh-CN" dirty="0" smtClean="0">
                <a:latin typeface="+mn-ea"/>
                <a:ea typeface="+mn-ea"/>
              </a:rPr>
              <a:t>= </a:t>
            </a:r>
            <a:r>
              <a:rPr kumimoji="1" lang="en-US" altLang="zh-CN" dirty="0">
                <a:solidFill>
                  <a:srgbClr val="009900"/>
                </a:solidFill>
                <a:latin typeface="+mn-ea"/>
                <a:ea typeface="+mn-ea"/>
              </a:rPr>
              <a:t>____,</a:t>
            </a:r>
            <a:r>
              <a:rPr kumimoji="1" lang="zh-CN" altLang="en-US" dirty="0">
                <a:solidFill>
                  <a:srgbClr val="EE12CF"/>
                </a:solidFill>
                <a:latin typeface="+mn-ea"/>
                <a:ea typeface="+mn-ea"/>
              </a:rPr>
              <a:t>并画出</a:t>
            </a:r>
            <a:r>
              <a:rPr kumimoji="1" lang="en-US" altLang="zh-CN" i="1" dirty="0">
                <a:solidFill>
                  <a:srgbClr val="0000FF"/>
                </a:solidFill>
                <a:latin typeface="+mn-ea"/>
                <a:ea typeface="+mn-ea"/>
              </a:rPr>
              <a:t>e</a:t>
            </a:r>
            <a:r>
              <a:rPr kumimoji="1" lang="zh-CN" altLang="en-US" dirty="0">
                <a:solidFill>
                  <a:srgbClr val="0000FF"/>
                </a:solidFill>
                <a:latin typeface="+mn-ea"/>
                <a:ea typeface="+mn-ea"/>
              </a:rPr>
              <a:t>光和</a:t>
            </a:r>
            <a:r>
              <a:rPr kumimoji="1" lang="en-US" altLang="zh-CN" i="1" dirty="0">
                <a:solidFill>
                  <a:srgbClr val="EE12CF"/>
                </a:solidFill>
                <a:latin typeface="+mn-ea"/>
                <a:ea typeface="+mn-ea"/>
              </a:rPr>
              <a:t>o</a:t>
            </a:r>
            <a:r>
              <a:rPr kumimoji="1" lang="zh-CN" altLang="en-US" dirty="0">
                <a:solidFill>
                  <a:srgbClr val="EE12CF"/>
                </a:solidFill>
                <a:latin typeface="+mn-ea"/>
                <a:ea typeface="+mn-ea"/>
              </a:rPr>
              <a:t>光的光矢量振动方向</a:t>
            </a:r>
            <a:r>
              <a:rPr kumimoji="1" lang="zh-CN" altLang="en-US" dirty="0">
                <a:latin typeface="+mn-ea"/>
                <a:ea typeface="+mn-ea"/>
              </a:rPr>
              <a:t>。</a:t>
            </a:r>
          </a:p>
        </p:txBody>
      </p:sp>
      <p:graphicFrame>
        <p:nvGraphicFramePr>
          <p:cNvPr id="45" name="Object 33"/>
          <p:cNvGraphicFramePr>
            <a:graphicFrameLocks noChangeAspect="1"/>
          </p:cNvGraphicFramePr>
          <p:nvPr>
            <p:extLst>
              <p:ext uri="{D42A27DB-BD31-4B8C-83A1-F6EECF244321}">
                <p14:modId xmlns:p14="http://schemas.microsoft.com/office/powerpoint/2010/main" val="3120311719"/>
              </p:ext>
            </p:extLst>
          </p:nvPr>
        </p:nvGraphicFramePr>
        <p:xfrm>
          <a:off x="7181639" y="3849549"/>
          <a:ext cx="1893887" cy="935037"/>
        </p:xfrm>
        <a:graphic>
          <a:graphicData uri="http://schemas.openxmlformats.org/presentationml/2006/ole">
            <mc:AlternateContent xmlns:mc="http://schemas.openxmlformats.org/markup-compatibility/2006">
              <mc:Choice xmlns:v="urn:schemas-microsoft-com:vml" Requires="v">
                <p:oleObj spid="_x0000_s487642" name="公式" r:id="rId19" imgW="698400" imgH="393480" progId="Equation.3">
                  <p:embed/>
                </p:oleObj>
              </mc:Choice>
              <mc:Fallback>
                <p:oleObj name="公式" r:id="rId19" imgW="698400" imgH="393480" progId="Equation.3">
                  <p:embed/>
                  <p:pic>
                    <p:nvPicPr>
                      <p:cNvPr id="0" name=""/>
                      <p:cNvPicPr>
                        <a:picLocks noChangeAspect="1" noChangeArrowheads="1"/>
                      </p:cNvPicPr>
                      <p:nvPr/>
                    </p:nvPicPr>
                    <p:blipFill>
                      <a:blip r:embed="rId20"/>
                      <a:srcRect/>
                      <a:stretch>
                        <a:fillRect/>
                      </a:stretch>
                    </p:blipFill>
                    <p:spPr bwMode="auto">
                      <a:xfrm>
                        <a:off x="7181639" y="3849549"/>
                        <a:ext cx="1893887" cy="935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Text Box 20"/>
          <p:cNvSpPr txBox="1">
            <a:spLocks noChangeArrowheads="1"/>
          </p:cNvSpPr>
          <p:nvPr/>
        </p:nvSpPr>
        <p:spPr bwMode="auto">
          <a:xfrm>
            <a:off x="6088371" y="4770659"/>
            <a:ext cx="1412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zh-CN" altLang="en-US" dirty="0">
                <a:solidFill>
                  <a:srgbClr val="FF3300"/>
                </a:solidFill>
                <a:latin typeface="楷体_GB2312" pitchFamily="49" charset="-122"/>
                <a:sym typeface="Monotype Sorts" pitchFamily="2" charset="2"/>
              </a:rPr>
              <a:t>对</a:t>
            </a:r>
            <a:r>
              <a:rPr kumimoji="1" lang="en-US" altLang="zh-CN" i="1" dirty="0">
                <a:solidFill>
                  <a:srgbClr val="FF3300"/>
                </a:solidFill>
                <a:latin typeface="楷体_GB2312" pitchFamily="49" charset="-122"/>
                <a:sym typeface="Monotype Sorts" pitchFamily="2" charset="2"/>
              </a:rPr>
              <a:t>o</a:t>
            </a:r>
            <a:r>
              <a:rPr kumimoji="1" lang="zh-CN" altLang="en-US" dirty="0">
                <a:solidFill>
                  <a:srgbClr val="FF3300"/>
                </a:solidFill>
                <a:latin typeface="楷体_GB2312" pitchFamily="49" charset="-122"/>
                <a:sym typeface="Monotype Sorts" pitchFamily="2" charset="2"/>
              </a:rPr>
              <a:t>光</a:t>
            </a:r>
            <a:endParaRPr kumimoji="1" lang="zh-CN" altLang="en-US" dirty="0">
              <a:solidFill>
                <a:srgbClr val="FF3300"/>
              </a:solidFill>
              <a:latin typeface="楷体_GB2312" pitchFamily="49" charset="-122"/>
            </a:endParaRPr>
          </a:p>
        </p:txBody>
      </p:sp>
      <p:graphicFrame>
        <p:nvGraphicFramePr>
          <p:cNvPr id="47" name="Object 32"/>
          <p:cNvGraphicFramePr>
            <a:graphicFrameLocks noChangeAspect="1"/>
          </p:cNvGraphicFramePr>
          <p:nvPr>
            <p:extLst>
              <p:ext uri="{D42A27DB-BD31-4B8C-83A1-F6EECF244321}">
                <p14:modId xmlns:p14="http://schemas.microsoft.com/office/powerpoint/2010/main" val="1519895291"/>
              </p:ext>
            </p:extLst>
          </p:nvPr>
        </p:nvGraphicFramePr>
        <p:xfrm>
          <a:off x="7237414" y="4770658"/>
          <a:ext cx="2528887" cy="588962"/>
        </p:xfrm>
        <a:graphic>
          <a:graphicData uri="http://schemas.openxmlformats.org/presentationml/2006/ole">
            <mc:AlternateContent xmlns:mc="http://schemas.openxmlformats.org/markup-compatibility/2006">
              <mc:Choice xmlns:v="urn:schemas-microsoft-com:vml" Requires="v">
                <p:oleObj spid="_x0000_s487643" name="公式" r:id="rId21" imgW="901440" imgH="228600" progId="Equation.3">
                  <p:embed/>
                </p:oleObj>
              </mc:Choice>
              <mc:Fallback>
                <p:oleObj name="公式" r:id="rId21" imgW="901440" imgH="228600" progId="Equation.3">
                  <p:embed/>
                  <p:pic>
                    <p:nvPicPr>
                      <p:cNvPr id="0" name=""/>
                      <p:cNvPicPr>
                        <a:picLocks noChangeAspect="1" noChangeArrowheads="1"/>
                      </p:cNvPicPr>
                      <p:nvPr/>
                    </p:nvPicPr>
                    <p:blipFill>
                      <a:blip r:embed="rId22"/>
                      <a:srcRect/>
                      <a:stretch>
                        <a:fillRect/>
                      </a:stretch>
                    </p:blipFill>
                    <p:spPr bwMode="auto">
                      <a:xfrm>
                        <a:off x="7237414" y="4770658"/>
                        <a:ext cx="2528887" cy="588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33"/>
          <p:cNvGraphicFramePr>
            <a:graphicFrameLocks noChangeAspect="1"/>
          </p:cNvGraphicFramePr>
          <p:nvPr>
            <p:extLst>
              <p:ext uri="{D42A27DB-BD31-4B8C-83A1-F6EECF244321}">
                <p14:modId xmlns:p14="http://schemas.microsoft.com/office/powerpoint/2010/main" val="2240671729"/>
              </p:ext>
            </p:extLst>
          </p:nvPr>
        </p:nvGraphicFramePr>
        <p:xfrm>
          <a:off x="9677401" y="4620014"/>
          <a:ext cx="860425" cy="935037"/>
        </p:xfrm>
        <a:graphic>
          <a:graphicData uri="http://schemas.openxmlformats.org/presentationml/2006/ole">
            <mc:AlternateContent xmlns:mc="http://schemas.openxmlformats.org/markup-compatibility/2006">
              <mc:Choice xmlns:v="urn:schemas-microsoft-com:vml" Requires="v">
                <p:oleObj spid="_x0000_s487644" name="公式" r:id="rId23" imgW="317160" imgH="393480" progId="Equation.3">
                  <p:embed/>
                </p:oleObj>
              </mc:Choice>
              <mc:Fallback>
                <p:oleObj name="公式" r:id="rId23" imgW="317160" imgH="393480" progId="Equation.3">
                  <p:embed/>
                  <p:pic>
                    <p:nvPicPr>
                      <p:cNvPr id="0" name=""/>
                      <p:cNvPicPr>
                        <a:picLocks noChangeAspect="1" noChangeArrowheads="1"/>
                      </p:cNvPicPr>
                      <p:nvPr/>
                    </p:nvPicPr>
                    <p:blipFill>
                      <a:blip r:embed="rId18"/>
                      <a:srcRect/>
                      <a:stretch>
                        <a:fillRect/>
                      </a:stretch>
                    </p:blipFill>
                    <p:spPr bwMode="auto">
                      <a:xfrm>
                        <a:off x="9677401" y="4620014"/>
                        <a:ext cx="860425" cy="935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33"/>
          <p:cNvGraphicFramePr>
            <a:graphicFrameLocks noChangeAspect="1"/>
          </p:cNvGraphicFramePr>
          <p:nvPr>
            <p:extLst>
              <p:ext uri="{D42A27DB-BD31-4B8C-83A1-F6EECF244321}">
                <p14:modId xmlns:p14="http://schemas.microsoft.com/office/powerpoint/2010/main" val="288479888"/>
              </p:ext>
            </p:extLst>
          </p:nvPr>
        </p:nvGraphicFramePr>
        <p:xfrm>
          <a:off x="6735551" y="5392292"/>
          <a:ext cx="2339975" cy="1025525"/>
        </p:xfrm>
        <a:graphic>
          <a:graphicData uri="http://schemas.openxmlformats.org/presentationml/2006/ole">
            <mc:AlternateContent xmlns:mc="http://schemas.openxmlformats.org/markup-compatibility/2006">
              <mc:Choice xmlns:v="urn:schemas-microsoft-com:vml" Requires="v">
                <p:oleObj spid="_x0000_s487645" name="公式" r:id="rId24" imgW="863280" imgH="431640" progId="Equation.3">
                  <p:embed/>
                </p:oleObj>
              </mc:Choice>
              <mc:Fallback>
                <p:oleObj name="公式" r:id="rId24" imgW="863280" imgH="431640" progId="Equation.3">
                  <p:embed/>
                  <p:pic>
                    <p:nvPicPr>
                      <p:cNvPr id="0" name=""/>
                      <p:cNvPicPr>
                        <a:picLocks noChangeAspect="1" noChangeArrowheads="1"/>
                      </p:cNvPicPr>
                      <p:nvPr/>
                    </p:nvPicPr>
                    <p:blipFill>
                      <a:blip r:embed="rId25"/>
                      <a:srcRect/>
                      <a:stretch>
                        <a:fillRect/>
                      </a:stretch>
                    </p:blipFill>
                    <p:spPr bwMode="auto">
                      <a:xfrm>
                        <a:off x="6735551" y="5392292"/>
                        <a:ext cx="2339975"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Line 33"/>
          <p:cNvSpPr>
            <a:spLocks noChangeShapeType="1"/>
          </p:cNvSpPr>
          <p:nvPr/>
        </p:nvSpPr>
        <p:spPr bwMode="auto">
          <a:xfrm>
            <a:off x="2982176" y="5560744"/>
            <a:ext cx="1447800" cy="381000"/>
          </a:xfrm>
          <a:prstGeom prst="line">
            <a:avLst/>
          </a:prstGeom>
          <a:noFill/>
          <a:ln w="38100">
            <a:solidFill>
              <a:srgbClr val="EE12C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Line 38"/>
          <p:cNvSpPr>
            <a:spLocks noChangeShapeType="1"/>
          </p:cNvSpPr>
          <p:nvPr/>
        </p:nvSpPr>
        <p:spPr bwMode="auto">
          <a:xfrm flipV="1">
            <a:off x="3861177" y="5668559"/>
            <a:ext cx="76200" cy="2286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 name="Arc 11"/>
          <p:cNvSpPr>
            <a:spLocks/>
          </p:cNvSpPr>
          <p:nvPr/>
        </p:nvSpPr>
        <p:spPr bwMode="auto">
          <a:xfrm flipV="1">
            <a:off x="3383658" y="5694397"/>
            <a:ext cx="73445" cy="162304"/>
          </a:xfrm>
          <a:custGeom>
            <a:avLst/>
            <a:gdLst>
              <a:gd name="T0" fmla="*/ 0 w 21600"/>
              <a:gd name="T1" fmla="*/ 0 h 21600"/>
              <a:gd name="T2" fmla="*/ 96 w 21600"/>
              <a:gd name="T3" fmla="*/ 96 h 21600"/>
              <a:gd name="T4" fmla="*/ 0 w 21600"/>
              <a:gd name="T5" fmla="*/ 9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4" name="Object 10"/>
          <p:cNvGraphicFramePr>
            <a:graphicFrameLocks noChangeAspect="1"/>
          </p:cNvGraphicFramePr>
          <p:nvPr>
            <p:extLst>
              <p:ext uri="{D42A27DB-BD31-4B8C-83A1-F6EECF244321}">
                <p14:modId xmlns:p14="http://schemas.microsoft.com/office/powerpoint/2010/main" val="1468614041"/>
              </p:ext>
            </p:extLst>
          </p:nvPr>
        </p:nvGraphicFramePr>
        <p:xfrm>
          <a:off x="3475090" y="5699570"/>
          <a:ext cx="485810" cy="740590"/>
        </p:xfrm>
        <a:graphic>
          <a:graphicData uri="http://schemas.openxmlformats.org/presentationml/2006/ole">
            <mc:AlternateContent xmlns:mc="http://schemas.openxmlformats.org/markup-compatibility/2006">
              <mc:Choice xmlns:v="urn:schemas-microsoft-com:vml" Requires="v">
                <p:oleObj spid="_x0000_s487646" name="公式" r:id="rId26" imgW="152280" imgH="228600" progId="Equation.3">
                  <p:embed/>
                </p:oleObj>
              </mc:Choice>
              <mc:Fallback>
                <p:oleObj name="公式" r:id="rId26" imgW="152280" imgH="228600" progId="Equation.3">
                  <p:embed/>
                  <p:pic>
                    <p:nvPicPr>
                      <p:cNvPr id="0" name=""/>
                      <p:cNvPicPr>
                        <a:picLocks noChangeAspect="1" noChangeArrowheads="1"/>
                      </p:cNvPicPr>
                      <p:nvPr/>
                    </p:nvPicPr>
                    <p:blipFill>
                      <a:blip r:embed="rId27"/>
                      <a:srcRect/>
                      <a:stretch>
                        <a:fillRect/>
                      </a:stretch>
                    </p:blipFill>
                    <p:spPr bwMode="auto">
                      <a:xfrm>
                        <a:off x="3475090" y="5699570"/>
                        <a:ext cx="485810" cy="7405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10"/>
          <p:cNvGraphicFramePr>
            <a:graphicFrameLocks noChangeAspect="1"/>
          </p:cNvGraphicFramePr>
          <p:nvPr>
            <p:extLst>
              <p:ext uri="{D42A27DB-BD31-4B8C-83A1-F6EECF244321}">
                <p14:modId xmlns:p14="http://schemas.microsoft.com/office/powerpoint/2010/main" val="2299486136"/>
              </p:ext>
            </p:extLst>
          </p:nvPr>
        </p:nvGraphicFramePr>
        <p:xfrm>
          <a:off x="1653135" y="1309377"/>
          <a:ext cx="485810" cy="740590"/>
        </p:xfrm>
        <a:graphic>
          <a:graphicData uri="http://schemas.openxmlformats.org/presentationml/2006/ole">
            <mc:AlternateContent xmlns:mc="http://schemas.openxmlformats.org/markup-compatibility/2006">
              <mc:Choice xmlns:v="urn:schemas-microsoft-com:vml" Requires="v">
                <p:oleObj spid="_x0000_s487647" name="公式" r:id="rId28" imgW="152280" imgH="228600" progId="Equation.3">
                  <p:embed/>
                </p:oleObj>
              </mc:Choice>
              <mc:Fallback>
                <p:oleObj name="公式" r:id="rId28" imgW="152280" imgH="228600" progId="Equation.3">
                  <p:embed/>
                  <p:pic>
                    <p:nvPicPr>
                      <p:cNvPr id="0" name=""/>
                      <p:cNvPicPr>
                        <a:picLocks noChangeAspect="1" noChangeArrowheads="1"/>
                      </p:cNvPicPr>
                      <p:nvPr/>
                    </p:nvPicPr>
                    <p:blipFill>
                      <a:blip r:embed="rId29"/>
                      <a:srcRect/>
                      <a:stretch>
                        <a:fillRect/>
                      </a:stretch>
                    </p:blipFill>
                    <p:spPr bwMode="auto">
                      <a:xfrm>
                        <a:off x="1653135" y="1309377"/>
                        <a:ext cx="485810" cy="7405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矩形 3"/>
          <p:cNvSpPr/>
          <p:nvPr/>
        </p:nvSpPr>
        <p:spPr>
          <a:xfrm>
            <a:off x="3977890" y="5867128"/>
            <a:ext cx="364202" cy="523220"/>
          </a:xfrm>
          <a:prstGeom prst="rect">
            <a:avLst/>
          </a:prstGeom>
        </p:spPr>
        <p:txBody>
          <a:bodyPr wrap="none">
            <a:spAutoFit/>
          </a:bodyPr>
          <a:lstStyle/>
          <a:p>
            <a:r>
              <a:rPr kumimoji="1" lang="en-US" altLang="zh-CN" sz="2800" b="1" i="1" dirty="0">
                <a:solidFill>
                  <a:srgbClr val="0000FF"/>
                </a:solidFill>
                <a:latin typeface="楷体_GB2312" pitchFamily="49" charset="-122"/>
              </a:rPr>
              <a:t>o</a:t>
            </a:r>
            <a:endParaRPr lang="zh-CN" altLang="en-US" sz="2800" b="1" dirty="0">
              <a:solidFill>
                <a:srgbClr val="0000FF"/>
              </a:solidFill>
            </a:endParaRPr>
          </a:p>
        </p:txBody>
      </p:sp>
      <p:sp>
        <p:nvSpPr>
          <p:cNvPr id="56" name="AutoShape 35"/>
          <p:cNvSpPr>
            <a:spLocks noChangeArrowheads="1"/>
          </p:cNvSpPr>
          <p:nvPr/>
        </p:nvSpPr>
        <p:spPr bwMode="auto">
          <a:xfrm>
            <a:off x="6242862" y="4181329"/>
            <a:ext cx="763940" cy="250604"/>
          </a:xfrm>
          <a:prstGeom prst="rightArrow">
            <a:avLst>
              <a:gd name="adj1" fmla="val 50000"/>
              <a:gd name="adj2" fmla="val 137500"/>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path path="circle">
              <a:fillToRect l="50000" t="50000" r="50000" b="50000"/>
            </a:path>
            <a:tileRect/>
          </a:gra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57" name="AutoShape 35"/>
          <p:cNvSpPr>
            <a:spLocks noChangeArrowheads="1"/>
          </p:cNvSpPr>
          <p:nvPr/>
        </p:nvSpPr>
        <p:spPr bwMode="auto">
          <a:xfrm>
            <a:off x="5859751" y="5768002"/>
            <a:ext cx="763940" cy="250604"/>
          </a:xfrm>
          <a:prstGeom prst="rightArrow">
            <a:avLst>
              <a:gd name="adj1" fmla="val 50000"/>
              <a:gd name="adj2" fmla="val 137500"/>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5400000" scaled="1"/>
            <a:tileRect/>
          </a:gra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58" name="矩形 57"/>
          <p:cNvSpPr/>
          <p:nvPr/>
        </p:nvSpPr>
        <p:spPr>
          <a:xfrm>
            <a:off x="6071205" y="6265821"/>
            <a:ext cx="4493538" cy="523220"/>
          </a:xfrm>
          <a:prstGeom prst="rect">
            <a:avLst/>
          </a:prstGeom>
        </p:spPr>
        <p:txBody>
          <a:bodyPr wrap="none">
            <a:spAutoFit/>
          </a:bodyPr>
          <a:lstStyle/>
          <a:p>
            <a:r>
              <a:rPr kumimoji="1" lang="en-US" altLang="zh-CN" sz="2800" b="1" i="1" dirty="0">
                <a:solidFill>
                  <a:srgbClr val="0000FF"/>
                </a:solidFill>
                <a:latin typeface="楷体_GB2312" pitchFamily="49" charset="-122"/>
              </a:rPr>
              <a:t>e</a:t>
            </a:r>
            <a:r>
              <a:rPr kumimoji="1" lang="zh-CN" altLang="en-US" sz="2800" b="1" dirty="0">
                <a:solidFill>
                  <a:srgbClr val="0000FF"/>
                </a:solidFill>
                <a:latin typeface="楷体_GB2312" pitchFamily="49" charset="-122"/>
              </a:rPr>
              <a:t>光和</a:t>
            </a:r>
            <a:r>
              <a:rPr kumimoji="1" lang="en-US" altLang="zh-CN" sz="2800" b="1" i="1" dirty="0">
                <a:solidFill>
                  <a:srgbClr val="EE12CF"/>
                </a:solidFill>
                <a:latin typeface="楷体_GB2312" pitchFamily="49" charset="-122"/>
              </a:rPr>
              <a:t>o</a:t>
            </a:r>
            <a:r>
              <a:rPr kumimoji="1" lang="zh-CN" altLang="en-US" sz="2800" b="1" dirty="0">
                <a:solidFill>
                  <a:srgbClr val="EE12CF"/>
                </a:solidFill>
                <a:latin typeface="楷体_GB2312" pitchFamily="49" charset="-122"/>
              </a:rPr>
              <a:t>光的光矢量振动方向</a:t>
            </a:r>
            <a:endParaRPr lang="zh-CN" altLang="en-US" sz="2800" b="1" dirty="0"/>
          </a:p>
        </p:txBody>
      </p:sp>
      <p:sp>
        <p:nvSpPr>
          <p:cNvPr id="59" name="矩形 58"/>
          <p:cNvSpPr/>
          <p:nvPr/>
        </p:nvSpPr>
        <p:spPr>
          <a:xfrm>
            <a:off x="2443230" y="4401644"/>
            <a:ext cx="906017" cy="523220"/>
          </a:xfrm>
          <a:prstGeom prst="rect">
            <a:avLst/>
          </a:prstGeom>
        </p:spPr>
        <p:txBody>
          <a:bodyPr wrap="none">
            <a:spAutoFit/>
          </a:bodyPr>
          <a:lstStyle/>
          <a:p>
            <a:pPr algn="ctr"/>
            <a:r>
              <a:rPr lang="zh-CN" altLang="en-US" sz="2800" b="1" dirty="0"/>
              <a:t>光轴</a:t>
            </a:r>
            <a:endParaRPr lang="zh-CN" altLang="en-US" sz="2800" b="1" i="1" dirty="0">
              <a:ea typeface="MingLiU" pitchFamily="49" charset="-120"/>
            </a:endParaRPr>
          </a:p>
        </p:txBody>
      </p:sp>
      <p:graphicFrame>
        <p:nvGraphicFramePr>
          <p:cNvPr id="61" name="Object 20"/>
          <p:cNvGraphicFramePr>
            <a:graphicFrameLocks noChangeAspect="1"/>
          </p:cNvGraphicFramePr>
          <p:nvPr>
            <p:extLst>
              <p:ext uri="{D42A27DB-BD31-4B8C-83A1-F6EECF244321}">
                <p14:modId xmlns:p14="http://schemas.microsoft.com/office/powerpoint/2010/main" val="3517100099"/>
              </p:ext>
            </p:extLst>
          </p:nvPr>
        </p:nvGraphicFramePr>
        <p:xfrm>
          <a:off x="3491920" y="5388773"/>
          <a:ext cx="218863" cy="232204"/>
        </p:xfrm>
        <a:graphic>
          <a:graphicData uri="http://schemas.openxmlformats.org/presentationml/2006/ole">
            <mc:AlternateContent xmlns:mc="http://schemas.openxmlformats.org/markup-compatibility/2006">
              <mc:Choice xmlns:v="urn:schemas-microsoft-com:vml" Requires="v">
                <p:oleObj spid="_x0000_s487648" name="公式" r:id="rId30" imgW="114102" imgH="114102" progId="Equation.3">
                  <p:embed/>
                </p:oleObj>
              </mc:Choice>
              <mc:Fallback>
                <p:oleObj name="公式" r:id="rId30" imgW="114102" imgH="11410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1920" y="5388773"/>
                        <a:ext cx="218863" cy="232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17"/>
          <p:cNvGraphicFramePr>
            <a:graphicFrameLocks noChangeAspect="1"/>
          </p:cNvGraphicFramePr>
          <p:nvPr>
            <p:extLst>
              <p:ext uri="{D42A27DB-BD31-4B8C-83A1-F6EECF244321}">
                <p14:modId xmlns:p14="http://schemas.microsoft.com/office/powerpoint/2010/main" val="4141151501"/>
              </p:ext>
            </p:extLst>
          </p:nvPr>
        </p:nvGraphicFramePr>
        <p:xfrm>
          <a:off x="3889853" y="5411641"/>
          <a:ext cx="218863" cy="232204"/>
        </p:xfrm>
        <a:graphic>
          <a:graphicData uri="http://schemas.openxmlformats.org/presentationml/2006/ole">
            <mc:AlternateContent xmlns:mc="http://schemas.openxmlformats.org/markup-compatibility/2006">
              <mc:Choice xmlns:v="urn:schemas-microsoft-com:vml" Requires="v">
                <p:oleObj spid="_x0000_s487649" name="公式" r:id="rId31" imgW="114102" imgH="114102" progId="Equation.3">
                  <p:embed/>
                </p:oleObj>
              </mc:Choice>
              <mc:Fallback>
                <p:oleObj name="公式" r:id="rId31" imgW="114102" imgH="11410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9853" y="5411641"/>
                        <a:ext cx="218863" cy="232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Line 39"/>
          <p:cNvSpPr>
            <a:spLocks noChangeShapeType="1"/>
          </p:cNvSpPr>
          <p:nvPr/>
        </p:nvSpPr>
        <p:spPr bwMode="auto">
          <a:xfrm flipV="1">
            <a:off x="4050490" y="5730441"/>
            <a:ext cx="76200" cy="2286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 name="矩形 63"/>
          <p:cNvSpPr/>
          <p:nvPr/>
        </p:nvSpPr>
        <p:spPr>
          <a:xfrm>
            <a:off x="598553" y="2910646"/>
            <a:ext cx="4809119" cy="1384995"/>
          </a:xfrm>
          <a:prstGeom prst="rect">
            <a:avLst/>
          </a:prstGeom>
        </p:spPr>
        <p:txBody>
          <a:bodyPr wrap="square">
            <a:spAutoFit/>
          </a:bodyPr>
          <a:lstStyle/>
          <a:p>
            <a:r>
              <a:rPr lang="zh-CN" altLang="en-US" sz="2800" b="1" dirty="0">
                <a:solidFill>
                  <a:srgbClr val="0000FF"/>
                </a:solidFill>
              </a:rPr>
              <a:t>光轴平行于晶体表面且垂直于入射面，斜入射。</a:t>
            </a:r>
            <a:r>
              <a:rPr lang="zh-CN" altLang="en-US" sz="2800" b="1" dirty="0"/>
              <a:t>结论：</a:t>
            </a:r>
            <a:r>
              <a:rPr lang="en-US" altLang="zh-CN" sz="2800" b="1" dirty="0">
                <a:solidFill>
                  <a:srgbClr val="CC3300"/>
                </a:solidFill>
                <a:latin typeface="+mn-ea"/>
              </a:rPr>
              <a:t> e</a:t>
            </a:r>
            <a:r>
              <a:rPr lang="zh-CN" altLang="en-US" sz="2800" b="1" dirty="0">
                <a:solidFill>
                  <a:srgbClr val="CC3300"/>
                </a:solidFill>
                <a:latin typeface="+mn-ea"/>
              </a:rPr>
              <a:t>光</a:t>
            </a:r>
            <a:r>
              <a:rPr lang="zh-CN" altLang="en-US" sz="2800" b="1" dirty="0">
                <a:solidFill>
                  <a:srgbClr val="CC3300"/>
                </a:solidFill>
              </a:rPr>
              <a:t>遵守通常的折射定律。</a:t>
            </a:r>
          </a:p>
        </p:txBody>
      </p:sp>
      <p:sp>
        <p:nvSpPr>
          <p:cNvPr id="44" name="矩形 69"/>
          <p:cNvSpPr>
            <a:spLocks noChangeArrowheads="1"/>
          </p:cNvSpPr>
          <p:nvPr/>
        </p:nvSpPr>
        <p:spPr bwMode="auto">
          <a:xfrm>
            <a:off x="3366124" y="4437887"/>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t>⊙</a:t>
            </a:r>
          </a:p>
        </p:txBody>
      </p:sp>
      <p:graphicFrame>
        <p:nvGraphicFramePr>
          <p:cNvPr id="52" name="Object 5"/>
          <p:cNvGraphicFramePr>
            <a:graphicFrameLocks noChangeAspect="1"/>
          </p:cNvGraphicFramePr>
          <p:nvPr>
            <p:extLst>
              <p:ext uri="{D42A27DB-BD31-4B8C-83A1-F6EECF244321}">
                <p14:modId xmlns:p14="http://schemas.microsoft.com/office/powerpoint/2010/main" val="743442007"/>
              </p:ext>
            </p:extLst>
          </p:nvPr>
        </p:nvGraphicFramePr>
        <p:xfrm>
          <a:off x="3525687" y="4609625"/>
          <a:ext cx="209550" cy="209550"/>
        </p:xfrm>
        <a:graphic>
          <a:graphicData uri="http://schemas.openxmlformats.org/presentationml/2006/ole">
            <mc:AlternateContent xmlns:mc="http://schemas.openxmlformats.org/markup-compatibility/2006">
              <mc:Choice xmlns:v="urn:schemas-microsoft-com:vml" Requires="v">
                <p:oleObj spid="_x0000_s487650" name="公式" r:id="rId32" imgW="104770" imgH="104826" progId="Equation.3">
                  <p:embed/>
                </p:oleObj>
              </mc:Choice>
              <mc:Fallback>
                <p:oleObj name="公式" r:id="rId32" imgW="104770" imgH="104826" progId="Equation.3">
                  <p:embed/>
                  <p:pic>
                    <p:nvPicPr>
                      <p:cNvPr id="60" name="Object 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525687" y="4609625"/>
                        <a:ext cx="20955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 name="矩形 69"/>
          <p:cNvSpPr>
            <a:spLocks noChangeArrowheads="1"/>
          </p:cNvSpPr>
          <p:nvPr/>
        </p:nvSpPr>
        <p:spPr bwMode="auto">
          <a:xfrm>
            <a:off x="10931527" y="3216182"/>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t>⊙</a:t>
            </a:r>
          </a:p>
        </p:txBody>
      </p:sp>
      <p:sp>
        <p:nvSpPr>
          <p:cNvPr id="66" name="Oval 115"/>
          <p:cNvSpPr>
            <a:spLocks noChangeAspect="1" noChangeArrowheads="1"/>
          </p:cNvSpPr>
          <p:nvPr/>
        </p:nvSpPr>
        <p:spPr bwMode="auto">
          <a:xfrm rot="5400000">
            <a:off x="9440010" y="317535"/>
            <a:ext cx="2676525" cy="267493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Oval 116"/>
          <p:cNvSpPr>
            <a:spLocks noChangeAspect="1" noChangeArrowheads="1"/>
          </p:cNvSpPr>
          <p:nvPr/>
        </p:nvSpPr>
        <p:spPr bwMode="auto">
          <a:xfrm rot="5400000">
            <a:off x="10159941" y="1113667"/>
            <a:ext cx="1179513" cy="117951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 name="矩形 72"/>
          <p:cNvSpPr>
            <a:spLocks noChangeArrowheads="1"/>
          </p:cNvSpPr>
          <p:nvPr/>
        </p:nvSpPr>
        <p:spPr bwMode="auto">
          <a:xfrm>
            <a:off x="10778272" y="3658394"/>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tx1"/>
                </a:solidFill>
              </a:rPr>
              <a:t>光轴</a:t>
            </a:r>
          </a:p>
        </p:txBody>
      </p:sp>
    </p:spTree>
    <p:extLst>
      <p:ext uri="{BB962C8B-B14F-4D97-AF65-F5344CB8AC3E}">
        <p14:creationId xmlns:p14="http://schemas.microsoft.com/office/powerpoint/2010/main" val="113930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circle(in)">
                                      <p:cBhvr>
                                        <p:cTn id="12" dur="20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ppt_x"/>
                                          </p:val>
                                        </p:tav>
                                        <p:tav tm="100000">
                                          <p:val>
                                            <p:strVal val="#ppt_x"/>
                                          </p:val>
                                        </p:tav>
                                      </p:tavLst>
                                    </p:anim>
                                    <p:anim calcmode="lin" valueType="num">
                                      <p:cBhvr additive="base">
                                        <p:cTn id="1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1000"/>
                                        <p:tgtEl>
                                          <p:spTgt spid="41"/>
                                        </p:tgtEl>
                                      </p:cBhvr>
                                    </p:animEffect>
                                    <p:anim calcmode="lin" valueType="num">
                                      <p:cBhvr>
                                        <p:cTn id="30" dur="1000" fill="hold"/>
                                        <p:tgtEl>
                                          <p:spTgt spid="41"/>
                                        </p:tgtEl>
                                        <p:attrNameLst>
                                          <p:attrName>ppt_x</p:attrName>
                                        </p:attrNameLst>
                                      </p:cBhvr>
                                      <p:tavLst>
                                        <p:tav tm="0">
                                          <p:val>
                                            <p:strVal val="#ppt_x"/>
                                          </p:val>
                                        </p:tav>
                                        <p:tav tm="100000">
                                          <p:val>
                                            <p:strVal val="#ppt_x"/>
                                          </p:val>
                                        </p:tav>
                                      </p:tavLst>
                                    </p:anim>
                                    <p:anim calcmode="lin" valueType="num">
                                      <p:cBhvr>
                                        <p:cTn id="3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barn(inVertical)">
                                      <p:cBhvr>
                                        <p:cTn id="36" dur="5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down)">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p:cTn id="52" dur="1000" fill="hold"/>
                                        <p:tgtEl>
                                          <p:spTgt spid="47"/>
                                        </p:tgtEl>
                                        <p:attrNameLst>
                                          <p:attrName>ppt_w</p:attrName>
                                        </p:attrNameLst>
                                      </p:cBhvr>
                                      <p:tavLst>
                                        <p:tav tm="0">
                                          <p:val>
                                            <p:fltVal val="0"/>
                                          </p:val>
                                        </p:tav>
                                        <p:tav tm="100000">
                                          <p:val>
                                            <p:strVal val="#ppt_w"/>
                                          </p:val>
                                        </p:tav>
                                      </p:tavLst>
                                    </p:anim>
                                    <p:anim calcmode="lin" valueType="num">
                                      <p:cBhvr>
                                        <p:cTn id="53" dur="1000" fill="hold"/>
                                        <p:tgtEl>
                                          <p:spTgt spid="47"/>
                                        </p:tgtEl>
                                        <p:attrNameLst>
                                          <p:attrName>ppt_h</p:attrName>
                                        </p:attrNameLst>
                                      </p:cBhvr>
                                      <p:tavLst>
                                        <p:tav tm="0">
                                          <p:val>
                                            <p:fltVal val="0"/>
                                          </p:val>
                                        </p:tav>
                                        <p:tav tm="100000">
                                          <p:val>
                                            <p:strVal val="#ppt_h"/>
                                          </p:val>
                                        </p:tav>
                                      </p:tavLst>
                                    </p:anim>
                                    <p:anim calcmode="lin" valueType="num">
                                      <p:cBhvr>
                                        <p:cTn id="54" dur="1000" fill="hold"/>
                                        <p:tgtEl>
                                          <p:spTgt spid="47"/>
                                        </p:tgtEl>
                                        <p:attrNameLst>
                                          <p:attrName>style.rotation</p:attrName>
                                        </p:attrNameLst>
                                      </p:cBhvr>
                                      <p:tavLst>
                                        <p:tav tm="0">
                                          <p:val>
                                            <p:fltVal val="90"/>
                                          </p:val>
                                        </p:tav>
                                        <p:tav tm="100000">
                                          <p:val>
                                            <p:fltVal val="0"/>
                                          </p:val>
                                        </p:tav>
                                      </p:tavLst>
                                    </p:anim>
                                    <p:animEffect transition="in" filter="fade">
                                      <p:cBhvr>
                                        <p:cTn id="55" dur="10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1000"/>
                                        <p:tgtEl>
                                          <p:spTgt spid="48"/>
                                        </p:tgtEl>
                                      </p:cBhvr>
                                    </p:animEffect>
                                    <p:anim calcmode="lin" valueType="num">
                                      <p:cBhvr>
                                        <p:cTn id="61" dur="1000" fill="hold"/>
                                        <p:tgtEl>
                                          <p:spTgt spid="48"/>
                                        </p:tgtEl>
                                        <p:attrNameLst>
                                          <p:attrName>ppt_x</p:attrName>
                                        </p:attrNameLst>
                                      </p:cBhvr>
                                      <p:tavLst>
                                        <p:tav tm="0">
                                          <p:val>
                                            <p:strVal val="#ppt_x"/>
                                          </p:val>
                                        </p:tav>
                                        <p:tav tm="100000">
                                          <p:val>
                                            <p:strVal val="#ppt_x"/>
                                          </p:val>
                                        </p:tav>
                                      </p:tavLst>
                                    </p:anim>
                                    <p:anim calcmode="lin" valueType="num">
                                      <p:cBhvr>
                                        <p:cTn id="6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barn(inVertical)">
                                      <p:cBhvr>
                                        <p:cTn id="67" dur="500"/>
                                        <p:tgtEl>
                                          <p:spTgt spid="57"/>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circle(in)">
                                      <p:cBhvr>
                                        <p:cTn id="72" dur="2000"/>
                                        <p:tgtEl>
                                          <p:spTgt spid="49"/>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grpId="0"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circle(in)">
                                      <p:cBhvr>
                                        <p:cTn id="77" dur="2000"/>
                                        <p:tgtEl>
                                          <p:spTgt spid="58"/>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61"/>
                                        </p:tgtEl>
                                        <p:attrNameLst>
                                          <p:attrName>style.visibility</p:attrName>
                                        </p:attrNameLst>
                                      </p:cBhvr>
                                      <p:to>
                                        <p:strVal val="visible"/>
                                      </p:to>
                                    </p:set>
                                    <p:anim calcmode="lin" valueType="num">
                                      <p:cBhvr additive="base">
                                        <p:cTn id="82" dur="500" fill="hold"/>
                                        <p:tgtEl>
                                          <p:spTgt spid="61"/>
                                        </p:tgtEl>
                                        <p:attrNameLst>
                                          <p:attrName>ppt_x</p:attrName>
                                        </p:attrNameLst>
                                      </p:cBhvr>
                                      <p:tavLst>
                                        <p:tav tm="0">
                                          <p:val>
                                            <p:strVal val="#ppt_x"/>
                                          </p:val>
                                        </p:tav>
                                        <p:tav tm="100000">
                                          <p:val>
                                            <p:strVal val="#ppt_x"/>
                                          </p:val>
                                        </p:tav>
                                      </p:tavLst>
                                    </p:anim>
                                    <p:anim calcmode="lin" valueType="num">
                                      <p:cBhvr additive="base">
                                        <p:cTn id="83"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62"/>
                                        </p:tgtEl>
                                        <p:attrNameLst>
                                          <p:attrName>style.visibility</p:attrName>
                                        </p:attrNameLst>
                                      </p:cBhvr>
                                      <p:to>
                                        <p:strVal val="visible"/>
                                      </p:to>
                                    </p:set>
                                    <p:anim calcmode="lin" valueType="num">
                                      <p:cBhvr additive="base">
                                        <p:cTn id="88" dur="500" fill="hold"/>
                                        <p:tgtEl>
                                          <p:spTgt spid="62"/>
                                        </p:tgtEl>
                                        <p:attrNameLst>
                                          <p:attrName>ppt_x</p:attrName>
                                        </p:attrNameLst>
                                      </p:cBhvr>
                                      <p:tavLst>
                                        <p:tav tm="0">
                                          <p:val>
                                            <p:strVal val="#ppt_x"/>
                                          </p:val>
                                        </p:tav>
                                        <p:tav tm="100000">
                                          <p:val>
                                            <p:strVal val="#ppt_x"/>
                                          </p:val>
                                        </p:tav>
                                      </p:tavLst>
                                    </p:anim>
                                    <p:anim calcmode="lin" valueType="num">
                                      <p:cBhvr additive="base">
                                        <p:cTn id="89"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51"/>
                                        </p:tgtEl>
                                        <p:attrNameLst>
                                          <p:attrName>style.visibility</p:attrName>
                                        </p:attrNameLst>
                                      </p:cBhvr>
                                      <p:to>
                                        <p:strVal val="visible"/>
                                      </p:to>
                                    </p:set>
                                    <p:anim calcmode="lin" valueType="num">
                                      <p:cBhvr additive="base">
                                        <p:cTn id="94" dur="500" fill="hold"/>
                                        <p:tgtEl>
                                          <p:spTgt spid="51"/>
                                        </p:tgtEl>
                                        <p:attrNameLst>
                                          <p:attrName>ppt_x</p:attrName>
                                        </p:attrNameLst>
                                      </p:cBhvr>
                                      <p:tavLst>
                                        <p:tav tm="0">
                                          <p:val>
                                            <p:strVal val="#ppt_x"/>
                                          </p:val>
                                        </p:tav>
                                        <p:tav tm="100000">
                                          <p:val>
                                            <p:strVal val="#ppt_x"/>
                                          </p:val>
                                        </p:tav>
                                      </p:tavLst>
                                    </p:anim>
                                    <p:anim calcmode="lin" valueType="num">
                                      <p:cBhvr additive="base">
                                        <p:cTn id="9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63"/>
                                        </p:tgtEl>
                                        <p:attrNameLst>
                                          <p:attrName>style.visibility</p:attrName>
                                        </p:attrNameLst>
                                      </p:cBhvr>
                                      <p:to>
                                        <p:strVal val="visible"/>
                                      </p:to>
                                    </p:set>
                                    <p:anim calcmode="lin" valueType="num">
                                      <p:cBhvr additive="base">
                                        <p:cTn id="100" dur="500" fill="hold"/>
                                        <p:tgtEl>
                                          <p:spTgt spid="63"/>
                                        </p:tgtEl>
                                        <p:attrNameLst>
                                          <p:attrName>ppt_x</p:attrName>
                                        </p:attrNameLst>
                                      </p:cBhvr>
                                      <p:tavLst>
                                        <p:tav tm="0">
                                          <p:val>
                                            <p:strVal val="#ppt_x"/>
                                          </p:val>
                                        </p:tav>
                                        <p:tav tm="100000">
                                          <p:val>
                                            <p:strVal val="#ppt_x"/>
                                          </p:val>
                                        </p:tav>
                                      </p:tavLst>
                                    </p:anim>
                                    <p:anim calcmode="lin" valueType="num">
                                      <p:cBhvr additive="base">
                                        <p:cTn id="101"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6" grpId="0"/>
      <p:bldP spid="51" grpId="0" animBg="1"/>
      <p:bldP spid="56" grpId="0" animBg="1"/>
      <p:bldP spid="57" grpId="0" animBg="1"/>
      <p:bldP spid="58" grpId="0"/>
      <p:bldP spid="6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658029" y="149361"/>
            <a:ext cx="8001000" cy="762000"/>
          </a:xfrm>
          <a:prstGeom prst="rect">
            <a:avLst/>
          </a:prstGeom>
          <a:noFill/>
          <a:ln w="9525">
            <a:noFill/>
            <a:miter lim="800000"/>
            <a:headEnd/>
            <a:tailEnd/>
          </a:ln>
          <a:effectLst/>
        </p:spPr>
        <p:txBody>
          <a:bodyPr anchor="ctr"/>
          <a:lstStyle/>
          <a:p>
            <a:pPr>
              <a:defRPr/>
            </a:pPr>
            <a:r>
              <a:rPr lang="en-US" altLang="zh-CN" sz="3200" b="1" dirty="0" smtClean="0"/>
              <a:t>19.5</a:t>
            </a:r>
            <a:r>
              <a:rPr lang="zh-CN" altLang="en-US" sz="3200" b="1" dirty="0" smtClean="0">
                <a:solidFill>
                  <a:schemeClr val="accent2"/>
                </a:solidFill>
                <a:latin typeface="方正书宋简体"/>
              </a:rPr>
              <a:t>波</a:t>
            </a:r>
            <a:r>
              <a:rPr lang="zh-CN" altLang="en-US" sz="3200" b="1" dirty="0">
                <a:solidFill>
                  <a:schemeClr val="accent2"/>
                </a:solidFill>
                <a:latin typeface="方正书宋简体"/>
              </a:rPr>
              <a:t>晶片和偏振光的产生与检验</a:t>
            </a:r>
          </a:p>
        </p:txBody>
      </p:sp>
      <p:sp>
        <p:nvSpPr>
          <p:cNvPr id="3" name="Text Box 11"/>
          <p:cNvSpPr txBox="1">
            <a:spLocks noChangeArrowheads="1"/>
          </p:cNvSpPr>
          <p:nvPr/>
        </p:nvSpPr>
        <p:spPr bwMode="auto">
          <a:xfrm>
            <a:off x="3011512" y="777218"/>
            <a:ext cx="6019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v"/>
            </a:pPr>
            <a:r>
              <a:rPr lang="zh-CN" altLang="en-US" dirty="0">
                <a:solidFill>
                  <a:srgbClr val="0000FF"/>
                </a:solidFill>
                <a:latin typeface="方正书宋简体"/>
              </a:rPr>
              <a:t>波晶片─</a:t>
            </a:r>
            <a:r>
              <a:rPr lang="zh-CN" altLang="en-US" dirty="0">
                <a:solidFill>
                  <a:srgbClr val="FF0000"/>
                </a:solidFill>
                <a:latin typeface="方正书宋简体"/>
              </a:rPr>
              <a:t>相位延迟片</a:t>
            </a:r>
            <a:endParaRPr lang="zh-CN" altLang="en-US" sz="2000" dirty="0">
              <a:solidFill>
                <a:srgbClr val="FF0000"/>
              </a:solidFill>
              <a:latin typeface="方正书宋简体"/>
            </a:endParaRPr>
          </a:p>
        </p:txBody>
      </p:sp>
      <p:sp>
        <p:nvSpPr>
          <p:cNvPr id="4" name="Text Box 12"/>
          <p:cNvSpPr txBox="1">
            <a:spLocks noChangeArrowheads="1"/>
          </p:cNvSpPr>
          <p:nvPr/>
        </p:nvSpPr>
        <p:spPr bwMode="auto">
          <a:xfrm>
            <a:off x="2388155" y="1477898"/>
            <a:ext cx="68691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0000FF"/>
                </a:solidFill>
                <a:latin typeface="方正书宋简体"/>
              </a:rPr>
              <a:t>晶片</a:t>
            </a:r>
            <a:r>
              <a:rPr lang="zh-CN" altLang="en-US" dirty="0">
                <a:solidFill>
                  <a:srgbClr val="000000"/>
                </a:solidFill>
                <a:latin typeface="方正书宋简体"/>
              </a:rPr>
              <a:t>是</a:t>
            </a:r>
            <a:r>
              <a:rPr lang="zh-CN" altLang="en-US" dirty="0">
                <a:solidFill>
                  <a:schemeClr val="tx1"/>
                </a:solidFill>
                <a:latin typeface="方正书宋简体"/>
              </a:rPr>
              <a:t>光轴平行于表面的</a:t>
            </a:r>
            <a:r>
              <a:rPr lang="zh-CN" altLang="en-US" dirty="0">
                <a:solidFill>
                  <a:schemeClr val="tx1"/>
                </a:solidFill>
              </a:rPr>
              <a:t>单轴</a:t>
            </a:r>
            <a:r>
              <a:rPr lang="zh-CN" altLang="en-US" dirty="0">
                <a:solidFill>
                  <a:schemeClr val="tx1"/>
                </a:solidFill>
                <a:latin typeface="方正书宋简体"/>
              </a:rPr>
              <a:t>晶体薄片。</a:t>
            </a:r>
          </a:p>
        </p:txBody>
      </p:sp>
      <p:grpSp>
        <p:nvGrpSpPr>
          <p:cNvPr id="5" name="Group 141"/>
          <p:cNvGrpSpPr>
            <a:grpSpLocks/>
          </p:cNvGrpSpPr>
          <p:nvPr/>
        </p:nvGrpSpPr>
        <p:grpSpPr bwMode="auto">
          <a:xfrm>
            <a:off x="2257979" y="3187913"/>
            <a:ext cx="6172200" cy="3352800"/>
            <a:chOff x="768" y="1008"/>
            <a:chExt cx="3888" cy="2112"/>
          </a:xfrm>
        </p:grpSpPr>
        <p:sp>
          <p:nvSpPr>
            <p:cNvPr id="6" name="Line 142"/>
            <p:cNvSpPr>
              <a:spLocks noChangeShapeType="1"/>
            </p:cNvSpPr>
            <p:nvPr/>
          </p:nvSpPr>
          <p:spPr bwMode="auto">
            <a:xfrm rot="5400000">
              <a:off x="1080" y="1704"/>
              <a:ext cx="0" cy="528"/>
            </a:xfrm>
            <a:prstGeom prst="line">
              <a:avLst/>
            </a:prstGeom>
            <a:noFill/>
            <a:ln w="57150">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Text Box 143"/>
            <p:cNvSpPr txBox="1">
              <a:spLocks noChangeArrowheads="1"/>
            </p:cNvSpPr>
            <p:nvPr/>
          </p:nvSpPr>
          <p:spPr bwMode="auto">
            <a:xfrm>
              <a:off x="768" y="2064"/>
              <a:ext cx="8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chemeClr val="tx1"/>
                  </a:solidFill>
                </a:rPr>
                <a:t>光轴</a:t>
              </a:r>
            </a:p>
          </p:txBody>
        </p:sp>
        <p:graphicFrame>
          <p:nvGraphicFramePr>
            <p:cNvPr id="8" name="Object 144"/>
            <p:cNvGraphicFramePr>
              <a:graphicFrameLocks noChangeAspect="1"/>
            </p:cNvGraphicFramePr>
            <p:nvPr/>
          </p:nvGraphicFramePr>
          <p:xfrm>
            <a:off x="2208" y="2544"/>
            <a:ext cx="1248" cy="404"/>
          </p:xfrm>
          <a:graphic>
            <a:graphicData uri="http://schemas.openxmlformats.org/presentationml/2006/ole">
              <mc:AlternateContent xmlns:mc="http://schemas.openxmlformats.org/markup-compatibility/2006">
                <mc:Choice xmlns:v="urn:schemas-microsoft-com:vml" Requires="v">
                  <p:oleObj spid="_x0000_s341796" name="公式" r:id="rId3" imgW="660113" imgH="215806" progId="Equation.3">
                    <p:embed/>
                  </p:oleObj>
                </mc:Choice>
                <mc:Fallback>
                  <p:oleObj name="公式" r:id="rId3" imgW="660113"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 y="2544"/>
                          <a:ext cx="124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145"/>
            <p:cNvGrpSpPr>
              <a:grpSpLocks/>
            </p:cNvGrpSpPr>
            <p:nvPr/>
          </p:nvGrpSpPr>
          <p:grpSpPr bwMode="auto">
            <a:xfrm rot="-5400000">
              <a:off x="1450" y="1430"/>
              <a:ext cx="1343" cy="691"/>
              <a:chOff x="1677" y="2903"/>
              <a:chExt cx="1343" cy="691"/>
            </a:xfrm>
          </p:grpSpPr>
          <p:sp>
            <p:nvSpPr>
              <p:cNvPr id="51" name="Oval 146"/>
              <p:cNvSpPr>
                <a:spLocks noChangeArrowheads="1"/>
              </p:cNvSpPr>
              <p:nvPr/>
            </p:nvSpPr>
            <p:spPr bwMode="auto">
              <a:xfrm>
                <a:off x="1677" y="2903"/>
                <a:ext cx="1343" cy="691"/>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Oval 147"/>
              <p:cNvSpPr>
                <a:spLocks noChangeArrowheads="1"/>
              </p:cNvSpPr>
              <p:nvPr/>
            </p:nvSpPr>
            <p:spPr bwMode="auto">
              <a:xfrm>
                <a:off x="2003" y="2903"/>
                <a:ext cx="691" cy="691"/>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0" name="Rectangle 148" descr="蓝色砂纸"/>
            <p:cNvSpPr>
              <a:spLocks noChangeArrowheads="1"/>
            </p:cNvSpPr>
            <p:nvPr/>
          </p:nvSpPr>
          <p:spPr bwMode="auto">
            <a:xfrm>
              <a:off x="1632" y="1008"/>
              <a:ext cx="960" cy="7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1" name="Group 149"/>
            <p:cNvGrpSpPr>
              <a:grpSpLocks/>
            </p:cNvGrpSpPr>
            <p:nvPr/>
          </p:nvGrpSpPr>
          <p:grpSpPr bwMode="auto">
            <a:xfrm>
              <a:off x="3168" y="1008"/>
              <a:ext cx="960" cy="1439"/>
              <a:chOff x="1872" y="2688"/>
              <a:chExt cx="960" cy="1439"/>
            </a:xfrm>
          </p:grpSpPr>
          <p:grpSp>
            <p:nvGrpSpPr>
              <p:cNvPr id="47" name="Group 150" descr="蓝色砂纸"/>
              <p:cNvGrpSpPr>
                <a:grpSpLocks/>
              </p:cNvGrpSpPr>
              <p:nvPr/>
            </p:nvGrpSpPr>
            <p:grpSpPr bwMode="auto">
              <a:xfrm rot="-5400000">
                <a:off x="1690" y="3110"/>
                <a:ext cx="1343" cy="691"/>
                <a:chOff x="1677" y="2903"/>
                <a:chExt cx="1343" cy="691"/>
              </a:xfrm>
            </p:grpSpPr>
            <p:sp>
              <p:nvSpPr>
                <p:cNvPr id="49" name="Oval 151" descr="蓝色砂纸"/>
                <p:cNvSpPr>
                  <a:spLocks noChangeArrowheads="1"/>
                </p:cNvSpPr>
                <p:nvPr/>
              </p:nvSpPr>
              <p:spPr bwMode="auto">
                <a:xfrm>
                  <a:off x="1677" y="2903"/>
                  <a:ext cx="1343" cy="691"/>
                </a:xfrm>
                <a:prstGeom prst="ellipse">
                  <a:avLst/>
                </a:prstGeom>
                <a:blipFill dpi="0" rotWithShape="0">
                  <a:blip r:embed="rId5"/>
                  <a:srcRect/>
                  <a:tile tx="0" ty="0" sx="100000" sy="100000" flip="none" algn="tl"/>
                </a:blipFill>
                <a:ln w="38100">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 name="Oval 152" descr="蓝色砂纸"/>
                <p:cNvSpPr>
                  <a:spLocks noChangeArrowheads="1"/>
                </p:cNvSpPr>
                <p:nvPr/>
              </p:nvSpPr>
              <p:spPr bwMode="auto">
                <a:xfrm>
                  <a:off x="2003" y="2903"/>
                  <a:ext cx="691" cy="691"/>
                </a:xfrm>
                <a:prstGeom prst="ellipse">
                  <a:avLst/>
                </a:prstGeom>
                <a:blipFill dpi="0" rotWithShape="0">
                  <a:blip r:embed="rId5"/>
                  <a:srcRect/>
                  <a:tile tx="0" ty="0" sx="100000" sy="100000" flip="none" algn="tl"/>
                </a:blipFill>
                <a:ln w="38100">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8" name="Rectangle 153" descr="蓝色砂纸"/>
              <p:cNvSpPr>
                <a:spLocks noChangeArrowheads="1"/>
              </p:cNvSpPr>
              <p:nvPr/>
            </p:nvSpPr>
            <p:spPr bwMode="auto">
              <a:xfrm>
                <a:off x="1872" y="2688"/>
                <a:ext cx="960" cy="7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2" name="Line 154"/>
            <p:cNvSpPr>
              <a:spLocks noChangeShapeType="1"/>
            </p:cNvSpPr>
            <p:nvPr/>
          </p:nvSpPr>
          <p:spPr bwMode="auto">
            <a:xfrm>
              <a:off x="960" y="1776"/>
              <a:ext cx="3696" cy="0"/>
            </a:xfrm>
            <a:prstGeom prst="line">
              <a:avLst/>
            </a:prstGeom>
            <a:noFill/>
            <a:ln w="57150">
              <a:solidFill>
                <a:srgbClr val="660033"/>
              </a:solidFill>
              <a:round/>
              <a:headEnd/>
              <a:tailEnd/>
            </a:ln>
            <a:effectLst>
              <a:outerShdw dist="35921" dir="2700000" algn="ctr" rotWithShape="0">
                <a:schemeClr val="bg2"/>
              </a:outerShdw>
            </a:effectLst>
          </p:spPr>
          <p:txBody>
            <a:bodyPr wrap="none" anchor="ctr"/>
            <a:lstStyle/>
            <a:p>
              <a:pPr>
                <a:defRPr/>
              </a:pPr>
              <a:endParaRPr lang="zh-CN" altLang="en-US">
                <a:ln>
                  <a:solidFill>
                    <a:srgbClr val="660033"/>
                  </a:solidFill>
                </a:ln>
              </a:endParaRPr>
            </a:p>
          </p:txBody>
        </p:sp>
        <p:sp>
          <p:nvSpPr>
            <p:cNvPr id="13" name="Line 155"/>
            <p:cNvSpPr>
              <a:spLocks noChangeShapeType="1"/>
            </p:cNvSpPr>
            <p:nvPr/>
          </p:nvSpPr>
          <p:spPr bwMode="auto">
            <a:xfrm>
              <a:off x="1296" y="2464"/>
              <a:ext cx="3216" cy="0"/>
            </a:xfrm>
            <a:prstGeom prst="line">
              <a:avLst/>
            </a:prstGeom>
            <a:noFill/>
            <a:ln w="38100">
              <a:solidFill>
                <a:srgbClr val="FF66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56"/>
            <p:cNvSpPr>
              <a:spLocks noChangeShapeType="1"/>
            </p:cNvSpPr>
            <p:nvPr/>
          </p:nvSpPr>
          <p:spPr bwMode="auto">
            <a:xfrm flipH="1">
              <a:off x="2112" y="1056"/>
              <a:ext cx="0" cy="206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57"/>
            <p:cNvSpPr>
              <a:spLocks noChangeShapeType="1"/>
            </p:cNvSpPr>
            <p:nvPr/>
          </p:nvSpPr>
          <p:spPr bwMode="auto">
            <a:xfrm>
              <a:off x="2112" y="1056"/>
              <a:ext cx="0" cy="192"/>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 name="Group 158"/>
            <p:cNvGrpSpPr>
              <a:grpSpLocks/>
            </p:cNvGrpSpPr>
            <p:nvPr/>
          </p:nvGrpSpPr>
          <p:grpSpPr bwMode="auto">
            <a:xfrm>
              <a:off x="1944" y="2544"/>
              <a:ext cx="336" cy="144"/>
              <a:chOff x="3408" y="3408"/>
              <a:chExt cx="336" cy="144"/>
            </a:xfrm>
          </p:grpSpPr>
          <p:sp>
            <p:nvSpPr>
              <p:cNvPr id="45" name="Line 159"/>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Oval 160"/>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 name="Group 161"/>
            <p:cNvGrpSpPr>
              <a:grpSpLocks/>
            </p:cNvGrpSpPr>
            <p:nvPr/>
          </p:nvGrpSpPr>
          <p:grpSpPr bwMode="auto">
            <a:xfrm>
              <a:off x="1944" y="2784"/>
              <a:ext cx="336" cy="144"/>
              <a:chOff x="3408" y="3408"/>
              <a:chExt cx="336" cy="144"/>
            </a:xfrm>
          </p:grpSpPr>
          <p:sp>
            <p:nvSpPr>
              <p:cNvPr id="43" name="Line 162"/>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Oval 163"/>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8" name="Group 164"/>
            <p:cNvGrpSpPr>
              <a:grpSpLocks/>
            </p:cNvGrpSpPr>
            <p:nvPr/>
          </p:nvGrpSpPr>
          <p:grpSpPr bwMode="auto">
            <a:xfrm>
              <a:off x="1944" y="1344"/>
              <a:ext cx="336" cy="144"/>
              <a:chOff x="3408" y="3408"/>
              <a:chExt cx="336" cy="144"/>
            </a:xfrm>
          </p:grpSpPr>
          <p:sp>
            <p:nvSpPr>
              <p:cNvPr id="41" name="Line 165"/>
              <p:cNvSpPr>
                <a:spLocks noChangeShapeType="1"/>
              </p:cNvSpPr>
              <p:nvPr/>
            </p:nvSpPr>
            <p:spPr bwMode="auto">
              <a:xfrm>
                <a:off x="3408" y="3504"/>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Oval 166"/>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9" name="Group 167"/>
            <p:cNvGrpSpPr>
              <a:grpSpLocks/>
            </p:cNvGrpSpPr>
            <p:nvPr/>
          </p:nvGrpSpPr>
          <p:grpSpPr bwMode="auto">
            <a:xfrm>
              <a:off x="1944" y="1584"/>
              <a:ext cx="336" cy="144"/>
              <a:chOff x="3408" y="3408"/>
              <a:chExt cx="336" cy="144"/>
            </a:xfrm>
          </p:grpSpPr>
          <p:sp>
            <p:nvSpPr>
              <p:cNvPr id="39" name="Line 168"/>
              <p:cNvSpPr>
                <a:spLocks noChangeShapeType="1"/>
              </p:cNvSpPr>
              <p:nvPr/>
            </p:nvSpPr>
            <p:spPr bwMode="auto">
              <a:xfrm>
                <a:off x="3408" y="3504"/>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Oval 169"/>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0" name="Line 170"/>
            <p:cNvSpPr>
              <a:spLocks noChangeShapeType="1"/>
            </p:cNvSpPr>
            <p:nvPr/>
          </p:nvSpPr>
          <p:spPr bwMode="auto">
            <a:xfrm flipH="1">
              <a:off x="3648" y="1056"/>
              <a:ext cx="0" cy="206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71"/>
            <p:cNvSpPr>
              <a:spLocks noChangeShapeType="1"/>
            </p:cNvSpPr>
            <p:nvPr/>
          </p:nvSpPr>
          <p:spPr bwMode="auto">
            <a:xfrm>
              <a:off x="3648" y="1056"/>
              <a:ext cx="0" cy="192"/>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 name="Group 172"/>
            <p:cNvGrpSpPr>
              <a:grpSpLocks/>
            </p:cNvGrpSpPr>
            <p:nvPr/>
          </p:nvGrpSpPr>
          <p:grpSpPr bwMode="auto">
            <a:xfrm>
              <a:off x="3488" y="2544"/>
              <a:ext cx="336" cy="144"/>
              <a:chOff x="3408" y="3408"/>
              <a:chExt cx="336" cy="144"/>
            </a:xfrm>
          </p:grpSpPr>
          <p:sp>
            <p:nvSpPr>
              <p:cNvPr id="37" name="Line 173"/>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Oval 174"/>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3" name="Group 175"/>
            <p:cNvGrpSpPr>
              <a:grpSpLocks/>
            </p:cNvGrpSpPr>
            <p:nvPr/>
          </p:nvGrpSpPr>
          <p:grpSpPr bwMode="auto">
            <a:xfrm>
              <a:off x="3488" y="2784"/>
              <a:ext cx="336" cy="144"/>
              <a:chOff x="3408" y="3408"/>
              <a:chExt cx="336" cy="144"/>
            </a:xfrm>
          </p:grpSpPr>
          <p:sp>
            <p:nvSpPr>
              <p:cNvPr id="35" name="Line 176"/>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Oval 177"/>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4" name="Group 178"/>
            <p:cNvGrpSpPr>
              <a:grpSpLocks/>
            </p:cNvGrpSpPr>
            <p:nvPr/>
          </p:nvGrpSpPr>
          <p:grpSpPr bwMode="auto">
            <a:xfrm>
              <a:off x="3480" y="1344"/>
              <a:ext cx="336" cy="144"/>
              <a:chOff x="3408" y="3408"/>
              <a:chExt cx="336" cy="144"/>
            </a:xfrm>
          </p:grpSpPr>
          <p:sp>
            <p:nvSpPr>
              <p:cNvPr id="33" name="Line 179"/>
              <p:cNvSpPr>
                <a:spLocks noChangeShapeType="1"/>
              </p:cNvSpPr>
              <p:nvPr/>
            </p:nvSpPr>
            <p:spPr bwMode="auto">
              <a:xfrm>
                <a:off x="3408" y="3504"/>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Oval 180"/>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5" name="Group 181"/>
            <p:cNvGrpSpPr>
              <a:grpSpLocks/>
            </p:cNvGrpSpPr>
            <p:nvPr/>
          </p:nvGrpSpPr>
          <p:grpSpPr bwMode="auto">
            <a:xfrm>
              <a:off x="3480" y="1584"/>
              <a:ext cx="336" cy="144"/>
              <a:chOff x="3408" y="3408"/>
              <a:chExt cx="336" cy="144"/>
            </a:xfrm>
          </p:grpSpPr>
          <p:sp>
            <p:nvSpPr>
              <p:cNvPr id="31" name="Line 182"/>
              <p:cNvSpPr>
                <a:spLocks noChangeShapeType="1"/>
              </p:cNvSpPr>
              <p:nvPr/>
            </p:nvSpPr>
            <p:spPr bwMode="auto">
              <a:xfrm>
                <a:off x="3408" y="3504"/>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Oval 183"/>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26" name="Object 184"/>
            <p:cNvGraphicFramePr>
              <a:graphicFrameLocks noChangeAspect="1"/>
            </p:cNvGraphicFramePr>
            <p:nvPr/>
          </p:nvGraphicFramePr>
          <p:xfrm>
            <a:off x="2208" y="1440"/>
            <a:ext cx="314" cy="340"/>
          </p:xfrm>
          <a:graphic>
            <a:graphicData uri="http://schemas.openxmlformats.org/presentationml/2006/ole">
              <mc:AlternateContent xmlns:mc="http://schemas.openxmlformats.org/markup-compatibility/2006">
                <mc:Choice xmlns:v="urn:schemas-microsoft-com:vml" Requires="v">
                  <p:oleObj spid="_x0000_s341797" name="公式" r:id="rId6" imgW="152268" imgH="164957" progId="Equation.3">
                    <p:embed/>
                  </p:oleObj>
                </mc:Choice>
                <mc:Fallback>
                  <p:oleObj name="公式" r:id="rId6" imgW="152268" imgH="16495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 y="1440"/>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185"/>
            <p:cNvGraphicFramePr>
              <a:graphicFrameLocks noChangeAspect="1"/>
            </p:cNvGraphicFramePr>
            <p:nvPr/>
          </p:nvGraphicFramePr>
          <p:xfrm>
            <a:off x="3744" y="1440"/>
            <a:ext cx="314" cy="340"/>
          </p:xfrm>
          <a:graphic>
            <a:graphicData uri="http://schemas.openxmlformats.org/presentationml/2006/ole">
              <mc:AlternateContent xmlns:mc="http://schemas.openxmlformats.org/markup-compatibility/2006">
                <mc:Choice xmlns:v="urn:schemas-microsoft-com:vml" Requires="v">
                  <p:oleObj spid="_x0000_s341798" name="公式" r:id="rId8" imgW="152268" imgH="164957" progId="Equation.3">
                    <p:embed/>
                  </p:oleObj>
                </mc:Choice>
                <mc:Fallback>
                  <p:oleObj name="公式" r:id="rId8" imgW="152268"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4" y="1440"/>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86"/>
            <p:cNvGraphicFramePr>
              <a:graphicFrameLocks noChangeAspect="1"/>
            </p:cNvGraphicFramePr>
            <p:nvPr/>
          </p:nvGraphicFramePr>
          <p:xfrm>
            <a:off x="2784" y="1824"/>
            <a:ext cx="298" cy="332"/>
          </p:xfrm>
          <a:graphic>
            <a:graphicData uri="http://schemas.openxmlformats.org/presentationml/2006/ole">
              <mc:AlternateContent xmlns:mc="http://schemas.openxmlformats.org/markup-compatibility/2006">
                <mc:Choice xmlns:v="urn:schemas-microsoft-com:vml" Requires="v">
                  <p:oleObj spid="_x0000_s341799" name="公式" r:id="rId10" imgW="126835" imgH="139518" progId="Equation.3">
                    <p:embed/>
                  </p:oleObj>
                </mc:Choice>
                <mc:Fallback>
                  <p:oleObj name="公式" r:id="rId10" imgW="126835" imgH="139518"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4" y="1824"/>
                          <a:ext cx="29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187"/>
            <p:cNvGraphicFramePr>
              <a:graphicFrameLocks noChangeAspect="1"/>
            </p:cNvGraphicFramePr>
            <p:nvPr/>
          </p:nvGraphicFramePr>
          <p:xfrm>
            <a:off x="2799" y="2160"/>
            <a:ext cx="268" cy="332"/>
          </p:xfrm>
          <a:graphic>
            <a:graphicData uri="http://schemas.openxmlformats.org/presentationml/2006/ole">
              <mc:AlternateContent xmlns:mc="http://schemas.openxmlformats.org/markup-compatibility/2006">
                <mc:Choice xmlns:v="urn:schemas-microsoft-com:vml" Requires="v">
                  <p:oleObj spid="_x0000_s341800" name="公式" r:id="rId12" imgW="114201" imgH="139579" progId="Equation.3">
                    <p:embed/>
                  </p:oleObj>
                </mc:Choice>
                <mc:Fallback>
                  <p:oleObj name="公式" r:id="rId12" imgW="114201" imgH="13957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9" y="2160"/>
                          <a:ext cx="26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188"/>
            <p:cNvSpPr>
              <a:spLocks noChangeShapeType="1"/>
            </p:cNvSpPr>
            <p:nvPr/>
          </p:nvSpPr>
          <p:spPr bwMode="auto">
            <a:xfrm>
              <a:off x="1296" y="2128"/>
              <a:ext cx="3216" cy="0"/>
            </a:xfrm>
            <a:prstGeom prst="line">
              <a:avLst/>
            </a:prstGeom>
            <a:noFill/>
            <a:ln w="38100">
              <a:solidFill>
                <a:srgbClr val="FF66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 name="Text Box 224"/>
          <p:cNvSpPr txBox="1">
            <a:spLocks noChangeArrowheads="1"/>
          </p:cNvSpPr>
          <p:nvPr/>
        </p:nvSpPr>
        <p:spPr bwMode="auto">
          <a:xfrm>
            <a:off x="6658529" y="804205"/>
            <a:ext cx="177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dirty="0">
                <a:solidFill>
                  <a:srgbClr val="0000FF"/>
                </a:solidFill>
                <a:latin typeface="方正书宋简体"/>
              </a:rPr>
              <a:t>常叫波片</a:t>
            </a:r>
            <a:endParaRPr lang="zh-CN" altLang="en-US" sz="2000" dirty="0">
              <a:solidFill>
                <a:srgbClr val="FF0000"/>
              </a:solidFill>
              <a:latin typeface="方正书宋简体"/>
            </a:endParaRPr>
          </a:p>
        </p:txBody>
      </p:sp>
      <p:sp>
        <p:nvSpPr>
          <p:cNvPr id="54" name="Text Box 225"/>
          <p:cNvSpPr txBox="1">
            <a:spLocks noChangeArrowheads="1"/>
          </p:cNvSpPr>
          <p:nvPr/>
        </p:nvSpPr>
        <p:spPr bwMode="auto">
          <a:xfrm>
            <a:off x="2296732" y="2175079"/>
            <a:ext cx="78174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CC3300"/>
                </a:solidFill>
                <a:latin typeface="方正书宋简体"/>
              </a:rPr>
              <a:t>垂直入射光的出射光为同方向但有确定的附加相差的两束线偏振光的合成光。</a:t>
            </a:r>
          </a:p>
        </p:txBody>
      </p:sp>
      <p:grpSp>
        <p:nvGrpSpPr>
          <p:cNvPr id="55" name="Group 114"/>
          <p:cNvGrpSpPr>
            <a:grpSpLocks noChangeAspect="1"/>
          </p:cNvGrpSpPr>
          <p:nvPr/>
        </p:nvGrpSpPr>
        <p:grpSpPr bwMode="auto">
          <a:xfrm rot="5400000">
            <a:off x="7917416" y="3700677"/>
            <a:ext cx="3217862" cy="2192337"/>
            <a:chOff x="3523" y="73"/>
            <a:chExt cx="2396" cy="1632"/>
          </a:xfrm>
        </p:grpSpPr>
        <p:sp>
          <p:nvSpPr>
            <p:cNvPr id="56" name="Oval 1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 name="Oval 1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8" name="Line 117"/>
            <p:cNvSpPr>
              <a:spLocks noChangeAspect="1" noChangeShapeType="1"/>
            </p:cNvSpPr>
            <p:nvPr/>
          </p:nvSpPr>
          <p:spPr bwMode="auto">
            <a:xfrm>
              <a:off x="4722" y="73"/>
              <a:ext cx="0" cy="163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4219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iterate type="wd">
                                    <p:tmPct val="100000"/>
                                  </p:iterate>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iterate type="wd">
                                    <p:tmPct val="100000"/>
                                  </p:iterate>
                                  <p:childTnLst>
                                    <p:set>
                                      <p:cBhvr>
                                        <p:cTn id="28" dur="1" fill="hold">
                                          <p:stCondLst>
                                            <p:cond delay="0"/>
                                          </p:stCondLst>
                                        </p:cTn>
                                        <p:tgtEl>
                                          <p:spTgt spid="53"/>
                                        </p:tgtEl>
                                        <p:attrNameLst>
                                          <p:attrName>style.visibility</p:attrName>
                                        </p:attrNameLst>
                                      </p:cBhvr>
                                      <p:to>
                                        <p:strVal val="visible"/>
                                      </p:to>
                                    </p:set>
                                    <p:animEffect transition="in" filter="wipe(left)">
                                      <p:cBhvr>
                                        <p:cTn id="29" dur="500"/>
                                        <p:tgtEl>
                                          <p:spTgt spid="53"/>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54"/>
                                        </p:tgtEl>
                                        <p:attrNameLst>
                                          <p:attrName>style.visibility</p:attrName>
                                        </p:attrNameLst>
                                      </p:cBhvr>
                                      <p:to>
                                        <p:strVal val="visible"/>
                                      </p:to>
                                    </p:set>
                                    <p:anim calcmode="lin" valueType="num">
                                      <p:cBhvr>
                                        <p:cTn id="34" dur="500" fill="hold"/>
                                        <p:tgtEl>
                                          <p:spTgt spid="54"/>
                                        </p:tgtEl>
                                        <p:attrNameLst>
                                          <p:attrName>ppt_w</p:attrName>
                                        </p:attrNameLst>
                                      </p:cBhvr>
                                      <p:tavLst>
                                        <p:tav tm="0">
                                          <p:val>
                                            <p:fltVal val="0"/>
                                          </p:val>
                                        </p:tav>
                                        <p:tav tm="100000">
                                          <p:val>
                                            <p:strVal val="#ppt_w"/>
                                          </p:val>
                                        </p:tav>
                                      </p:tavLst>
                                    </p:anim>
                                    <p:anim calcmode="lin" valueType="num">
                                      <p:cBhvr>
                                        <p:cTn id="35" dur="500" fill="hold"/>
                                        <p:tgtEl>
                                          <p:spTgt spid="54"/>
                                        </p:tgtEl>
                                        <p:attrNameLst>
                                          <p:attrName>ppt_h</p:attrName>
                                        </p:attrNameLst>
                                      </p:cBhvr>
                                      <p:tavLst>
                                        <p:tav tm="0">
                                          <p:val>
                                            <p:fltVal val="0"/>
                                          </p:val>
                                        </p:tav>
                                        <p:tav tm="100000">
                                          <p:val>
                                            <p:strVal val="#ppt_h"/>
                                          </p:val>
                                        </p:tav>
                                      </p:tavLst>
                                    </p:anim>
                                    <p:animEffect transition="in" filter="fade">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left)">
                                      <p:cBhvr>
                                        <p:cTn id="4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3" grpId="0" autoUpdateAnimBg="0"/>
      <p:bldP spid="5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71374" y="181841"/>
            <a:ext cx="73981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回忆</a:t>
            </a:r>
            <a:r>
              <a:rPr lang="zh-CN" altLang="en-US" dirty="0"/>
              <a:t>：光轴平行于晶体表面和入射面，正入射</a:t>
            </a:r>
          </a:p>
        </p:txBody>
      </p:sp>
      <p:sp>
        <p:nvSpPr>
          <p:cNvPr id="3" name="Line 1101"/>
          <p:cNvSpPr>
            <a:spLocks noChangeShapeType="1"/>
          </p:cNvSpPr>
          <p:nvPr/>
        </p:nvSpPr>
        <p:spPr bwMode="auto">
          <a:xfrm>
            <a:off x="3906531" y="4027034"/>
            <a:ext cx="4384675" cy="0"/>
          </a:xfrm>
          <a:prstGeom prst="line">
            <a:avLst/>
          </a:prstGeom>
          <a:noFill/>
          <a:ln w="57150">
            <a:solidFill>
              <a:srgbClr val="0033CC"/>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 name="Rectangle 1120"/>
          <p:cNvSpPr>
            <a:spLocks noChangeArrowheads="1"/>
          </p:cNvSpPr>
          <p:nvPr/>
        </p:nvSpPr>
        <p:spPr bwMode="auto">
          <a:xfrm>
            <a:off x="3433454" y="3747636"/>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5" name="Rectangle 1121"/>
          <p:cNvSpPr>
            <a:spLocks noChangeArrowheads="1"/>
          </p:cNvSpPr>
          <p:nvPr/>
        </p:nvSpPr>
        <p:spPr bwMode="auto">
          <a:xfrm>
            <a:off x="8336640" y="3733347"/>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6" name="Text Box 44"/>
          <p:cNvSpPr txBox="1">
            <a:spLocks noChangeArrowheads="1"/>
          </p:cNvSpPr>
          <p:nvPr/>
        </p:nvSpPr>
        <p:spPr bwMode="auto">
          <a:xfrm>
            <a:off x="6648512" y="2556463"/>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7" name="Text Box 45"/>
          <p:cNvSpPr txBox="1">
            <a:spLocks noChangeArrowheads="1"/>
          </p:cNvSpPr>
          <p:nvPr/>
        </p:nvSpPr>
        <p:spPr bwMode="auto">
          <a:xfrm>
            <a:off x="6003742" y="5438089"/>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8" name="Group 14"/>
          <p:cNvGrpSpPr>
            <a:grpSpLocks noChangeAspect="1"/>
          </p:cNvGrpSpPr>
          <p:nvPr/>
        </p:nvGrpSpPr>
        <p:grpSpPr bwMode="auto">
          <a:xfrm rot="16200000">
            <a:off x="8231732" y="2316829"/>
            <a:ext cx="2482850" cy="1692275"/>
            <a:chOff x="3523" y="73"/>
            <a:chExt cx="2396" cy="1632"/>
          </a:xfrm>
        </p:grpSpPr>
        <p:sp>
          <p:nvSpPr>
            <p:cNvPr id="9"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 name="Line 1086"/>
          <p:cNvSpPr>
            <a:spLocks noChangeShapeType="1"/>
          </p:cNvSpPr>
          <p:nvPr/>
        </p:nvSpPr>
        <p:spPr bwMode="auto">
          <a:xfrm>
            <a:off x="5525627" y="2469600"/>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7"/>
          <p:cNvSpPr>
            <a:spLocks noChangeShapeType="1"/>
          </p:cNvSpPr>
          <p:nvPr/>
        </p:nvSpPr>
        <p:spPr bwMode="auto">
          <a:xfrm flipH="1" flipV="1">
            <a:off x="5144334" y="4855781"/>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88"/>
          <p:cNvSpPr>
            <a:spLocks noChangeShapeType="1"/>
          </p:cNvSpPr>
          <p:nvPr/>
        </p:nvSpPr>
        <p:spPr bwMode="auto">
          <a:xfrm>
            <a:off x="6486471" y="1837612"/>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flipH="1">
            <a:off x="7700655" y="2484473"/>
            <a:ext cx="22942" cy="155367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5036311" y="4044497"/>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735024" y="403814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6473120" y="1244008"/>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19" name="Rectangle 1131"/>
          <p:cNvSpPr>
            <a:spLocks noChangeArrowheads="1"/>
          </p:cNvSpPr>
          <p:nvPr/>
        </p:nvSpPr>
        <p:spPr bwMode="auto">
          <a:xfrm>
            <a:off x="4946738" y="4900554"/>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0" name="Line 1146"/>
          <p:cNvSpPr>
            <a:spLocks noChangeShapeType="1"/>
          </p:cNvSpPr>
          <p:nvPr/>
        </p:nvSpPr>
        <p:spPr bwMode="auto">
          <a:xfrm>
            <a:off x="5512159" y="2717442"/>
            <a:ext cx="5581" cy="304718"/>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a:off x="7723598" y="2717443"/>
            <a:ext cx="0" cy="33146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795529" y="1244673"/>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3" name="AutoShape 1151"/>
          <p:cNvSpPr>
            <a:spLocks noChangeArrowheads="1"/>
          </p:cNvSpPr>
          <p:nvPr/>
        </p:nvSpPr>
        <p:spPr bwMode="auto">
          <a:xfrm>
            <a:off x="1725913" y="4228212"/>
            <a:ext cx="2513889" cy="1055608"/>
          </a:xfrm>
          <a:prstGeom prst="wedgeRoundRectCallout">
            <a:avLst>
              <a:gd name="adj1" fmla="val 75736"/>
              <a:gd name="adj2" fmla="val -38922"/>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24" name="AutoShape 1153"/>
          <p:cNvSpPr>
            <a:spLocks noChangeArrowheads="1"/>
          </p:cNvSpPr>
          <p:nvPr/>
        </p:nvSpPr>
        <p:spPr bwMode="auto">
          <a:xfrm>
            <a:off x="1859313" y="3214234"/>
            <a:ext cx="1344287" cy="578882"/>
          </a:xfrm>
          <a:prstGeom prst="wedgeRoundRectCallout">
            <a:avLst>
              <a:gd name="adj1" fmla="val 212714"/>
              <a:gd name="adj2" fmla="val 8004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5" name="Line 1090"/>
          <p:cNvSpPr>
            <a:spLocks noChangeShapeType="1"/>
          </p:cNvSpPr>
          <p:nvPr/>
        </p:nvSpPr>
        <p:spPr bwMode="auto">
          <a:xfrm flipH="1" flipV="1">
            <a:off x="5535400" y="4052022"/>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5981129" y="712840"/>
            <a:ext cx="4620152" cy="523220"/>
          </a:xfrm>
          <a:prstGeom prst="rect">
            <a:avLst/>
          </a:prstGeom>
          <a:noFill/>
          <a:ln w="9525">
            <a:noFill/>
            <a:miter lim="800000"/>
            <a:headEnd/>
            <a:tailEnd/>
          </a:ln>
        </p:spPr>
        <p:txBody>
          <a:bodyPr wrap="square">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7" name="矩形 46"/>
          <p:cNvSpPr>
            <a:spLocks noChangeArrowheads="1"/>
          </p:cNvSpPr>
          <p:nvPr/>
        </p:nvSpPr>
        <p:spPr bwMode="auto">
          <a:xfrm>
            <a:off x="1741179" y="5678806"/>
            <a:ext cx="3384550" cy="954087"/>
          </a:xfrm>
          <a:prstGeom prst="rect">
            <a:avLst/>
          </a:prstGeom>
          <a:noFill/>
          <a:ln w="9525">
            <a:noFill/>
            <a:miter lim="800000"/>
            <a:headEnd/>
            <a:tailEnd/>
          </a:ln>
        </p:spPr>
        <p:txBody>
          <a:bodyPr>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66"/>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O</a:t>
            </a:r>
            <a:r>
              <a:rPr lang="zh-CN" altLang="en-US" sz="2800" b="1" dirty="0">
                <a:solidFill>
                  <a:srgbClr val="009900"/>
                </a:solidFill>
                <a:latin typeface="+mn-ea"/>
              </a:rPr>
              <a:t>光</a:t>
            </a:r>
            <a:r>
              <a:rPr lang="zh-CN" altLang="en-US" sz="2800" b="1" dirty="0">
                <a:solidFill>
                  <a:srgbClr val="9900CC"/>
                </a:solidFill>
              </a:rPr>
              <a:t>的波阵面</a:t>
            </a:r>
          </a:p>
        </p:txBody>
      </p:sp>
      <p:sp>
        <p:nvSpPr>
          <p:cNvPr id="28" name="Text Box 44"/>
          <p:cNvSpPr txBox="1">
            <a:spLocks noChangeArrowheads="1"/>
          </p:cNvSpPr>
          <p:nvPr/>
        </p:nvSpPr>
        <p:spPr bwMode="auto">
          <a:xfrm>
            <a:off x="5672610" y="2661757"/>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788955" y="2342702"/>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8906900" y="4683101"/>
            <a:ext cx="1325304" cy="578882"/>
          </a:xfrm>
          <a:prstGeom prst="wedgeRoundRectCallout">
            <a:avLst>
              <a:gd name="adj1" fmla="val -138859"/>
              <a:gd name="adj2" fmla="val -152523"/>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1" name="矩形 46"/>
          <p:cNvSpPr>
            <a:spLocks noChangeArrowheads="1"/>
          </p:cNvSpPr>
          <p:nvPr/>
        </p:nvSpPr>
        <p:spPr bwMode="auto">
          <a:xfrm>
            <a:off x="6734053" y="1321630"/>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B0F0"/>
                </a:solidFill>
              </a:rPr>
              <a:t>光线</a:t>
            </a:r>
            <a:r>
              <a:rPr lang="en-US" altLang="zh-CN" sz="2800" b="1" dirty="0">
                <a:solidFill>
                  <a:srgbClr val="00B0F0"/>
                </a:solidFill>
              </a:rPr>
              <a:t>2</a:t>
            </a:r>
            <a:r>
              <a:rPr lang="zh-CN" altLang="en-US" sz="2800" b="1" dirty="0">
                <a:solidFill>
                  <a:srgbClr val="00B0F0"/>
                </a:solidFill>
              </a:rPr>
              <a:t>到达</a:t>
            </a:r>
            <a:r>
              <a:rPr lang="en-US" altLang="zh-CN" sz="2800" b="1" dirty="0">
                <a:solidFill>
                  <a:srgbClr val="00B0F0"/>
                </a:solidFill>
              </a:rPr>
              <a:t>D</a:t>
            </a:r>
            <a:endParaRPr lang="zh-CN" altLang="en-US" sz="2800" b="1" dirty="0">
              <a:solidFill>
                <a:srgbClr val="00B0F0"/>
              </a:solidFill>
            </a:endParaRPr>
          </a:p>
        </p:txBody>
      </p:sp>
      <p:sp>
        <p:nvSpPr>
          <p:cNvPr id="32" name="矩形 46"/>
          <p:cNvSpPr>
            <a:spLocks noChangeArrowheads="1"/>
          </p:cNvSpPr>
          <p:nvPr/>
        </p:nvSpPr>
        <p:spPr bwMode="auto">
          <a:xfrm>
            <a:off x="2139151" y="2652691"/>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B050"/>
                </a:solidFill>
              </a:rPr>
              <a:t>光线</a:t>
            </a:r>
            <a:r>
              <a:rPr lang="en-US" altLang="zh-CN" sz="2800" b="1" dirty="0">
                <a:solidFill>
                  <a:srgbClr val="00B050"/>
                </a:solidFill>
              </a:rPr>
              <a:t>1</a:t>
            </a:r>
            <a:r>
              <a:rPr lang="zh-CN" altLang="en-US" sz="2800" b="1" dirty="0">
                <a:solidFill>
                  <a:srgbClr val="00B050"/>
                </a:solidFill>
              </a:rPr>
              <a:t>到达</a:t>
            </a:r>
            <a:r>
              <a:rPr lang="en-US" altLang="zh-CN" sz="2800" b="1" dirty="0">
                <a:solidFill>
                  <a:srgbClr val="00B050"/>
                </a:solidFill>
              </a:rPr>
              <a:t>A</a:t>
            </a:r>
            <a:endParaRPr lang="zh-CN" altLang="en-US" sz="2800" b="1" dirty="0">
              <a:solidFill>
                <a:srgbClr val="00B050"/>
              </a:solidFill>
            </a:endParaRPr>
          </a:p>
        </p:txBody>
      </p:sp>
      <p:sp>
        <p:nvSpPr>
          <p:cNvPr id="33" name="Arc 149"/>
          <p:cNvSpPr>
            <a:spLocks/>
          </p:cNvSpPr>
          <p:nvPr/>
        </p:nvSpPr>
        <p:spPr bwMode="auto">
          <a:xfrm flipV="1">
            <a:off x="4787370" y="3982627"/>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4" name="矩形 46"/>
          <p:cNvSpPr>
            <a:spLocks noChangeArrowheads="1"/>
          </p:cNvSpPr>
          <p:nvPr/>
        </p:nvSpPr>
        <p:spPr bwMode="auto">
          <a:xfrm>
            <a:off x="5036311" y="5908333"/>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5" name="Line 1089"/>
          <p:cNvSpPr>
            <a:spLocks noChangeShapeType="1"/>
          </p:cNvSpPr>
          <p:nvPr/>
        </p:nvSpPr>
        <p:spPr bwMode="auto">
          <a:xfrm flipV="1">
            <a:off x="5125689" y="4006398"/>
            <a:ext cx="446129" cy="676705"/>
          </a:xfrm>
          <a:prstGeom prst="line">
            <a:avLst/>
          </a:prstGeom>
          <a:noFill/>
          <a:ln w="38100">
            <a:solidFill>
              <a:srgbClr val="33CC33"/>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6" name="矩形 35"/>
          <p:cNvSpPr>
            <a:spLocks noChangeArrowheads="1"/>
          </p:cNvSpPr>
          <p:nvPr/>
        </p:nvSpPr>
        <p:spPr bwMode="auto">
          <a:xfrm>
            <a:off x="4662546" y="3264101"/>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37" name="Arc 149"/>
          <p:cNvSpPr>
            <a:spLocks/>
          </p:cNvSpPr>
          <p:nvPr/>
        </p:nvSpPr>
        <p:spPr bwMode="auto">
          <a:xfrm flipV="1">
            <a:off x="6929813" y="4011475"/>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8" name="AutoShape 1151"/>
          <p:cNvSpPr>
            <a:spLocks noChangeArrowheads="1"/>
          </p:cNvSpPr>
          <p:nvPr/>
        </p:nvSpPr>
        <p:spPr bwMode="auto">
          <a:xfrm>
            <a:off x="8154232" y="5623963"/>
            <a:ext cx="2513889" cy="1055608"/>
          </a:xfrm>
          <a:prstGeom prst="wedgeRoundRectCallout">
            <a:avLst>
              <a:gd name="adj1" fmla="val -53618"/>
              <a:gd name="adj2" fmla="val -132775"/>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39" name="Line 1089"/>
          <p:cNvSpPr>
            <a:spLocks noChangeShapeType="1"/>
          </p:cNvSpPr>
          <p:nvPr/>
        </p:nvSpPr>
        <p:spPr bwMode="auto">
          <a:xfrm flipV="1">
            <a:off x="7016108" y="4030934"/>
            <a:ext cx="652215" cy="402694"/>
          </a:xfrm>
          <a:prstGeom prst="line">
            <a:avLst/>
          </a:prstGeom>
          <a:noFill/>
          <a:ln w="38100">
            <a:solidFill>
              <a:srgbClr val="33CC33"/>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40" name="矩形 39"/>
          <p:cNvSpPr>
            <a:spLocks noChangeArrowheads="1"/>
          </p:cNvSpPr>
          <p:nvPr/>
        </p:nvSpPr>
        <p:spPr bwMode="auto">
          <a:xfrm>
            <a:off x="6279668" y="3341048"/>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1" name="Rectangle 1131"/>
          <p:cNvSpPr>
            <a:spLocks noChangeArrowheads="1"/>
          </p:cNvSpPr>
          <p:nvPr/>
        </p:nvSpPr>
        <p:spPr bwMode="auto">
          <a:xfrm>
            <a:off x="7146876" y="4902507"/>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42" name="矩形 46"/>
          <p:cNvSpPr>
            <a:spLocks noChangeArrowheads="1"/>
          </p:cNvSpPr>
          <p:nvPr/>
        </p:nvSpPr>
        <p:spPr bwMode="auto">
          <a:xfrm>
            <a:off x="6762957" y="5913328"/>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3" name="Line 1090"/>
          <p:cNvSpPr>
            <a:spLocks noChangeShapeType="1"/>
          </p:cNvSpPr>
          <p:nvPr/>
        </p:nvSpPr>
        <p:spPr bwMode="auto">
          <a:xfrm flipH="1" flipV="1">
            <a:off x="7722309" y="4024904"/>
            <a:ext cx="5550" cy="16735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4" name="Line 1093"/>
          <p:cNvSpPr>
            <a:spLocks noChangeShapeType="1"/>
          </p:cNvSpPr>
          <p:nvPr/>
        </p:nvSpPr>
        <p:spPr bwMode="auto">
          <a:xfrm flipH="1">
            <a:off x="5530193" y="5290099"/>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5" name="Line 1147"/>
          <p:cNvSpPr>
            <a:spLocks noChangeShapeType="1"/>
          </p:cNvSpPr>
          <p:nvPr/>
        </p:nvSpPr>
        <p:spPr bwMode="auto">
          <a:xfrm>
            <a:off x="7713878" y="5285657"/>
            <a:ext cx="21147" cy="358904"/>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pic>
        <p:nvPicPr>
          <p:cNvPr id="4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590" y="712879"/>
            <a:ext cx="2514562" cy="1961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 name="Group 36"/>
          <p:cNvGrpSpPr>
            <a:grpSpLocks/>
          </p:cNvGrpSpPr>
          <p:nvPr/>
        </p:nvGrpSpPr>
        <p:grpSpPr bwMode="auto">
          <a:xfrm rot="1296774">
            <a:off x="5318765" y="4238327"/>
            <a:ext cx="472776" cy="1004934"/>
            <a:chOff x="1488" y="2124"/>
            <a:chExt cx="336" cy="660"/>
          </a:xfrm>
          <a:solidFill>
            <a:srgbClr val="00FFFF"/>
          </a:solidFill>
        </p:grpSpPr>
        <p:sp>
          <p:nvSpPr>
            <p:cNvPr id="48"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2" name="Group 36"/>
          <p:cNvGrpSpPr>
            <a:grpSpLocks/>
          </p:cNvGrpSpPr>
          <p:nvPr/>
        </p:nvGrpSpPr>
        <p:grpSpPr bwMode="auto">
          <a:xfrm rot="1296774">
            <a:off x="7490142" y="4274344"/>
            <a:ext cx="472776" cy="1004934"/>
            <a:chOff x="1488" y="2124"/>
            <a:chExt cx="336" cy="660"/>
          </a:xfrm>
          <a:solidFill>
            <a:srgbClr val="00FFFF"/>
          </a:solidFill>
        </p:grpSpPr>
        <p:sp>
          <p:nvSpPr>
            <p:cNvPr id="53"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4"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59317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ircle(in)">
                                      <p:cBhvr>
                                        <p:cTn id="37" dur="2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anim calcmode="lin" valueType="num">
                                      <p:cBhvr>
                                        <p:cTn id="49" dur="1000" fill="hold"/>
                                        <p:tgtEl>
                                          <p:spTgt spid="18"/>
                                        </p:tgtEl>
                                        <p:attrNameLst>
                                          <p:attrName>ppt_x</p:attrName>
                                        </p:attrNameLst>
                                      </p:cBhvr>
                                      <p:tavLst>
                                        <p:tav tm="0">
                                          <p:val>
                                            <p:strVal val="#ppt_x"/>
                                          </p:val>
                                        </p:tav>
                                        <p:tav tm="100000">
                                          <p:val>
                                            <p:strVal val="#ppt_x"/>
                                          </p:val>
                                        </p:tav>
                                      </p:tavLst>
                                    </p:anim>
                                    <p:anim calcmode="lin" valueType="num">
                                      <p:cBhvr>
                                        <p:cTn id="5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circle(in)">
                                      <p:cBhvr>
                                        <p:cTn id="79" dur="2000"/>
                                        <p:tgtEl>
                                          <p:spTgt spid="28"/>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1000"/>
                                        <p:tgtEl>
                                          <p:spTgt spid="16"/>
                                        </p:tgtEl>
                                      </p:cBhvr>
                                    </p:animEffect>
                                    <p:anim calcmode="lin" valueType="num">
                                      <p:cBhvr>
                                        <p:cTn id="85" dur="1000" fill="hold"/>
                                        <p:tgtEl>
                                          <p:spTgt spid="16"/>
                                        </p:tgtEl>
                                        <p:attrNameLst>
                                          <p:attrName>ppt_x</p:attrName>
                                        </p:attrNameLst>
                                      </p:cBhvr>
                                      <p:tavLst>
                                        <p:tav tm="0">
                                          <p:val>
                                            <p:strVal val="#ppt_x"/>
                                          </p:val>
                                        </p:tav>
                                        <p:tav tm="100000">
                                          <p:val>
                                            <p:strVal val="#ppt_x"/>
                                          </p:val>
                                        </p:tav>
                                      </p:tavLst>
                                    </p:anim>
                                    <p:anim calcmode="lin" valueType="num">
                                      <p:cBhvr>
                                        <p:cTn id="8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circle(in)">
                                      <p:cBhvr>
                                        <p:cTn id="91" dur="2000"/>
                                        <p:tgtEl>
                                          <p:spTgt spid="32"/>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5"/>
                                        </p:tgtEl>
                                        <p:attrNameLst>
                                          <p:attrName>style.visibility</p:attrName>
                                        </p:attrNameLst>
                                      </p:cBhvr>
                                      <p:to>
                                        <p:strVal val="visible"/>
                                      </p:to>
                                    </p:set>
                                    <p:anim calcmode="lin" valueType="num">
                                      <p:cBhvr additive="base">
                                        <p:cTn id="96" dur="500" fill="hold"/>
                                        <p:tgtEl>
                                          <p:spTgt spid="15"/>
                                        </p:tgtEl>
                                        <p:attrNameLst>
                                          <p:attrName>ppt_x</p:attrName>
                                        </p:attrNameLst>
                                      </p:cBhvr>
                                      <p:tavLst>
                                        <p:tav tm="0">
                                          <p:val>
                                            <p:strVal val="#ppt_x"/>
                                          </p:val>
                                        </p:tav>
                                        <p:tav tm="100000">
                                          <p:val>
                                            <p:strVal val="#ppt_x"/>
                                          </p:val>
                                        </p:tav>
                                      </p:tavLst>
                                    </p:anim>
                                    <p:anim calcmode="lin" valueType="num">
                                      <p:cBhvr additive="base">
                                        <p:cTn id="9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additive="base">
                                        <p:cTn id="102" dur="500" fill="hold"/>
                                        <p:tgtEl>
                                          <p:spTgt spid="21"/>
                                        </p:tgtEl>
                                        <p:attrNameLst>
                                          <p:attrName>ppt_x</p:attrName>
                                        </p:attrNameLst>
                                      </p:cBhvr>
                                      <p:tavLst>
                                        <p:tav tm="0">
                                          <p:val>
                                            <p:strVal val="#ppt_x"/>
                                          </p:val>
                                        </p:tav>
                                        <p:tav tm="100000">
                                          <p:val>
                                            <p:strVal val="#ppt_x"/>
                                          </p:val>
                                        </p:tav>
                                      </p:tavLst>
                                    </p:anim>
                                    <p:anim calcmode="lin" valueType="num">
                                      <p:cBhvr additive="base">
                                        <p:cTn id="10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29"/>
                                        </p:tgtEl>
                                        <p:attrNameLst>
                                          <p:attrName>style.visibility</p:attrName>
                                        </p:attrNameLst>
                                      </p:cBhvr>
                                      <p:to>
                                        <p:strVal val="visible"/>
                                      </p:to>
                                    </p:set>
                                    <p:animEffect transition="in" filter="fade">
                                      <p:cBhvr>
                                        <p:cTn id="108" dur="1000"/>
                                        <p:tgtEl>
                                          <p:spTgt spid="29"/>
                                        </p:tgtEl>
                                      </p:cBhvr>
                                    </p:animEffect>
                                    <p:anim calcmode="lin" valueType="num">
                                      <p:cBhvr>
                                        <p:cTn id="109" dur="1000" fill="hold"/>
                                        <p:tgtEl>
                                          <p:spTgt spid="29"/>
                                        </p:tgtEl>
                                        <p:attrNameLst>
                                          <p:attrName>ppt_x</p:attrName>
                                        </p:attrNameLst>
                                      </p:cBhvr>
                                      <p:tavLst>
                                        <p:tav tm="0">
                                          <p:val>
                                            <p:strVal val="#ppt_x"/>
                                          </p:val>
                                        </p:tav>
                                        <p:tav tm="100000">
                                          <p:val>
                                            <p:strVal val="#ppt_x"/>
                                          </p:val>
                                        </p:tav>
                                      </p:tavLst>
                                    </p:anim>
                                    <p:anim calcmode="lin" valueType="num">
                                      <p:cBhvr>
                                        <p:cTn id="11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31"/>
                                        </p:tgtEl>
                                        <p:attrNameLst>
                                          <p:attrName>style.visibility</p:attrName>
                                        </p:attrNameLst>
                                      </p:cBhvr>
                                      <p:to>
                                        <p:strVal val="visible"/>
                                      </p:to>
                                    </p:set>
                                    <p:anim calcmode="lin" valueType="num">
                                      <p:cBhvr>
                                        <p:cTn id="115" dur="500" fill="hold"/>
                                        <p:tgtEl>
                                          <p:spTgt spid="31"/>
                                        </p:tgtEl>
                                        <p:attrNameLst>
                                          <p:attrName>ppt_w</p:attrName>
                                        </p:attrNameLst>
                                      </p:cBhvr>
                                      <p:tavLst>
                                        <p:tav tm="0">
                                          <p:val>
                                            <p:fltVal val="0"/>
                                          </p:val>
                                        </p:tav>
                                        <p:tav tm="100000">
                                          <p:val>
                                            <p:strVal val="#ppt_w"/>
                                          </p:val>
                                        </p:tav>
                                      </p:tavLst>
                                    </p:anim>
                                    <p:anim calcmode="lin" valueType="num">
                                      <p:cBhvr>
                                        <p:cTn id="116" dur="500" fill="hold"/>
                                        <p:tgtEl>
                                          <p:spTgt spid="31"/>
                                        </p:tgtEl>
                                        <p:attrNameLst>
                                          <p:attrName>ppt_h</p:attrName>
                                        </p:attrNameLst>
                                      </p:cBhvr>
                                      <p:tavLst>
                                        <p:tav tm="0">
                                          <p:val>
                                            <p:fltVal val="0"/>
                                          </p:val>
                                        </p:tav>
                                        <p:tav tm="100000">
                                          <p:val>
                                            <p:strVal val="#ppt_h"/>
                                          </p:val>
                                        </p:tav>
                                      </p:tavLst>
                                    </p:anim>
                                    <p:animEffect transition="in" filter="fade">
                                      <p:cBhvr>
                                        <p:cTn id="117" dur="500"/>
                                        <p:tgtEl>
                                          <p:spTgt spid="31"/>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7"/>
                                        </p:tgtEl>
                                        <p:attrNameLst>
                                          <p:attrName>style.visibility</p:attrName>
                                        </p:attrNameLst>
                                      </p:cBhvr>
                                      <p:to>
                                        <p:strVal val="visible"/>
                                      </p:to>
                                    </p:set>
                                    <p:animEffect transition="in" filter="fade">
                                      <p:cBhvr>
                                        <p:cTn id="122" dur="1000"/>
                                        <p:tgtEl>
                                          <p:spTgt spid="17"/>
                                        </p:tgtEl>
                                      </p:cBhvr>
                                    </p:animEffect>
                                    <p:anim calcmode="lin" valueType="num">
                                      <p:cBhvr>
                                        <p:cTn id="123" dur="1000" fill="hold"/>
                                        <p:tgtEl>
                                          <p:spTgt spid="17"/>
                                        </p:tgtEl>
                                        <p:attrNameLst>
                                          <p:attrName>ppt_x</p:attrName>
                                        </p:attrNameLst>
                                      </p:cBhvr>
                                      <p:tavLst>
                                        <p:tav tm="0">
                                          <p:val>
                                            <p:strVal val="#ppt_x"/>
                                          </p:val>
                                        </p:tav>
                                        <p:tav tm="100000">
                                          <p:val>
                                            <p:strVal val="#ppt_x"/>
                                          </p:val>
                                        </p:tav>
                                      </p:tavLst>
                                    </p:anim>
                                    <p:anim calcmode="lin" valueType="num">
                                      <p:cBhvr>
                                        <p:cTn id="1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grpId="0" nodeType="clickEffect">
                                  <p:stCondLst>
                                    <p:cond delay="0"/>
                                  </p:stCondLst>
                                  <p:childTnLst>
                                    <p:set>
                                      <p:cBhvr>
                                        <p:cTn id="128" dur="1" fill="hold">
                                          <p:stCondLst>
                                            <p:cond delay="0"/>
                                          </p:stCondLst>
                                        </p:cTn>
                                        <p:tgtEl>
                                          <p:spTgt spid="26"/>
                                        </p:tgtEl>
                                        <p:attrNameLst>
                                          <p:attrName>style.visibility</p:attrName>
                                        </p:attrNameLst>
                                      </p:cBhvr>
                                      <p:to>
                                        <p:strVal val="visible"/>
                                      </p:to>
                                    </p:set>
                                    <p:animEffect transition="in" filter="wheel(1)">
                                      <p:cBhvr>
                                        <p:cTn id="129" dur="2000"/>
                                        <p:tgtEl>
                                          <p:spTgt spid="26"/>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24"/>
                                        </p:tgtEl>
                                        <p:attrNameLst>
                                          <p:attrName>style.visibility</p:attrName>
                                        </p:attrNameLst>
                                      </p:cBhvr>
                                      <p:to>
                                        <p:strVal val="visible"/>
                                      </p:to>
                                    </p:set>
                                    <p:anim calcmode="lin" valueType="num">
                                      <p:cBhvr additive="base">
                                        <p:cTn id="134" dur="500" fill="hold"/>
                                        <p:tgtEl>
                                          <p:spTgt spid="24"/>
                                        </p:tgtEl>
                                        <p:attrNameLst>
                                          <p:attrName>ppt_x</p:attrName>
                                        </p:attrNameLst>
                                      </p:cBhvr>
                                      <p:tavLst>
                                        <p:tav tm="0">
                                          <p:val>
                                            <p:strVal val="#ppt_x"/>
                                          </p:val>
                                        </p:tav>
                                        <p:tav tm="100000">
                                          <p:val>
                                            <p:strVal val="#ppt_x"/>
                                          </p:val>
                                        </p:tav>
                                      </p:tavLst>
                                    </p:anim>
                                    <p:anim calcmode="lin" valueType="num">
                                      <p:cBhvr additive="base">
                                        <p:cTn id="13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30"/>
                                        </p:tgtEl>
                                        <p:attrNameLst>
                                          <p:attrName>style.visibility</p:attrName>
                                        </p:attrNameLst>
                                      </p:cBhvr>
                                      <p:to>
                                        <p:strVal val="visible"/>
                                      </p:to>
                                    </p:set>
                                    <p:anim calcmode="lin" valueType="num">
                                      <p:cBhvr additive="base">
                                        <p:cTn id="140" dur="500" fill="hold"/>
                                        <p:tgtEl>
                                          <p:spTgt spid="30"/>
                                        </p:tgtEl>
                                        <p:attrNameLst>
                                          <p:attrName>ppt_x</p:attrName>
                                        </p:attrNameLst>
                                      </p:cBhvr>
                                      <p:tavLst>
                                        <p:tav tm="0">
                                          <p:val>
                                            <p:strVal val="#ppt_x"/>
                                          </p:val>
                                        </p:tav>
                                        <p:tav tm="100000">
                                          <p:val>
                                            <p:strVal val="#ppt_x"/>
                                          </p:val>
                                        </p:tav>
                                      </p:tavLst>
                                    </p:anim>
                                    <p:anim calcmode="lin" valueType="num">
                                      <p:cBhvr additive="base">
                                        <p:cTn id="14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33"/>
                                        </p:tgtEl>
                                        <p:attrNameLst>
                                          <p:attrName>style.visibility</p:attrName>
                                        </p:attrNameLst>
                                      </p:cBhvr>
                                      <p:to>
                                        <p:strVal val="visible"/>
                                      </p:to>
                                    </p:set>
                                    <p:anim calcmode="lin" valueType="num">
                                      <p:cBhvr additive="base">
                                        <p:cTn id="146" dur="500" fill="hold"/>
                                        <p:tgtEl>
                                          <p:spTgt spid="33"/>
                                        </p:tgtEl>
                                        <p:attrNameLst>
                                          <p:attrName>ppt_x</p:attrName>
                                        </p:attrNameLst>
                                      </p:cBhvr>
                                      <p:tavLst>
                                        <p:tav tm="0">
                                          <p:val>
                                            <p:strVal val="#ppt_x"/>
                                          </p:val>
                                        </p:tav>
                                        <p:tav tm="100000">
                                          <p:val>
                                            <p:strVal val="#ppt_x"/>
                                          </p:val>
                                        </p:tav>
                                      </p:tavLst>
                                    </p:anim>
                                    <p:anim calcmode="lin" valueType="num">
                                      <p:cBhvr additive="base">
                                        <p:cTn id="14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5"/>
                                        </p:tgtEl>
                                        <p:attrNameLst>
                                          <p:attrName>style.visibility</p:attrName>
                                        </p:attrNameLst>
                                      </p:cBhvr>
                                      <p:to>
                                        <p:strVal val="visible"/>
                                      </p:to>
                                    </p:set>
                                    <p:anim calcmode="lin" valueType="num">
                                      <p:cBhvr additive="base">
                                        <p:cTn id="152" dur="500" fill="hold"/>
                                        <p:tgtEl>
                                          <p:spTgt spid="35"/>
                                        </p:tgtEl>
                                        <p:attrNameLst>
                                          <p:attrName>ppt_x</p:attrName>
                                        </p:attrNameLst>
                                      </p:cBhvr>
                                      <p:tavLst>
                                        <p:tav tm="0">
                                          <p:val>
                                            <p:strVal val="#ppt_x"/>
                                          </p:val>
                                        </p:tav>
                                        <p:tav tm="100000">
                                          <p:val>
                                            <p:strVal val="#ppt_x"/>
                                          </p:val>
                                        </p:tav>
                                      </p:tavLst>
                                    </p:anim>
                                    <p:anim calcmode="lin" valueType="num">
                                      <p:cBhvr additive="base">
                                        <p:cTn id="15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1000"/>
                                        <p:tgtEl>
                                          <p:spTgt spid="36"/>
                                        </p:tgtEl>
                                      </p:cBhvr>
                                    </p:animEffect>
                                    <p:anim calcmode="lin" valueType="num">
                                      <p:cBhvr>
                                        <p:cTn id="159" dur="1000" fill="hold"/>
                                        <p:tgtEl>
                                          <p:spTgt spid="36"/>
                                        </p:tgtEl>
                                        <p:attrNameLst>
                                          <p:attrName>ppt_x</p:attrName>
                                        </p:attrNameLst>
                                      </p:cBhvr>
                                      <p:tavLst>
                                        <p:tav tm="0">
                                          <p:val>
                                            <p:strVal val="#ppt_x"/>
                                          </p:val>
                                        </p:tav>
                                        <p:tav tm="100000">
                                          <p:val>
                                            <p:strVal val="#ppt_x"/>
                                          </p:val>
                                        </p:tav>
                                      </p:tavLst>
                                    </p:anim>
                                    <p:anim calcmode="lin" valueType="num">
                                      <p:cBhvr>
                                        <p:cTn id="16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1" presetClass="entr" presetSubtype="1" fill="hold" grpId="0" nodeType="clickEffect">
                                  <p:stCondLst>
                                    <p:cond delay="0"/>
                                  </p:stCondLst>
                                  <p:childTnLst>
                                    <p:set>
                                      <p:cBhvr>
                                        <p:cTn id="164" dur="1" fill="hold">
                                          <p:stCondLst>
                                            <p:cond delay="0"/>
                                          </p:stCondLst>
                                        </p:cTn>
                                        <p:tgtEl>
                                          <p:spTgt spid="23"/>
                                        </p:tgtEl>
                                        <p:attrNameLst>
                                          <p:attrName>style.visibility</p:attrName>
                                        </p:attrNameLst>
                                      </p:cBhvr>
                                      <p:to>
                                        <p:strVal val="visible"/>
                                      </p:to>
                                    </p:set>
                                    <p:animEffect transition="in" filter="wheel(1)">
                                      <p:cBhvr>
                                        <p:cTn id="165" dur="2000"/>
                                        <p:tgtEl>
                                          <p:spTgt spid="23"/>
                                        </p:tgtEl>
                                      </p:cBhvr>
                                    </p:animEffect>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grpId="0" nodeType="clickEffect">
                                  <p:stCondLst>
                                    <p:cond delay="0"/>
                                  </p:stCondLst>
                                  <p:childTnLst>
                                    <p:set>
                                      <p:cBhvr>
                                        <p:cTn id="169" dur="1" fill="hold">
                                          <p:stCondLst>
                                            <p:cond delay="0"/>
                                          </p:stCondLst>
                                        </p:cTn>
                                        <p:tgtEl>
                                          <p:spTgt spid="37"/>
                                        </p:tgtEl>
                                        <p:attrNameLst>
                                          <p:attrName>style.visibility</p:attrName>
                                        </p:attrNameLst>
                                      </p:cBhvr>
                                      <p:to>
                                        <p:strVal val="visible"/>
                                      </p:to>
                                    </p:set>
                                    <p:anim calcmode="lin" valueType="num">
                                      <p:cBhvr additive="base">
                                        <p:cTn id="170" dur="500" fill="hold"/>
                                        <p:tgtEl>
                                          <p:spTgt spid="37"/>
                                        </p:tgtEl>
                                        <p:attrNameLst>
                                          <p:attrName>ppt_x</p:attrName>
                                        </p:attrNameLst>
                                      </p:cBhvr>
                                      <p:tavLst>
                                        <p:tav tm="0">
                                          <p:val>
                                            <p:strVal val="#ppt_x"/>
                                          </p:val>
                                        </p:tav>
                                        <p:tav tm="100000">
                                          <p:val>
                                            <p:strVal val="#ppt_x"/>
                                          </p:val>
                                        </p:tav>
                                      </p:tavLst>
                                    </p:anim>
                                    <p:anim calcmode="lin" valueType="num">
                                      <p:cBhvr additive="base">
                                        <p:cTn id="17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grpId="0" nodeType="clickEffect">
                                  <p:stCondLst>
                                    <p:cond delay="0"/>
                                  </p:stCondLst>
                                  <p:childTnLst>
                                    <p:set>
                                      <p:cBhvr>
                                        <p:cTn id="175" dur="1" fill="hold">
                                          <p:stCondLst>
                                            <p:cond delay="0"/>
                                          </p:stCondLst>
                                        </p:cTn>
                                        <p:tgtEl>
                                          <p:spTgt spid="39"/>
                                        </p:tgtEl>
                                        <p:attrNameLst>
                                          <p:attrName>style.visibility</p:attrName>
                                        </p:attrNameLst>
                                      </p:cBhvr>
                                      <p:to>
                                        <p:strVal val="visible"/>
                                      </p:to>
                                    </p:set>
                                    <p:anim calcmode="lin" valueType="num">
                                      <p:cBhvr additive="base">
                                        <p:cTn id="176" dur="500" fill="hold"/>
                                        <p:tgtEl>
                                          <p:spTgt spid="39"/>
                                        </p:tgtEl>
                                        <p:attrNameLst>
                                          <p:attrName>ppt_x</p:attrName>
                                        </p:attrNameLst>
                                      </p:cBhvr>
                                      <p:tavLst>
                                        <p:tav tm="0">
                                          <p:val>
                                            <p:strVal val="#ppt_x"/>
                                          </p:val>
                                        </p:tav>
                                        <p:tav tm="100000">
                                          <p:val>
                                            <p:strVal val="#ppt_x"/>
                                          </p:val>
                                        </p:tav>
                                      </p:tavLst>
                                    </p:anim>
                                    <p:anim calcmode="lin" valueType="num">
                                      <p:cBhvr additive="base">
                                        <p:cTn id="17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0"/>
                                        </p:tgtEl>
                                        <p:attrNameLst>
                                          <p:attrName>style.visibility</p:attrName>
                                        </p:attrNameLst>
                                      </p:cBhvr>
                                      <p:to>
                                        <p:strVal val="visible"/>
                                      </p:to>
                                    </p:set>
                                    <p:animEffect transition="in" filter="fade">
                                      <p:cBhvr>
                                        <p:cTn id="182" dur="1000"/>
                                        <p:tgtEl>
                                          <p:spTgt spid="40"/>
                                        </p:tgtEl>
                                      </p:cBhvr>
                                    </p:animEffect>
                                    <p:anim calcmode="lin" valueType="num">
                                      <p:cBhvr>
                                        <p:cTn id="183" dur="1000" fill="hold"/>
                                        <p:tgtEl>
                                          <p:spTgt spid="40"/>
                                        </p:tgtEl>
                                        <p:attrNameLst>
                                          <p:attrName>ppt_x</p:attrName>
                                        </p:attrNameLst>
                                      </p:cBhvr>
                                      <p:tavLst>
                                        <p:tav tm="0">
                                          <p:val>
                                            <p:strVal val="#ppt_x"/>
                                          </p:val>
                                        </p:tav>
                                        <p:tav tm="100000">
                                          <p:val>
                                            <p:strVal val="#ppt_x"/>
                                          </p:val>
                                        </p:tav>
                                      </p:tavLst>
                                    </p:anim>
                                    <p:anim calcmode="lin" valueType="num">
                                      <p:cBhvr>
                                        <p:cTn id="18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53" presetClass="entr" presetSubtype="16" fill="hold" grpId="0" nodeType="clickEffect">
                                  <p:stCondLst>
                                    <p:cond delay="0"/>
                                  </p:stCondLst>
                                  <p:childTnLst>
                                    <p:set>
                                      <p:cBhvr>
                                        <p:cTn id="188" dur="1" fill="hold">
                                          <p:stCondLst>
                                            <p:cond delay="0"/>
                                          </p:stCondLst>
                                        </p:cTn>
                                        <p:tgtEl>
                                          <p:spTgt spid="38"/>
                                        </p:tgtEl>
                                        <p:attrNameLst>
                                          <p:attrName>style.visibility</p:attrName>
                                        </p:attrNameLst>
                                      </p:cBhvr>
                                      <p:to>
                                        <p:strVal val="visible"/>
                                      </p:to>
                                    </p:set>
                                    <p:anim calcmode="lin" valueType="num">
                                      <p:cBhvr>
                                        <p:cTn id="189" dur="500" fill="hold"/>
                                        <p:tgtEl>
                                          <p:spTgt spid="38"/>
                                        </p:tgtEl>
                                        <p:attrNameLst>
                                          <p:attrName>ppt_w</p:attrName>
                                        </p:attrNameLst>
                                      </p:cBhvr>
                                      <p:tavLst>
                                        <p:tav tm="0">
                                          <p:val>
                                            <p:fltVal val="0"/>
                                          </p:val>
                                        </p:tav>
                                        <p:tav tm="100000">
                                          <p:val>
                                            <p:strVal val="#ppt_w"/>
                                          </p:val>
                                        </p:tav>
                                      </p:tavLst>
                                    </p:anim>
                                    <p:anim calcmode="lin" valueType="num">
                                      <p:cBhvr>
                                        <p:cTn id="190" dur="500" fill="hold"/>
                                        <p:tgtEl>
                                          <p:spTgt spid="38"/>
                                        </p:tgtEl>
                                        <p:attrNameLst>
                                          <p:attrName>ppt_h</p:attrName>
                                        </p:attrNameLst>
                                      </p:cBhvr>
                                      <p:tavLst>
                                        <p:tav tm="0">
                                          <p:val>
                                            <p:fltVal val="0"/>
                                          </p:val>
                                        </p:tav>
                                        <p:tav tm="100000">
                                          <p:val>
                                            <p:strVal val="#ppt_h"/>
                                          </p:val>
                                        </p:tav>
                                      </p:tavLst>
                                    </p:anim>
                                    <p:animEffect transition="in" filter="fade">
                                      <p:cBhvr>
                                        <p:cTn id="191" dur="500"/>
                                        <p:tgtEl>
                                          <p:spTgt spid="38"/>
                                        </p:tgtEl>
                                      </p:cBhvr>
                                    </p:animEffect>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13"/>
                                        </p:tgtEl>
                                        <p:attrNameLst>
                                          <p:attrName>style.visibility</p:attrName>
                                        </p:attrNameLst>
                                      </p:cBhvr>
                                      <p:to>
                                        <p:strVal val="visible"/>
                                      </p:to>
                                    </p:set>
                                    <p:anim calcmode="lin" valueType="num">
                                      <p:cBhvr additive="base">
                                        <p:cTn id="196" dur="500" fill="hold"/>
                                        <p:tgtEl>
                                          <p:spTgt spid="13"/>
                                        </p:tgtEl>
                                        <p:attrNameLst>
                                          <p:attrName>ppt_x</p:attrName>
                                        </p:attrNameLst>
                                      </p:cBhvr>
                                      <p:tavLst>
                                        <p:tav tm="0">
                                          <p:val>
                                            <p:strVal val="#ppt_x"/>
                                          </p:val>
                                        </p:tav>
                                        <p:tav tm="100000">
                                          <p:val>
                                            <p:strVal val="#ppt_x"/>
                                          </p:val>
                                        </p:tav>
                                      </p:tavLst>
                                    </p:anim>
                                    <p:anim calcmode="lin" valueType="num">
                                      <p:cBhvr additive="base">
                                        <p:cTn id="19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42" presetClass="entr" presetSubtype="0" fill="hold" grpId="0" nodeType="clickEffect">
                                  <p:stCondLst>
                                    <p:cond delay="0"/>
                                  </p:stCondLst>
                                  <p:childTnLst>
                                    <p:set>
                                      <p:cBhvr>
                                        <p:cTn id="201" dur="1" fill="hold">
                                          <p:stCondLst>
                                            <p:cond delay="0"/>
                                          </p:stCondLst>
                                        </p:cTn>
                                        <p:tgtEl>
                                          <p:spTgt spid="19"/>
                                        </p:tgtEl>
                                        <p:attrNameLst>
                                          <p:attrName>style.visibility</p:attrName>
                                        </p:attrNameLst>
                                      </p:cBhvr>
                                      <p:to>
                                        <p:strVal val="visible"/>
                                      </p:to>
                                    </p:set>
                                    <p:animEffect transition="in" filter="fade">
                                      <p:cBhvr>
                                        <p:cTn id="202" dur="1000"/>
                                        <p:tgtEl>
                                          <p:spTgt spid="19"/>
                                        </p:tgtEl>
                                      </p:cBhvr>
                                    </p:animEffect>
                                    <p:anim calcmode="lin" valueType="num">
                                      <p:cBhvr>
                                        <p:cTn id="203" dur="1000" fill="hold"/>
                                        <p:tgtEl>
                                          <p:spTgt spid="19"/>
                                        </p:tgtEl>
                                        <p:attrNameLst>
                                          <p:attrName>ppt_x</p:attrName>
                                        </p:attrNameLst>
                                      </p:cBhvr>
                                      <p:tavLst>
                                        <p:tav tm="0">
                                          <p:val>
                                            <p:strVal val="#ppt_x"/>
                                          </p:val>
                                        </p:tav>
                                        <p:tav tm="100000">
                                          <p:val>
                                            <p:strVal val="#ppt_x"/>
                                          </p:val>
                                        </p:tav>
                                      </p:tavLst>
                                    </p:anim>
                                    <p:anim calcmode="lin" valueType="num">
                                      <p:cBhvr>
                                        <p:cTn id="20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42" presetClass="entr" presetSubtype="0" fill="hold" grpId="0" nodeType="clickEffect">
                                  <p:stCondLst>
                                    <p:cond delay="0"/>
                                  </p:stCondLst>
                                  <p:childTnLst>
                                    <p:set>
                                      <p:cBhvr>
                                        <p:cTn id="208" dur="1" fill="hold">
                                          <p:stCondLst>
                                            <p:cond delay="0"/>
                                          </p:stCondLst>
                                        </p:cTn>
                                        <p:tgtEl>
                                          <p:spTgt spid="41"/>
                                        </p:tgtEl>
                                        <p:attrNameLst>
                                          <p:attrName>style.visibility</p:attrName>
                                        </p:attrNameLst>
                                      </p:cBhvr>
                                      <p:to>
                                        <p:strVal val="visible"/>
                                      </p:to>
                                    </p:set>
                                    <p:animEffect transition="in" filter="fade">
                                      <p:cBhvr>
                                        <p:cTn id="209" dur="1000"/>
                                        <p:tgtEl>
                                          <p:spTgt spid="41"/>
                                        </p:tgtEl>
                                      </p:cBhvr>
                                    </p:animEffect>
                                    <p:anim calcmode="lin" valueType="num">
                                      <p:cBhvr>
                                        <p:cTn id="210" dur="1000" fill="hold"/>
                                        <p:tgtEl>
                                          <p:spTgt spid="41"/>
                                        </p:tgtEl>
                                        <p:attrNameLst>
                                          <p:attrName>ppt_x</p:attrName>
                                        </p:attrNameLst>
                                      </p:cBhvr>
                                      <p:tavLst>
                                        <p:tav tm="0">
                                          <p:val>
                                            <p:strVal val="#ppt_x"/>
                                          </p:val>
                                        </p:tav>
                                        <p:tav tm="100000">
                                          <p:val>
                                            <p:strVal val="#ppt_x"/>
                                          </p:val>
                                        </p:tav>
                                      </p:tavLst>
                                    </p:anim>
                                    <p:anim calcmode="lin" valueType="num">
                                      <p:cBhvr>
                                        <p:cTn id="21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6" presetClass="entr" presetSubtype="0" fill="hold" grpId="0" nodeType="clickEffect">
                                  <p:stCondLst>
                                    <p:cond delay="0"/>
                                  </p:stCondLst>
                                  <p:childTnLst>
                                    <p:set>
                                      <p:cBhvr>
                                        <p:cTn id="215" dur="1" fill="hold">
                                          <p:stCondLst>
                                            <p:cond delay="0"/>
                                          </p:stCondLst>
                                        </p:cTn>
                                        <p:tgtEl>
                                          <p:spTgt spid="27"/>
                                        </p:tgtEl>
                                        <p:attrNameLst>
                                          <p:attrName>style.visibility</p:attrName>
                                        </p:attrNameLst>
                                      </p:cBhvr>
                                      <p:to>
                                        <p:strVal val="visible"/>
                                      </p:to>
                                    </p:set>
                                    <p:animEffect transition="in" filter="wipe(down)">
                                      <p:cBhvr>
                                        <p:cTn id="216" dur="580">
                                          <p:stCondLst>
                                            <p:cond delay="0"/>
                                          </p:stCondLst>
                                        </p:cTn>
                                        <p:tgtEl>
                                          <p:spTgt spid="27"/>
                                        </p:tgtEl>
                                      </p:cBhvr>
                                    </p:animEffect>
                                    <p:anim calcmode="lin" valueType="num">
                                      <p:cBhvr>
                                        <p:cTn id="217"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18"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19"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20"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21"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22" dur="26">
                                          <p:stCondLst>
                                            <p:cond delay="650"/>
                                          </p:stCondLst>
                                        </p:cTn>
                                        <p:tgtEl>
                                          <p:spTgt spid="27"/>
                                        </p:tgtEl>
                                      </p:cBhvr>
                                      <p:to x="100000" y="60000"/>
                                    </p:animScale>
                                    <p:animScale>
                                      <p:cBhvr>
                                        <p:cTn id="223" dur="166" decel="50000">
                                          <p:stCondLst>
                                            <p:cond delay="676"/>
                                          </p:stCondLst>
                                        </p:cTn>
                                        <p:tgtEl>
                                          <p:spTgt spid="27"/>
                                        </p:tgtEl>
                                      </p:cBhvr>
                                      <p:to x="100000" y="100000"/>
                                    </p:animScale>
                                    <p:animScale>
                                      <p:cBhvr>
                                        <p:cTn id="224" dur="26">
                                          <p:stCondLst>
                                            <p:cond delay="1312"/>
                                          </p:stCondLst>
                                        </p:cTn>
                                        <p:tgtEl>
                                          <p:spTgt spid="27"/>
                                        </p:tgtEl>
                                      </p:cBhvr>
                                      <p:to x="100000" y="80000"/>
                                    </p:animScale>
                                    <p:animScale>
                                      <p:cBhvr>
                                        <p:cTn id="225" dur="166" decel="50000">
                                          <p:stCondLst>
                                            <p:cond delay="1338"/>
                                          </p:stCondLst>
                                        </p:cTn>
                                        <p:tgtEl>
                                          <p:spTgt spid="27"/>
                                        </p:tgtEl>
                                      </p:cBhvr>
                                      <p:to x="100000" y="100000"/>
                                    </p:animScale>
                                    <p:animScale>
                                      <p:cBhvr>
                                        <p:cTn id="226" dur="26">
                                          <p:stCondLst>
                                            <p:cond delay="1642"/>
                                          </p:stCondLst>
                                        </p:cTn>
                                        <p:tgtEl>
                                          <p:spTgt spid="27"/>
                                        </p:tgtEl>
                                      </p:cBhvr>
                                      <p:to x="100000" y="90000"/>
                                    </p:animScale>
                                    <p:animScale>
                                      <p:cBhvr>
                                        <p:cTn id="227" dur="166" decel="50000">
                                          <p:stCondLst>
                                            <p:cond delay="1668"/>
                                          </p:stCondLst>
                                        </p:cTn>
                                        <p:tgtEl>
                                          <p:spTgt spid="27"/>
                                        </p:tgtEl>
                                      </p:cBhvr>
                                      <p:to x="100000" y="100000"/>
                                    </p:animScale>
                                    <p:animScale>
                                      <p:cBhvr>
                                        <p:cTn id="228" dur="26">
                                          <p:stCondLst>
                                            <p:cond delay="1808"/>
                                          </p:stCondLst>
                                        </p:cTn>
                                        <p:tgtEl>
                                          <p:spTgt spid="27"/>
                                        </p:tgtEl>
                                      </p:cBhvr>
                                      <p:to x="100000" y="95000"/>
                                    </p:animScale>
                                    <p:animScale>
                                      <p:cBhvr>
                                        <p:cTn id="229" dur="166" decel="50000">
                                          <p:stCondLst>
                                            <p:cond delay="1834"/>
                                          </p:stCondLst>
                                        </p:cTn>
                                        <p:tgtEl>
                                          <p:spTgt spid="27"/>
                                        </p:tgtEl>
                                      </p:cBhvr>
                                      <p:to x="100000" y="100000"/>
                                    </p:animScale>
                                  </p:childTnLst>
                                </p:cTn>
                              </p:par>
                            </p:childTnLst>
                          </p:cTn>
                        </p:par>
                      </p:childTnLst>
                    </p:cTn>
                  </p:par>
                  <p:par>
                    <p:cTn id="230" fill="hold">
                      <p:stCondLst>
                        <p:cond delay="indefinite"/>
                      </p:stCondLst>
                      <p:childTnLst>
                        <p:par>
                          <p:cTn id="231" fill="hold">
                            <p:stCondLst>
                              <p:cond delay="0"/>
                            </p:stCondLst>
                            <p:childTnLst>
                              <p:par>
                                <p:cTn id="232" presetID="2" presetClass="entr" presetSubtype="4" fill="hold" grpId="0" nodeType="clickEffect">
                                  <p:stCondLst>
                                    <p:cond delay="0"/>
                                  </p:stCondLst>
                                  <p:childTnLst>
                                    <p:set>
                                      <p:cBhvr>
                                        <p:cTn id="233" dur="1" fill="hold">
                                          <p:stCondLst>
                                            <p:cond delay="0"/>
                                          </p:stCondLst>
                                        </p:cTn>
                                        <p:tgtEl>
                                          <p:spTgt spid="25"/>
                                        </p:tgtEl>
                                        <p:attrNameLst>
                                          <p:attrName>style.visibility</p:attrName>
                                        </p:attrNameLst>
                                      </p:cBhvr>
                                      <p:to>
                                        <p:strVal val="visible"/>
                                      </p:to>
                                    </p:set>
                                    <p:anim calcmode="lin" valueType="num">
                                      <p:cBhvr additive="base">
                                        <p:cTn id="234" dur="500" fill="hold"/>
                                        <p:tgtEl>
                                          <p:spTgt spid="25"/>
                                        </p:tgtEl>
                                        <p:attrNameLst>
                                          <p:attrName>ppt_x</p:attrName>
                                        </p:attrNameLst>
                                      </p:cBhvr>
                                      <p:tavLst>
                                        <p:tav tm="0">
                                          <p:val>
                                            <p:strVal val="#ppt_x"/>
                                          </p:val>
                                        </p:tav>
                                        <p:tav tm="100000">
                                          <p:val>
                                            <p:strVal val="#ppt_x"/>
                                          </p:val>
                                        </p:tav>
                                      </p:tavLst>
                                    </p:anim>
                                    <p:anim calcmode="lin" valueType="num">
                                      <p:cBhvr additive="base">
                                        <p:cTn id="23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2" presetClass="entr" presetSubtype="4" fill="hold" grpId="0" nodeType="clickEffect">
                                  <p:stCondLst>
                                    <p:cond delay="0"/>
                                  </p:stCondLst>
                                  <p:childTnLst>
                                    <p:set>
                                      <p:cBhvr>
                                        <p:cTn id="239" dur="1" fill="hold">
                                          <p:stCondLst>
                                            <p:cond delay="0"/>
                                          </p:stCondLst>
                                        </p:cTn>
                                        <p:tgtEl>
                                          <p:spTgt spid="44"/>
                                        </p:tgtEl>
                                        <p:attrNameLst>
                                          <p:attrName>style.visibility</p:attrName>
                                        </p:attrNameLst>
                                      </p:cBhvr>
                                      <p:to>
                                        <p:strVal val="visible"/>
                                      </p:to>
                                    </p:set>
                                    <p:anim calcmode="lin" valueType="num">
                                      <p:cBhvr additive="base">
                                        <p:cTn id="240" dur="500" fill="hold"/>
                                        <p:tgtEl>
                                          <p:spTgt spid="44"/>
                                        </p:tgtEl>
                                        <p:attrNameLst>
                                          <p:attrName>ppt_x</p:attrName>
                                        </p:attrNameLst>
                                      </p:cBhvr>
                                      <p:tavLst>
                                        <p:tav tm="0">
                                          <p:val>
                                            <p:strVal val="#ppt_x"/>
                                          </p:val>
                                        </p:tav>
                                        <p:tav tm="100000">
                                          <p:val>
                                            <p:strVal val="#ppt_x"/>
                                          </p:val>
                                        </p:tav>
                                      </p:tavLst>
                                    </p:anim>
                                    <p:anim calcmode="lin" valueType="num">
                                      <p:cBhvr additive="base">
                                        <p:cTn id="24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6" presetClass="entr" presetSubtype="16" fill="hold" grpId="0" nodeType="clickEffect">
                                  <p:stCondLst>
                                    <p:cond delay="0"/>
                                  </p:stCondLst>
                                  <p:childTnLst>
                                    <p:set>
                                      <p:cBhvr>
                                        <p:cTn id="245" dur="1" fill="hold">
                                          <p:stCondLst>
                                            <p:cond delay="0"/>
                                          </p:stCondLst>
                                        </p:cTn>
                                        <p:tgtEl>
                                          <p:spTgt spid="34"/>
                                        </p:tgtEl>
                                        <p:attrNameLst>
                                          <p:attrName>style.visibility</p:attrName>
                                        </p:attrNameLst>
                                      </p:cBhvr>
                                      <p:to>
                                        <p:strVal val="visible"/>
                                      </p:to>
                                    </p:set>
                                    <p:animEffect transition="in" filter="circle(in)">
                                      <p:cBhvr>
                                        <p:cTn id="246" dur="2000"/>
                                        <p:tgtEl>
                                          <p:spTgt spid="34"/>
                                        </p:tgtEl>
                                      </p:cBhvr>
                                    </p:animEffect>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grpId="0" nodeType="clickEffect">
                                  <p:stCondLst>
                                    <p:cond delay="0"/>
                                  </p:stCondLst>
                                  <p:childTnLst>
                                    <p:set>
                                      <p:cBhvr>
                                        <p:cTn id="250" dur="1" fill="hold">
                                          <p:stCondLst>
                                            <p:cond delay="0"/>
                                          </p:stCondLst>
                                        </p:cTn>
                                        <p:tgtEl>
                                          <p:spTgt spid="43"/>
                                        </p:tgtEl>
                                        <p:attrNameLst>
                                          <p:attrName>style.visibility</p:attrName>
                                        </p:attrNameLst>
                                      </p:cBhvr>
                                      <p:to>
                                        <p:strVal val="visible"/>
                                      </p:to>
                                    </p:set>
                                    <p:anim calcmode="lin" valueType="num">
                                      <p:cBhvr additive="base">
                                        <p:cTn id="251" dur="500" fill="hold"/>
                                        <p:tgtEl>
                                          <p:spTgt spid="43"/>
                                        </p:tgtEl>
                                        <p:attrNameLst>
                                          <p:attrName>ppt_x</p:attrName>
                                        </p:attrNameLst>
                                      </p:cBhvr>
                                      <p:tavLst>
                                        <p:tav tm="0">
                                          <p:val>
                                            <p:strVal val="#ppt_x"/>
                                          </p:val>
                                        </p:tav>
                                        <p:tav tm="100000">
                                          <p:val>
                                            <p:strVal val="#ppt_x"/>
                                          </p:val>
                                        </p:tav>
                                      </p:tavLst>
                                    </p:anim>
                                    <p:anim calcmode="lin" valueType="num">
                                      <p:cBhvr additive="base">
                                        <p:cTn id="25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grpId="0" nodeType="clickEffect">
                                  <p:stCondLst>
                                    <p:cond delay="0"/>
                                  </p:stCondLst>
                                  <p:childTnLst>
                                    <p:set>
                                      <p:cBhvr>
                                        <p:cTn id="256" dur="1" fill="hold">
                                          <p:stCondLst>
                                            <p:cond delay="0"/>
                                          </p:stCondLst>
                                        </p:cTn>
                                        <p:tgtEl>
                                          <p:spTgt spid="45"/>
                                        </p:tgtEl>
                                        <p:attrNameLst>
                                          <p:attrName>style.visibility</p:attrName>
                                        </p:attrNameLst>
                                      </p:cBhvr>
                                      <p:to>
                                        <p:strVal val="visible"/>
                                      </p:to>
                                    </p:set>
                                    <p:anim calcmode="lin" valueType="num">
                                      <p:cBhvr additive="base">
                                        <p:cTn id="257" dur="500" fill="hold"/>
                                        <p:tgtEl>
                                          <p:spTgt spid="45"/>
                                        </p:tgtEl>
                                        <p:attrNameLst>
                                          <p:attrName>ppt_x</p:attrName>
                                        </p:attrNameLst>
                                      </p:cBhvr>
                                      <p:tavLst>
                                        <p:tav tm="0">
                                          <p:val>
                                            <p:strVal val="#ppt_x"/>
                                          </p:val>
                                        </p:tav>
                                        <p:tav tm="100000">
                                          <p:val>
                                            <p:strVal val="#ppt_x"/>
                                          </p:val>
                                        </p:tav>
                                      </p:tavLst>
                                    </p:anim>
                                    <p:anim calcmode="lin" valueType="num">
                                      <p:cBhvr additive="base">
                                        <p:cTn id="25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1" presetClass="entr" presetSubtype="1" fill="hold" grpId="0" nodeType="clickEffect">
                                  <p:stCondLst>
                                    <p:cond delay="0"/>
                                  </p:stCondLst>
                                  <p:childTnLst>
                                    <p:set>
                                      <p:cBhvr>
                                        <p:cTn id="262" dur="1" fill="hold">
                                          <p:stCondLst>
                                            <p:cond delay="0"/>
                                          </p:stCondLst>
                                        </p:cTn>
                                        <p:tgtEl>
                                          <p:spTgt spid="42"/>
                                        </p:tgtEl>
                                        <p:attrNameLst>
                                          <p:attrName>style.visibility</p:attrName>
                                        </p:attrNameLst>
                                      </p:cBhvr>
                                      <p:to>
                                        <p:strVal val="visible"/>
                                      </p:to>
                                    </p:set>
                                    <p:animEffect transition="in" filter="wheel(1)">
                                      <p:cBhvr>
                                        <p:cTn id="263" dur="2000"/>
                                        <p:tgtEl>
                                          <p:spTgt spid="42"/>
                                        </p:tgtEl>
                                      </p:cBhvr>
                                    </p:animEffect>
                                  </p:childTnLst>
                                </p:cTn>
                              </p:par>
                            </p:childTnLst>
                          </p:cTn>
                        </p:par>
                      </p:childTnLst>
                    </p:cTn>
                  </p:par>
                  <p:par>
                    <p:cTn id="264" fill="hold">
                      <p:stCondLst>
                        <p:cond delay="indefinite"/>
                      </p:stCondLst>
                      <p:childTnLst>
                        <p:par>
                          <p:cTn id="265" fill="hold">
                            <p:stCondLst>
                              <p:cond delay="0"/>
                            </p:stCondLst>
                            <p:childTnLst>
                              <p:par>
                                <p:cTn id="266" presetID="55" presetClass="entr" presetSubtype="0" fill="hold" nodeType="clickEffect">
                                  <p:stCondLst>
                                    <p:cond delay="0"/>
                                  </p:stCondLst>
                                  <p:childTnLst>
                                    <p:set>
                                      <p:cBhvr>
                                        <p:cTn id="267" dur="1" fill="hold">
                                          <p:stCondLst>
                                            <p:cond delay="0"/>
                                          </p:stCondLst>
                                        </p:cTn>
                                        <p:tgtEl>
                                          <p:spTgt spid="46"/>
                                        </p:tgtEl>
                                        <p:attrNameLst>
                                          <p:attrName>style.visibility</p:attrName>
                                        </p:attrNameLst>
                                      </p:cBhvr>
                                      <p:to>
                                        <p:strVal val="visible"/>
                                      </p:to>
                                    </p:set>
                                    <p:anim calcmode="lin" valueType="num">
                                      <p:cBhvr>
                                        <p:cTn id="268" dur="1000" fill="hold"/>
                                        <p:tgtEl>
                                          <p:spTgt spid="46"/>
                                        </p:tgtEl>
                                        <p:attrNameLst>
                                          <p:attrName>ppt_w</p:attrName>
                                        </p:attrNameLst>
                                      </p:cBhvr>
                                      <p:tavLst>
                                        <p:tav tm="0">
                                          <p:val>
                                            <p:strVal val="#ppt_w*0.70"/>
                                          </p:val>
                                        </p:tav>
                                        <p:tav tm="100000">
                                          <p:val>
                                            <p:strVal val="#ppt_w"/>
                                          </p:val>
                                        </p:tav>
                                      </p:tavLst>
                                    </p:anim>
                                    <p:anim calcmode="lin" valueType="num">
                                      <p:cBhvr>
                                        <p:cTn id="269" dur="1000" fill="hold"/>
                                        <p:tgtEl>
                                          <p:spTgt spid="46"/>
                                        </p:tgtEl>
                                        <p:attrNameLst>
                                          <p:attrName>ppt_h</p:attrName>
                                        </p:attrNameLst>
                                      </p:cBhvr>
                                      <p:tavLst>
                                        <p:tav tm="0">
                                          <p:val>
                                            <p:strVal val="#ppt_h"/>
                                          </p:val>
                                        </p:tav>
                                        <p:tav tm="100000">
                                          <p:val>
                                            <p:strVal val="#ppt_h"/>
                                          </p:val>
                                        </p:tav>
                                      </p:tavLst>
                                    </p:anim>
                                    <p:animEffect transition="in" filter="fade">
                                      <p:cBhvr>
                                        <p:cTn id="270" dur="1000"/>
                                        <p:tgtEl>
                                          <p:spTgt spid="46"/>
                                        </p:tgtEl>
                                      </p:cBhvr>
                                    </p:animEffect>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nodeType="clickEffect">
                                  <p:stCondLst>
                                    <p:cond delay="0"/>
                                  </p:stCondLst>
                                  <p:childTnLst>
                                    <p:set>
                                      <p:cBhvr>
                                        <p:cTn id="274" dur="1" fill="hold">
                                          <p:stCondLst>
                                            <p:cond delay="0"/>
                                          </p:stCondLst>
                                        </p:cTn>
                                        <p:tgtEl>
                                          <p:spTgt spid="47"/>
                                        </p:tgtEl>
                                        <p:attrNameLst>
                                          <p:attrName>style.visibility</p:attrName>
                                        </p:attrNameLst>
                                      </p:cBhvr>
                                      <p:to>
                                        <p:strVal val="visible"/>
                                      </p:to>
                                    </p:set>
                                    <p:anim calcmode="lin" valueType="num">
                                      <p:cBhvr additive="base">
                                        <p:cTn id="275" dur="500" fill="hold"/>
                                        <p:tgtEl>
                                          <p:spTgt spid="47"/>
                                        </p:tgtEl>
                                        <p:attrNameLst>
                                          <p:attrName>ppt_x</p:attrName>
                                        </p:attrNameLst>
                                      </p:cBhvr>
                                      <p:tavLst>
                                        <p:tav tm="0">
                                          <p:val>
                                            <p:strVal val="#ppt_x"/>
                                          </p:val>
                                        </p:tav>
                                        <p:tav tm="100000">
                                          <p:val>
                                            <p:strVal val="#ppt_x"/>
                                          </p:val>
                                        </p:tav>
                                      </p:tavLst>
                                    </p:anim>
                                    <p:anim calcmode="lin" valueType="num">
                                      <p:cBhvr additive="base">
                                        <p:cTn id="27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2" presetClass="entr" presetSubtype="4" fill="hold" nodeType="clickEffect">
                                  <p:stCondLst>
                                    <p:cond delay="0"/>
                                  </p:stCondLst>
                                  <p:childTnLst>
                                    <p:set>
                                      <p:cBhvr>
                                        <p:cTn id="280" dur="1" fill="hold">
                                          <p:stCondLst>
                                            <p:cond delay="0"/>
                                          </p:stCondLst>
                                        </p:cTn>
                                        <p:tgtEl>
                                          <p:spTgt spid="52"/>
                                        </p:tgtEl>
                                        <p:attrNameLst>
                                          <p:attrName>style.visibility</p:attrName>
                                        </p:attrNameLst>
                                      </p:cBhvr>
                                      <p:to>
                                        <p:strVal val="visible"/>
                                      </p:to>
                                    </p:set>
                                    <p:anim calcmode="lin" valueType="num">
                                      <p:cBhvr additive="base">
                                        <p:cTn id="281" dur="500" fill="hold"/>
                                        <p:tgtEl>
                                          <p:spTgt spid="52"/>
                                        </p:tgtEl>
                                        <p:attrNameLst>
                                          <p:attrName>ppt_x</p:attrName>
                                        </p:attrNameLst>
                                      </p:cBhvr>
                                      <p:tavLst>
                                        <p:tav tm="0">
                                          <p:val>
                                            <p:strVal val="#ppt_x"/>
                                          </p:val>
                                        </p:tav>
                                        <p:tav tm="100000">
                                          <p:val>
                                            <p:strVal val="#ppt_x"/>
                                          </p:val>
                                        </p:tav>
                                      </p:tavLst>
                                    </p:anim>
                                    <p:anim calcmode="lin" valueType="num">
                                      <p:cBhvr additive="base">
                                        <p:cTn id="28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nimBg="1"/>
      <p:bldP spid="4" grpId="0"/>
      <p:bldP spid="5" grpId="0"/>
      <p:bldP spid="6" grpId="0"/>
      <p:bldP spid="7" grpId="0"/>
      <p:bldP spid="12" grpId="0" animBg="1"/>
      <p:bldP spid="13" grpId="0" animBg="1"/>
      <p:bldP spid="14" grpId="0" animBg="1"/>
      <p:bldP spid="15" grpId="0" animBg="1"/>
      <p:bldP spid="16" grpId="0"/>
      <p:bldP spid="17"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animBg="1"/>
      <p:bldP spid="34" grpId="0"/>
      <p:bldP spid="35" grpId="0" animBg="1"/>
      <p:bldP spid="36" grpId="0"/>
      <p:bldP spid="37" grpId="0" animBg="1"/>
      <p:bldP spid="38" grpId="0" animBg="1"/>
      <p:bldP spid="39" grpId="0" animBg="1"/>
      <p:bldP spid="40" grpId="0"/>
      <p:bldP spid="41" grpId="0"/>
      <p:bldP spid="42" grpId="0"/>
      <p:bldP spid="43" grpId="0" animBg="1"/>
      <p:bldP spid="44" grpId="0" animBg="1"/>
      <p:bldP spid="4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983804" y="3460364"/>
            <a:ext cx="4384675" cy="0"/>
          </a:xfrm>
          <a:prstGeom prst="line">
            <a:avLst/>
          </a:prstGeom>
          <a:noFill/>
          <a:ln w="57150">
            <a:solidFill>
              <a:srgbClr val="0033CC"/>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510727" y="3180966"/>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413913" y="3166677"/>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Text Box 44"/>
          <p:cNvSpPr txBox="1">
            <a:spLocks noChangeArrowheads="1"/>
          </p:cNvSpPr>
          <p:nvPr/>
        </p:nvSpPr>
        <p:spPr bwMode="auto">
          <a:xfrm>
            <a:off x="6580845" y="1685832"/>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6" name="Text Box 45"/>
          <p:cNvSpPr txBox="1">
            <a:spLocks noChangeArrowheads="1"/>
          </p:cNvSpPr>
          <p:nvPr/>
        </p:nvSpPr>
        <p:spPr bwMode="auto">
          <a:xfrm>
            <a:off x="6088682" y="4773649"/>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7" name="Group 14"/>
          <p:cNvGrpSpPr>
            <a:grpSpLocks noChangeAspect="1"/>
          </p:cNvGrpSpPr>
          <p:nvPr/>
        </p:nvGrpSpPr>
        <p:grpSpPr bwMode="auto">
          <a:xfrm rot="16200000">
            <a:off x="8385296" y="1928241"/>
            <a:ext cx="2482850" cy="1692275"/>
            <a:chOff x="3523" y="73"/>
            <a:chExt cx="2396" cy="1632"/>
          </a:xfrm>
        </p:grpSpPr>
        <p:sp>
          <p:nvSpPr>
            <p:cNvPr id="8"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086"/>
          <p:cNvSpPr>
            <a:spLocks noChangeShapeType="1"/>
          </p:cNvSpPr>
          <p:nvPr/>
        </p:nvSpPr>
        <p:spPr bwMode="auto">
          <a:xfrm>
            <a:off x="5634802" y="1893503"/>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5174902" y="4585836"/>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563744" y="1270942"/>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102"/>
          <p:cNvSpPr>
            <a:spLocks noChangeShapeType="1"/>
          </p:cNvSpPr>
          <p:nvPr/>
        </p:nvSpPr>
        <p:spPr bwMode="auto">
          <a:xfrm flipH="1">
            <a:off x="7777929" y="1927311"/>
            <a:ext cx="17693" cy="1544166"/>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Rectangle 1115"/>
          <p:cNvSpPr>
            <a:spLocks noChangeArrowheads="1"/>
          </p:cNvSpPr>
          <p:nvPr/>
        </p:nvSpPr>
        <p:spPr bwMode="auto">
          <a:xfrm>
            <a:off x="5113584" y="3477827"/>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6" name="Rectangle 1119"/>
          <p:cNvSpPr>
            <a:spLocks noChangeArrowheads="1"/>
          </p:cNvSpPr>
          <p:nvPr/>
        </p:nvSpPr>
        <p:spPr bwMode="auto">
          <a:xfrm>
            <a:off x="7812297" y="347147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7" name="Rectangle 1124"/>
          <p:cNvSpPr>
            <a:spLocks noChangeArrowheads="1"/>
          </p:cNvSpPr>
          <p:nvPr/>
        </p:nvSpPr>
        <p:spPr bwMode="auto">
          <a:xfrm>
            <a:off x="6550393" y="677338"/>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18" name="Rectangle 1131"/>
          <p:cNvSpPr>
            <a:spLocks noChangeArrowheads="1"/>
          </p:cNvSpPr>
          <p:nvPr/>
        </p:nvSpPr>
        <p:spPr bwMode="auto">
          <a:xfrm>
            <a:off x="4921696" y="4553076"/>
            <a:ext cx="6014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19" name="Line 1146"/>
          <p:cNvSpPr>
            <a:spLocks noChangeShapeType="1"/>
          </p:cNvSpPr>
          <p:nvPr/>
        </p:nvSpPr>
        <p:spPr bwMode="auto">
          <a:xfrm>
            <a:off x="5616638" y="2115596"/>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0" name="Line 1147"/>
          <p:cNvSpPr>
            <a:spLocks noChangeShapeType="1"/>
          </p:cNvSpPr>
          <p:nvPr/>
        </p:nvSpPr>
        <p:spPr bwMode="auto">
          <a:xfrm flipH="1">
            <a:off x="7773053" y="2162924"/>
            <a:ext cx="8847" cy="33130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AutoShape 1150"/>
          <p:cNvSpPr>
            <a:spLocks noChangeArrowheads="1"/>
          </p:cNvSpPr>
          <p:nvPr/>
        </p:nvSpPr>
        <p:spPr bwMode="auto">
          <a:xfrm>
            <a:off x="4896979" y="1126506"/>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2" name="AutoShape 1151"/>
          <p:cNvSpPr>
            <a:spLocks noChangeArrowheads="1"/>
          </p:cNvSpPr>
          <p:nvPr/>
        </p:nvSpPr>
        <p:spPr bwMode="auto">
          <a:xfrm>
            <a:off x="1682090" y="4167509"/>
            <a:ext cx="2513889" cy="1055608"/>
          </a:xfrm>
          <a:prstGeom prst="wedgeRoundRectCallout">
            <a:avLst>
              <a:gd name="adj1" fmla="val 81815"/>
              <a:gd name="adj2" fmla="val -66546"/>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23" name="AutoShape 1153"/>
          <p:cNvSpPr>
            <a:spLocks noChangeArrowheads="1"/>
          </p:cNvSpPr>
          <p:nvPr/>
        </p:nvSpPr>
        <p:spPr bwMode="auto">
          <a:xfrm>
            <a:off x="1971464" y="3444515"/>
            <a:ext cx="1344287" cy="578882"/>
          </a:xfrm>
          <a:prstGeom prst="wedgeRoundRectCallout">
            <a:avLst>
              <a:gd name="adj1" fmla="val 218462"/>
              <a:gd name="adj2" fmla="val -35649"/>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4" name="Line 1090"/>
          <p:cNvSpPr>
            <a:spLocks noChangeShapeType="1"/>
          </p:cNvSpPr>
          <p:nvPr/>
        </p:nvSpPr>
        <p:spPr bwMode="auto">
          <a:xfrm flipH="1" flipV="1">
            <a:off x="5638493" y="3470754"/>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5" name="矩形 46"/>
          <p:cNvSpPr>
            <a:spLocks noChangeArrowheads="1"/>
          </p:cNvSpPr>
          <p:nvPr/>
        </p:nvSpPr>
        <p:spPr bwMode="auto">
          <a:xfrm>
            <a:off x="5955506" y="264186"/>
            <a:ext cx="4825945" cy="523220"/>
          </a:xfrm>
          <a:prstGeom prst="rect">
            <a:avLst/>
          </a:prstGeom>
          <a:noFill/>
          <a:ln w="9525">
            <a:noFill/>
            <a:miter lim="800000"/>
            <a:headEnd/>
            <a:tailEnd/>
          </a:ln>
        </p:spPr>
        <p:txBody>
          <a:bodyPr wrap="square">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6" name="矩形 46"/>
          <p:cNvSpPr>
            <a:spLocks noChangeArrowheads="1"/>
          </p:cNvSpPr>
          <p:nvPr/>
        </p:nvSpPr>
        <p:spPr bwMode="auto">
          <a:xfrm>
            <a:off x="2131708" y="5697709"/>
            <a:ext cx="3384550" cy="954107"/>
          </a:xfrm>
          <a:prstGeom prst="rect">
            <a:avLst/>
          </a:prstGeom>
          <a:noFill/>
          <a:ln w="9525">
            <a:noFill/>
            <a:miter lim="800000"/>
            <a:headEnd/>
            <a:tailEnd/>
          </a:ln>
        </p:spPr>
        <p:txBody>
          <a:bodyPr>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00"/>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e</a:t>
            </a:r>
            <a:r>
              <a:rPr lang="zh-CN" altLang="en-US" sz="2800" b="1" dirty="0">
                <a:solidFill>
                  <a:srgbClr val="009900"/>
                </a:solidFill>
                <a:latin typeface="+mn-ea"/>
              </a:rPr>
              <a:t>光</a:t>
            </a:r>
            <a:r>
              <a:rPr lang="zh-CN" altLang="en-US" sz="2800" b="1" dirty="0">
                <a:solidFill>
                  <a:srgbClr val="9900CC"/>
                </a:solidFill>
              </a:rPr>
              <a:t>的波阵面</a:t>
            </a:r>
          </a:p>
        </p:txBody>
      </p:sp>
      <p:sp>
        <p:nvSpPr>
          <p:cNvPr id="27" name="Text Box 44"/>
          <p:cNvSpPr txBox="1">
            <a:spLocks noChangeArrowheads="1"/>
          </p:cNvSpPr>
          <p:nvPr/>
        </p:nvSpPr>
        <p:spPr bwMode="auto">
          <a:xfrm>
            <a:off x="5713764" y="2119819"/>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8" name="Text Box 44"/>
          <p:cNvSpPr txBox="1">
            <a:spLocks noChangeArrowheads="1"/>
          </p:cNvSpPr>
          <p:nvPr/>
        </p:nvSpPr>
        <p:spPr bwMode="auto">
          <a:xfrm>
            <a:off x="7866228" y="1776032"/>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29" name="AutoShape 1153"/>
          <p:cNvSpPr>
            <a:spLocks noChangeArrowheads="1"/>
          </p:cNvSpPr>
          <p:nvPr/>
        </p:nvSpPr>
        <p:spPr bwMode="auto">
          <a:xfrm>
            <a:off x="8773170" y="4182373"/>
            <a:ext cx="1597018" cy="578882"/>
          </a:xfrm>
          <a:prstGeom prst="wedgeRoundRectCallout">
            <a:avLst>
              <a:gd name="adj1" fmla="val -104884"/>
              <a:gd name="adj2" fmla="val -161423"/>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0" name="矩形 46"/>
          <p:cNvSpPr>
            <a:spLocks noChangeArrowheads="1"/>
          </p:cNvSpPr>
          <p:nvPr/>
        </p:nvSpPr>
        <p:spPr bwMode="auto">
          <a:xfrm>
            <a:off x="7046745" y="865361"/>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B0F0"/>
                </a:solidFill>
              </a:rPr>
              <a:t>光线</a:t>
            </a:r>
            <a:r>
              <a:rPr lang="en-US" altLang="zh-CN" sz="2800" b="1" dirty="0">
                <a:solidFill>
                  <a:srgbClr val="00B0F0"/>
                </a:solidFill>
              </a:rPr>
              <a:t>2</a:t>
            </a:r>
            <a:r>
              <a:rPr lang="zh-CN" altLang="en-US" sz="2800" b="1" dirty="0">
                <a:solidFill>
                  <a:srgbClr val="00B0F0"/>
                </a:solidFill>
              </a:rPr>
              <a:t>到达</a:t>
            </a:r>
            <a:r>
              <a:rPr lang="en-US" altLang="zh-CN" sz="2800" b="1" dirty="0">
                <a:solidFill>
                  <a:srgbClr val="00B0F0"/>
                </a:solidFill>
              </a:rPr>
              <a:t>D</a:t>
            </a:r>
            <a:endParaRPr lang="zh-CN" altLang="en-US" sz="2800" b="1" dirty="0">
              <a:solidFill>
                <a:srgbClr val="00B0F0"/>
              </a:solidFill>
            </a:endParaRPr>
          </a:p>
        </p:txBody>
      </p:sp>
      <p:sp>
        <p:nvSpPr>
          <p:cNvPr id="31" name="矩形 46"/>
          <p:cNvSpPr>
            <a:spLocks noChangeArrowheads="1"/>
          </p:cNvSpPr>
          <p:nvPr/>
        </p:nvSpPr>
        <p:spPr bwMode="auto">
          <a:xfrm>
            <a:off x="2297760" y="2387792"/>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B050"/>
                </a:solidFill>
              </a:rPr>
              <a:t>光线</a:t>
            </a:r>
            <a:r>
              <a:rPr lang="en-US" altLang="zh-CN" sz="2800" b="1" dirty="0">
                <a:solidFill>
                  <a:srgbClr val="00B050"/>
                </a:solidFill>
              </a:rPr>
              <a:t>1</a:t>
            </a:r>
            <a:r>
              <a:rPr lang="zh-CN" altLang="en-US" sz="2800" b="1" dirty="0">
                <a:solidFill>
                  <a:srgbClr val="00B050"/>
                </a:solidFill>
              </a:rPr>
              <a:t>到达</a:t>
            </a:r>
            <a:r>
              <a:rPr lang="en-US" altLang="zh-CN" sz="2800" b="1" dirty="0">
                <a:solidFill>
                  <a:srgbClr val="00B050"/>
                </a:solidFill>
              </a:rPr>
              <a:t>A</a:t>
            </a:r>
            <a:endParaRPr lang="zh-CN" altLang="en-US" sz="2800" b="1" dirty="0">
              <a:solidFill>
                <a:srgbClr val="00B050"/>
              </a:solidFill>
            </a:endParaRPr>
          </a:p>
        </p:txBody>
      </p:sp>
      <p:sp>
        <p:nvSpPr>
          <p:cNvPr id="32" name="Arc 149"/>
          <p:cNvSpPr>
            <a:spLocks/>
          </p:cNvSpPr>
          <p:nvPr/>
        </p:nvSpPr>
        <p:spPr bwMode="auto">
          <a:xfrm flipV="1">
            <a:off x="4929096" y="3486142"/>
            <a:ext cx="1349119" cy="1074510"/>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3" name="矩形 46"/>
          <p:cNvSpPr>
            <a:spLocks noChangeArrowheads="1"/>
          </p:cNvSpPr>
          <p:nvPr/>
        </p:nvSpPr>
        <p:spPr bwMode="auto">
          <a:xfrm>
            <a:off x="5063891" y="5341663"/>
            <a:ext cx="13612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34" name="Line 1089"/>
          <p:cNvSpPr>
            <a:spLocks noChangeShapeType="1"/>
          </p:cNvSpPr>
          <p:nvPr/>
        </p:nvSpPr>
        <p:spPr bwMode="auto">
          <a:xfrm flipV="1">
            <a:off x="4929096" y="3439726"/>
            <a:ext cx="719995" cy="9526"/>
          </a:xfrm>
          <a:prstGeom prst="line">
            <a:avLst/>
          </a:prstGeom>
          <a:noFill/>
          <a:ln w="38100">
            <a:solidFill>
              <a:srgbClr val="33CC33"/>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5" name="矩形 34"/>
          <p:cNvSpPr>
            <a:spLocks noChangeArrowheads="1"/>
          </p:cNvSpPr>
          <p:nvPr/>
        </p:nvSpPr>
        <p:spPr bwMode="auto">
          <a:xfrm>
            <a:off x="4073036" y="2878720"/>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36" name="Arc 149"/>
          <p:cNvSpPr>
            <a:spLocks/>
          </p:cNvSpPr>
          <p:nvPr/>
        </p:nvSpPr>
        <p:spPr bwMode="auto">
          <a:xfrm flipV="1">
            <a:off x="7127678" y="3479259"/>
            <a:ext cx="1297672" cy="1116892"/>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7" name="AutoShape 1151"/>
          <p:cNvSpPr>
            <a:spLocks noChangeArrowheads="1"/>
          </p:cNvSpPr>
          <p:nvPr/>
        </p:nvSpPr>
        <p:spPr bwMode="auto">
          <a:xfrm>
            <a:off x="8017643" y="5315190"/>
            <a:ext cx="2513889" cy="1055608"/>
          </a:xfrm>
          <a:prstGeom prst="wedgeRoundRectCallout">
            <a:avLst>
              <a:gd name="adj1" fmla="val -43639"/>
              <a:gd name="adj2" fmla="val -142535"/>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38" name="Line 1089"/>
          <p:cNvSpPr>
            <a:spLocks noChangeShapeType="1"/>
          </p:cNvSpPr>
          <p:nvPr/>
        </p:nvSpPr>
        <p:spPr bwMode="auto">
          <a:xfrm flipV="1">
            <a:off x="7102210" y="3464264"/>
            <a:ext cx="632030" cy="12978"/>
          </a:xfrm>
          <a:prstGeom prst="line">
            <a:avLst/>
          </a:prstGeom>
          <a:noFill/>
          <a:ln w="38100">
            <a:solidFill>
              <a:srgbClr val="33CC33"/>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9" name="矩形 38"/>
          <p:cNvSpPr>
            <a:spLocks noChangeArrowheads="1"/>
          </p:cNvSpPr>
          <p:nvPr/>
        </p:nvSpPr>
        <p:spPr bwMode="auto">
          <a:xfrm>
            <a:off x="6356941" y="2774378"/>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0" name="Rectangle 1131"/>
          <p:cNvSpPr>
            <a:spLocks noChangeArrowheads="1"/>
          </p:cNvSpPr>
          <p:nvPr/>
        </p:nvSpPr>
        <p:spPr bwMode="auto">
          <a:xfrm>
            <a:off x="7102212" y="4761255"/>
            <a:ext cx="6094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00"/>
                </a:solidFill>
                <a:ea typeface="MingLiU" pitchFamily="49" charset="-120"/>
              </a:rPr>
              <a:t>D</a:t>
            </a:r>
            <a:r>
              <a:rPr lang="en-US" altLang="zh-CN" sz="2800" b="1" i="1" dirty="0">
                <a:solidFill>
                  <a:srgbClr val="FF0000"/>
                </a:solidFill>
                <a:latin typeface="Book Antiqua" pitchFamily="18" charset="0"/>
                <a:ea typeface="MingLiU" pitchFamily="49" charset="-120"/>
              </a:rPr>
              <a:t>’’</a:t>
            </a:r>
          </a:p>
        </p:txBody>
      </p:sp>
      <p:sp>
        <p:nvSpPr>
          <p:cNvPr id="41" name="矩形 46"/>
          <p:cNvSpPr>
            <a:spLocks noChangeArrowheads="1"/>
          </p:cNvSpPr>
          <p:nvPr/>
        </p:nvSpPr>
        <p:spPr bwMode="auto">
          <a:xfrm>
            <a:off x="6503464" y="5407622"/>
            <a:ext cx="137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p>
        </p:txBody>
      </p:sp>
      <p:sp>
        <p:nvSpPr>
          <p:cNvPr id="42" name="Line 1090"/>
          <p:cNvSpPr>
            <a:spLocks noChangeShapeType="1"/>
          </p:cNvSpPr>
          <p:nvPr/>
        </p:nvSpPr>
        <p:spPr bwMode="auto">
          <a:xfrm flipH="1" flipV="1">
            <a:off x="7786994" y="3486143"/>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3" name="Line 1093"/>
          <p:cNvSpPr>
            <a:spLocks noChangeShapeType="1"/>
          </p:cNvSpPr>
          <p:nvPr/>
        </p:nvSpPr>
        <p:spPr bwMode="auto">
          <a:xfrm>
            <a:off x="5627783" y="4792260"/>
            <a:ext cx="626" cy="34107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4" name="Line 1147"/>
          <p:cNvSpPr>
            <a:spLocks noChangeShapeType="1"/>
          </p:cNvSpPr>
          <p:nvPr/>
        </p:nvSpPr>
        <p:spPr bwMode="auto">
          <a:xfrm>
            <a:off x="7780206" y="4842900"/>
            <a:ext cx="6569" cy="30103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pic>
        <p:nvPicPr>
          <p:cNvPr id="4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054" y="148450"/>
            <a:ext cx="2855938" cy="211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 name="Group 69"/>
          <p:cNvGrpSpPr>
            <a:grpSpLocks/>
          </p:cNvGrpSpPr>
          <p:nvPr/>
        </p:nvGrpSpPr>
        <p:grpSpPr bwMode="auto">
          <a:xfrm rot="1906012">
            <a:off x="5360570" y="4010273"/>
            <a:ext cx="586143" cy="690966"/>
            <a:chOff x="4608" y="2676"/>
            <a:chExt cx="492" cy="612"/>
          </a:xfrm>
        </p:grpSpPr>
        <p:sp>
          <p:nvSpPr>
            <p:cNvPr id="47"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1" name="Group 69"/>
          <p:cNvGrpSpPr>
            <a:grpSpLocks/>
          </p:cNvGrpSpPr>
          <p:nvPr/>
        </p:nvGrpSpPr>
        <p:grpSpPr bwMode="auto">
          <a:xfrm rot="1906012">
            <a:off x="7518078" y="4037148"/>
            <a:ext cx="586143" cy="690966"/>
            <a:chOff x="4608" y="2676"/>
            <a:chExt cx="492" cy="612"/>
          </a:xfrm>
        </p:grpSpPr>
        <p:sp>
          <p:nvSpPr>
            <p:cNvPr id="52"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3"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4"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8808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circle(in)">
                                      <p:cBhvr>
                                        <p:cTn id="74" dur="20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1000"/>
                                        <p:tgtEl>
                                          <p:spTgt spid="15"/>
                                        </p:tgtEl>
                                      </p:cBhvr>
                                    </p:animEffect>
                                    <p:anim calcmode="lin" valueType="num">
                                      <p:cBhvr>
                                        <p:cTn id="80" dur="1000" fill="hold"/>
                                        <p:tgtEl>
                                          <p:spTgt spid="15"/>
                                        </p:tgtEl>
                                        <p:attrNameLst>
                                          <p:attrName>ppt_x</p:attrName>
                                        </p:attrNameLst>
                                      </p:cBhvr>
                                      <p:tavLst>
                                        <p:tav tm="0">
                                          <p:val>
                                            <p:strVal val="#ppt_x"/>
                                          </p:val>
                                        </p:tav>
                                        <p:tav tm="100000">
                                          <p:val>
                                            <p:strVal val="#ppt_x"/>
                                          </p:val>
                                        </p:tav>
                                      </p:tavLst>
                                    </p:anim>
                                    <p:anim calcmode="lin" valueType="num">
                                      <p:cBhvr>
                                        <p:cTn id="8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circle(in)">
                                      <p:cBhvr>
                                        <p:cTn id="86" dur="2000"/>
                                        <p:tgtEl>
                                          <p:spTgt spid="31"/>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 calcmode="lin" valueType="num">
                                      <p:cBhvr additive="base">
                                        <p:cTn id="91" dur="500" fill="hold"/>
                                        <p:tgtEl>
                                          <p:spTgt spid="14"/>
                                        </p:tgtEl>
                                        <p:attrNameLst>
                                          <p:attrName>ppt_x</p:attrName>
                                        </p:attrNameLst>
                                      </p:cBhvr>
                                      <p:tavLst>
                                        <p:tav tm="0">
                                          <p:val>
                                            <p:strVal val="#ppt_x"/>
                                          </p:val>
                                        </p:tav>
                                        <p:tav tm="100000">
                                          <p:val>
                                            <p:strVal val="#ppt_x"/>
                                          </p:val>
                                        </p:tav>
                                      </p:tavLst>
                                    </p:anim>
                                    <p:anim calcmode="lin" valueType="num">
                                      <p:cBhvr additive="base">
                                        <p:cTn id="9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0"/>
                                        </p:tgtEl>
                                        <p:attrNameLst>
                                          <p:attrName>style.visibility</p:attrName>
                                        </p:attrNameLst>
                                      </p:cBhvr>
                                      <p:to>
                                        <p:strVal val="visible"/>
                                      </p:to>
                                    </p:set>
                                    <p:anim calcmode="lin" valueType="num">
                                      <p:cBhvr additive="base">
                                        <p:cTn id="97" dur="500" fill="hold"/>
                                        <p:tgtEl>
                                          <p:spTgt spid="20"/>
                                        </p:tgtEl>
                                        <p:attrNameLst>
                                          <p:attrName>ppt_x</p:attrName>
                                        </p:attrNameLst>
                                      </p:cBhvr>
                                      <p:tavLst>
                                        <p:tav tm="0">
                                          <p:val>
                                            <p:strVal val="#ppt_x"/>
                                          </p:val>
                                        </p:tav>
                                        <p:tav tm="100000">
                                          <p:val>
                                            <p:strVal val="#ppt_x"/>
                                          </p:val>
                                        </p:tav>
                                      </p:tavLst>
                                    </p:anim>
                                    <p:anim calcmode="lin" valueType="num">
                                      <p:cBhvr additive="base">
                                        <p:cTn id="9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1000"/>
                                        <p:tgtEl>
                                          <p:spTgt spid="28"/>
                                        </p:tgtEl>
                                      </p:cBhvr>
                                    </p:animEffect>
                                    <p:anim calcmode="lin" valueType="num">
                                      <p:cBhvr>
                                        <p:cTn id="104" dur="1000" fill="hold"/>
                                        <p:tgtEl>
                                          <p:spTgt spid="28"/>
                                        </p:tgtEl>
                                        <p:attrNameLst>
                                          <p:attrName>ppt_x</p:attrName>
                                        </p:attrNameLst>
                                      </p:cBhvr>
                                      <p:tavLst>
                                        <p:tav tm="0">
                                          <p:val>
                                            <p:strVal val="#ppt_x"/>
                                          </p:val>
                                        </p:tav>
                                        <p:tav tm="100000">
                                          <p:val>
                                            <p:strVal val="#ppt_x"/>
                                          </p:val>
                                        </p:tav>
                                      </p:tavLst>
                                    </p:anim>
                                    <p:anim calcmode="lin" valueType="num">
                                      <p:cBhvr>
                                        <p:cTn id="10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0"/>
                                        </p:tgtEl>
                                        <p:attrNameLst>
                                          <p:attrName>style.visibility</p:attrName>
                                        </p:attrNameLst>
                                      </p:cBhvr>
                                      <p:to>
                                        <p:strVal val="visible"/>
                                      </p:to>
                                    </p:set>
                                    <p:anim calcmode="lin" valueType="num">
                                      <p:cBhvr>
                                        <p:cTn id="110" dur="500" fill="hold"/>
                                        <p:tgtEl>
                                          <p:spTgt spid="30"/>
                                        </p:tgtEl>
                                        <p:attrNameLst>
                                          <p:attrName>ppt_w</p:attrName>
                                        </p:attrNameLst>
                                      </p:cBhvr>
                                      <p:tavLst>
                                        <p:tav tm="0">
                                          <p:val>
                                            <p:fltVal val="0"/>
                                          </p:val>
                                        </p:tav>
                                        <p:tav tm="100000">
                                          <p:val>
                                            <p:strVal val="#ppt_w"/>
                                          </p:val>
                                        </p:tav>
                                      </p:tavLst>
                                    </p:anim>
                                    <p:anim calcmode="lin" valueType="num">
                                      <p:cBhvr>
                                        <p:cTn id="111" dur="500" fill="hold"/>
                                        <p:tgtEl>
                                          <p:spTgt spid="30"/>
                                        </p:tgtEl>
                                        <p:attrNameLst>
                                          <p:attrName>ppt_h</p:attrName>
                                        </p:attrNameLst>
                                      </p:cBhvr>
                                      <p:tavLst>
                                        <p:tav tm="0">
                                          <p:val>
                                            <p:fltVal val="0"/>
                                          </p:val>
                                        </p:tav>
                                        <p:tav tm="100000">
                                          <p:val>
                                            <p:strVal val="#ppt_h"/>
                                          </p:val>
                                        </p:tav>
                                      </p:tavLst>
                                    </p:anim>
                                    <p:animEffect transition="in" filter="fade">
                                      <p:cBhvr>
                                        <p:cTn id="112" dur="500"/>
                                        <p:tgtEl>
                                          <p:spTgt spid="30"/>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6"/>
                                        </p:tgtEl>
                                        <p:attrNameLst>
                                          <p:attrName>style.visibility</p:attrName>
                                        </p:attrNameLst>
                                      </p:cBhvr>
                                      <p:to>
                                        <p:strVal val="visible"/>
                                      </p:to>
                                    </p:set>
                                    <p:animEffect transition="in" filter="fade">
                                      <p:cBhvr>
                                        <p:cTn id="117" dur="1000"/>
                                        <p:tgtEl>
                                          <p:spTgt spid="16"/>
                                        </p:tgtEl>
                                      </p:cBhvr>
                                    </p:animEffect>
                                    <p:anim calcmode="lin" valueType="num">
                                      <p:cBhvr>
                                        <p:cTn id="118" dur="1000" fill="hold"/>
                                        <p:tgtEl>
                                          <p:spTgt spid="16"/>
                                        </p:tgtEl>
                                        <p:attrNameLst>
                                          <p:attrName>ppt_x</p:attrName>
                                        </p:attrNameLst>
                                      </p:cBhvr>
                                      <p:tavLst>
                                        <p:tav tm="0">
                                          <p:val>
                                            <p:strVal val="#ppt_x"/>
                                          </p:val>
                                        </p:tav>
                                        <p:tav tm="100000">
                                          <p:val>
                                            <p:strVal val="#ppt_x"/>
                                          </p:val>
                                        </p:tav>
                                      </p:tavLst>
                                    </p:anim>
                                    <p:anim calcmode="lin" valueType="num">
                                      <p:cBhvr>
                                        <p:cTn id="1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wheel(1)">
                                      <p:cBhvr>
                                        <p:cTn id="124" dur="2000"/>
                                        <p:tgtEl>
                                          <p:spTgt spid="25"/>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3"/>
                                        </p:tgtEl>
                                        <p:attrNameLst>
                                          <p:attrName>style.visibility</p:attrName>
                                        </p:attrNameLst>
                                      </p:cBhvr>
                                      <p:to>
                                        <p:strVal val="visible"/>
                                      </p:to>
                                    </p:set>
                                    <p:anim calcmode="lin" valueType="num">
                                      <p:cBhvr additive="base">
                                        <p:cTn id="129" dur="500" fill="hold"/>
                                        <p:tgtEl>
                                          <p:spTgt spid="23"/>
                                        </p:tgtEl>
                                        <p:attrNameLst>
                                          <p:attrName>ppt_x</p:attrName>
                                        </p:attrNameLst>
                                      </p:cBhvr>
                                      <p:tavLst>
                                        <p:tav tm="0">
                                          <p:val>
                                            <p:strVal val="#ppt_x"/>
                                          </p:val>
                                        </p:tav>
                                        <p:tav tm="100000">
                                          <p:val>
                                            <p:strVal val="#ppt_x"/>
                                          </p:val>
                                        </p:tav>
                                      </p:tavLst>
                                    </p:anim>
                                    <p:anim calcmode="lin" valueType="num">
                                      <p:cBhvr additive="base">
                                        <p:cTn id="1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anim calcmode="lin" valueType="num">
                                      <p:cBhvr additive="base">
                                        <p:cTn id="135" dur="500" fill="hold"/>
                                        <p:tgtEl>
                                          <p:spTgt spid="29"/>
                                        </p:tgtEl>
                                        <p:attrNameLst>
                                          <p:attrName>ppt_x</p:attrName>
                                        </p:attrNameLst>
                                      </p:cBhvr>
                                      <p:tavLst>
                                        <p:tav tm="0">
                                          <p:val>
                                            <p:strVal val="#ppt_x"/>
                                          </p:val>
                                        </p:tav>
                                        <p:tav tm="100000">
                                          <p:val>
                                            <p:strVal val="#ppt_x"/>
                                          </p:val>
                                        </p:tav>
                                      </p:tavLst>
                                    </p:anim>
                                    <p:anim calcmode="lin" valueType="num">
                                      <p:cBhvr additive="base">
                                        <p:cTn id="1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2"/>
                                        </p:tgtEl>
                                        <p:attrNameLst>
                                          <p:attrName>style.visibility</p:attrName>
                                        </p:attrNameLst>
                                      </p:cBhvr>
                                      <p:to>
                                        <p:strVal val="visible"/>
                                      </p:to>
                                    </p:set>
                                    <p:anim calcmode="lin" valueType="num">
                                      <p:cBhvr additive="base">
                                        <p:cTn id="141" dur="500" fill="hold"/>
                                        <p:tgtEl>
                                          <p:spTgt spid="32"/>
                                        </p:tgtEl>
                                        <p:attrNameLst>
                                          <p:attrName>ppt_x</p:attrName>
                                        </p:attrNameLst>
                                      </p:cBhvr>
                                      <p:tavLst>
                                        <p:tav tm="0">
                                          <p:val>
                                            <p:strVal val="#ppt_x"/>
                                          </p:val>
                                        </p:tav>
                                        <p:tav tm="100000">
                                          <p:val>
                                            <p:strVal val="#ppt_x"/>
                                          </p:val>
                                        </p:tav>
                                      </p:tavLst>
                                    </p:anim>
                                    <p:anim calcmode="lin" valueType="num">
                                      <p:cBhvr additive="base">
                                        <p:cTn id="1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34"/>
                                        </p:tgtEl>
                                        <p:attrNameLst>
                                          <p:attrName>style.visibility</p:attrName>
                                        </p:attrNameLst>
                                      </p:cBhvr>
                                      <p:to>
                                        <p:strVal val="visible"/>
                                      </p:to>
                                    </p:set>
                                    <p:anim calcmode="lin" valueType="num">
                                      <p:cBhvr additive="base">
                                        <p:cTn id="147" dur="500" fill="hold"/>
                                        <p:tgtEl>
                                          <p:spTgt spid="34"/>
                                        </p:tgtEl>
                                        <p:attrNameLst>
                                          <p:attrName>ppt_x</p:attrName>
                                        </p:attrNameLst>
                                      </p:cBhvr>
                                      <p:tavLst>
                                        <p:tav tm="0">
                                          <p:val>
                                            <p:strVal val="#ppt_x"/>
                                          </p:val>
                                        </p:tav>
                                        <p:tav tm="100000">
                                          <p:val>
                                            <p:strVal val="#ppt_x"/>
                                          </p:val>
                                        </p:tav>
                                      </p:tavLst>
                                    </p:anim>
                                    <p:anim calcmode="lin" valueType="num">
                                      <p:cBhvr additive="base">
                                        <p:cTn id="14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grpId="0" nodeType="click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1000"/>
                                        <p:tgtEl>
                                          <p:spTgt spid="35"/>
                                        </p:tgtEl>
                                      </p:cBhvr>
                                    </p:animEffect>
                                    <p:anim calcmode="lin" valueType="num">
                                      <p:cBhvr>
                                        <p:cTn id="154" dur="1000" fill="hold"/>
                                        <p:tgtEl>
                                          <p:spTgt spid="35"/>
                                        </p:tgtEl>
                                        <p:attrNameLst>
                                          <p:attrName>ppt_x</p:attrName>
                                        </p:attrNameLst>
                                      </p:cBhvr>
                                      <p:tavLst>
                                        <p:tav tm="0">
                                          <p:val>
                                            <p:strVal val="#ppt_x"/>
                                          </p:val>
                                        </p:tav>
                                        <p:tav tm="100000">
                                          <p:val>
                                            <p:strVal val="#ppt_x"/>
                                          </p:val>
                                        </p:tav>
                                      </p:tavLst>
                                    </p:anim>
                                    <p:anim calcmode="lin" valueType="num">
                                      <p:cBhvr>
                                        <p:cTn id="15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1" presetClass="entr" presetSubtype="1" fill="hold" grpId="0" nodeType="clickEffect">
                                  <p:stCondLst>
                                    <p:cond delay="0"/>
                                  </p:stCondLst>
                                  <p:childTnLst>
                                    <p:set>
                                      <p:cBhvr>
                                        <p:cTn id="159" dur="1" fill="hold">
                                          <p:stCondLst>
                                            <p:cond delay="0"/>
                                          </p:stCondLst>
                                        </p:cTn>
                                        <p:tgtEl>
                                          <p:spTgt spid="22"/>
                                        </p:tgtEl>
                                        <p:attrNameLst>
                                          <p:attrName>style.visibility</p:attrName>
                                        </p:attrNameLst>
                                      </p:cBhvr>
                                      <p:to>
                                        <p:strVal val="visible"/>
                                      </p:to>
                                    </p:set>
                                    <p:animEffect transition="in" filter="wheel(1)">
                                      <p:cBhvr>
                                        <p:cTn id="160" dur="2000"/>
                                        <p:tgtEl>
                                          <p:spTgt spid="22"/>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36"/>
                                        </p:tgtEl>
                                        <p:attrNameLst>
                                          <p:attrName>style.visibility</p:attrName>
                                        </p:attrNameLst>
                                      </p:cBhvr>
                                      <p:to>
                                        <p:strVal val="visible"/>
                                      </p:to>
                                    </p:set>
                                    <p:anim calcmode="lin" valueType="num">
                                      <p:cBhvr additive="base">
                                        <p:cTn id="165" dur="500" fill="hold"/>
                                        <p:tgtEl>
                                          <p:spTgt spid="36"/>
                                        </p:tgtEl>
                                        <p:attrNameLst>
                                          <p:attrName>ppt_x</p:attrName>
                                        </p:attrNameLst>
                                      </p:cBhvr>
                                      <p:tavLst>
                                        <p:tav tm="0">
                                          <p:val>
                                            <p:strVal val="#ppt_x"/>
                                          </p:val>
                                        </p:tav>
                                        <p:tav tm="100000">
                                          <p:val>
                                            <p:strVal val="#ppt_x"/>
                                          </p:val>
                                        </p:tav>
                                      </p:tavLst>
                                    </p:anim>
                                    <p:anim calcmode="lin" valueType="num">
                                      <p:cBhvr additive="base">
                                        <p:cTn id="16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additive="base">
                                        <p:cTn id="171" dur="500" fill="hold"/>
                                        <p:tgtEl>
                                          <p:spTgt spid="38"/>
                                        </p:tgtEl>
                                        <p:attrNameLst>
                                          <p:attrName>ppt_x</p:attrName>
                                        </p:attrNameLst>
                                      </p:cBhvr>
                                      <p:tavLst>
                                        <p:tav tm="0">
                                          <p:val>
                                            <p:strVal val="#ppt_x"/>
                                          </p:val>
                                        </p:tav>
                                        <p:tav tm="100000">
                                          <p:val>
                                            <p:strVal val="#ppt_x"/>
                                          </p:val>
                                        </p:tav>
                                      </p:tavLst>
                                    </p:anim>
                                    <p:anim calcmode="lin" valueType="num">
                                      <p:cBhvr additive="base">
                                        <p:cTn id="17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42" presetClass="entr" presetSubtype="0" fill="hold" grpId="0" nodeType="clickEffect">
                                  <p:stCondLst>
                                    <p:cond delay="0"/>
                                  </p:stCondLst>
                                  <p:childTnLst>
                                    <p:set>
                                      <p:cBhvr>
                                        <p:cTn id="176" dur="1" fill="hold">
                                          <p:stCondLst>
                                            <p:cond delay="0"/>
                                          </p:stCondLst>
                                        </p:cTn>
                                        <p:tgtEl>
                                          <p:spTgt spid="39"/>
                                        </p:tgtEl>
                                        <p:attrNameLst>
                                          <p:attrName>style.visibility</p:attrName>
                                        </p:attrNameLst>
                                      </p:cBhvr>
                                      <p:to>
                                        <p:strVal val="visible"/>
                                      </p:to>
                                    </p:set>
                                    <p:animEffect transition="in" filter="fade">
                                      <p:cBhvr>
                                        <p:cTn id="177" dur="1000"/>
                                        <p:tgtEl>
                                          <p:spTgt spid="39"/>
                                        </p:tgtEl>
                                      </p:cBhvr>
                                    </p:animEffect>
                                    <p:anim calcmode="lin" valueType="num">
                                      <p:cBhvr>
                                        <p:cTn id="178" dur="1000" fill="hold"/>
                                        <p:tgtEl>
                                          <p:spTgt spid="39"/>
                                        </p:tgtEl>
                                        <p:attrNameLst>
                                          <p:attrName>ppt_x</p:attrName>
                                        </p:attrNameLst>
                                      </p:cBhvr>
                                      <p:tavLst>
                                        <p:tav tm="0">
                                          <p:val>
                                            <p:strVal val="#ppt_x"/>
                                          </p:val>
                                        </p:tav>
                                        <p:tav tm="100000">
                                          <p:val>
                                            <p:strVal val="#ppt_x"/>
                                          </p:val>
                                        </p:tav>
                                      </p:tavLst>
                                    </p:anim>
                                    <p:anim calcmode="lin" valueType="num">
                                      <p:cBhvr>
                                        <p:cTn id="17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53" presetClass="entr" presetSubtype="16" fill="hold" grpId="0" nodeType="clickEffect">
                                  <p:stCondLst>
                                    <p:cond delay="0"/>
                                  </p:stCondLst>
                                  <p:childTnLst>
                                    <p:set>
                                      <p:cBhvr>
                                        <p:cTn id="183" dur="1" fill="hold">
                                          <p:stCondLst>
                                            <p:cond delay="0"/>
                                          </p:stCondLst>
                                        </p:cTn>
                                        <p:tgtEl>
                                          <p:spTgt spid="37"/>
                                        </p:tgtEl>
                                        <p:attrNameLst>
                                          <p:attrName>style.visibility</p:attrName>
                                        </p:attrNameLst>
                                      </p:cBhvr>
                                      <p:to>
                                        <p:strVal val="visible"/>
                                      </p:to>
                                    </p:set>
                                    <p:anim calcmode="lin" valueType="num">
                                      <p:cBhvr>
                                        <p:cTn id="184" dur="500" fill="hold"/>
                                        <p:tgtEl>
                                          <p:spTgt spid="37"/>
                                        </p:tgtEl>
                                        <p:attrNameLst>
                                          <p:attrName>ppt_w</p:attrName>
                                        </p:attrNameLst>
                                      </p:cBhvr>
                                      <p:tavLst>
                                        <p:tav tm="0">
                                          <p:val>
                                            <p:fltVal val="0"/>
                                          </p:val>
                                        </p:tav>
                                        <p:tav tm="100000">
                                          <p:val>
                                            <p:strVal val="#ppt_w"/>
                                          </p:val>
                                        </p:tav>
                                      </p:tavLst>
                                    </p:anim>
                                    <p:anim calcmode="lin" valueType="num">
                                      <p:cBhvr>
                                        <p:cTn id="185" dur="500" fill="hold"/>
                                        <p:tgtEl>
                                          <p:spTgt spid="37"/>
                                        </p:tgtEl>
                                        <p:attrNameLst>
                                          <p:attrName>ppt_h</p:attrName>
                                        </p:attrNameLst>
                                      </p:cBhvr>
                                      <p:tavLst>
                                        <p:tav tm="0">
                                          <p:val>
                                            <p:fltVal val="0"/>
                                          </p:val>
                                        </p:tav>
                                        <p:tav tm="100000">
                                          <p:val>
                                            <p:strVal val="#ppt_h"/>
                                          </p:val>
                                        </p:tav>
                                      </p:tavLst>
                                    </p:anim>
                                    <p:animEffect transition="in" filter="fade">
                                      <p:cBhvr>
                                        <p:cTn id="186" dur="500"/>
                                        <p:tgtEl>
                                          <p:spTgt spid="37"/>
                                        </p:tgtEl>
                                      </p:cBhvr>
                                    </p:animEffect>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12"/>
                                        </p:tgtEl>
                                        <p:attrNameLst>
                                          <p:attrName>style.visibility</p:attrName>
                                        </p:attrNameLst>
                                      </p:cBhvr>
                                      <p:to>
                                        <p:strVal val="visible"/>
                                      </p:to>
                                    </p:set>
                                    <p:anim calcmode="lin" valueType="num">
                                      <p:cBhvr additive="base">
                                        <p:cTn id="191" dur="500" fill="hold"/>
                                        <p:tgtEl>
                                          <p:spTgt spid="12"/>
                                        </p:tgtEl>
                                        <p:attrNameLst>
                                          <p:attrName>ppt_x</p:attrName>
                                        </p:attrNameLst>
                                      </p:cBhvr>
                                      <p:tavLst>
                                        <p:tav tm="0">
                                          <p:val>
                                            <p:strVal val="#ppt_x"/>
                                          </p:val>
                                        </p:tav>
                                        <p:tav tm="100000">
                                          <p:val>
                                            <p:strVal val="#ppt_x"/>
                                          </p:val>
                                        </p:tav>
                                      </p:tavLst>
                                    </p:anim>
                                    <p:anim calcmode="lin" valueType="num">
                                      <p:cBhvr additive="base">
                                        <p:cTn id="19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18"/>
                                        </p:tgtEl>
                                        <p:attrNameLst>
                                          <p:attrName>style.visibility</p:attrName>
                                        </p:attrNameLst>
                                      </p:cBhvr>
                                      <p:to>
                                        <p:strVal val="visible"/>
                                      </p:to>
                                    </p:set>
                                    <p:animEffect transition="in" filter="fade">
                                      <p:cBhvr>
                                        <p:cTn id="197" dur="1000"/>
                                        <p:tgtEl>
                                          <p:spTgt spid="18"/>
                                        </p:tgtEl>
                                      </p:cBhvr>
                                    </p:animEffect>
                                    <p:anim calcmode="lin" valueType="num">
                                      <p:cBhvr>
                                        <p:cTn id="198" dur="1000" fill="hold"/>
                                        <p:tgtEl>
                                          <p:spTgt spid="18"/>
                                        </p:tgtEl>
                                        <p:attrNameLst>
                                          <p:attrName>ppt_x</p:attrName>
                                        </p:attrNameLst>
                                      </p:cBhvr>
                                      <p:tavLst>
                                        <p:tav tm="0">
                                          <p:val>
                                            <p:strVal val="#ppt_x"/>
                                          </p:val>
                                        </p:tav>
                                        <p:tav tm="100000">
                                          <p:val>
                                            <p:strVal val="#ppt_x"/>
                                          </p:val>
                                        </p:tav>
                                      </p:tavLst>
                                    </p:anim>
                                    <p:anim calcmode="lin" valueType="num">
                                      <p:cBhvr>
                                        <p:cTn id="19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grpId="0" nodeType="clickEffect">
                                  <p:stCondLst>
                                    <p:cond delay="0"/>
                                  </p:stCondLst>
                                  <p:childTnLst>
                                    <p:set>
                                      <p:cBhvr>
                                        <p:cTn id="203" dur="1" fill="hold">
                                          <p:stCondLst>
                                            <p:cond delay="0"/>
                                          </p:stCondLst>
                                        </p:cTn>
                                        <p:tgtEl>
                                          <p:spTgt spid="40"/>
                                        </p:tgtEl>
                                        <p:attrNameLst>
                                          <p:attrName>style.visibility</p:attrName>
                                        </p:attrNameLst>
                                      </p:cBhvr>
                                      <p:to>
                                        <p:strVal val="visible"/>
                                      </p:to>
                                    </p:set>
                                    <p:animEffect transition="in" filter="fade">
                                      <p:cBhvr>
                                        <p:cTn id="204" dur="1000"/>
                                        <p:tgtEl>
                                          <p:spTgt spid="40"/>
                                        </p:tgtEl>
                                      </p:cBhvr>
                                    </p:animEffect>
                                    <p:anim calcmode="lin" valueType="num">
                                      <p:cBhvr>
                                        <p:cTn id="205" dur="1000" fill="hold"/>
                                        <p:tgtEl>
                                          <p:spTgt spid="40"/>
                                        </p:tgtEl>
                                        <p:attrNameLst>
                                          <p:attrName>ppt_x</p:attrName>
                                        </p:attrNameLst>
                                      </p:cBhvr>
                                      <p:tavLst>
                                        <p:tav tm="0">
                                          <p:val>
                                            <p:strVal val="#ppt_x"/>
                                          </p:val>
                                        </p:tav>
                                        <p:tav tm="100000">
                                          <p:val>
                                            <p:strVal val="#ppt_x"/>
                                          </p:val>
                                        </p:tav>
                                      </p:tavLst>
                                    </p:anim>
                                    <p:anim calcmode="lin" valueType="num">
                                      <p:cBhvr>
                                        <p:cTn id="20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6" presetClass="entr" presetSubtype="0" fill="hold" grpId="0" nodeType="clickEffect">
                                  <p:stCondLst>
                                    <p:cond delay="0"/>
                                  </p:stCondLst>
                                  <p:childTnLst>
                                    <p:set>
                                      <p:cBhvr>
                                        <p:cTn id="210" dur="1" fill="hold">
                                          <p:stCondLst>
                                            <p:cond delay="0"/>
                                          </p:stCondLst>
                                        </p:cTn>
                                        <p:tgtEl>
                                          <p:spTgt spid="26"/>
                                        </p:tgtEl>
                                        <p:attrNameLst>
                                          <p:attrName>style.visibility</p:attrName>
                                        </p:attrNameLst>
                                      </p:cBhvr>
                                      <p:to>
                                        <p:strVal val="visible"/>
                                      </p:to>
                                    </p:set>
                                    <p:animEffect transition="in" filter="wipe(down)">
                                      <p:cBhvr>
                                        <p:cTn id="211" dur="580">
                                          <p:stCondLst>
                                            <p:cond delay="0"/>
                                          </p:stCondLst>
                                        </p:cTn>
                                        <p:tgtEl>
                                          <p:spTgt spid="26"/>
                                        </p:tgtEl>
                                      </p:cBhvr>
                                    </p:animEffect>
                                    <p:anim calcmode="lin" valueType="num">
                                      <p:cBhvr>
                                        <p:cTn id="21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1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1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1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1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17" dur="26">
                                          <p:stCondLst>
                                            <p:cond delay="650"/>
                                          </p:stCondLst>
                                        </p:cTn>
                                        <p:tgtEl>
                                          <p:spTgt spid="26"/>
                                        </p:tgtEl>
                                      </p:cBhvr>
                                      <p:to x="100000" y="60000"/>
                                    </p:animScale>
                                    <p:animScale>
                                      <p:cBhvr>
                                        <p:cTn id="218" dur="166" decel="50000">
                                          <p:stCondLst>
                                            <p:cond delay="676"/>
                                          </p:stCondLst>
                                        </p:cTn>
                                        <p:tgtEl>
                                          <p:spTgt spid="26"/>
                                        </p:tgtEl>
                                      </p:cBhvr>
                                      <p:to x="100000" y="100000"/>
                                    </p:animScale>
                                    <p:animScale>
                                      <p:cBhvr>
                                        <p:cTn id="219" dur="26">
                                          <p:stCondLst>
                                            <p:cond delay="1312"/>
                                          </p:stCondLst>
                                        </p:cTn>
                                        <p:tgtEl>
                                          <p:spTgt spid="26"/>
                                        </p:tgtEl>
                                      </p:cBhvr>
                                      <p:to x="100000" y="80000"/>
                                    </p:animScale>
                                    <p:animScale>
                                      <p:cBhvr>
                                        <p:cTn id="220" dur="166" decel="50000">
                                          <p:stCondLst>
                                            <p:cond delay="1338"/>
                                          </p:stCondLst>
                                        </p:cTn>
                                        <p:tgtEl>
                                          <p:spTgt spid="26"/>
                                        </p:tgtEl>
                                      </p:cBhvr>
                                      <p:to x="100000" y="100000"/>
                                    </p:animScale>
                                    <p:animScale>
                                      <p:cBhvr>
                                        <p:cTn id="221" dur="26">
                                          <p:stCondLst>
                                            <p:cond delay="1642"/>
                                          </p:stCondLst>
                                        </p:cTn>
                                        <p:tgtEl>
                                          <p:spTgt spid="26"/>
                                        </p:tgtEl>
                                      </p:cBhvr>
                                      <p:to x="100000" y="90000"/>
                                    </p:animScale>
                                    <p:animScale>
                                      <p:cBhvr>
                                        <p:cTn id="222" dur="166" decel="50000">
                                          <p:stCondLst>
                                            <p:cond delay="1668"/>
                                          </p:stCondLst>
                                        </p:cTn>
                                        <p:tgtEl>
                                          <p:spTgt spid="26"/>
                                        </p:tgtEl>
                                      </p:cBhvr>
                                      <p:to x="100000" y="100000"/>
                                    </p:animScale>
                                    <p:animScale>
                                      <p:cBhvr>
                                        <p:cTn id="223" dur="26">
                                          <p:stCondLst>
                                            <p:cond delay="1808"/>
                                          </p:stCondLst>
                                        </p:cTn>
                                        <p:tgtEl>
                                          <p:spTgt spid="26"/>
                                        </p:tgtEl>
                                      </p:cBhvr>
                                      <p:to x="100000" y="95000"/>
                                    </p:animScale>
                                    <p:animScale>
                                      <p:cBhvr>
                                        <p:cTn id="224" dur="166" decel="50000">
                                          <p:stCondLst>
                                            <p:cond delay="1834"/>
                                          </p:stCondLst>
                                        </p:cTn>
                                        <p:tgtEl>
                                          <p:spTgt spid="26"/>
                                        </p:tgtEl>
                                      </p:cBhvr>
                                      <p:to x="100000" y="100000"/>
                                    </p:animScale>
                                  </p:childTnLst>
                                </p:cTn>
                              </p:par>
                            </p:childTnLst>
                          </p:cTn>
                        </p:par>
                      </p:childTnLst>
                    </p:cTn>
                  </p:par>
                  <p:par>
                    <p:cTn id="225" fill="hold">
                      <p:stCondLst>
                        <p:cond delay="indefinite"/>
                      </p:stCondLst>
                      <p:childTnLst>
                        <p:par>
                          <p:cTn id="226" fill="hold">
                            <p:stCondLst>
                              <p:cond delay="0"/>
                            </p:stCondLst>
                            <p:childTnLst>
                              <p:par>
                                <p:cTn id="227" presetID="2" presetClass="entr" presetSubtype="4" fill="hold" grpId="0" nodeType="clickEffect">
                                  <p:stCondLst>
                                    <p:cond delay="0"/>
                                  </p:stCondLst>
                                  <p:childTnLst>
                                    <p:set>
                                      <p:cBhvr>
                                        <p:cTn id="228" dur="1" fill="hold">
                                          <p:stCondLst>
                                            <p:cond delay="0"/>
                                          </p:stCondLst>
                                        </p:cTn>
                                        <p:tgtEl>
                                          <p:spTgt spid="24"/>
                                        </p:tgtEl>
                                        <p:attrNameLst>
                                          <p:attrName>style.visibility</p:attrName>
                                        </p:attrNameLst>
                                      </p:cBhvr>
                                      <p:to>
                                        <p:strVal val="visible"/>
                                      </p:to>
                                    </p:set>
                                    <p:anim calcmode="lin" valueType="num">
                                      <p:cBhvr additive="base">
                                        <p:cTn id="229" dur="500" fill="hold"/>
                                        <p:tgtEl>
                                          <p:spTgt spid="24"/>
                                        </p:tgtEl>
                                        <p:attrNameLst>
                                          <p:attrName>ppt_x</p:attrName>
                                        </p:attrNameLst>
                                      </p:cBhvr>
                                      <p:tavLst>
                                        <p:tav tm="0">
                                          <p:val>
                                            <p:strVal val="#ppt_x"/>
                                          </p:val>
                                        </p:tav>
                                        <p:tav tm="100000">
                                          <p:val>
                                            <p:strVal val="#ppt_x"/>
                                          </p:val>
                                        </p:tav>
                                      </p:tavLst>
                                    </p:anim>
                                    <p:anim calcmode="lin" valueType="num">
                                      <p:cBhvr additive="base">
                                        <p:cTn id="2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4" fill="hold" grpId="0" nodeType="clickEffect">
                                  <p:stCondLst>
                                    <p:cond delay="0"/>
                                  </p:stCondLst>
                                  <p:childTnLst>
                                    <p:set>
                                      <p:cBhvr>
                                        <p:cTn id="234" dur="1" fill="hold">
                                          <p:stCondLst>
                                            <p:cond delay="0"/>
                                          </p:stCondLst>
                                        </p:cTn>
                                        <p:tgtEl>
                                          <p:spTgt spid="43"/>
                                        </p:tgtEl>
                                        <p:attrNameLst>
                                          <p:attrName>style.visibility</p:attrName>
                                        </p:attrNameLst>
                                      </p:cBhvr>
                                      <p:to>
                                        <p:strVal val="visible"/>
                                      </p:to>
                                    </p:set>
                                    <p:anim calcmode="lin" valueType="num">
                                      <p:cBhvr additive="base">
                                        <p:cTn id="235" dur="500" fill="hold"/>
                                        <p:tgtEl>
                                          <p:spTgt spid="43"/>
                                        </p:tgtEl>
                                        <p:attrNameLst>
                                          <p:attrName>ppt_x</p:attrName>
                                        </p:attrNameLst>
                                      </p:cBhvr>
                                      <p:tavLst>
                                        <p:tav tm="0">
                                          <p:val>
                                            <p:strVal val="#ppt_x"/>
                                          </p:val>
                                        </p:tav>
                                        <p:tav tm="100000">
                                          <p:val>
                                            <p:strVal val="#ppt_x"/>
                                          </p:val>
                                        </p:tav>
                                      </p:tavLst>
                                    </p:anim>
                                    <p:anim calcmode="lin" valueType="num">
                                      <p:cBhvr additive="base">
                                        <p:cTn id="23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6" presetClass="entr" presetSubtype="16" fill="hold" grpId="0" nodeType="clickEffect">
                                  <p:stCondLst>
                                    <p:cond delay="0"/>
                                  </p:stCondLst>
                                  <p:childTnLst>
                                    <p:set>
                                      <p:cBhvr>
                                        <p:cTn id="240" dur="1" fill="hold">
                                          <p:stCondLst>
                                            <p:cond delay="0"/>
                                          </p:stCondLst>
                                        </p:cTn>
                                        <p:tgtEl>
                                          <p:spTgt spid="33"/>
                                        </p:tgtEl>
                                        <p:attrNameLst>
                                          <p:attrName>style.visibility</p:attrName>
                                        </p:attrNameLst>
                                      </p:cBhvr>
                                      <p:to>
                                        <p:strVal val="visible"/>
                                      </p:to>
                                    </p:set>
                                    <p:animEffect transition="in" filter="circle(in)">
                                      <p:cBhvr>
                                        <p:cTn id="241" dur="2000"/>
                                        <p:tgtEl>
                                          <p:spTgt spid="33"/>
                                        </p:tgtEl>
                                      </p:cBhvr>
                                    </p:animEffect>
                                  </p:childTnLst>
                                </p:cTn>
                              </p:par>
                            </p:childTnLst>
                          </p:cTn>
                        </p:par>
                      </p:childTnLst>
                    </p:cTn>
                  </p:par>
                  <p:par>
                    <p:cTn id="242" fill="hold">
                      <p:stCondLst>
                        <p:cond delay="indefinite"/>
                      </p:stCondLst>
                      <p:childTnLst>
                        <p:par>
                          <p:cTn id="243" fill="hold">
                            <p:stCondLst>
                              <p:cond delay="0"/>
                            </p:stCondLst>
                            <p:childTnLst>
                              <p:par>
                                <p:cTn id="244" presetID="2" presetClass="entr" presetSubtype="4" fill="hold" grpId="0" nodeType="clickEffect">
                                  <p:stCondLst>
                                    <p:cond delay="0"/>
                                  </p:stCondLst>
                                  <p:childTnLst>
                                    <p:set>
                                      <p:cBhvr>
                                        <p:cTn id="245" dur="1" fill="hold">
                                          <p:stCondLst>
                                            <p:cond delay="0"/>
                                          </p:stCondLst>
                                        </p:cTn>
                                        <p:tgtEl>
                                          <p:spTgt spid="42"/>
                                        </p:tgtEl>
                                        <p:attrNameLst>
                                          <p:attrName>style.visibility</p:attrName>
                                        </p:attrNameLst>
                                      </p:cBhvr>
                                      <p:to>
                                        <p:strVal val="visible"/>
                                      </p:to>
                                    </p:set>
                                    <p:anim calcmode="lin" valueType="num">
                                      <p:cBhvr additive="base">
                                        <p:cTn id="246" dur="500" fill="hold"/>
                                        <p:tgtEl>
                                          <p:spTgt spid="42"/>
                                        </p:tgtEl>
                                        <p:attrNameLst>
                                          <p:attrName>ppt_x</p:attrName>
                                        </p:attrNameLst>
                                      </p:cBhvr>
                                      <p:tavLst>
                                        <p:tav tm="0">
                                          <p:val>
                                            <p:strVal val="#ppt_x"/>
                                          </p:val>
                                        </p:tav>
                                        <p:tav tm="100000">
                                          <p:val>
                                            <p:strVal val="#ppt_x"/>
                                          </p:val>
                                        </p:tav>
                                      </p:tavLst>
                                    </p:anim>
                                    <p:anim calcmode="lin" valueType="num">
                                      <p:cBhvr additive="base">
                                        <p:cTn id="24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48" fill="hold">
                      <p:stCondLst>
                        <p:cond delay="indefinite"/>
                      </p:stCondLst>
                      <p:childTnLst>
                        <p:par>
                          <p:cTn id="249" fill="hold">
                            <p:stCondLst>
                              <p:cond delay="0"/>
                            </p:stCondLst>
                            <p:childTnLst>
                              <p:par>
                                <p:cTn id="250" presetID="2" presetClass="entr" presetSubtype="4" fill="hold" grpId="0" nodeType="clickEffect">
                                  <p:stCondLst>
                                    <p:cond delay="0"/>
                                  </p:stCondLst>
                                  <p:childTnLst>
                                    <p:set>
                                      <p:cBhvr>
                                        <p:cTn id="251" dur="1" fill="hold">
                                          <p:stCondLst>
                                            <p:cond delay="0"/>
                                          </p:stCondLst>
                                        </p:cTn>
                                        <p:tgtEl>
                                          <p:spTgt spid="44"/>
                                        </p:tgtEl>
                                        <p:attrNameLst>
                                          <p:attrName>style.visibility</p:attrName>
                                        </p:attrNameLst>
                                      </p:cBhvr>
                                      <p:to>
                                        <p:strVal val="visible"/>
                                      </p:to>
                                    </p:set>
                                    <p:anim calcmode="lin" valueType="num">
                                      <p:cBhvr additive="base">
                                        <p:cTn id="252" dur="500" fill="hold"/>
                                        <p:tgtEl>
                                          <p:spTgt spid="44"/>
                                        </p:tgtEl>
                                        <p:attrNameLst>
                                          <p:attrName>ppt_x</p:attrName>
                                        </p:attrNameLst>
                                      </p:cBhvr>
                                      <p:tavLst>
                                        <p:tav tm="0">
                                          <p:val>
                                            <p:strVal val="#ppt_x"/>
                                          </p:val>
                                        </p:tav>
                                        <p:tav tm="100000">
                                          <p:val>
                                            <p:strVal val="#ppt_x"/>
                                          </p:val>
                                        </p:tav>
                                      </p:tavLst>
                                    </p:anim>
                                    <p:anim calcmode="lin" valueType="num">
                                      <p:cBhvr additive="base">
                                        <p:cTn id="25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1" presetClass="entr" presetSubtype="1" fill="hold" grpId="0" nodeType="clickEffect">
                                  <p:stCondLst>
                                    <p:cond delay="0"/>
                                  </p:stCondLst>
                                  <p:childTnLst>
                                    <p:set>
                                      <p:cBhvr>
                                        <p:cTn id="257" dur="1" fill="hold">
                                          <p:stCondLst>
                                            <p:cond delay="0"/>
                                          </p:stCondLst>
                                        </p:cTn>
                                        <p:tgtEl>
                                          <p:spTgt spid="41"/>
                                        </p:tgtEl>
                                        <p:attrNameLst>
                                          <p:attrName>style.visibility</p:attrName>
                                        </p:attrNameLst>
                                      </p:cBhvr>
                                      <p:to>
                                        <p:strVal val="visible"/>
                                      </p:to>
                                    </p:set>
                                    <p:animEffect transition="in" filter="wheel(1)">
                                      <p:cBhvr>
                                        <p:cTn id="258" dur="2000"/>
                                        <p:tgtEl>
                                          <p:spTgt spid="41"/>
                                        </p:tgtEl>
                                      </p:cBhvr>
                                    </p:animEffect>
                                  </p:childTnLst>
                                </p:cTn>
                              </p:par>
                            </p:childTnLst>
                          </p:cTn>
                        </p:par>
                      </p:childTnLst>
                    </p:cTn>
                  </p:par>
                  <p:par>
                    <p:cTn id="259" fill="hold">
                      <p:stCondLst>
                        <p:cond delay="indefinite"/>
                      </p:stCondLst>
                      <p:childTnLst>
                        <p:par>
                          <p:cTn id="260" fill="hold">
                            <p:stCondLst>
                              <p:cond delay="0"/>
                            </p:stCondLst>
                            <p:childTnLst>
                              <p:par>
                                <p:cTn id="261" presetID="55" presetClass="entr" presetSubtype="0" fill="hold" nodeType="clickEffect">
                                  <p:stCondLst>
                                    <p:cond delay="0"/>
                                  </p:stCondLst>
                                  <p:childTnLst>
                                    <p:set>
                                      <p:cBhvr>
                                        <p:cTn id="262" dur="1" fill="hold">
                                          <p:stCondLst>
                                            <p:cond delay="0"/>
                                          </p:stCondLst>
                                        </p:cTn>
                                        <p:tgtEl>
                                          <p:spTgt spid="45"/>
                                        </p:tgtEl>
                                        <p:attrNameLst>
                                          <p:attrName>style.visibility</p:attrName>
                                        </p:attrNameLst>
                                      </p:cBhvr>
                                      <p:to>
                                        <p:strVal val="visible"/>
                                      </p:to>
                                    </p:set>
                                    <p:anim calcmode="lin" valueType="num">
                                      <p:cBhvr>
                                        <p:cTn id="263" dur="1000" fill="hold"/>
                                        <p:tgtEl>
                                          <p:spTgt spid="45"/>
                                        </p:tgtEl>
                                        <p:attrNameLst>
                                          <p:attrName>ppt_w</p:attrName>
                                        </p:attrNameLst>
                                      </p:cBhvr>
                                      <p:tavLst>
                                        <p:tav tm="0">
                                          <p:val>
                                            <p:strVal val="#ppt_w*0.70"/>
                                          </p:val>
                                        </p:tav>
                                        <p:tav tm="100000">
                                          <p:val>
                                            <p:strVal val="#ppt_w"/>
                                          </p:val>
                                        </p:tav>
                                      </p:tavLst>
                                    </p:anim>
                                    <p:anim calcmode="lin" valueType="num">
                                      <p:cBhvr>
                                        <p:cTn id="264" dur="1000" fill="hold"/>
                                        <p:tgtEl>
                                          <p:spTgt spid="45"/>
                                        </p:tgtEl>
                                        <p:attrNameLst>
                                          <p:attrName>ppt_h</p:attrName>
                                        </p:attrNameLst>
                                      </p:cBhvr>
                                      <p:tavLst>
                                        <p:tav tm="0">
                                          <p:val>
                                            <p:strVal val="#ppt_h"/>
                                          </p:val>
                                        </p:tav>
                                        <p:tav tm="100000">
                                          <p:val>
                                            <p:strVal val="#ppt_h"/>
                                          </p:val>
                                        </p:tav>
                                      </p:tavLst>
                                    </p:anim>
                                    <p:animEffect transition="in" filter="fade">
                                      <p:cBhvr>
                                        <p:cTn id="265" dur="1000"/>
                                        <p:tgtEl>
                                          <p:spTgt spid="45"/>
                                        </p:tgtEl>
                                      </p:cBhvr>
                                    </p:animEffect>
                                  </p:childTnLst>
                                </p:cTn>
                              </p:par>
                            </p:childTnLst>
                          </p:cTn>
                        </p:par>
                      </p:childTnLst>
                    </p:cTn>
                  </p:par>
                  <p:par>
                    <p:cTn id="266" fill="hold">
                      <p:stCondLst>
                        <p:cond delay="indefinite"/>
                      </p:stCondLst>
                      <p:childTnLst>
                        <p:par>
                          <p:cTn id="267" fill="hold">
                            <p:stCondLst>
                              <p:cond delay="0"/>
                            </p:stCondLst>
                            <p:childTnLst>
                              <p:par>
                                <p:cTn id="268" presetID="2" presetClass="entr" presetSubtype="4" fill="hold" nodeType="clickEffect">
                                  <p:stCondLst>
                                    <p:cond delay="0"/>
                                  </p:stCondLst>
                                  <p:childTnLst>
                                    <p:set>
                                      <p:cBhvr>
                                        <p:cTn id="269" dur="1" fill="hold">
                                          <p:stCondLst>
                                            <p:cond delay="0"/>
                                          </p:stCondLst>
                                        </p:cTn>
                                        <p:tgtEl>
                                          <p:spTgt spid="46"/>
                                        </p:tgtEl>
                                        <p:attrNameLst>
                                          <p:attrName>style.visibility</p:attrName>
                                        </p:attrNameLst>
                                      </p:cBhvr>
                                      <p:to>
                                        <p:strVal val="visible"/>
                                      </p:to>
                                    </p:set>
                                    <p:anim calcmode="lin" valueType="num">
                                      <p:cBhvr additive="base">
                                        <p:cTn id="270" dur="500" fill="hold"/>
                                        <p:tgtEl>
                                          <p:spTgt spid="46"/>
                                        </p:tgtEl>
                                        <p:attrNameLst>
                                          <p:attrName>ppt_x</p:attrName>
                                        </p:attrNameLst>
                                      </p:cBhvr>
                                      <p:tavLst>
                                        <p:tav tm="0">
                                          <p:val>
                                            <p:strVal val="#ppt_x"/>
                                          </p:val>
                                        </p:tav>
                                        <p:tav tm="100000">
                                          <p:val>
                                            <p:strVal val="#ppt_x"/>
                                          </p:val>
                                        </p:tav>
                                      </p:tavLst>
                                    </p:anim>
                                    <p:anim calcmode="lin" valueType="num">
                                      <p:cBhvr additive="base">
                                        <p:cTn id="27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72" fill="hold">
                      <p:stCondLst>
                        <p:cond delay="indefinite"/>
                      </p:stCondLst>
                      <p:childTnLst>
                        <p:par>
                          <p:cTn id="273" fill="hold">
                            <p:stCondLst>
                              <p:cond delay="0"/>
                            </p:stCondLst>
                            <p:childTnLst>
                              <p:par>
                                <p:cTn id="274" presetID="2" presetClass="entr" presetSubtype="4" fill="hold" nodeType="clickEffect">
                                  <p:stCondLst>
                                    <p:cond delay="0"/>
                                  </p:stCondLst>
                                  <p:childTnLst>
                                    <p:set>
                                      <p:cBhvr>
                                        <p:cTn id="275" dur="1" fill="hold">
                                          <p:stCondLst>
                                            <p:cond delay="0"/>
                                          </p:stCondLst>
                                        </p:cTn>
                                        <p:tgtEl>
                                          <p:spTgt spid="51"/>
                                        </p:tgtEl>
                                        <p:attrNameLst>
                                          <p:attrName>style.visibility</p:attrName>
                                        </p:attrNameLst>
                                      </p:cBhvr>
                                      <p:to>
                                        <p:strVal val="visible"/>
                                      </p:to>
                                    </p:set>
                                    <p:anim calcmode="lin" valueType="num">
                                      <p:cBhvr additive="base">
                                        <p:cTn id="276" dur="500" fill="hold"/>
                                        <p:tgtEl>
                                          <p:spTgt spid="51"/>
                                        </p:tgtEl>
                                        <p:attrNameLst>
                                          <p:attrName>ppt_x</p:attrName>
                                        </p:attrNameLst>
                                      </p:cBhvr>
                                      <p:tavLst>
                                        <p:tav tm="0">
                                          <p:val>
                                            <p:strVal val="#ppt_x"/>
                                          </p:val>
                                        </p:tav>
                                        <p:tav tm="100000">
                                          <p:val>
                                            <p:strVal val="#ppt_x"/>
                                          </p:val>
                                        </p:tav>
                                      </p:tavLst>
                                    </p:anim>
                                    <p:anim calcmode="lin" valueType="num">
                                      <p:cBhvr additive="base">
                                        <p:cTn id="27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1" grpId="0" animBg="1"/>
      <p:bldP spid="12" grpId="0" animBg="1"/>
      <p:bldP spid="13" grpId="0" animBg="1"/>
      <p:bldP spid="14" grpId="0" animBg="1"/>
      <p:bldP spid="15" grpId="0"/>
      <p:bldP spid="16" grpId="0"/>
      <p:bldP spid="17" grpId="0"/>
      <p:bldP spid="18" grpId="0"/>
      <p:bldP spid="19" grpId="0" animBg="1"/>
      <p:bldP spid="20" grpId="0" animBg="1"/>
      <p:bldP spid="21" grpId="0" animBg="1"/>
      <p:bldP spid="22" grpId="0" animBg="1"/>
      <p:bldP spid="23" grpId="0" animBg="1"/>
      <p:bldP spid="24" grpId="0" animBg="1"/>
      <p:bldP spid="25" grpId="0"/>
      <p:bldP spid="26" grpId="0"/>
      <p:bldP spid="27" grpId="0"/>
      <p:bldP spid="28" grpId="0"/>
      <p:bldP spid="29" grpId="0" animBg="1"/>
      <p:bldP spid="30" grpId="0"/>
      <p:bldP spid="31" grpId="0"/>
      <p:bldP spid="32" grpId="0" animBg="1"/>
      <p:bldP spid="33" grpId="0"/>
      <p:bldP spid="34" grpId="0" animBg="1"/>
      <p:bldP spid="35" grpId="0"/>
      <p:bldP spid="36" grpId="0" animBg="1"/>
      <p:bldP spid="37" grpId="0" animBg="1"/>
      <p:bldP spid="38" grpId="0" animBg="1"/>
      <p:bldP spid="39" grpId="0"/>
      <p:bldP spid="40" grpId="0"/>
      <p:bldP spid="41" grpId="0"/>
      <p:bldP spid="42" grpId="0" animBg="1"/>
      <p:bldP spid="43" grpId="0" animBg="1"/>
      <p:bldP spid="4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4033677" y="3045230"/>
            <a:ext cx="4384675" cy="0"/>
          </a:xfrm>
          <a:prstGeom prst="line">
            <a:avLst/>
          </a:prstGeom>
          <a:noFill/>
          <a:ln w="57150">
            <a:solidFill>
              <a:srgbClr val="0033CC"/>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871995" y="2519435"/>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439918" y="2811634"/>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Text Box 44"/>
          <p:cNvSpPr txBox="1">
            <a:spLocks noChangeArrowheads="1"/>
          </p:cNvSpPr>
          <p:nvPr/>
        </p:nvSpPr>
        <p:spPr bwMode="auto">
          <a:xfrm>
            <a:off x="6545097" y="1485055"/>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6" name="Text Box 45"/>
          <p:cNvSpPr txBox="1">
            <a:spLocks noChangeArrowheads="1"/>
          </p:cNvSpPr>
          <p:nvPr/>
        </p:nvSpPr>
        <p:spPr bwMode="auto">
          <a:xfrm>
            <a:off x="6086703" y="4402702"/>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7" name="Group 14"/>
          <p:cNvGrpSpPr>
            <a:grpSpLocks noChangeAspect="1"/>
          </p:cNvGrpSpPr>
          <p:nvPr/>
        </p:nvGrpSpPr>
        <p:grpSpPr bwMode="auto">
          <a:xfrm rot="16200000">
            <a:off x="8431238" y="1326647"/>
            <a:ext cx="2482850" cy="1692275"/>
            <a:chOff x="3523" y="73"/>
            <a:chExt cx="2396" cy="1632"/>
          </a:xfrm>
        </p:grpSpPr>
        <p:sp>
          <p:nvSpPr>
            <p:cNvPr id="8"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086"/>
          <p:cNvSpPr>
            <a:spLocks noChangeShapeType="1"/>
          </p:cNvSpPr>
          <p:nvPr/>
        </p:nvSpPr>
        <p:spPr bwMode="auto">
          <a:xfrm>
            <a:off x="5289476" y="1485054"/>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4446486" y="3882280"/>
            <a:ext cx="4065955" cy="1802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397128" y="841507"/>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93"/>
          <p:cNvSpPr>
            <a:spLocks noChangeShapeType="1"/>
          </p:cNvSpPr>
          <p:nvPr/>
        </p:nvSpPr>
        <p:spPr bwMode="auto">
          <a:xfrm flipH="1">
            <a:off x="5292521" y="4520171"/>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flipH="1">
            <a:off x="7431922" y="1543400"/>
            <a:ext cx="5895" cy="150183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5294513" y="3086826"/>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466290" y="3045230"/>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6428625" y="338640"/>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19" name="Rectangle 1131"/>
          <p:cNvSpPr>
            <a:spLocks noChangeArrowheads="1"/>
          </p:cNvSpPr>
          <p:nvPr/>
        </p:nvSpPr>
        <p:spPr bwMode="auto">
          <a:xfrm>
            <a:off x="4766427" y="3799711"/>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0" name="Line 1146"/>
          <p:cNvSpPr>
            <a:spLocks noChangeShapeType="1"/>
          </p:cNvSpPr>
          <p:nvPr/>
        </p:nvSpPr>
        <p:spPr bwMode="auto">
          <a:xfrm>
            <a:off x="5279416" y="1915037"/>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flipH="1">
            <a:off x="7432466" y="1915038"/>
            <a:ext cx="20359" cy="31013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766979" y="622293"/>
            <a:ext cx="1524000" cy="511175"/>
          </a:xfrm>
          <a:prstGeom prst="wedgeRoundRectCallout">
            <a:avLst>
              <a:gd name="adj1" fmla="val 52670"/>
              <a:gd name="adj2" fmla="val 146382"/>
              <a:gd name="adj3" fmla="val 16667"/>
            </a:avLst>
          </a:prstGeom>
          <a:solidFill>
            <a:srgbClr val="FFFFCC"/>
          </a:solidFill>
          <a:ln w="9525">
            <a:solidFill>
              <a:srgbClr val="FF66FF"/>
            </a:solidFill>
            <a:miter lim="800000"/>
            <a:headEnd/>
            <a:tailEnd/>
          </a:ln>
        </p:spPr>
        <p:txBody>
          <a:bodyPr anchor="ctr">
            <a:spAutoFit/>
          </a:bodyPr>
          <a:lstStyle/>
          <a:p>
            <a:r>
              <a:rPr lang="zh-CN" altLang="en-US" sz="2400" b="1" dirty="0">
                <a:solidFill>
                  <a:srgbClr val="0000FF"/>
                </a:solidFill>
              </a:rPr>
              <a:t>界面法线</a:t>
            </a:r>
            <a:endParaRPr lang="en-US" altLang="zh-CN" sz="2400" b="1" dirty="0">
              <a:solidFill>
                <a:srgbClr val="0000FF"/>
              </a:solidFill>
            </a:endParaRPr>
          </a:p>
        </p:txBody>
      </p:sp>
      <p:sp>
        <p:nvSpPr>
          <p:cNvPr id="23" name="AutoShape 1151"/>
          <p:cNvSpPr>
            <a:spLocks noChangeArrowheads="1"/>
          </p:cNvSpPr>
          <p:nvPr/>
        </p:nvSpPr>
        <p:spPr bwMode="auto">
          <a:xfrm>
            <a:off x="1803979" y="2814950"/>
            <a:ext cx="2141201" cy="919401"/>
          </a:xfrm>
          <a:prstGeom prst="wedgeRoundRectCallout">
            <a:avLst>
              <a:gd name="adj1" fmla="val 86785"/>
              <a:gd name="adj2" fmla="val 45641"/>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24" name="AutoShape 1153"/>
          <p:cNvSpPr>
            <a:spLocks noChangeArrowheads="1"/>
          </p:cNvSpPr>
          <p:nvPr/>
        </p:nvSpPr>
        <p:spPr bwMode="auto">
          <a:xfrm>
            <a:off x="3180478" y="1838189"/>
            <a:ext cx="1344287" cy="578882"/>
          </a:xfrm>
          <a:prstGeom prst="wedgeRoundRectCallout">
            <a:avLst>
              <a:gd name="adj1" fmla="val 103068"/>
              <a:gd name="adj2" fmla="val 14592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5" name="Line 1090"/>
          <p:cNvSpPr>
            <a:spLocks noChangeShapeType="1"/>
          </p:cNvSpPr>
          <p:nvPr/>
        </p:nvSpPr>
        <p:spPr bwMode="auto">
          <a:xfrm flipH="1" flipV="1">
            <a:off x="5286488" y="3051915"/>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2384392" y="390838"/>
            <a:ext cx="2532063" cy="830997"/>
          </a:xfrm>
          <a:prstGeom prst="rect">
            <a:avLst/>
          </a:prstGeom>
          <a:noFill/>
          <a:ln w="9525">
            <a:noFill/>
            <a:miter lim="800000"/>
            <a:headEnd/>
            <a:tailEnd/>
          </a:ln>
        </p:spPr>
        <p:txBody>
          <a:bodyPr>
            <a:spAutoFit/>
          </a:bodyPr>
          <a:lstStyle/>
          <a:p>
            <a:pPr>
              <a:defRPr/>
            </a:pPr>
            <a:r>
              <a:rPr lang="en-US" altLang="zh-CN" sz="2400" b="1" dirty="0">
                <a:solidFill>
                  <a:srgbClr val="FF0066"/>
                </a:solidFill>
              </a:rPr>
              <a:t>A</a:t>
            </a:r>
            <a:r>
              <a:rPr lang="en-US" altLang="zh-CN" sz="2400" b="1" i="1" dirty="0">
                <a:solidFill>
                  <a:srgbClr val="FF0066"/>
                </a:solidFill>
                <a:ea typeface="MingLiU" pitchFamily="49" charset="-120"/>
              </a:rPr>
              <a:t>D</a:t>
            </a:r>
            <a:r>
              <a:rPr lang="en-US" altLang="zh-CN" sz="2400" b="1" dirty="0">
                <a:solidFill>
                  <a:srgbClr val="9900CC"/>
                </a:solidFill>
              </a:rPr>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9900CC"/>
                </a:solidFill>
              </a:rPr>
              <a:t>入射波的波阵面</a:t>
            </a:r>
          </a:p>
        </p:txBody>
      </p:sp>
      <p:sp>
        <p:nvSpPr>
          <p:cNvPr id="27" name="矩形 46"/>
          <p:cNvSpPr>
            <a:spLocks noChangeArrowheads="1"/>
          </p:cNvSpPr>
          <p:nvPr/>
        </p:nvSpPr>
        <p:spPr bwMode="auto">
          <a:xfrm>
            <a:off x="1810899" y="4896380"/>
            <a:ext cx="2781232"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FF0066"/>
                </a:solidFill>
              </a:rPr>
              <a:t>D</a:t>
            </a:r>
            <a:r>
              <a:rPr lang="en-US" altLang="zh-CN" sz="2400" b="1" i="1" dirty="0">
                <a:solidFill>
                  <a:srgbClr val="FF0066"/>
                </a:solidFill>
                <a:latin typeface="Book Antiqua" pitchFamily="18" charset="0"/>
                <a:ea typeface="MingLiU" pitchFamily="49" charset="-120"/>
              </a:rPr>
              <a:t>’</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O</a:t>
            </a:r>
            <a:r>
              <a:rPr lang="zh-CN" altLang="en-US" sz="2400" b="1" dirty="0">
                <a:solidFill>
                  <a:srgbClr val="009900"/>
                </a:solidFill>
                <a:latin typeface="+mn-ea"/>
              </a:rPr>
              <a:t>光</a:t>
            </a:r>
            <a:r>
              <a:rPr lang="zh-CN" altLang="en-US" sz="2400" b="1" dirty="0">
                <a:solidFill>
                  <a:srgbClr val="9900CC"/>
                </a:solidFill>
              </a:rPr>
              <a:t>的波阵面</a:t>
            </a:r>
          </a:p>
        </p:txBody>
      </p:sp>
      <p:sp>
        <p:nvSpPr>
          <p:cNvPr id="28" name="Text Box 44"/>
          <p:cNvSpPr txBox="1">
            <a:spLocks noChangeArrowheads="1"/>
          </p:cNvSpPr>
          <p:nvPr/>
        </p:nvSpPr>
        <p:spPr bwMode="auto">
          <a:xfrm>
            <a:off x="4575740" y="1926723"/>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520221" y="1349785"/>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7494801" y="2119269"/>
            <a:ext cx="1189696" cy="510778"/>
          </a:xfrm>
          <a:prstGeom prst="wedgeRoundRectCallout">
            <a:avLst>
              <a:gd name="adj1" fmla="val -55273"/>
              <a:gd name="adj2" fmla="val 125798"/>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31" name="矩形 46"/>
          <p:cNvSpPr>
            <a:spLocks noChangeArrowheads="1"/>
          </p:cNvSpPr>
          <p:nvPr/>
        </p:nvSpPr>
        <p:spPr bwMode="auto">
          <a:xfrm>
            <a:off x="6385199" y="976421"/>
            <a:ext cx="3033550"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B0F0"/>
                </a:solidFill>
              </a:rPr>
              <a:t>光线</a:t>
            </a:r>
            <a:r>
              <a:rPr lang="en-US" altLang="zh-CN" sz="2400" b="1" dirty="0">
                <a:solidFill>
                  <a:srgbClr val="00B0F0"/>
                </a:solidFill>
              </a:rPr>
              <a:t>2</a:t>
            </a:r>
            <a:r>
              <a:rPr lang="zh-CN" altLang="en-US" sz="2400" b="1" dirty="0">
                <a:solidFill>
                  <a:srgbClr val="00B0F0"/>
                </a:solidFill>
              </a:rPr>
              <a:t>到达</a:t>
            </a:r>
            <a:r>
              <a:rPr lang="en-US" altLang="zh-CN" sz="2400" b="1" dirty="0">
                <a:solidFill>
                  <a:srgbClr val="00B0F0"/>
                </a:solidFill>
              </a:rPr>
              <a:t>D</a:t>
            </a:r>
            <a:endParaRPr lang="zh-CN" altLang="en-US" sz="2400" b="1" dirty="0">
              <a:solidFill>
                <a:srgbClr val="00B0F0"/>
              </a:solidFill>
            </a:endParaRPr>
          </a:p>
        </p:txBody>
      </p:sp>
      <p:sp>
        <p:nvSpPr>
          <p:cNvPr id="32" name="矩形 46"/>
          <p:cNvSpPr>
            <a:spLocks noChangeArrowheads="1"/>
          </p:cNvSpPr>
          <p:nvPr/>
        </p:nvSpPr>
        <p:spPr bwMode="auto">
          <a:xfrm>
            <a:off x="2340339" y="1258984"/>
            <a:ext cx="3137441"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B050"/>
                </a:solidFill>
              </a:rPr>
              <a:t>光线</a:t>
            </a:r>
            <a:r>
              <a:rPr lang="en-US" altLang="zh-CN" sz="2400" b="1" dirty="0">
                <a:solidFill>
                  <a:srgbClr val="00B050"/>
                </a:solidFill>
              </a:rPr>
              <a:t>1</a:t>
            </a:r>
            <a:r>
              <a:rPr lang="zh-CN" altLang="en-US" sz="2400" b="1" dirty="0">
                <a:solidFill>
                  <a:srgbClr val="00B050"/>
                </a:solidFill>
              </a:rPr>
              <a:t>到达</a:t>
            </a:r>
            <a:r>
              <a:rPr lang="en-US" altLang="zh-CN" sz="2400" b="1" dirty="0">
                <a:solidFill>
                  <a:srgbClr val="00B050"/>
                </a:solidFill>
              </a:rPr>
              <a:t>A</a:t>
            </a:r>
            <a:endParaRPr lang="zh-CN" altLang="en-US" sz="2400" b="1" dirty="0">
              <a:solidFill>
                <a:srgbClr val="00B050"/>
              </a:solidFill>
            </a:endParaRPr>
          </a:p>
        </p:txBody>
      </p:sp>
      <p:sp>
        <p:nvSpPr>
          <p:cNvPr id="33" name="Arc 149"/>
          <p:cNvSpPr>
            <a:spLocks/>
          </p:cNvSpPr>
          <p:nvPr/>
        </p:nvSpPr>
        <p:spPr bwMode="auto">
          <a:xfrm flipV="1">
            <a:off x="4501002" y="3053295"/>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4" name="矩形 46"/>
          <p:cNvSpPr>
            <a:spLocks noChangeArrowheads="1"/>
          </p:cNvSpPr>
          <p:nvPr/>
        </p:nvSpPr>
        <p:spPr bwMode="auto">
          <a:xfrm>
            <a:off x="4964130" y="4819554"/>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5" name="Arc 149"/>
          <p:cNvSpPr>
            <a:spLocks/>
          </p:cNvSpPr>
          <p:nvPr/>
        </p:nvSpPr>
        <p:spPr bwMode="auto">
          <a:xfrm flipV="1">
            <a:off x="6661079" y="3018558"/>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6" name="AutoShape 1151"/>
          <p:cNvSpPr>
            <a:spLocks noChangeArrowheads="1"/>
          </p:cNvSpPr>
          <p:nvPr/>
        </p:nvSpPr>
        <p:spPr bwMode="auto">
          <a:xfrm>
            <a:off x="8480304" y="3548020"/>
            <a:ext cx="2139912" cy="919401"/>
          </a:xfrm>
          <a:prstGeom prst="wedgeRoundRectCallout">
            <a:avLst>
              <a:gd name="adj1" fmla="val -69862"/>
              <a:gd name="adj2" fmla="val -59822"/>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37" name="Line 1147"/>
          <p:cNvSpPr>
            <a:spLocks noChangeShapeType="1"/>
          </p:cNvSpPr>
          <p:nvPr/>
        </p:nvSpPr>
        <p:spPr bwMode="auto">
          <a:xfrm>
            <a:off x="7435708" y="4521379"/>
            <a:ext cx="7749" cy="31915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38" name="Rectangle 1131"/>
          <p:cNvSpPr>
            <a:spLocks noChangeArrowheads="1"/>
          </p:cNvSpPr>
          <p:nvPr/>
        </p:nvSpPr>
        <p:spPr bwMode="auto">
          <a:xfrm>
            <a:off x="6853636" y="3770843"/>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39" name="矩形 46"/>
          <p:cNvSpPr>
            <a:spLocks noChangeArrowheads="1"/>
          </p:cNvSpPr>
          <p:nvPr/>
        </p:nvSpPr>
        <p:spPr bwMode="auto">
          <a:xfrm>
            <a:off x="6880271" y="4852684"/>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0" name="Line 1090"/>
          <p:cNvSpPr>
            <a:spLocks noChangeShapeType="1"/>
          </p:cNvSpPr>
          <p:nvPr/>
        </p:nvSpPr>
        <p:spPr bwMode="auto">
          <a:xfrm flipH="1" flipV="1">
            <a:off x="7439582" y="3020592"/>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 name="AutoShape 1151"/>
          <p:cNvSpPr>
            <a:spLocks noChangeArrowheads="1"/>
          </p:cNvSpPr>
          <p:nvPr/>
        </p:nvSpPr>
        <p:spPr bwMode="auto">
          <a:xfrm>
            <a:off x="2005446" y="3825417"/>
            <a:ext cx="2191337" cy="919401"/>
          </a:xfrm>
          <a:prstGeom prst="wedgeRoundRectCallout">
            <a:avLst>
              <a:gd name="adj1" fmla="val 76981"/>
              <a:gd name="adj2" fmla="val -28002"/>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42" name="AutoShape 1151"/>
          <p:cNvSpPr>
            <a:spLocks noChangeArrowheads="1"/>
          </p:cNvSpPr>
          <p:nvPr/>
        </p:nvSpPr>
        <p:spPr bwMode="auto">
          <a:xfrm>
            <a:off x="8377583" y="4883074"/>
            <a:ext cx="2136979" cy="919401"/>
          </a:xfrm>
          <a:prstGeom prst="wedgeRoundRectCallout">
            <a:avLst>
              <a:gd name="adj1" fmla="val -72439"/>
              <a:gd name="adj2" fmla="val -140273"/>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43" name="Arc 149"/>
          <p:cNvSpPr>
            <a:spLocks/>
          </p:cNvSpPr>
          <p:nvPr/>
        </p:nvSpPr>
        <p:spPr bwMode="auto">
          <a:xfrm flipV="1">
            <a:off x="4487184" y="3051914"/>
            <a:ext cx="1555503" cy="1245564"/>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4" name="Arc 149"/>
          <p:cNvSpPr>
            <a:spLocks/>
          </p:cNvSpPr>
          <p:nvPr/>
        </p:nvSpPr>
        <p:spPr bwMode="auto">
          <a:xfrm flipV="1">
            <a:off x="6644840" y="3058581"/>
            <a:ext cx="1579453" cy="1212130"/>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5" name="Line 1087"/>
          <p:cNvSpPr>
            <a:spLocks noChangeShapeType="1"/>
          </p:cNvSpPr>
          <p:nvPr/>
        </p:nvSpPr>
        <p:spPr bwMode="auto">
          <a:xfrm flipH="1" flipV="1">
            <a:off x="4323373" y="4292640"/>
            <a:ext cx="4065955" cy="18024"/>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6" name="矩形 45"/>
          <p:cNvSpPr/>
          <p:nvPr/>
        </p:nvSpPr>
        <p:spPr>
          <a:xfrm>
            <a:off x="5311155" y="4351230"/>
            <a:ext cx="601447" cy="523220"/>
          </a:xfrm>
          <a:prstGeom prst="rect">
            <a:avLst/>
          </a:prstGeom>
        </p:spPr>
        <p:txBody>
          <a:bodyPr wrap="none">
            <a:spAutoFit/>
          </a:bodyPr>
          <a:lstStyle/>
          <a:p>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47" name="矩形 46"/>
          <p:cNvSpPr/>
          <p:nvPr/>
        </p:nvSpPr>
        <p:spPr>
          <a:xfrm>
            <a:off x="7629413" y="4351230"/>
            <a:ext cx="609462" cy="523220"/>
          </a:xfrm>
          <a:prstGeom prst="rect">
            <a:avLst/>
          </a:prstGeom>
        </p:spPr>
        <p:txBody>
          <a:bodyPr wrap="none">
            <a:spAutoFit/>
          </a:bodyPr>
          <a:lstStyle/>
          <a:p>
            <a:r>
              <a:rPr lang="en-US" altLang="zh-CN" sz="2800" b="1" dirty="0">
                <a:solidFill>
                  <a:srgbClr val="FF0000"/>
                </a:solidFill>
              </a:rPr>
              <a:t>D</a:t>
            </a:r>
            <a:r>
              <a:rPr lang="en-US" altLang="zh-CN" sz="2800" b="1" i="1" dirty="0">
                <a:solidFill>
                  <a:srgbClr val="FF0000"/>
                </a:solidFill>
                <a:latin typeface="Book Antiqua" pitchFamily="18" charset="0"/>
                <a:ea typeface="MingLiU" pitchFamily="49" charset="-120"/>
              </a:rPr>
              <a:t>’’</a:t>
            </a:r>
          </a:p>
        </p:txBody>
      </p:sp>
      <p:sp>
        <p:nvSpPr>
          <p:cNvPr id="48" name="矩形 46"/>
          <p:cNvSpPr>
            <a:spLocks noChangeArrowheads="1"/>
          </p:cNvSpPr>
          <p:nvPr/>
        </p:nvSpPr>
        <p:spPr bwMode="auto">
          <a:xfrm>
            <a:off x="2255497" y="5964741"/>
            <a:ext cx="2921181"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00"/>
                </a:solidFill>
                <a:latin typeface="Book Antiqua" pitchFamily="18" charset="0"/>
                <a:ea typeface="MingLiU" pitchFamily="49" charset="-120"/>
              </a:rPr>
              <a:t>’’</a:t>
            </a:r>
            <a:r>
              <a:rPr lang="en-US" altLang="zh-CN" sz="2400" b="1" dirty="0">
                <a:solidFill>
                  <a:srgbClr val="FF0066"/>
                </a:solidFill>
              </a:rPr>
              <a:t>D</a:t>
            </a:r>
            <a:r>
              <a:rPr lang="en-US" altLang="zh-CN" sz="2400" b="1" i="1" dirty="0">
                <a:solidFill>
                  <a:srgbClr val="FF0000"/>
                </a:solidFill>
                <a:latin typeface="Book Antiqua" pitchFamily="18" charset="0"/>
                <a:ea typeface="MingLiU" pitchFamily="49" charset="-120"/>
              </a:rPr>
              <a:t>’’</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e</a:t>
            </a:r>
            <a:r>
              <a:rPr lang="zh-CN" altLang="en-US" sz="2400" b="1" dirty="0">
                <a:solidFill>
                  <a:srgbClr val="009900"/>
                </a:solidFill>
                <a:latin typeface="+mn-ea"/>
              </a:rPr>
              <a:t>光</a:t>
            </a:r>
            <a:r>
              <a:rPr lang="zh-CN" altLang="en-US" sz="2400" b="1" dirty="0">
                <a:solidFill>
                  <a:srgbClr val="9900CC"/>
                </a:solidFill>
              </a:rPr>
              <a:t>的波阵面</a:t>
            </a:r>
          </a:p>
        </p:txBody>
      </p:sp>
      <p:sp>
        <p:nvSpPr>
          <p:cNvPr id="49" name="矩形 46"/>
          <p:cNvSpPr>
            <a:spLocks noChangeArrowheads="1"/>
          </p:cNvSpPr>
          <p:nvPr/>
        </p:nvSpPr>
        <p:spPr bwMode="auto">
          <a:xfrm>
            <a:off x="4749206" y="5276164"/>
            <a:ext cx="1443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 </a:t>
            </a:r>
            <a:r>
              <a:rPr lang="en-US" altLang="zh-CN" sz="2800" b="1" i="1" dirty="0" err="1">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0" name="矩形 46"/>
          <p:cNvSpPr>
            <a:spLocks noChangeArrowheads="1"/>
          </p:cNvSpPr>
          <p:nvPr/>
        </p:nvSpPr>
        <p:spPr bwMode="auto">
          <a:xfrm>
            <a:off x="7012027" y="5467236"/>
            <a:ext cx="137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p>
        </p:txBody>
      </p:sp>
      <p:grpSp>
        <p:nvGrpSpPr>
          <p:cNvPr id="52" name="Group 36"/>
          <p:cNvGrpSpPr>
            <a:grpSpLocks/>
          </p:cNvGrpSpPr>
          <p:nvPr/>
        </p:nvGrpSpPr>
        <p:grpSpPr bwMode="auto">
          <a:xfrm rot="1296774">
            <a:off x="5035044" y="3247484"/>
            <a:ext cx="472776" cy="1004934"/>
            <a:chOff x="1488" y="2124"/>
            <a:chExt cx="336" cy="660"/>
          </a:xfrm>
          <a:solidFill>
            <a:srgbClr val="00FFFF"/>
          </a:solidFill>
        </p:grpSpPr>
        <p:sp>
          <p:nvSpPr>
            <p:cNvPr id="53"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4"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7" name="Group 36"/>
          <p:cNvGrpSpPr>
            <a:grpSpLocks/>
          </p:cNvGrpSpPr>
          <p:nvPr/>
        </p:nvGrpSpPr>
        <p:grpSpPr bwMode="auto">
          <a:xfrm rot="1296774">
            <a:off x="7198177" y="3221019"/>
            <a:ext cx="472776" cy="1004934"/>
            <a:chOff x="1488" y="2124"/>
            <a:chExt cx="336" cy="660"/>
          </a:xfrm>
          <a:solidFill>
            <a:srgbClr val="00FFFF"/>
          </a:solidFill>
        </p:grpSpPr>
        <p:sp>
          <p:nvSpPr>
            <p:cNvPr id="58"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2" name="Group 69"/>
          <p:cNvGrpSpPr>
            <a:grpSpLocks/>
          </p:cNvGrpSpPr>
          <p:nvPr/>
        </p:nvGrpSpPr>
        <p:grpSpPr bwMode="auto">
          <a:xfrm rot="1906012">
            <a:off x="4910061" y="3288186"/>
            <a:ext cx="774990" cy="877123"/>
            <a:chOff x="4608" y="2676"/>
            <a:chExt cx="492" cy="612"/>
          </a:xfrm>
        </p:grpSpPr>
        <p:sp>
          <p:nvSpPr>
            <p:cNvPr id="63"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7" name="Group 69"/>
          <p:cNvGrpSpPr>
            <a:grpSpLocks/>
          </p:cNvGrpSpPr>
          <p:nvPr/>
        </p:nvGrpSpPr>
        <p:grpSpPr bwMode="auto">
          <a:xfrm rot="1906012">
            <a:off x="7057148" y="3272867"/>
            <a:ext cx="774990" cy="877123"/>
            <a:chOff x="4608" y="2676"/>
            <a:chExt cx="492" cy="612"/>
          </a:xfrm>
        </p:grpSpPr>
        <p:sp>
          <p:nvSpPr>
            <p:cNvPr id="68"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2" name="矩形 71"/>
          <p:cNvSpPr/>
          <p:nvPr/>
        </p:nvSpPr>
        <p:spPr>
          <a:xfrm>
            <a:off x="5660568" y="6027004"/>
            <a:ext cx="3876903" cy="830997"/>
          </a:xfrm>
          <a:prstGeom prst="rect">
            <a:avLst/>
          </a:prstGeom>
        </p:spPr>
        <p:txBody>
          <a:bodyPr wrap="square">
            <a:spAutoFit/>
          </a:bodyPr>
          <a:lstStyle/>
          <a:p>
            <a:r>
              <a:rPr lang="en-US" altLang="zh-CN" sz="2400" b="1" dirty="0">
                <a:solidFill>
                  <a:srgbClr val="CC3300"/>
                </a:solidFill>
              </a:rPr>
              <a:t>o</a:t>
            </a:r>
            <a:r>
              <a:rPr lang="zh-CN" altLang="en-US" sz="2400" b="1" dirty="0">
                <a:solidFill>
                  <a:srgbClr val="CC3300"/>
                </a:solidFill>
              </a:rPr>
              <a:t>光和</a:t>
            </a:r>
            <a:r>
              <a:rPr lang="en-US" altLang="zh-CN" sz="2400" b="1" dirty="0">
                <a:solidFill>
                  <a:srgbClr val="CC3300"/>
                </a:solidFill>
              </a:rPr>
              <a:t>e</a:t>
            </a:r>
            <a:r>
              <a:rPr lang="zh-CN" altLang="en-US" sz="2400" b="1" dirty="0">
                <a:solidFill>
                  <a:srgbClr val="CC3300"/>
                </a:solidFill>
              </a:rPr>
              <a:t>光不分开，但传播速度不同，仍为双折射！</a:t>
            </a:r>
          </a:p>
        </p:txBody>
      </p:sp>
    </p:spTree>
    <p:extLst>
      <p:ext uri="{BB962C8B-B14F-4D97-AF65-F5344CB8AC3E}">
        <p14:creationId xmlns:p14="http://schemas.microsoft.com/office/powerpoint/2010/main" val="157917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circle(in)">
                                      <p:cBhvr>
                                        <p:cTn id="74" dur="20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circle(in)">
                                      <p:cBhvr>
                                        <p:cTn id="86" dur="20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ppt_x"/>
                                          </p:val>
                                        </p:tav>
                                        <p:tav tm="100000">
                                          <p:val>
                                            <p:strVal val="#ppt_x"/>
                                          </p:val>
                                        </p:tav>
                                      </p:tavLst>
                                    </p:anim>
                                    <p:anim calcmode="lin" valueType="num">
                                      <p:cBhvr additive="base">
                                        <p:cTn id="9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1000"/>
                                        <p:tgtEl>
                                          <p:spTgt spid="17"/>
                                        </p:tgtEl>
                                      </p:cBhvr>
                                    </p:animEffect>
                                    <p:anim calcmode="lin" valueType="num">
                                      <p:cBhvr>
                                        <p:cTn id="118" dur="1000" fill="hold"/>
                                        <p:tgtEl>
                                          <p:spTgt spid="17"/>
                                        </p:tgtEl>
                                        <p:attrNameLst>
                                          <p:attrName>ppt_x</p:attrName>
                                        </p:attrNameLst>
                                      </p:cBhvr>
                                      <p:tavLst>
                                        <p:tav tm="0">
                                          <p:val>
                                            <p:strVal val="#ppt_x"/>
                                          </p:val>
                                        </p:tav>
                                        <p:tav tm="100000">
                                          <p:val>
                                            <p:strVal val="#ppt_x"/>
                                          </p:val>
                                        </p:tav>
                                      </p:tavLst>
                                    </p:anim>
                                    <p:anim calcmode="lin" valueType="num">
                                      <p:cBhvr>
                                        <p:cTn id="1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heel(1)">
                                      <p:cBhvr>
                                        <p:cTn id="124" dur="2000"/>
                                        <p:tgtEl>
                                          <p:spTgt spid="26"/>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 calcmode="lin" valueType="num">
                                      <p:cBhvr additive="base">
                                        <p:cTn id="135" dur="500" fill="hold"/>
                                        <p:tgtEl>
                                          <p:spTgt spid="30"/>
                                        </p:tgtEl>
                                        <p:attrNameLst>
                                          <p:attrName>ppt_x</p:attrName>
                                        </p:attrNameLst>
                                      </p:cBhvr>
                                      <p:tavLst>
                                        <p:tav tm="0">
                                          <p:val>
                                            <p:strVal val="#ppt_x"/>
                                          </p:val>
                                        </p:tav>
                                        <p:tav tm="100000">
                                          <p:val>
                                            <p:strVal val="#ppt_x"/>
                                          </p:val>
                                        </p:tav>
                                      </p:tavLst>
                                    </p:anim>
                                    <p:anim calcmode="lin" valueType="num">
                                      <p:cBhvr additive="base">
                                        <p:cTn id="1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additive="base">
                                        <p:cTn id="141" dur="500" fill="hold"/>
                                        <p:tgtEl>
                                          <p:spTgt spid="33"/>
                                        </p:tgtEl>
                                        <p:attrNameLst>
                                          <p:attrName>ppt_x</p:attrName>
                                        </p:attrNameLst>
                                      </p:cBhvr>
                                      <p:tavLst>
                                        <p:tav tm="0">
                                          <p:val>
                                            <p:strVal val="#ppt_x"/>
                                          </p:val>
                                        </p:tav>
                                        <p:tav tm="100000">
                                          <p:val>
                                            <p:strVal val="#ppt_x"/>
                                          </p:val>
                                        </p:tav>
                                      </p:tavLst>
                                    </p:anim>
                                    <p:anim calcmode="lin" valueType="num">
                                      <p:cBhvr additive="base">
                                        <p:cTn id="14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1" presetClass="entr" presetSubtype="1" fill="hold" grpId="0" nodeType="click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wheel(1)">
                                      <p:cBhvr>
                                        <p:cTn id="147" dur="2000"/>
                                        <p:tgtEl>
                                          <p:spTgt spid="23"/>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5"/>
                                        </p:tgtEl>
                                        <p:attrNameLst>
                                          <p:attrName>style.visibility</p:attrName>
                                        </p:attrNameLst>
                                      </p:cBhvr>
                                      <p:to>
                                        <p:strVal val="visible"/>
                                      </p:to>
                                    </p:set>
                                    <p:anim calcmode="lin" valueType="num">
                                      <p:cBhvr additive="base">
                                        <p:cTn id="152" dur="500" fill="hold"/>
                                        <p:tgtEl>
                                          <p:spTgt spid="35"/>
                                        </p:tgtEl>
                                        <p:attrNameLst>
                                          <p:attrName>ppt_x</p:attrName>
                                        </p:attrNameLst>
                                      </p:cBhvr>
                                      <p:tavLst>
                                        <p:tav tm="0">
                                          <p:val>
                                            <p:strVal val="#ppt_x"/>
                                          </p:val>
                                        </p:tav>
                                        <p:tav tm="100000">
                                          <p:val>
                                            <p:strVal val="#ppt_x"/>
                                          </p:val>
                                        </p:tav>
                                      </p:tavLst>
                                    </p:anim>
                                    <p:anim calcmode="lin" valueType="num">
                                      <p:cBhvr additive="base">
                                        <p:cTn id="15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53" presetClass="entr" presetSubtype="16" fill="hold" grpId="0" nodeType="clickEffect">
                                  <p:stCondLst>
                                    <p:cond delay="0"/>
                                  </p:stCondLst>
                                  <p:childTnLst>
                                    <p:set>
                                      <p:cBhvr>
                                        <p:cTn id="157" dur="1" fill="hold">
                                          <p:stCondLst>
                                            <p:cond delay="0"/>
                                          </p:stCondLst>
                                        </p:cTn>
                                        <p:tgtEl>
                                          <p:spTgt spid="36"/>
                                        </p:tgtEl>
                                        <p:attrNameLst>
                                          <p:attrName>style.visibility</p:attrName>
                                        </p:attrNameLst>
                                      </p:cBhvr>
                                      <p:to>
                                        <p:strVal val="visible"/>
                                      </p:to>
                                    </p:set>
                                    <p:anim calcmode="lin" valueType="num">
                                      <p:cBhvr>
                                        <p:cTn id="158" dur="500" fill="hold"/>
                                        <p:tgtEl>
                                          <p:spTgt spid="36"/>
                                        </p:tgtEl>
                                        <p:attrNameLst>
                                          <p:attrName>ppt_w</p:attrName>
                                        </p:attrNameLst>
                                      </p:cBhvr>
                                      <p:tavLst>
                                        <p:tav tm="0">
                                          <p:val>
                                            <p:fltVal val="0"/>
                                          </p:val>
                                        </p:tav>
                                        <p:tav tm="100000">
                                          <p:val>
                                            <p:strVal val="#ppt_w"/>
                                          </p:val>
                                        </p:tav>
                                      </p:tavLst>
                                    </p:anim>
                                    <p:anim calcmode="lin" valueType="num">
                                      <p:cBhvr>
                                        <p:cTn id="159" dur="500" fill="hold"/>
                                        <p:tgtEl>
                                          <p:spTgt spid="36"/>
                                        </p:tgtEl>
                                        <p:attrNameLst>
                                          <p:attrName>ppt_h</p:attrName>
                                        </p:attrNameLst>
                                      </p:cBhvr>
                                      <p:tavLst>
                                        <p:tav tm="0">
                                          <p:val>
                                            <p:fltVal val="0"/>
                                          </p:val>
                                        </p:tav>
                                        <p:tav tm="100000">
                                          <p:val>
                                            <p:strVal val="#ppt_h"/>
                                          </p:val>
                                        </p:tav>
                                      </p:tavLst>
                                    </p:anim>
                                    <p:animEffect transition="in" filter="fade">
                                      <p:cBhvr>
                                        <p:cTn id="160" dur="500"/>
                                        <p:tgtEl>
                                          <p:spTgt spid="36"/>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
                                        </p:tgtEl>
                                        <p:attrNameLst>
                                          <p:attrName>style.visibility</p:attrName>
                                        </p:attrNameLst>
                                      </p:cBhvr>
                                      <p:to>
                                        <p:strVal val="visible"/>
                                      </p:to>
                                    </p:set>
                                    <p:anim calcmode="lin" valueType="num">
                                      <p:cBhvr additive="base">
                                        <p:cTn id="165" dur="500" fill="hold"/>
                                        <p:tgtEl>
                                          <p:spTgt spid="12"/>
                                        </p:tgtEl>
                                        <p:attrNameLst>
                                          <p:attrName>ppt_x</p:attrName>
                                        </p:attrNameLst>
                                      </p:cBhvr>
                                      <p:tavLst>
                                        <p:tav tm="0">
                                          <p:val>
                                            <p:strVal val="#ppt_x"/>
                                          </p:val>
                                        </p:tav>
                                        <p:tav tm="100000">
                                          <p:val>
                                            <p:strVal val="#ppt_x"/>
                                          </p:val>
                                        </p:tav>
                                      </p:tavLst>
                                    </p:anim>
                                    <p:anim calcmode="lin" valueType="num">
                                      <p:cBhvr additive="base">
                                        <p:cTn id="16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19"/>
                                        </p:tgtEl>
                                        <p:attrNameLst>
                                          <p:attrName>style.visibility</p:attrName>
                                        </p:attrNameLst>
                                      </p:cBhvr>
                                      <p:to>
                                        <p:strVal val="visible"/>
                                      </p:to>
                                    </p:set>
                                    <p:animEffect transition="in" filter="fade">
                                      <p:cBhvr>
                                        <p:cTn id="171" dur="1000"/>
                                        <p:tgtEl>
                                          <p:spTgt spid="19"/>
                                        </p:tgtEl>
                                      </p:cBhvr>
                                    </p:animEffect>
                                    <p:anim calcmode="lin" valueType="num">
                                      <p:cBhvr>
                                        <p:cTn id="172" dur="1000" fill="hold"/>
                                        <p:tgtEl>
                                          <p:spTgt spid="19"/>
                                        </p:tgtEl>
                                        <p:attrNameLst>
                                          <p:attrName>ppt_x</p:attrName>
                                        </p:attrNameLst>
                                      </p:cBhvr>
                                      <p:tavLst>
                                        <p:tav tm="0">
                                          <p:val>
                                            <p:strVal val="#ppt_x"/>
                                          </p:val>
                                        </p:tav>
                                        <p:tav tm="100000">
                                          <p:val>
                                            <p:strVal val="#ppt_x"/>
                                          </p:val>
                                        </p:tav>
                                      </p:tavLst>
                                    </p:anim>
                                    <p:anim calcmode="lin" valueType="num">
                                      <p:cBhvr>
                                        <p:cTn id="17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grpId="0" nodeType="click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0"/>
                                        <p:tgtEl>
                                          <p:spTgt spid="38"/>
                                        </p:tgtEl>
                                      </p:cBhvr>
                                    </p:animEffect>
                                    <p:anim calcmode="lin" valueType="num">
                                      <p:cBhvr>
                                        <p:cTn id="179" dur="1000" fill="hold"/>
                                        <p:tgtEl>
                                          <p:spTgt spid="38"/>
                                        </p:tgtEl>
                                        <p:attrNameLst>
                                          <p:attrName>ppt_x</p:attrName>
                                        </p:attrNameLst>
                                      </p:cBhvr>
                                      <p:tavLst>
                                        <p:tav tm="0">
                                          <p:val>
                                            <p:strVal val="#ppt_x"/>
                                          </p:val>
                                        </p:tav>
                                        <p:tav tm="100000">
                                          <p:val>
                                            <p:strVal val="#ppt_x"/>
                                          </p:val>
                                        </p:tav>
                                      </p:tavLst>
                                    </p:anim>
                                    <p:anim calcmode="lin" valueType="num">
                                      <p:cBhvr>
                                        <p:cTn id="18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6" presetClass="entr" presetSubtype="0" fill="hold" grpId="0" nodeType="clickEffect">
                                  <p:stCondLst>
                                    <p:cond delay="0"/>
                                  </p:stCondLst>
                                  <p:childTnLst>
                                    <p:set>
                                      <p:cBhvr>
                                        <p:cTn id="184" dur="1" fill="hold">
                                          <p:stCondLst>
                                            <p:cond delay="0"/>
                                          </p:stCondLst>
                                        </p:cTn>
                                        <p:tgtEl>
                                          <p:spTgt spid="27"/>
                                        </p:tgtEl>
                                        <p:attrNameLst>
                                          <p:attrName>style.visibility</p:attrName>
                                        </p:attrNameLst>
                                      </p:cBhvr>
                                      <p:to>
                                        <p:strVal val="visible"/>
                                      </p:to>
                                    </p:set>
                                    <p:animEffect transition="in" filter="wipe(down)">
                                      <p:cBhvr>
                                        <p:cTn id="185" dur="580">
                                          <p:stCondLst>
                                            <p:cond delay="0"/>
                                          </p:stCondLst>
                                        </p:cTn>
                                        <p:tgtEl>
                                          <p:spTgt spid="27"/>
                                        </p:tgtEl>
                                      </p:cBhvr>
                                    </p:animEffect>
                                    <p:anim calcmode="lin" valueType="num">
                                      <p:cBhvr>
                                        <p:cTn id="18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91" dur="26">
                                          <p:stCondLst>
                                            <p:cond delay="650"/>
                                          </p:stCondLst>
                                        </p:cTn>
                                        <p:tgtEl>
                                          <p:spTgt spid="27"/>
                                        </p:tgtEl>
                                      </p:cBhvr>
                                      <p:to x="100000" y="60000"/>
                                    </p:animScale>
                                    <p:animScale>
                                      <p:cBhvr>
                                        <p:cTn id="192" dur="166" decel="50000">
                                          <p:stCondLst>
                                            <p:cond delay="676"/>
                                          </p:stCondLst>
                                        </p:cTn>
                                        <p:tgtEl>
                                          <p:spTgt spid="27"/>
                                        </p:tgtEl>
                                      </p:cBhvr>
                                      <p:to x="100000" y="100000"/>
                                    </p:animScale>
                                    <p:animScale>
                                      <p:cBhvr>
                                        <p:cTn id="193" dur="26">
                                          <p:stCondLst>
                                            <p:cond delay="1312"/>
                                          </p:stCondLst>
                                        </p:cTn>
                                        <p:tgtEl>
                                          <p:spTgt spid="27"/>
                                        </p:tgtEl>
                                      </p:cBhvr>
                                      <p:to x="100000" y="80000"/>
                                    </p:animScale>
                                    <p:animScale>
                                      <p:cBhvr>
                                        <p:cTn id="194" dur="166" decel="50000">
                                          <p:stCondLst>
                                            <p:cond delay="1338"/>
                                          </p:stCondLst>
                                        </p:cTn>
                                        <p:tgtEl>
                                          <p:spTgt spid="27"/>
                                        </p:tgtEl>
                                      </p:cBhvr>
                                      <p:to x="100000" y="100000"/>
                                    </p:animScale>
                                    <p:animScale>
                                      <p:cBhvr>
                                        <p:cTn id="195" dur="26">
                                          <p:stCondLst>
                                            <p:cond delay="1642"/>
                                          </p:stCondLst>
                                        </p:cTn>
                                        <p:tgtEl>
                                          <p:spTgt spid="27"/>
                                        </p:tgtEl>
                                      </p:cBhvr>
                                      <p:to x="100000" y="90000"/>
                                    </p:animScale>
                                    <p:animScale>
                                      <p:cBhvr>
                                        <p:cTn id="196" dur="166" decel="50000">
                                          <p:stCondLst>
                                            <p:cond delay="1668"/>
                                          </p:stCondLst>
                                        </p:cTn>
                                        <p:tgtEl>
                                          <p:spTgt spid="27"/>
                                        </p:tgtEl>
                                      </p:cBhvr>
                                      <p:to x="100000" y="100000"/>
                                    </p:animScale>
                                    <p:animScale>
                                      <p:cBhvr>
                                        <p:cTn id="197" dur="26">
                                          <p:stCondLst>
                                            <p:cond delay="1808"/>
                                          </p:stCondLst>
                                        </p:cTn>
                                        <p:tgtEl>
                                          <p:spTgt spid="27"/>
                                        </p:tgtEl>
                                      </p:cBhvr>
                                      <p:to x="100000" y="95000"/>
                                    </p:animScale>
                                    <p:animScale>
                                      <p:cBhvr>
                                        <p:cTn id="198" dur="166" decel="50000">
                                          <p:stCondLst>
                                            <p:cond delay="1834"/>
                                          </p:stCondLst>
                                        </p:cTn>
                                        <p:tgtEl>
                                          <p:spTgt spid="27"/>
                                        </p:tgtEl>
                                      </p:cBhvr>
                                      <p:to x="100000" y="100000"/>
                                    </p:animScale>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25"/>
                                        </p:tgtEl>
                                        <p:attrNameLst>
                                          <p:attrName>style.visibility</p:attrName>
                                        </p:attrNameLst>
                                      </p:cBhvr>
                                      <p:to>
                                        <p:strVal val="visible"/>
                                      </p:to>
                                    </p:set>
                                    <p:anim calcmode="lin" valueType="num">
                                      <p:cBhvr additive="base">
                                        <p:cTn id="203" dur="500" fill="hold"/>
                                        <p:tgtEl>
                                          <p:spTgt spid="25"/>
                                        </p:tgtEl>
                                        <p:attrNameLst>
                                          <p:attrName>ppt_x</p:attrName>
                                        </p:attrNameLst>
                                      </p:cBhvr>
                                      <p:tavLst>
                                        <p:tav tm="0">
                                          <p:val>
                                            <p:strVal val="#ppt_x"/>
                                          </p:val>
                                        </p:tav>
                                        <p:tav tm="100000">
                                          <p:val>
                                            <p:strVal val="#ppt_x"/>
                                          </p:val>
                                        </p:tav>
                                      </p:tavLst>
                                    </p:anim>
                                    <p:anim calcmode="lin" valueType="num">
                                      <p:cBhvr additive="base">
                                        <p:cTn id="20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14"/>
                                        </p:tgtEl>
                                        <p:attrNameLst>
                                          <p:attrName>style.visibility</p:attrName>
                                        </p:attrNameLst>
                                      </p:cBhvr>
                                      <p:to>
                                        <p:strVal val="visible"/>
                                      </p:to>
                                    </p:set>
                                    <p:anim calcmode="lin" valueType="num">
                                      <p:cBhvr additive="base">
                                        <p:cTn id="209" dur="500" fill="hold"/>
                                        <p:tgtEl>
                                          <p:spTgt spid="14"/>
                                        </p:tgtEl>
                                        <p:attrNameLst>
                                          <p:attrName>ppt_x</p:attrName>
                                        </p:attrNameLst>
                                      </p:cBhvr>
                                      <p:tavLst>
                                        <p:tav tm="0">
                                          <p:val>
                                            <p:strVal val="#ppt_x"/>
                                          </p:val>
                                        </p:tav>
                                        <p:tav tm="100000">
                                          <p:val>
                                            <p:strVal val="#ppt_x"/>
                                          </p:val>
                                        </p:tav>
                                      </p:tavLst>
                                    </p:anim>
                                    <p:anim calcmode="lin" valueType="num">
                                      <p:cBhvr additive="base">
                                        <p:cTn id="21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6" presetClass="entr" presetSubtype="16" fill="hold" grpId="0" nodeType="clickEffect">
                                  <p:stCondLst>
                                    <p:cond delay="0"/>
                                  </p:stCondLst>
                                  <p:childTnLst>
                                    <p:set>
                                      <p:cBhvr>
                                        <p:cTn id="214" dur="1" fill="hold">
                                          <p:stCondLst>
                                            <p:cond delay="0"/>
                                          </p:stCondLst>
                                        </p:cTn>
                                        <p:tgtEl>
                                          <p:spTgt spid="34"/>
                                        </p:tgtEl>
                                        <p:attrNameLst>
                                          <p:attrName>style.visibility</p:attrName>
                                        </p:attrNameLst>
                                      </p:cBhvr>
                                      <p:to>
                                        <p:strVal val="visible"/>
                                      </p:to>
                                    </p:set>
                                    <p:animEffect transition="in" filter="circle(in)">
                                      <p:cBhvr>
                                        <p:cTn id="215" dur="2000"/>
                                        <p:tgtEl>
                                          <p:spTgt spid="34"/>
                                        </p:tgtEl>
                                      </p:cBhvr>
                                    </p:animEffect>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grpId="0" nodeType="clickEffect">
                                  <p:stCondLst>
                                    <p:cond delay="0"/>
                                  </p:stCondLst>
                                  <p:childTnLst>
                                    <p:set>
                                      <p:cBhvr>
                                        <p:cTn id="219" dur="1" fill="hold">
                                          <p:stCondLst>
                                            <p:cond delay="0"/>
                                          </p:stCondLst>
                                        </p:cTn>
                                        <p:tgtEl>
                                          <p:spTgt spid="40"/>
                                        </p:tgtEl>
                                        <p:attrNameLst>
                                          <p:attrName>style.visibility</p:attrName>
                                        </p:attrNameLst>
                                      </p:cBhvr>
                                      <p:to>
                                        <p:strVal val="visible"/>
                                      </p:to>
                                    </p:set>
                                    <p:anim calcmode="lin" valueType="num">
                                      <p:cBhvr additive="base">
                                        <p:cTn id="220" dur="500" fill="hold"/>
                                        <p:tgtEl>
                                          <p:spTgt spid="40"/>
                                        </p:tgtEl>
                                        <p:attrNameLst>
                                          <p:attrName>ppt_x</p:attrName>
                                        </p:attrNameLst>
                                      </p:cBhvr>
                                      <p:tavLst>
                                        <p:tav tm="0">
                                          <p:val>
                                            <p:strVal val="#ppt_x"/>
                                          </p:val>
                                        </p:tav>
                                        <p:tav tm="100000">
                                          <p:val>
                                            <p:strVal val="#ppt_x"/>
                                          </p:val>
                                        </p:tav>
                                      </p:tavLst>
                                    </p:anim>
                                    <p:anim calcmode="lin" valueType="num">
                                      <p:cBhvr additive="base">
                                        <p:cTn id="22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37"/>
                                        </p:tgtEl>
                                        <p:attrNameLst>
                                          <p:attrName>style.visibility</p:attrName>
                                        </p:attrNameLst>
                                      </p:cBhvr>
                                      <p:to>
                                        <p:strVal val="visible"/>
                                      </p:to>
                                    </p:set>
                                    <p:anim calcmode="lin" valueType="num">
                                      <p:cBhvr additive="base">
                                        <p:cTn id="226" dur="500" fill="hold"/>
                                        <p:tgtEl>
                                          <p:spTgt spid="37"/>
                                        </p:tgtEl>
                                        <p:attrNameLst>
                                          <p:attrName>ppt_x</p:attrName>
                                        </p:attrNameLst>
                                      </p:cBhvr>
                                      <p:tavLst>
                                        <p:tav tm="0">
                                          <p:val>
                                            <p:strVal val="#ppt_x"/>
                                          </p:val>
                                        </p:tav>
                                        <p:tav tm="100000">
                                          <p:val>
                                            <p:strVal val="#ppt_x"/>
                                          </p:val>
                                        </p:tav>
                                      </p:tavLst>
                                    </p:anim>
                                    <p:anim calcmode="lin" valueType="num">
                                      <p:cBhvr additive="base">
                                        <p:cTn id="22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1" presetClass="entr" presetSubtype="1" fill="hold" grpId="0" nodeType="clickEffect">
                                  <p:stCondLst>
                                    <p:cond delay="0"/>
                                  </p:stCondLst>
                                  <p:childTnLst>
                                    <p:set>
                                      <p:cBhvr>
                                        <p:cTn id="231" dur="1" fill="hold">
                                          <p:stCondLst>
                                            <p:cond delay="0"/>
                                          </p:stCondLst>
                                        </p:cTn>
                                        <p:tgtEl>
                                          <p:spTgt spid="39"/>
                                        </p:tgtEl>
                                        <p:attrNameLst>
                                          <p:attrName>style.visibility</p:attrName>
                                        </p:attrNameLst>
                                      </p:cBhvr>
                                      <p:to>
                                        <p:strVal val="visible"/>
                                      </p:to>
                                    </p:set>
                                    <p:animEffect transition="in" filter="wheel(1)">
                                      <p:cBhvr>
                                        <p:cTn id="232" dur="2000"/>
                                        <p:tgtEl>
                                          <p:spTgt spid="39"/>
                                        </p:tgtEl>
                                      </p:cBhvr>
                                    </p:animEffect>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43"/>
                                        </p:tgtEl>
                                        <p:attrNameLst>
                                          <p:attrName>style.visibility</p:attrName>
                                        </p:attrNameLst>
                                      </p:cBhvr>
                                      <p:to>
                                        <p:strVal val="visible"/>
                                      </p:to>
                                    </p:set>
                                    <p:anim calcmode="lin" valueType="num">
                                      <p:cBhvr additive="base">
                                        <p:cTn id="237" dur="500" fill="hold"/>
                                        <p:tgtEl>
                                          <p:spTgt spid="43"/>
                                        </p:tgtEl>
                                        <p:attrNameLst>
                                          <p:attrName>ppt_x</p:attrName>
                                        </p:attrNameLst>
                                      </p:cBhvr>
                                      <p:tavLst>
                                        <p:tav tm="0">
                                          <p:val>
                                            <p:strVal val="#ppt_x"/>
                                          </p:val>
                                        </p:tav>
                                        <p:tav tm="100000">
                                          <p:val>
                                            <p:strVal val="#ppt_x"/>
                                          </p:val>
                                        </p:tav>
                                      </p:tavLst>
                                    </p:anim>
                                    <p:anim calcmode="lin" valueType="num">
                                      <p:cBhvr additive="base">
                                        <p:cTn id="23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2" presetClass="entr" presetSubtype="4" fill="hold" grpId="0" nodeType="clickEffect">
                                  <p:stCondLst>
                                    <p:cond delay="0"/>
                                  </p:stCondLst>
                                  <p:childTnLst>
                                    <p:set>
                                      <p:cBhvr>
                                        <p:cTn id="242" dur="1" fill="hold">
                                          <p:stCondLst>
                                            <p:cond delay="0"/>
                                          </p:stCondLst>
                                        </p:cTn>
                                        <p:tgtEl>
                                          <p:spTgt spid="41"/>
                                        </p:tgtEl>
                                        <p:attrNameLst>
                                          <p:attrName>style.visibility</p:attrName>
                                        </p:attrNameLst>
                                      </p:cBhvr>
                                      <p:to>
                                        <p:strVal val="visible"/>
                                      </p:to>
                                    </p:set>
                                    <p:anim calcmode="lin" valueType="num">
                                      <p:cBhvr additive="base">
                                        <p:cTn id="243" dur="500" fill="hold"/>
                                        <p:tgtEl>
                                          <p:spTgt spid="41"/>
                                        </p:tgtEl>
                                        <p:attrNameLst>
                                          <p:attrName>ppt_x</p:attrName>
                                        </p:attrNameLst>
                                      </p:cBhvr>
                                      <p:tavLst>
                                        <p:tav tm="0">
                                          <p:val>
                                            <p:strVal val="#ppt_x"/>
                                          </p:val>
                                        </p:tav>
                                        <p:tav tm="100000">
                                          <p:val>
                                            <p:strVal val="#ppt_x"/>
                                          </p:val>
                                        </p:tav>
                                      </p:tavLst>
                                    </p:anim>
                                    <p:anim calcmode="lin" valueType="num">
                                      <p:cBhvr additive="base">
                                        <p:cTn id="24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presetID="2" presetClass="entr" presetSubtype="4" fill="hold" grpId="0" nodeType="clickEffect">
                                  <p:stCondLst>
                                    <p:cond delay="0"/>
                                  </p:stCondLst>
                                  <p:childTnLst>
                                    <p:set>
                                      <p:cBhvr>
                                        <p:cTn id="248" dur="1" fill="hold">
                                          <p:stCondLst>
                                            <p:cond delay="0"/>
                                          </p:stCondLst>
                                        </p:cTn>
                                        <p:tgtEl>
                                          <p:spTgt spid="44"/>
                                        </p:tgtEl>
                                        <p:attrNameLst>
                                          <p:attrName>style.visibility</p:attrName>
                                        </p:attrNameLst>
                                      </p:cBhvr>
                                      <p:to>
                                        <p:strVal val="visible"/>
                                      </p:to>
                                    </p:set>
                                    <p:anim calcmode="lin" valueType="num">
                                      <p:cBhvr additive="base">
                                        <p:cTn id="249" dur="500" fill="hold"/>
                                        <p:tgtEl>
                                          <p:spTgt spid="44"/>
                                        </p:tgtEl>
                                        <p:attrNameLst>
                                          <p:attrName>ppt_x</p:attrName>
                                        </p:attrNameLst>
                                      </p:cBhvr>
                                      <p:tavLst>
                                        <p:tav tm="0">
                                          <p:val>
                                            <p:strVal val="#ppt_x"/>
                                          </p:val>
                                        </p:tav>
                                        <p:tav tm="100000">
                                          <p:val>
                                            <p:strVal val="#ppt_x"/>
                                          </p:val>
                                        </p:tav>
                                      </p:tavLst>
                                    </p:anim>
                                    <p:anim calcmode="lin" valueType="num">
                                      <p:cBhvr additive="base">
                                        <p:cTn id="25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6" presetClass="entr" presetSubtype="16" fill="hold" grpId="0" nodeType="clickEffect">
                                  <p:stCondLst>
                                    <p:cond delay="0"/>
                                  </p:stCondLst>
                                  <p:childTnLst>
                                    <p:set>
                                      <p:cBhvr>
                                        <p:cTn id="254" dur="1" fill="hold">
                                          <p:stCondLst>
                                            <p:cond delay="0"/>
                                          </p:stCondLst>
                                        </p:cTn>
                                        <p:tgtEl>
                                          <p:spTgt spid="42"/>
                                        </p:tgtEl>
                                        <p:attrNameLst>
                                          <p:attrName>style.visibility</p:attrName>
                                        </p:attrNameLst>
                                      </p:cBhvr>
                                      <p:to>
                                        <p:strVal val="visible"/>
                                      </p:to>
                                    </p:set>
                                    <p:animEffect transition="in" filter="circle(in)">
                                      <p:cBhvr>
                                        <p:cTn id="255" dur="2000"/>
                                        <p:tgtEl>
                                          <p:spTgt spid="42"/>
                                        </p:tgtEl>
                                      </p:cBhvr>
                                    </p:animEffect>
                                  </p:childTnLst>
                                </p:cTn>
                              </p:par>
                            </p:childTnLst>
                          </p:cTn>
                        </p:par>
                      </p:childTnLst>
                    </p:cTn>
                  </p:par>
                  <p:par>
                    <p:cTn id="256" fill="hold">
                      <p:stCondLst>
                        <p:cond delay="indefinite"/>
                      </p:stCondLst>
                      <p:childTnLst>
                        <p:par>
                          <p:cTn id="257" fill="hold">
                            <p:stCondLst>
                              <p:cond delay="0"/>
                            </p:stCondLst>
                            <p:childTnLst>
                              <p:par>
                                <p:cTn id="258" presetID="2" presetClass="entr" presetSubtype="4" fill="hold" grpId="0" nodeType="clickEffect">
                                  <p:stCondLst>
                                    <p:cond delay="0"/>
                                  </p:stCondLst>
                                  <p:childTnLst>
                                    <p:set>
                                      <p:cBhvr>
                                        <p:cTn id="259" dur="1" fill="hold">
                                          <p:stCondLst>
                                            <p:cond delay="0"/>
                                          </p:stCondLst>
                                        </p:cTn>
                                        <p:tgtEl>
                                          <p:spTgt spid="45"/>
                                        </p:tgtEl>
                                        <p:attrNameLst>
                                          <p:attrName>style.visibility</p:attrName>
                                        </p:attrNameLst>
                                      </p:cBhvr>
                                      <p:to>
                                        <p:strVal val="visible"/>
                                      </p:to>
                                    </p:set>
                                    <p:anim calcmode="lin" valueType="num">
                                      <p:cBhvr additive="base">
                                        <p:cTn id="260" dur="500" fill="hold"/>
                                        <p:tgtEl>
                                          <p:spTgt spid="45"/>
                                        </p:tgtEl>
                                        <p:attrNameLst>
                                          <p:attrName>ppt_x</p:attrName>
                                        </p:attrNameLst>
                                      </p:cBhvr>
                                      <p:tavLst>
                                        <p:tav tm="0">
                                          <p:val>
                                            <p:strVal val="#ppt_x"/>
                                          </p:val>
                                        </p:tav>
                                        <p:tav tm="100000">
                                          <p:val>
                                            <p:strVal val="#ppt_x"/>
                                          </p:val>
                                        </p:tav>
                                      </p:tavLst>
                                    </p:anim>
                                    <p:anim calcmode="lin" valueType="num">
                                      <p:cBhvr additive="base">
                                        <p:cTn id="26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62" fill="hold">
                      <p:stCondLst>
                        <p:cond delay="indefinite"/>
                      </p:stCondLst>
                      <p:childTnLst>
                        <p:par>
                          <p:cTn id="263" fill="hold">
                            <p:stCondLst>
                              <p:cond delay="0"/>
                            </p:stCondLst>
                            <p:childTnLst>
                              <p:par>
                                <p:cTn id="264" presetID="42" presetClass="entr" presetSubtype="0" fill="hold" grpId="0" nodeType="clickEffect">
                                  <p:stCondLst>
                                    <p:cond delay="0"/>
                                  </p:stCondLst>
                                  <p:childTnLst>
                                    <p:set>
                                      <p:cBhvr>
                                        <p:cTn id="265" dur="1" fill="hold">
                                          <p:stCondLst>
                                            <p:cond delay="0"/>
                                          </p:stCondLst>
                                        </p:cTn>
                                        <p:tgtEl>
                                          <p:spTgt spid="46"/>
                                        </p:tgtEl>
                                        <p:attrNameLst>
                                          <p:attrName>style.visibility</p:attrName>
                                        </p:attrNameLst>
                                      </p:cBhvr>
                                      <p:to>
                                        <p:strVal val="visible"/>
                                      </p:to>
                                    </p:set>
                                    <p:animEffect transition="in" filter="fade">
                                      <p:cBhvr>
                                        <p:cTn id="266" dur="1000"/>
                                        <p:tgtEl>
                                          <p:spTgt spid="46"/>
                                        </p:tgtEl>
                                      </p:cBhvr>
                                    </p:animEffect>
                                    <p:anim calcmode="lin" valueType="num">
                                      <p:cBhvr>
                                        <p:cTn id="267" dur="1000" fill="hold"/>
                                        <p:tgtEl>
                                          <p:spTgt spid="46"/>
                                        </p:tgtEl>
                                        <p:attrNameLst>
                                          <p:attrName>ppt_x</p:attrName>
                                        </p:attrNameLst>
                                      </p:cBhvr>
                                      <p:tavLst>
                                        <p:tav tm="0">
                                          <p:val>
                                            <p:strVal val="#ppt_x"/>
                                          </p:val>
                                        </p:tav>
                                        <p:tav tm="100000">
                                          <p:val>
                                            <p:strVal val="#ppt_x"/>
                                          </p:val>
                                        </p:tav>
                                      </p:tavLst>
                                    </p:anim>
                                    <p:anim calcmode="lin" valueType="num">
                                      <p:cBhvr>
                                        <p:cTn id="26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69" fill="hold">
                      <p:stCondLst>
                        <p:cond delay="indefinite"/>
                      </p:stCondLst>
                      <p:childTnLst>
                        <p:par>
                          <p:cTn id="270" fill="hold">
                            <p:stCondLst>
                              <p:cond delay="0"/>
                            </p:stCondLst>
                            <p:childTnLst>
                              <p:par>
                                <p:cTn id="271" presetID="42" presetClass="entr" presetSubtype="0" fill="hold" grpId="0" nodeType="clickEffect">
                                  <p:stCondLst>
                                    <p:cond delay="0"/>
                                  </p:stCondLst>
                                  <p:childTnLst>
                                    <p:set>
                                      <p:cBhvr>
                                        <p:cTn id="272" dur="1" fill="hold">
                                          <p:stCondLst>
                                            <p:cond delay="0"/>
                                          </p:stCondLst>
                                        </p:cTn>
                                        <p:tgtEl>
                                          <p:spTgt spid="47"/>
                                        </p:tgtEl>
                                        <p:attrNameLst>
                                          <p:attrName>style.visibility</p:attrName>
                                        </p:attrNameLst>
                                      </p:cBhvr>
                                      <p:to>
                                        <p:strVal val="visible"/>
                                      </p:to>
                                    </p:set>
                                    <p:animEffect transition="in" filter="fade">
                                      <p:cBhvr>
                                        <p:cTn id="273" dur="1000"/>
                                        <p:tgtEl>
                                          <p:spTgt spid="47"/>
                                        </p:tgtEl>
                                      </p:cBhvr>
                                    </p:animEffect>
                                    <p:anim calcmode="lin" valueType="num">
                                      <p:cBhvr>
                                        <p:cTn id="274" dur="1000" fill="hold"/>
                                        <p:tgtEl>
                                          <p:spTgt spid="47"/>
                                        </p:tgtEl>
                                        <p:attrNameLst>
                                          <p:attrName>ppt_x</p:attrName>
                                        </p:attrNameLst>
                                      </p:cBhvr>
                                      <p:tavLst>
                                        <p:tav tm="0">
                                          <p:val>
                                            <p:strVal val="#ppt_x"/>
                                          </p:val>
                                        </p:tav>
                                        <p:tav tm="100000">
                                          <p:val>
                                            <p:strVal val="#ppt_x"/>
                                          </p:val>
                                        </p:tav>
                                      </p:tavLst>
                                    </p:anim>
                                    <p:anim calcmode="lin" valueType="num">
                                      <p:cBhvr>
                                        <p:cTn id="27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76" fill="hold">
                      <p:stCondLst>
                        <p:cond delay="indefinite"/>
                      </p:stCondLst>
                      <p:childTnLst>
                        <p:par>
                          <p:cTn id="277" fill="hold">
                            <p:stCondLst>
                              <p:cond delay="0"/>
                            </p:stCondLst>
                            <p:childTnLst>
                              <p:par>
                                <p:cTn id="278" presetID="26" presetClass="entr" presetSubtype="0" fill="hold" grpId="0" nodeType="clickEffect">
                                  <p:stCondLst>
                                    <p:cond delay="0"/>
                                  </p:stCondLst>
                                  <p:childTnLst>
                                    <p:set>
                                      <p:cBhvr>
                                        <p:cTn id="279" dur="1" fill="hold">
                                          <p:stCondLst>
                                            <p:cond delay="0"/>
                                          </p:stCondLst>
                                        </p:cTn>
                                        <p:tgtEl>
                                          <p:spTgt spid="48"/>
                                        </p:tgtEl>
                                        <p:attrNameLst>
                                          <p:attrName>style.visibility</p:attrName>
                                        </p:attrNameLst>
                                      </p:cBhvr>
                                      <p:to>
                                        <p:strVal val="visible"/>
                                      </p:to>
                                    </p:set>
                                    <p:animEffect transition="in" filter="wipe(down)">
                                      <p:cBhvr>
                                        <p:cTn id="280" dur="580">
                                          <p:stCondLst>
                                            <p:cond delay="0"/>
                                          </p:stCondLst>
                                        </p:cTn>
                                        <p:tgtEl>
                                          <p:spTgt spid="48"/>
                                        </p:tgtEl>
                                      </p:cBhvr>
                                    </p:animEffect>
                                    <p:anim calcmode="lin" valueType="num">
                                      <p:cBhvr>
                                        <p:cTn id="281"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282"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283"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284"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285"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286" dur="26">
                                          <p:stCondLst>
                                            <p:cond delay="650"/>
                                          </p:stCondLst>
                                        </p:cTn>
                                        <p:tgtEl>
                                          <p:spTgt spid="48"/>
                                        </p:tgtEl>
                                      </p:cBhvr>
                                      <p:to x="100000" y="60000"/>
                                    </p:animScale>
                                    <p:animScale>
                                      <p:cBhvr>
                                        <p:cTn id="287" dur="166" decel="50000">
                                          <p:stCondLst>
                                            <p:cond delay="676"/>
                                          </p:stCondLst>
                                        </p:cTn>
                                        <p:tgtEl>
                                          <p:spTgt spid="48"/>
                                        </p:tgtEl>
                                      </p:cBhvr>
                                      <p:to x="100000" y="100000"/>
                                    </p:animScale>
                                    <p:animScale>
                                      <p:cBhvr>
                                        <p:cTn id="288" dur="26">
                                          <p:stCondLst>
                                            <p:cond delay="1312"/>
                                          </p:stCondLst>
                                        </p:cTn>
                                        <p:tgtEl>
                                          <p:spTgt spid="48"/>
                                        </p:tgtEl>
                                      </p:cBhvr>
                                      <p:to x="100000" y="80000"/>
                                    </p:animScale>
                                    <p:animScale>
                                      <p:cBhvr>
                                        <p:cTn id="289" dur="166" decel="50000">
                                          <p:stCondLst>
                                            <p:cond delay="1338"/>
                                          </p:stCondLst>
                                        </p:cTn>
                                        <p:tgtEl>
                                          <p:spTgt spid="48"/>
                                        </p:tgtEl>
                                      </p:cBhvr>
                                      <p:to x="100000" y="100000"/>
                                    </p:animScale>
                                    <p:animScale>
                                      <p:cBhvr>
                                        <p:cTn id="290" dur="26">
                                          <p:stCondLst>
                                            <p:cond delay="1642"/>
                                          </p:stCondLst>
                                        </p:cTn>
                                        <p:tgtEl>
                                          <p:spTgt spid="48"/>
                                        </p:tgtEl>
                                      </p:cBhvr>
                                      <p:to x="100000" y="90000"/>
                                    </p:animScale>
                                    <p:animScale>
                                      <p:cBhvr>
                                        <p:cTn id="291" dur="166" decel="50000">
                                          <p:stCondLst>
                                            <p:cond delay="1668"/>
                                          </p:stCondLst>
                                        </p:cTn>
                                        <p:tgtEl>
                                          <p:spTgt spid="48"/>
                                        </p:tgtEl>
                                      </p:cBhvr>
                                      <p:to x="100000" y="100000"/>
                                    </p:animScale>
                                    <p:animScale>
                                      <p:cBhvr>
                                        <p:cTn id="292" dur="26">
                                          <p:stCondLst>
                                            <p:cond delay="1808"/>
                                          </p:stCondLst>
                                        </p:cTn>
                                        <p:tgtEl>
                                          <p:spTgt spid="48"/>
                                        </p:tgtEl>
                                      </p:cBhvr>
                                      <p:to x="100000" y="95000"/>
                                    </p:animScale>
                                    <p:animScale>
                                      <p:cBhvr>
                                        <p:cTn id="293" dur="166" decel="50000">
                                          <p:stCondLst>
                                            <p:cond delay="1834"/>
                                          </p:stCondLst>
                                        </p:cTn>
                                        <p:tgtEl>
                                          <p:spTgt spid="48"/>
                                        </p:tgtEl>
                                      </p:cBhvr>
                                      <p:to x="100000" y="100000"/>
                                    </p:animScale>
                                  </p:childTnLst>
                                </p:cTn>
                              </p:par>
                            </p:childTnLst>
                          </p:cTn>
                        </p:par>
                      </p:childTnLst>
                    </p:cTn>
                  </p:par>
                  <p:par>
                    <p:cTn id="294" fill="hold">
                      <p:stCondLst>
                        <p:cond delay="indefinite"/>
                      </p:stCondLst>
                      <p:childTnLst>
                        <p:par>
                          <p:cTn id="295" fill="hold">
                            <p:stCondLst>
                              <p:cond delay="0"/>
                            </p:stCondLst>
                            <p:childTnLst>
                              <p:par>
                                <p:cTn id="296" presetID="6" presetClass="entr" presetSubtype="16" fill="hold" grpId="0" nodeType="clickEffect">
                                  <p:stCondLst>
                                    <p:cond delay="0"/>
                                  </p:stCondLst>
                                  <p:childTnLst>
                                    <p:set>
                                      <p:cBhvr>
                                        <p:cTn id="297" dur="1" fill="hold">
                                          <p:stCondLst>
                                            <p:cond delay="0"/>
                                          </p:stCondLst>
                                        </p:cTn>
                                        <p:tgtEl>
                                          <p:spTgt spid="49"/>
                                        </p:tgtEl>
                                        <p:attrNameLst>
                                          <p:attrName>style.visibility</p:attrName>
                                        </p:attrNameLst>
                                      </p:cBhvr>
                                      <p:to>
                                        <p:strVal val="visible"/>
                                      </p:to>
                                    </p:set>
                                    <p:animEffect transition="in" filter="circle(in)">
                                      <p:cBhvr>
                                        <p:cTn id="298" dur="2000"/>
                                        <p:tgtEl>
                                          <p:spTgt spid="49"/>
                                        </p:tgtEl>
                                      </p:cBhvr>
                                    </p:animEffect>
                                  </p:childTnLst>
                                </p:cTn>
                              </p:par>
                            </p:childTnLst>
                          </p:cTn>
                        </p:par>
                      </p:childTnLst>
                    </p:cTn>
                  </p:par>
                  <p:par>
                    <p:cTn id="299" fill="hold">
                      <p:stCondLst>
                        <p:cond delay="indefinite"/>
                      </p:stCondLst>
                      <p:childTnLst>
                        <p:par>
                          <p:cTn id="300" fill="hold">
                            <p:stCondLst>
                              <p:cond delay="0"/>
                            </p:stCondLst>
                            <p:childTnLst>
                              <p:par>
                                <p:cTn id="301" presetID="6" presetClass="entr" presetSubtype="16" fill="hold" grpId="0" nodeType="clickEffect">
                                  <p:stCondLst>
                                    <p:cond delay="0"/>
                                  </p:stCondLst>
                                  <p:childTnLst>
                                    <p:set>
                                      <p:cBhvr>
                                        <p:cTn id="302" dur="1" fill="hold">
                                          <p:stCondLst>
                                            <p:cond delay="0"/>
                                          </p:stCondLst>
                                        </p:cTn>
                                        <p:tgtEl>
                                          <p:spTgt spid="50"/>
                                        </p:tgtEl>
                                        <p:attrNameLst>
                                          <p:attrName>style.visibility</p:attrName>
                                        </p:attrNameLst>
                                      </p:cBhvr>
                                      <p:to>
                                        <p:strVal val="visible"/>
                                      </p:to>
                                    </p:set>
                                    <p:animEffect transition="in" filter="circle(in)">
                                      <p:cBhvr>
                                        <p:cTn id="303" dur="2000"/>
                                        <p:tgtEl>
                                          <p:spTgt spid="50"/>
                                        </p:tgtEl>
                                      </p:cBhvr>
                                    </p:animEffect>
                                  </p:childTnLst>
                                </p:cTn>
                              </p:par>
                            </p:childTnLst>
                          </p:cTn>
                        </p:par>
                      </p:childTnLst>
                    </p:cTn>
                  </p:par>
                  <p:par>
                    <p:cTn id="304" fill="hold">
                      <p:stCondLst>
                        <p:cond delay="indefinite"/>
                      </p:stCondLst>
                      <p:childTnLst>
                        <p:par>
                          <p:cTn id="305" fill="hold">
                            <p:stCondLst>
                              <p:cond delay="0"/>
                            </p:stCondLst>
                            <p:childTnLst>
                              <p:par>
                                <p:cTn id="306" presetID="2" presetClass="entr" presetSubtype="4" fill="hold" nodeType="clickEffect">
                                  <p:stCondLst>
                                    <p:cond delay="0"/>
                                  </p:stCondLst>
                                  <p:childTnLst>
                                    <p:set>
                                      <p:cBhvr>
                                        <p:cTn id="307" dur="1" fill="hold">
                                          <p:stCondLst>
                                            <p:cond delay="0"/>
                                          </p:stCondLst>
                                        </p:cTn>
                                        <p:tgtEl>
                                          <p:spTgt spid="52"/>
                                        </p:tgtEl>
                                        <p:attrNameLst>
                                          <p:attrName>style.visibility</p:attrName>
                                        </p:attrNameLst>
                                      </p:cBhvr>
                                      <p:to>
                                        <p:strVal val="visible"/>
                                      </p:to>
                                    </p:set>
                                    <p:anim calcmode="lin" valueType="num">
                                      <p:cBhvr additive="base">
                                        <p:cTn id="308" dur="500" fill="hold"/>
                                        <p:tgtEl>
                                          <p:spTgt spid="52"/>
                                        </p:tgtEl>
                                        <p:attrNameLst>
                                          <p:attrName>ppt_x</p:attrName>
                                        </p:attrNameLst>
                                      </p:cBhvr>
                                      <p:tavLst>
                                        <p:tav tm="0">
                                          <p:val>
                                            <p:strVal val="#ppt_x"/>
                                          </p:val>
                                        </p:tav>
                                        <p:tav tm="100000">
                                          <p:val>
                                            <p:strVal val="#ppt_x"/>
                                          </p:val>
                                        </p:tav>
                                      </p:tavLst>
                                    </p:anim>
                                    <p:anim calcmode="lin" valueType="num">
                                      <p:cBhvr additive="base">
                                        <p:cTn id="30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10" fill="hold">
                      <p:stCondLst>
                        <p:cond delay="indefinite"/>
                      </p:stCondLst>
                      <p:childTnLst>
                        <p:par>
                          <p:cTn id="311" fill="hold">
                            <p:stCondLst>
                              <p:cond delay="0"/>
                            </p:stCondLst>
                            <p:childTnLst>
                              <p:par>
                                <p:cTn id="312" presetID="2" presetClass="entr" presetSubtype="4" fill="hold" nodeType="clickEffect">
                                  <p:stCondLst>
                                    <p:cond delay="0"/>
                                  </p:stCondLst>
                                  <p:childTnLst>
                                    <p:set>
                                      <p:cBhvr>
                                        <p:cTn id="313" dur="1" fill="hold">
                                          <p:stCondLst>
                                            <p:cond delay="0"/>
                                          </p:stCondLst>
                                        </p:cTn>
                                        <p:tgtEl>
                                          <p:spTgt spid="57"/>
                                        </p:tgtEl>
                                        <p:attrNameLst>
                                          <p:attrName>style.visibility</p:attrName>
                                        </p:attrNameLst>
                                      </p:cBhvr>
                                      <p:to>
                                        <p:strVal val="visible"/>
                                      </p:to>
                                    </p:set>
                                    <p:anim calcmode="lin" valueType="num">
                                      <p:cBhvr additive="base">
                                        <p:cTn id="314" dur="500" fill="hold"/>
                                        <p:tgtEl>
                                          <p:spTgt spid="57"/>
                                        </p:tgtEl>
                                        <p:attrNameLst>
                                          <p:attrName>ppt_x</p:attrName>
                                        </p:attrNameLst>
                                      </p:cBhvr>
                                      <p:tavLst>
                                        <p:tav tm="0">
                                          <p:val>
                                            <p:strVal val="#ppt_x"/>
                                          </p:val>
                                        </p:tav>
                                        <p:tav tm="100000">
                                          <p:val>
                                            <p:strVal val="#ppt_x"/>
                                          </p:val>
                                        </p:tav>
                                      </p:tavLst>
                                    </p:anim>
                                    <p:anim calcmode="lin" valueType="num">
                                      <p:cBhvr additive="base">
                                        <p:cTn id="315"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316" fill="hold">
                      <p:stCondLst>
                        <p:cond delay="indefinite"/>
                      </p:stCondLst>
                      <p:childTnLst>
                        <p:par>
                          <p:cTn id="317" fill="hold">
                            <p:stCondLst>
                              <p:cond delay="0"/>
                            </p:stCondLst>
                            <p:childTnLst>
                              <p:par>
                                <p:cTn id="318" presetID="2" presetClass="entr" presetSubtype="4" fill="hold" nodeType="clickEffect">
                                  <p:stCondLst>
                                    <p:cond delay="0"/>
                                  </p:stCondLst>
                                  <p:childTnLst>
                                    <p:set>
                                      <p:cBhvr>
                                        <p:cTn id="319" dur="1" fill="hold">
                                          <p:stCondLst>
                                            <p:cond delay="0"/>
                                          </p:stCondLst>
                                        </p:cTn>
                                        <p:tgtEl>
                                          <p:spTgt spid="62"/>
                                        </p:tgtEl>
                                        <p:attrNameLst>
                                          <p:attrName>style.visibility</p:attrName>
                                        </p:attrNameLst>
                                      </p:cBhvr>
                                      <p:to>
                                        <p:strVal val="visible"/>
                                      </p:to>
                                    </p:set>
                                    <p:anim calcmode="lin" valueType="num">
                                      <p:cBhvr additive="base">
                                        <p:cTn id="320" dur="500" fill="hold"/>
                                        <p:tgtEl>
                                          <p:spTgt spid="62"/>
                                        </p:tgtEl>
                                        <p:attrNameLst>
                                          <p:attrName>ppt_x</p:attrName>
                                        </p:attrNameLst>
                                      </p:cBhvr>
                                      <p:tavLst>
                                        <p:tav tm="0">
                                          <p:val>
                                            <p:strVal val="#ppt_x"/>
                                          </p:val>
                                        </p:tav>
                                        <p:tav tm="100000">
                                          <p:val>
                                            <p:strVal val="#ppt_x"/>
                                          </p:val>
                                        </p:tav>
                                      </p:tavLst>
                                    </p:anim>
                                    <p:anim calcmode="lin" valueType="num">
                                      <p:cBhvr additive="base">
                                        <p:cTn id="321"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22" fill="hold">
                      <p:stCondLst>
                        <p:cond delay="indefinite"/>
                      </p:stCondLst>
                      <p:childTnLst>
                        <p:par>
                          <p:cTn id="323" fill="hold">
                            <p:stCondLst>
                              <p:cond delay="0"/>
                            </p:stCondLst>
                            <p:childTnLst>
                              <p:par>
                                <p:cTn id="324" presetID="2" presetClass="entr" presetSubtype="4" fill="hold" nodeType="clickEffect">
                                  <p:stCondLst>
                                    <p:cond delay="0"/>
                                  </p:stCondLst>
                                  <p:childTnLst>
                                    <p:set>
                                      <p:cBhvr>
                                        <p:cTn id="325" dur="1" fill="hold">
                                          <p:stCondLst>
                                            <p:cond delay="0"/>
                                          </p:stCondLst>
                                        </p:cTn>
                                        <p:tgtEl>
                                          <p:spTgt spid="67"/>
                                        </p:tgtEl>
                                        <p:attrNameLst>
                                          <p:attrName>style.visibility</p:attrName>
                                        </p:attrNameLst>
                                      </p:cBhvr>
                                      <p:to>
                                        <p:strVal val="visible"/>
                                      </p:to>
                                    </p:set>
                                    <p:anim calcmode="lin" valueType="num">
                                      <p:cBhvr additive="base">
                                        <p:cTn id="326" dur="500" fill="hold"/>
                                        <p:tgtEl>
                                          <p:spTgt spid="67"/>
                                        </p:tgtEl>
                                        <p:attrNameLst>
                                          <p:attrName>ppt_x</p:attrName>
                                        </p:attrNameLst>
                                      </p:cBhvr>
                                      <p:tavLst>
                                        <p:tav tm="0">
                                          <p:val>
                                            <p:strVal val="#ppt_x"/>
                                          </p:val>
                                        </p:tav>
                                        <p:tav tm="100000">
                                          <p:val>
                                            <p:strVal val="#ppt_x"/>
                                          </p:val>
                                        </p:tav>
                                      </p:tavLst>
                                    </p:anim>
                                    <p:anim calcmode="lin" valueType="num">
                                      <p:cBhvr additive="base">
                                        <p:cTn id="327"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328" fill="hold">
                      <p:stCondLst>
                        <p:cond delay="indefinite"/>
                      </p:stCondLst>
                      <p:childTnLst>
                        <p:par>
                          <p:cTn id="329" fill="hold">
                            <p:stCondLst>
                              <p:cond delay="0"/>
                            </p:stCondLst>
                            <p:childTnLst>
                              <p:par>
                                <p:cTn id="330" presetID="26" presetClass="entr" presetSubtype="0" fill="hold" grpId="0" nodeType="clickEffect">
                                  <p:stCondLst>
                                    <p:cond delay="0"/>
                                  </p:stCondLst>
                                  <p:childTnLst>
                                    <p:set>
                                      <p:cBhvr>
                                        <p:cTn id="331" dur="1" fill="hold">
                                          <p:stCondLst>
                                            <p:cond delay="0"/>
                                          </p:stCondLst>
                                        </p:cTn>
                                        <p:tgtEl>
                                          <p:spTgt spid="72"/>
                                        </p:tgtEl>
                                        <p:attrNameLst>
                                          <p:attrName>style.visibility</p:attrName>
                                        </p:attrNameLst>
                                      </p:cBhvr>
                                      <p:to>
                                        <p:strVal val="visible"/>
                                      </p:to>
                                    </p:set>
                                    <p:animEffect transition="in" filter="wipe(down)">
                                      <p:cBhvr>
                                        <p:cTn id="332" dur="580">
                                          <p:stCondLst>
                                            <p:cond delay="0"/>
                                          </p:stCondLst>
                                        </p:cTn>
                                        <p:tgtEl>
                                          <p:spTgt spid="72"/>
                                        </p:tgtEl>
                                      </p:cBhvr>
                                    </p:animEffect>
                                    <p:anim calcmode="lin" valueType="num">
                                      <p:cBhvr>
                                        <p:cTn id="333" dur="1822"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334" dur="664"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335" dur="664" tmFilter="0, 0; 0.125,0.2665; 0.25,0.4; 0.375,0.465; 0.5,0.5;  0.625,0.535; 0.75,0.6; 0.875,0.7335; 1,1">
                                          <p:stCondLst>
                                            <p:cond delay="664"/>
                                          </p:stCondLst>
                                        </p:cTn>
                                        <p:tgtEl>
                                          <p:spTgt spid="72"/>
                                        </p:tgtEl>
                                        <p:attrNameLst>
                                          <p:attrName>ppt_y</p:attrName>
                                        </p:attrNameLst>
                                      </p:cBhvr>
                                      <p:tavLst>
                                        <p:tav tm="0" fmla="#ppt_y-sin(pi*$)/9">
                                          <p:val>
                                            <p:fltVal val="0"/>
                                          </p:val>
                                        </p:tav>
                                        <p:tav tm="100000">
                                          <p:val>
                                            <p:fltVal val="1"/>
                                          </p:val>
                                        </p:tav>
                                      </p:tavLst>
                                    </p:anim>
                                    <p:anim calcmode="lin" valueType="num">
                                      <p:cBhvr>
                                        <p:cTn id="336" dur="332" tmFilter="0, 0; 0.125,0.2665; 0.25,0.4; 0.375,0.465; 0.5,0.5;  0.625,0.535; 0.75,0.6; 0.875,0.7335; 1,1">
                                          <p:stCondLst>
                                            <p:cond delay="1324"/>
                                          </p:stCondLst>
                                        </p:cTn>
                                        <p:tgtEl>
                                          <p:spTgt spid="72"/>
                                        </p:tgtEl>
                                        <p:attrNameLst>
                                          <p:attrName>ppt_y</p:attrName>
                                        </p:attrNameLst>
                                      </p:cBhvr>
                                      <p:tavLst>
                                        <p:tav tm="0" fmla="#ppt_y-sin(pi*$)/27">
                                          <p:val>
                                            <p:fltVal val="0"/>
                                          </p:val>
                                        </p:tav>
                                        <p:tav tm="100000">
                                          <p:val>
                                            <p:fltVal val="1"/>
                                          </p:val>
                                        </p:tav>
                                      </p:tavLst>
                                    </p:anim>
                                    <p:anim calcmode="lin" valueType="num">
                                      <p:cBhvr>
                                        <p:cTn id="337" dur="164" tmFilter="0, 0; 0.125,0.2665; 0.25,0.4; 0.375,0.465; 0.5,0.5;  0.625,0.535; 0.75,0.6; 0.875,0.7335; 1,1">
                                          <p:stCondLst>
                                            <p:cond delay="1656"/>
                                          </p:stCondLst>
                                        </p:cTn>
                                        <p:tgtEl>
                                          <p:spTgt spid="72"/>
                                        </p:tgtEl>
                                        <p:attrNameLst>
                                          <p:attrName>ppt_y</p:attrName>
                                        </p:attrNameLst>
                                      </p:cBhvr>
                                      <p:tavLst>
                                        <p:tav tm="0" fmla="#ppt_y-sin(pi*$)/81">
                                          <p:val>
                                            <p:fltVal val="0"/>
                                          </p:val>
                                        </p:tav>
                                        <p:tav tm="100000">
                                          <p:val>
                                            <p:fltVal val="1"/>
                                          </p:val>
                                        </p:tav>
                                      </p:tavLst>
                                    </p:anim>
                                    <p:animScale>
                                      <p:cBhvr>
                                        <p:cTn id="338" dur="26">
                                          <p:stCondLst>
                                            <p:cond delay="650"/>
                                          </p:stCondLst>
                                        </p:cTn>
                                        <p:tgtEl>
                                          <p:spTgt spid="72"/>
                                        </p:tgtEl>
                                      </p:cBhvr>
                                      <p:to x="100000" y="60000"/>
                                    </p:animScale>
                                    <p:animScale>
                                      <p:cBhvr>
                                        <p:cTn id="339" dur="166" decel="50000">
                                          <p:stCondLst>
                                            <p:cond delay="676"/>
                                          </p:stCondLst>
                                        </p:cTn>
                                        <p:tgtEl>
                                          <p:spTgt spid="72"/>
                                        </p:tgtEl>
                                      </p:cBhvr>
                                      <p:to x="100000" y="100000"/>
                                    </p:animScale>
                                    <p:animScale>
                                      <p:cBhvr>
                                        <p:cTn id="340" dur="26">
                                          <p:stCondLst>
                                            <p:cond delay="1312"/>
                                          </p:stCondLst>
                                        </p:cTn>
                                        <p:tgtEl>
                                          <p:spTgt spid="72"/>
                                        </p:tgtEl>
                                      </p:cBhvr>
                                      <p:to x="100000" y="80000"/>
                                    </p:animScale>
                                    <p:animScale>
                                      <p:cBhvr>
                                        <p:cTn id="341" dur="166" decel="50000">
                                          <p:stCondLst>
                                            <p:cond delay="1338"/>
                                          </p:stCondLst>
                                        </p:cTn>
                                        <p:tgtEl>
                                          <p:spTgt spid="72"/>
                                        </p:tgtEl>
                                      </p:cBhvr>
                                      <p:to x="100000" y="100000"/>
                                    </p:animScale>
                                    <p:animScale>
                                      <p:cBhvr>
                                        <p:cTn id="342" dur="26">
                                          <p:stCondLst>
                                            <p:cond delay="1642"/>
                                          </p:stCondLst>
                                        </p:cTn>
                                        <p:tgtEl>
                                          <p:spTgt spid="72"/>
                                        </p:tgtEl>
                                      </p:cBhvr>
                                      <p:to x="100000" y="90000"/>
                                    </p:animScale>
                                    <p:animScale>
                                      <p:cBhvr>
                                        <p:cTn id="343" dur="166" decel="50000">
                                          <p:stCondLst>
                                            <p:cond delay="1668"/>
                                          </p:stCondLst>
                                        </p:cTn>
                                        <p:tgtEl>
                                          <p:spTgt spid="72"/>
                                        </p:tgtEl>
                                      </p:cBhvr>
                                      <p:to x="100000" y="100000"/>
                                    </p:animScale>
                                    <p:animScale>
                                      <p:cBhvr>
                                        <p:cTn id="344" dur="26">
                                          <p:stCondLst>
                                            <p:cond delay="1808"/>
                                          </p:stCondLst>
                                        </p:cTn>
                                        <p:tgtEl>
                                          <p:spTgt spid="72"/>
                                        </p:tgtEl>
                                      </p:cBhvr>
                                      <p:to x="100000" y="95000"/>
                                    </p:animScale>
                                    <p:animScale>
                                      <p:cBhvr>
                                        <p:cTn id="345" dur="166" decel="50000">
                                          <p:stCondLst>
                                            <p:cond delay="1834"/>
                                          </p:stCondLst>
                                        </p:cTn>
                                        <p:tgtEl>
                                          <p:spTgt spid="7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1" grpId="0" animBg="1"/>
      <p:bldP spid="12" grpId="0" animBg="1"/>
      <p:bldP spid="13" grpId="0" animBg="1"/>
      <p:bldP spid="14" grpId="0" animBg="1"/>
      <p:bldP spid="15" grpId="0" animBg="1"/>
      <p:bldP spid="16" grpId="0"/>
      <p:bldP spid="17"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animBg="1"/>
      <p:bldP spid="34" grpId="0"/>
      <p:bldP spid="35" grpId="0" animBg="1"/>
      <p:bldP spid="36" grpId="0" animBg="1"/>
      <p:bldP spid="37" grpId="0" animBg="1"/>
      <p:bldP spid="38" grpId="0"/>
      <p:bldP spid="39" grpId="0"/>
      <p:bldP spid="40" grpId="0" animBg="1"/>
      <p:bldP spid="41" grpId="0" animBg="1"/>
      <p:bldP spid="42" grpId="0" animBg="1"/>
      <p:bldP spid="43" grpId="0" animBg="1"/>
      <p:bldP spid="44" grpId="0" animBg="1"/>
      <p:bldP spid="45" grpId="0" animBg="1"/>
      <p:bldP spid="46" grpId="0"/>
      <p:bldP spid="47" grpId="0"/>
      <p:bldP spid="48" grpId="0"/>
      <p:bldP spid="49" grpId="0"/>
      <p:bldP spid="50" grpId="0"/>
      <p:bldP spid="7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1"/>
          <p:cNvGrpSpPr>
            <a:grpSpLocks/>
          </p:cNvGrpSpPr>
          <p:nvPr/>
        </p:nvGrpSpPr>
        <p:grpSpPr bwMode="auto">
          <a:xfrm>
            <a:off x="3522181" y="420064"/>
            <a:ext cx="5116016" cy="2710611"/>
            <a:chOff x="768" y="1008"/>
            <a:chExt cx="3888" cy="2112"/>
          </a:xfrm>
        </p:grpSpPr>
        <p:sp>
          <p:nvSpPr>
            <p:cNvPr id="3" name="Line 142"/>
            <p:cNvSpPr>
              <a:spLocks noChangeShapeType="1"/>
            </p:cNvSpPr>
            <p:nvPr/>
          </p:nvSpPr>
          <p:spPr bwMode="auto">
            <a:xfrm rot="5400000">
              <a:off x="1080" y="1704"/>
              <a:ext cx="0" cy="528"/>
            </a:xfrm>
            <a:prstGeom prst="line">
              <a:avLst/>
            </a:prstGeom>
            <a:noFill/>
            <a:ln w="57150">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Text Box 143"/>
            <p:cNvSpPr txBox="1">
              <a:spLocks noChangeArrowheads="1"/>
            </p:cNvSpPr>
            <p:nvPr/>
          </p:nvSpPr>
          <p:spPr bwMode="auto">
            <a:xfrm>
              <a:off x="768" y="2064"/>
              <a:ext cx="8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chemeClr val="tx1"/>
                  </a:solidFill>
                </a:rPr>
                <a:t>光轴</a:t>
              </a:r>
            </a:p>
          </p:txBody>
        </p:sp>
        <p:graphicFrame>
          <p:nvGraphicFramePr>
            <p:cNvPr id="5" name="Object 144"/>
            <p:cNvGraphicFramePr>
              <a:graphicFrameLocks noChangeAspect="1"/>
            </p:cNvGraphicFramePr>
            <p:nvPr/>
          </p:nvGraphicFramePr>
          <p:xfrm>
            <a:off x="2208" y="2544"/>
            <a:ext cx="1248" cy="404"/>
          </p:xfrm>
          <a:graphic>
            <a:graphicData uri="http://schemas.openxmlformats.org/presentationml/2006/ole">
              <mc:AlternateContent xmlns:mc="http://schemas.openxmlformats.org/markup-compatibility/2006">
                <mc:Choice xmlns:v="urn:schemas-microsoft-com:vml" Requires="v">
                  <p:oleObj spid="_x0000_s477477" name="公式" r:id="rId3" imgW="660113" imgH="215806" progId="Equation.3">
                    <p:embed/>
                  </p:oleObj>
                </mc:Choice>
                <mc:Fallback>
                  <p:oleObj name="公式" r:id="rId3" imgW="660113"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 y="2544"/>
                          <a:ext cx="124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145"/>
            <p:cNvGrpSpPr>
              <a:grpSpLocks/>
            </p:cNvGrpSpPr>
            <p:nvPr/>
          </p:nvGrpSpPr>
          <p:grpSpPr bwMode="auto">
            <a:xfrm rot="-5400000">
              <a:off x="1450" y="1430"/>
              <a:ext cx="1343" cy="691"/>
              <a:chOff x="1677" y="2903"/>
              <a:chExt cx="1343" cy="691"/>
            </a:xfrm>
          </p:grpSpPr>
          <p:sp>
            <p:nvSpPr>
              <p:cNvPr id="48" name="Oval 146"/>
              <p:cNvSpPr>
                <a:spLocks noChangeArrowheads="1"/>
              </p:cNvSpPr>
              <p:nvPr/>
            </p:nvSpPr>
            <p:spPr bwMode="auto">
              <a:xfrm>
                <a:off x="1677" y="2903"/>
                <a:ext cx="1343" cy="691"/>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Oval 147"/>
              <p:cNvSpPr>
                <a:spLocks noChangeArrowheads="1"/>
              </p:cNvSpPr>
              <p:nvPr/>
            </p:nvSpPr>
            <p:spPr bwMode="auto">
              <a:xfrm>
                <a:off x="2003" y="2903"/>
                <a:ext cx="691" cy="691"/>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7" name="Rectangle 148" descr="蓝色砂纸"/>
            <p:cNvSpPr>
              <a:spLocks noChangeArrowheads="1"/>
            </p:cNvSpPr>
            <p:nvPr/>
          </p:nvSpPr>
          <p:spPr bwMode="auto">
            <a:xfrm>
              <a:off x="1632" y="1008"/>
              <a:ext cx="960" cy="7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8" name="Group 149"/>
            <p:cNvGrpSpPr>
              <a:grpSpLocks/>
            </p:cNvGrpSpPr>
            <p:nvPr/>
          </p:nvGrpSpPr>
          <p:grpSpPr bwMode="auto">
            <a:xfrm>
              <a:off x="3168" y="1008"/>
              <a:ext cx="960" cy="1439"/>
              <a:chOff x="1872" y="2688"/>
              <a:chExt cx="960" cy="1439"/>
            </a:xfrm>
          </p:grpSpPr>
          <p:grpSp>
            <p:nvGrpSpPr>
              <p:cNvPr id="44" name="Group 150" descr="蓝色砂纸"/>
              <p:cNvGrpSpPr>
                <a:grpSpLocks/>
              </p:cNvGrpSpPr>
              <p:nvPr/>
            </p:nvGrpSpPr>
            <p:grpSpPr bwMode="auto">
              <a:xfrm rot="-5400000">
                <a:off x="1690" y="3110"/>
                <a:ext cx="1343" cy="691"/>
                <a:chOff x="1677" y="2903"/>
                <a:chExt cx="1343" cy="691"/>
              </a:xfrm>
            </p:grpSpPr>
            <p:sp>
              <p:nvSpPr>
                <p:cNvPr id="46" name="Oval 151" descr="蓝色砂纸"/>
                <p:cNvSpPr>
                  <a:spLocks noChangeArrowheads="1"/>
                </p:cNvSpPr>
                <p:nvPr/>
              </p:nvSpPr>
              <p:spPr bwMode="auto">
                <a:xfrm>
                  <a:off x="1677" y="2903"/>
                  <a:ext cx="1343" cy="691"/>
                </a:xfrm>
                <a:prstGeom prst="ellipse">
                  <a:avLst/>
                </a:prstGeom>
                <a:blipFill dpi="0" rotWithShape="0">
                  <a:blip r:embed="rId5"/>
                  <a:srcRect/>
                  <a:tile tx="0" ty="0" sx="100000" sy="100000" flip="none" algn="tl"/>
                </a:blipFill>
                <a:ln w="38100">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Oval 152" descr="蓝色砂纸"/>
                <p:cNvSpPr>
                  <a:spLocks noChangeArrowheads="1"/>
                </p:cNvSpPr>
                <p:nvPr/>
              </p:nvSpPr>
              <p:spPr bwMode="auto">
                <a:xfrm>
                  <a:off x="2003" y="2903"/>
                  <a:ext cx="691" cy="691"/>
                </a:xfrm>
                <a:prstGeom prst="ellipse">
                  <a:avLst/>
                </a:prstGeom>
                <a:blipFill dpi="0" rotWithShape="0">
                  <a:blip r:embed="rId5"/>
                  <a:srcRect/>
                  <a:tile tx="0" ty="0" sx="100000" sy="100000" flip="none" algn="tl"/>
                </a:blipFill>
                <a:ln w="38100">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5" name="Rectangle 153" descr="蓝色砂纸"/>
              <p:cNvSpPr>
                <a:spLocks noChangeArrowheads="1"/>
              </p:cNvSpPr>
              <p:nvPr/>
            </p:nvSpPr>
            <p:spPr bwMode="auto">
              <a:xfrm>
                <a:off x="1872" y="2688"/>
                <a:ext cx="960" cy="7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 name="Line 154"/>
            <p:cNvSpPr>
              <a:spLocks noChangeShapeType="1"/>
            </p:cNvSpPr>
            <p:nvPr/>
          </p:nvSpPr>
          <p:spPr bwMode="auto">
            <a:xfrm>
              <a:off x="960" y="1776"/>
              <a:ext cx="3696" cy="0"/>
            </a:xfrm>
            <a:prstGeom prst="line">
              <a:avLst/>
            </a:prstGeom>
            <a:noFill/>
            <a:ln w="57150">
              <a:solidFill>
                <a:srgbClr val="660033"/>
              </a:solidFill>
              <a:round/>
              <a:headEnd/>
              <a:tailEnd/>
            </a:ln>
            <a:effectLst>
              <a:outerShdw dist="35921" dir="2700000" algn="ctr" rotWithShape="0">
                <a:schemeClr val="bg2"/>
              </a:outerShdw>
            </a:effectLst>
          </p:spPr>
          <p:txBody>
            <a:bodyPr wrap="none" anchor="ctr"/>
            <a:lstStyle/>
            <a:p>
              <a:pPr>
                <a:defRPr/>
              </a:pPr>
              <a:endParaRPr lang="zh-CN" altLang="en-US">
                <a:ln>
                  <a:solidFill>
                    <a:srgbClr val="660033"/>
                  </a:solidFill>
                </a:ln>
              </a:endParaRPr>
            </a:p>
          </p:txBody>
        </p:sp>
        <p:sp>
          <p:nvSpPr>
            <p:cNvPr id="10" name="Line 155"/>
            <p:cNvSpPr>
              <a:spLocks noChangeShapeType="1"/>
            </p:cNvSpPr>
            <p:nvPr/>
          </p:nvSpPr>
          <p:spPr bwMode="auto">
            <a:xfrm>
              <a:off x="1296" y="2464"/>
              <a:ext cx="3216" cy="0"/>
            </a:xfrm>
            <a:prstGeom prst="line">
              <a:avLst/>
            </a:prstGeom>
            <a:noFill/>
            <a:ln w="38100">
              <a:solidFill>
                <a:srgbClr val="FF66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56"/>
            <p:cNvSpPr>
              <a:spLocks noChangeShapeType="1"/>
            </p:cNvSpPr>
            <p:nvPr/>
          </p:nvSpPr>
          <p:spPr bwMode="auto">
            <a:xfrm flipH="1">
              <a:off x="2112" y="1056"/>
              <a:ext cx="0" cy="206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57"/>
            <p:cNvSpPr>
              <a:spLocks noChangeShapeType="1"/>
            </p:cNvSpPr>
            <p:nvPr/>
          </p:nvSpPr>
          <p:spPr bwMode="auto">
            <a:xfrm>
              <a:off x="2112" y="1056"/>
              <a:ext cx="0" cy="192"/>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 name="Group 158"/>
            <p:cNvGrpSpPr>
              <a:grpSpLocks/>
            </p:cNvGrpSpPr>
            <p:nvPr/>
          </p:nvGrpSpPr>
          <p:grpSpPr bwMode="auto">
            <a:xfrm>
              <a:off x="1944" y="2544"/>
              <a:ext cx="336" cy="144"/>
              <a:chOff x="3408" y="3408"/>
              <a:chExt cx="336" cy="144"/>
            </a:xfrm>
          </p:grpSpPr>
          <p:sp>
            <p:nvSpPr>
              <p:cNvPr id="42" name="Line 159"/>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Oval 160"/>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4" name="Group 161"/>
            <p:cNvGrpSpPr>
              <a:grpSpLocks/>
            </p:cNvGrpSpPr>
            <p:nvPr/>
          </p:nvGrpSpPr>
          <p:grpSpPr bwMode="auto">
            <a:xfrm>
              <a:off x="1944" y="2784"/>
              <a:ext cx="336" cy="144"/>
              <a:chOff x="3408" y="3408"/>
              <a:chExt cx="336" cy="144"/>
            </a:xfrm>
          </p:grpSpPr>
          <p:sp>
            <p:nvSpPr>
              <p:cNvPr id="40" name="Line 162"/>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Oval 163"/>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8" name="Line 165"/>
            <p:cNvSpPr>
              <a:spLocks noChangeShapeType="1"/>
            </p:cNvSpPr>
            <p:nvPr/>
          </p:nvSpPr>
          <p:spPr bwMode="auto">
            <a:xfrm flipV="1">
              <a:off x="1944" y="1334"/>
              <a:ext cx="396" cy="10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168"/>
            <p:cNvSpPr>
              <a:spLocks noChangeShapeType="1"/>
            </p:cNvSpPr>
            <p:nvPr/>
          </p:nvSpPr>
          <p:spPr bwMode="auto">
            <a:xfrm flipV="1">
              <a:off x="1944" y="1556"/>
              <a:ext cx="360" cy="12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70"/>
            <p:cNvSpPr>
              <a:spLocks noChangeShapeType="1"/>
            </p:cNvSpPr>
            <p:nvPr/>
          </p:nvSpPr>
          <p:spPr bwMode="auto">
            <a:xfrm flipH="1">
              <a:off x="3648" y="1056"/>
              <a:ext cx="0" cy="206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71"/>
            <p:cNvSpPr>
              <a:spLocks noChangeShapeType="1"/>
            </p:cNvSpPr>
            <p:nvPr/>
          </p:nvSpPr>
          <p:spPr bwMode="auto">
            <a:xfrm>
              <a:off x="3648" y="1056"/>
              <a:ext cx="0" cy="192"/>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 name="Group 172"/>
            <p:cNvGrpSpPr>
              <a:grpSpLocks/>
            </p:cNvGrpSpPr>
            <p:nvPr/>
          </p:nvGrpSpPr>
          <p:grpSpPr bwMode="auto">
            <a:xfrm>
              <a:off x="3488" y="2544"/>
              <a:ext cx="336" cy="144"/>
              <a:chOff x="3408" y="3408"/>
              <a:chExt cx="336" cy="144"/>
            </a:xfrm>
          </p:grpSpPr>
          <p:sp>
            <p:nvSpPr>
              <p:cNvPr id="34" name="Line 173"/>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Oval 174"/>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 name="Group 175"/>
            <p:cNvGrpSpPr>
              <a:grpSpLocks/>
            </p:cNvGrpSpPr>
            <p:nvPr/>
          </p:nvGrpSpPr>
          <p:grpSpPr bwMode="auto">
            <a:xfrm>
              <a:off x="3488" y="2784"/>
              <a:ext cx="336" cy="144"/>
              <a:chOff x="3408" y="3408"/>
              <a:chExt cx="336" cy="144"/>
            </a:xfrm>
          </p:grpSpPr>
          <p:sp>
            <p:nvSpPr>
              <p:cNvPr id="32" name="Line 176"/>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Oval 177"/>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0" name="Line 179"/>
            <p:cNvSpPr>
              <a:spLocks noChangeShapeType="1"/>
            </p:cNvSpPr>
            <p:nvPr/>
          </p:nvSpPr>
          <p:spPr bwMode="auto">
            <a:xfrm flipV="1">
              <a:off x="3480" y="1368"/>
              <a:ext cx="350" cy="7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182"/>
            <p:cNvSpPr>
              <a:spLocks noChangeShapeType="1"/>
            </p:cNvSpPr>
            <p:nvPr/>
          </p:nvSpPr>
          <p:spPr bwMode="auto">
            <a:xfrm flipV="1">
              <a:off x="3480" y="1594"/>
              <a:ext cx="344" cy="8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3" name="Object 184"/>
            <p:cNvGraphicFramePr>
              <a:graphicFrameLocks noChangeAspect="1"/>
            </p:cNvGraphicFramePr>
            <p:nvPr/>
          </p:nvGraphicFramePr>
          <p:xfrm>
            <a:off x="2208" y="1440"/>
            <a:ext cx="314" cy="340"/>
          </p:xfrm>
          <a:graphic>
            <a:graphicData uri="http://schemas.openxmlformats.org/presentationml/2006/ole">
              <mc:AlternateContent xmlns:mc="http://schemas.openxmlformats.org/markup-compatibility/2006">
                <mc:Choice xmlns:v="urn:schemas-microsoft-com:vml" Requires="v">
                  <p:oleObj spid="_x0000_s477478" name="公式" r:id="rId6" imgW="152268" imgH="164957" progId="Equation.3">
                    <p:embed/>
                  </p:oleObj>
                </mc:Choice>
                <mc:Fallback>
                  <p:oleObj name="公式" r:id="rId6" imgW="152268" imgH="16495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 y="1440"/>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85"/>
            <p:cNvGraphicFramePr>
              <a:graphicFrameLocks noChangeAspect="1"/>
            </p:cNvGraphicFramePr>
            <p:nvPr/>
          </p:nvGraphicFramePr>
          <p:xfrm>
            <a:off x="3744" y="1440"/>
            <a:ext cx="314" cy="340"/>
          </p:xfrm>
          <a:graphic>
            <a:graphicData uri="http://schemas.openxmlformats.org/presentationml/2006/ole">
              <mc:AlternateContent xmlns:mc="http://schemas.openxmlformats.org/markup-compatibility/2006">
                <mc:Choice xmlns:v="urn:schemas-microsoft-com:vml" Requires="v">
                  <p:oleObj spid="_x0000_s477479" name="公式" r:id="rId8" imgW="152268" imgH="164957" progId="Equation.3">
                    <p:embed/>
                  </p:oleObj>
                </mc:Choice>
                <mc:Fallback>
                  <p:oleObj name="公式" r:id="rId8" imgW="152268"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4" y="1440"/>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186"/>
            <p:cNvGraphicFramePr>
              <a:graphicFrameLocks noChangeAspect="1"/>
            </p:cNvGraphicFramePr>
            <p:nvPr/>
          </p:nvGraphicFramePr>
          <p:xfrm>
            <a:off x="2784" y="1824"/>
            <a:ext cx="298" cy="332"/>
          </p:xfrm>
          <a:graphic>
            <a:graphicData uri="http://schemas.openxmlformats.org/presentationml/2006/ole">
              <mc:AlternateContent xmlns:mc="http://schemas.openxmlformats.org/markup-compatibility/2006">
                <mc:Choice xmlns:v="urn:schemas-microsoft-com:vml" Requires="v">
                  <p:oleObj spid="_x0000_s477480" name="公式" r:id="rId10" imgW="126835" imgH="139518" progId="Equation.3">
                    <p:embed/>
                  </p:oleObj>
                </mc:Choice>
                <mc:Fallback>
                  <p:oleObj name="公式" r:id="rId10" imgW="126835" imgH="139518"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4" y="1824"/>
                          <a:ext cx="29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187"/>
            <p:cNvGraphicFramePr>
              <a:graphicFrameLocks noChangeAspect="1"/>
            </p:cNvGraphicFramePr>
            <p:nvPr/>
          </p:nvGraphicFramePr>
          <p:xfrm>
            <a:off x="2799" y="2160"/>
            <a:ext cx="268" cy="332"/>
          </p:xfrm>
          <a:graphic>
            <a:graphicData uri="http://schemas.openxmlformats.org/presentationml/2006/ole">
              <mc:AlternateContent xmlns:mc="http://schemas.openxmlformats.org/markup-compatibility/2006">
                <mc:Choice xmlns:v="urn:schemas-microsoft-com:vml" Requires="v">
                  <p:oleObj spid="_x0000_s477481" name="公式" r:id="rId12" imgW="114201" imgH="139579" progId="Equation.3">
                    <p:embed/>
                  </p:oleObj>
                </mc:Choice>
                <mc:Fallback>
                  <p:oleObj name="公式" r:id="rId12" imgW="114201" imgH="13957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9" y="2160"/>
                          <a:ext cx="26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188"/>
            <p:cNvSpPr>
              <a:spLocks noChangeShapeType="1"/>
            </p:cNvSpPr>
            <p:nvPr/>
          </p:nvSpPr>
          <p:spPr bwMode="auto">
            <a:xfrm>
              <a:off x="1296" y="2128"/>
              <a:ext cx="3216" cy="0"/>
            </a:xfrm>
            <a:prstGeom prst="line">
              <a:avLst/>
            </a:prstGeom>
            <a:noFill/>
            <a:ln w="38100">
              <a:solidFill>
                <a:srgbClr val="FF66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0" name="Group 114"/>
          <p:cNvGrpSpPr>
            <a:grpSpLocks noChangeAspect="1"/>
          </p:cNvGrpSpPr>
          <p:nvPr/>
        </p:nvGrpSpPr>
        <p:grpSpPr bwMode="auto">
          <a:xfrm rot="5400000">
            <a:off x="8670053" y="720026"/>
            <a:ext cx="1970197" cy="1342300"/>
            <a:chOff x="3523" y="73"/>
            <a:chExt cx="2396" cy="1632"/>
          </a:xfrm>
        </p:grpSpPr>
        <p:sp>
          <p:nvSpPr>
            <p:cNvPr id="51" name="Oval 1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Oval 1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Line 117"/>
            <p:cNvSpPr>
              <a:spLocks noChangeAspect="1" noChangeShapeType="1"/>
            </p:cNvSpPr>
            <p:nvPr/>
          </p:nvSpPr>
          <p:spPr bwMode="auto">
            <a:xfrm>
              <a:off x="4722" y="73"/>
              <a:ext cx="0" cy="163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0" name="Group 94"/>
          <p:cNvGrpSpPr>
            <a:grpSpLocks/>
          </p:cNvGrpSpPr>
          <p:nvPr/>
        </p:nvGrpSpPr>
        <p:grpSpPr bwMode="auto">
          <a:xfrm>
            <a:off x="3115782" y="3346529"/>
            <a:ext cx="2538413" cy="2381250"/>
            <a:chOff x="849" y="2652"/>
            <a:chExt cx="1599" cy="1500"/>
          </a:xfrm>
        </p:grpSpPr>
        <p:grpSp>
          <p:nvGrpSpPr>
            <p:cNvPr id="181" name="Group 69"/>
            <p:cNvGrpSpPr>
              <a:grpSpLocks/>
            </p:cNvGrpSpPr>
            <p:nvPr/>
          </p:nvGrpSpPr>
          <p:grpSpPr bwMode="auto">
            <a:xfrm>
              <a:off x="864" y="2652"/>
              <a:ext cx="1584" cy="1500"/>
              <a:chOff x="1056" y="1416"/>
              <a:chExt cx="1584" cy="1500"/>
            </a:xfrm>
          </p:grpSpPr>
          <p:sp>
            <p:nvSpPr>
              <p:cNvPr id="183" name="AutoShape 70"/>
              <p:cNvSpPr>
                <a:spLocks noChangeArrowheads="1"/>
              </p:cNvSpPr>
              <p:nvPr/>
            </p:nvSpPr>
            <p:spPr bwMode="auto">
              <a:xfrm flipH="1">
                <a:off x="1056" y="1416"/>
                <a:ext cx="1584" cy="1500"/>
              </a:xfrm>
              <a:prstGeom prst="cube">
                <a:avLst>
                  <a:gd name="adj" fmla="val 33255"/>
                </a:avLst>
              </a:prstGeom>
              <a:solidFill>
                <a:srgbClr val="FFFF00"/>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4" name="Rectangle 71"/>
              <p:cNvSpPr>
                <a:spLocks noChangeArrowheads="1"/>
              </p:cNvSpPr>
              <p:nvPr/>
            </p:nvSpPr>
            <p:spPr bwMode="auto">
              <a:xfrm>
                <a:off x="1056" y="1416"/>
                <a:ext cx="1080" cy="996"/>
              </a:xfrm>
              <a:prstGeom prst="rect">
                <a:avLst/>
              </a:prstGeom>
              <a:noFill/>
              <a:ln w="9525">
                <a:solidFill>
                  <a:srgbClr val="000000"/>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5" name="Line 72"/>
              <p:cNvSpPr>
                <a:spLocks noChangeShapeType="1"/>
              </p:cNvSpPr>
              <p:nvPr/>
            </p:nvSpPr>
            <p:spPr bwMode="auto">
              <a:xfrm>
                <a:off x="2136" y="2412"/>
                <a:ext cx="504" cy="504"/>
              </a:xfrm>
              <a:prstGeom prst="line">
                <a:avLst/>
              </a:prstGeom>
              <a:noFill/>
              <a:ln w="952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82" name="Line 73"/>
            <p:cNvSpPr>
              <a:spLocks noChangeShapeType="1"/>
            </p:cNvSpPr>
            <p:nvPr/>
          </p:nvSpPr>
          <p:spPr bwMode="auto">
            <a:xfrm>
              <a:off x="849" y="3216"/>
              <a:ext cx="512" cy="603"/>
            </a:xfrm>
            <a:prstGeom prst="line">
              <a:avLst/>
            </a:prstGeom>
            <a:noFill/>
            <a:ln w="38100">
              <a:solidFill>
                <a:srgbClr val="0099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86" name="AutoShape 28"/>
          <p:cNvSpPr>
            <a:spLocks noChangeArrowheads="1"/>
          </p:cNvSpPr>
          <p:nvPr/>
        </p:nvSpPr>
        <p:spPr bwMode="auto">
          <a:xfrm flipH="1">
            <a:off x="2017752" y="3532798"/>
            <a:ext cx="852605" cy="560122"/>
          </a:xfrm>
          <a:prstGeom prst="wedgeRectCallout">
            <a:avLst>
              <a:gd name="adj1" fmla="val -94363"/>
              <a:gd name="adj2" fmla="val 110354"/>
            </a:avLst>
          </a:prstGeom>
          <a:solidFill>
            <a:srgbClr val="00FFFF"/>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660033"/>
                </a:solidFill>
              </a:rPr>
              <a:t>光轴</a:t>
            </a:r>
            <a:endParaRPr lang="zh-CN" altLang="en-US" dirty="0">
              <a:solidFill>
                <a:srgbClr val="660033"/>
              </a:solidFill>
            </a:endParaRPr>
          </a:p>
        </p:txBody>
      </p:sp>
      <p:sp>
        <p:nvSpPr>
          <p:cNvPr id="187" name="Line 73"/>
          <p:cNvSpPr>
            <a:spLocks noChangeShapeType="1"/>
          </p:cNvSpPr>
          <p:nvPr/>
        </p:nvSpPr>
        <p:spPr bwMode="auto">
          <a:xfrm>
            <a:off x="3925661" y="5819607"/>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8" name="Line 74"/>
          <p:cNvSpPr>
            <a:spLocks noChangeShapeType="1"/>
          </p:cNvSpPr>
          <p:nvPr/>
        </p:nvSpPr>
        <p:spPr bwMode="auto">
          <a:xfrm flipV="1">
            <a:off x="3933990" y="5965179"/>
            <a:ext cx="1720204" cy="6491"/>
          </a:xfrm>
          <a:prstGeom prst="line">
            <a:avLst/>
          </a:prstGeom>
          <a:noFill/>
          <a:ln w="19050">
            <a:solidFill>
              <a:srgbClr val="9900CC"/>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9" name="Line 72"/>
          <p:cNvSpPr>
            <a:spLocks noChangeShapeType="1"/>
          </p:cNvSpPr>
          <p:nvPr/>
        </p:nvSpPr>
        <p:spPr bwMode="auto">
          <a:xfrm>
            <a:off x="5654194" y="5819607"/>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90" name="Object 1032"/>
          <p:cNvGraphicFramePr>
            <a:graphicFrameLocks noChangeAspect="1"/>
          </p:cNvGraphicFramePr>
          <p:nvPr>
            <p:extLst>
              <p:ext uri="{D42A27DB-BD31-4B8C-83A1-F6EECF244321}">
                <p14:modId xmlns:p14="http://schemas.microsoft.com/office/powerpoint/2010/main" val="3100617600"/>
              </p:ext>
            </p:extLst>
          </p:nvPr>
        </p:nvGraphicFramePr>
        <p:xfrm>
          <a:off x="4557382" y="5713386"/>
          <a:ext cx="544513" cy="563563"/>
        </p:xfrm>
        <a:graphic>
          <a:graphicData uri="http://schemas.openxmlformats.org/presentationml/2006/ole">
            <mc:AlternateContent xmlns:mc="http://schemas.openxmlformats.org/markup-compatibility/2006">
              <mc:Choice xmlns:v="urn:schemas-microsoft-com:vml" Requires="v">
                <p:oleObj spid="_x0000_s477482" name="公式" r:id="rId14" imgW="139680" imgH="177480" progId="Equation.3">
                  <p:embed/>
                </p:oleObj>
              </mc:Choice>
              <mc:Fallback>
                <p:oleObj name="公式" r:id="rId14" imgW="139680" imgH="177480" progId="Equation.3">
                  <p:embed/>
                  <p:pic>
                    <p:nvPicPr>
                      <p:cNvPr id="0" name=""/>
                      <p:cNvPicPr>
                        <a:picLocks noChangeAspect="1" noChangeArrowheads="1"/>
                      </p:cNvPicPr>
                      <p:nvPr/>
                    </p:nvPicPr>
                    <p:blipFill>
                      <a:blip r:embed="rId15"/>
                      <a:srcRect/>
                      <a:stretch>
                        <a:fillRect/>
                      </a:stretch>
                    </p:blipFill>
                    <p:spPr bwMode="auto">
                      <a:xfrm>
                        <a:off x="4557382" y="5713386"/>
                        <a:ext cx="544513" cy="563563"/>
                      </a:xfrm>
                      <a:prstGeom prst="rect">
                        <a:avLst/>
                      </a:prstGeom>
                      <a:noFill/>
                      <a:ln>
                        <a:noFill/>
                      </a:ln>
                      <a:effectLst/>
                      <a:extLst/>
                    </p:spPr>
                  </p:pic>
                </p:oleObj>
              </mc:Fallback>
            </mc:AlternateContent>
          </a:graphicData>
        </a:graphic>
      </p:graphicFrame>
      <p:grpSp>
        <p:nvGrpSpPr>
          <p:cNvPr id="191" name="Group 42"/>
          <p:cNvGrpSpPr>
            <a:grpSpLocks/>
          </p:cNvGrpSpPr>
          <p:nvPr/>
        </p:nvGrpSpPr>
        <p:grpSpPr bwMode="auto">
          <a:xfrm>
            <a:off x="1867212" y="4420275"/>
            <a:ext cx="1581150" cy="400050"/>
            <a:chOff x="336" y="3420"/>
            <a:chExt cx="996" cy="252"/>
          </a:xfrm>
        </p:grpSpPr>
        <p:sp>
          <p:nvSpPr>
            <p:cNvPr id="192" name="Line 35"/>
            <p:cNvSpPr>
              <a:spLocks noChangeShapeType="1"/>
            </p:cNvSpPr>
            <p:nvPr/>
          </p:nvSpPr>
          <p:spPr bwMode="auto">
            <a:xfrm>
              <a:off x="336" y="3528"/>
              <a:ext cx="996" cy="0"/>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3" name="Line 39"/>
            <p:cNvSpPr>
              <a:spLocks noChangeShapeType="1"/>
            </p:cNvSpPr>
            <p:nvPr/>
          </p:nvSpPr>
          <p:spPr bwMode="auto">
            <a:xfrm>
              <a:off x="576"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4" name="Line 40"/>
            <p:cNvSpPr>
              <a:spLocks noChangeShapeType="1"/>
            </p:cNvSpPr>
            <p:nvPr/>
          </p:nvSpPr>
          <p:spPr bwMode="auto">
            <a:xfrm>
              <a:off x="852"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5" name="Line 41"/>
            <p:cNvSpPr>
              <a:spLocks noChangeShapeType="1"/>
            </p:cNvSpPr>
            <p:nvPr/>
          </p:nvSpPr>
          <p:spPr bwMode="auto">
            <a:xfrm>
              <a:off x="1104"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6" name="Group 74"/>
          <p:cNvGrpSpPr>
            <a:grpSpLocks/>
          </p:cNvGrpSpPr>
          <p:nvPr/>
        </p:nvGrpSpPr>
        <p:grpSpPr bwMode="auto">
          <a:xfrm>
            <a:off x="3425493" y="4396388"/>
            <a:ext cx="2263776" cy="803275"/>
            <a:chOff x="1332" y="2060"/>
            <a:chExt cx="1426" cy="506"/>
          </a:xfrm>
        </p:grpSpPr>
        <p:sp>
          <p:nvSpPr>
            <p:cNvPr id="197" name="Line 75"/>
            <p:cNvSpPr>
              <a:spLocks noChangeShapeType="1"/>
            </p:cNvSpPr>
            <p:nvPr/>
          </p:nvSpPr>
          <p:spPr bwMode="auto">
            <a:xfrm flipV="1">
              <a:off x="1356" y="2183"/>
              <a:ext cx="1272" cy="1"/>
            </a:xfrm>
            <a:prstGeom prst="line">
              <a:avLst/>
            </a:prstGeom>
            <a:noFill/>
            <a:ln w="38100">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98" name="Object 76"/>
            <p:cNvGraphicFramePr>
              <a:graphicFrameLocks noChangeAspect="1"/>
            </p:cNvGraphicFramePr>
            <p:nvPr>
              <p:extLst>
                <p:ext uri="{D42A27DB-BD31-4B8C-83A1-F6EECF244321}">
                  <p14:modId xmlns:p14="http://schemas.microsoft.com/office/powerpoint/2010/main" val="2030391351"/>
                </p:ext>
              </p:extLst>
            </p:nvPr>
          </p:nvGraphicFramePr>
          <p:xfrm>
            <a:off x="2443" y="2148"/>
            <a:ext cx="315" cy="418"/>
          </p:xfrm>
          <a:graphic>
            <a:graphicData uri="http://schemas.openxmlformats.org/presentationml/2006/ole">
              <mc:AlternateContent xmlns:mc="http://schemas.openxmlformats.org/markup-compatibility/2006">
                <mc:Choice xmlns:v="urn:schemas-microsoft-com:vml" Requires="v">
                  <p:oleObj spid="_x0000_s477483" name="公式" r:id="rId16" imgW="114120" imgH="139680" progId="Equation.3">
                    <p:embed/>
                  </p:oleObj>
                </mc:Choice>
                <mc:Fallback>
                  <p:oleObj name="公式" r:id="rId16" imgW="114120" imgH="139680" progId="Equation.3">
                    <p:embed/>
                    <p:pic>
                      <p:nvPicPr>
                        <p:cNvPr id="0" name=""/>
                        <p:cNvPicPr>
                          <a:picLocks noChangeAspect="1" noChangeArrowheads="1"/>
                        </p:cNvPicPr>
                        <p:nvPr/>
                      </p:nvPicPr>
                      <p:blipFill>
                        <a:blip r:embed="rId17"/>
                        <a:srcRect/>
                        <a:stretch>
                          <a:fillRect/>
                        </a:stretch>
                      </p:blipFill>
                      <p:spPr bwMode="auto">
                        <a:xfrm>
                          <a:off x="2443" y="2148"/>
                          <a:ext cx="315" cy="418"/>
                        </a:xfrm>
                        <a:prstGeom prst="rect">
                          <a:avLst/>
                        </a:prstGeom>
                        <a:noFill/>
                        <a:ln>
                          <a:noFill/>
                        </a:ln>
                        <a:effectLst/>
                        <a:extLst/>
                      </p:spPr>
                    </p:pic>
                  </p:oleObj>
                </mc:Fallback>
              </mc:AlternateContent>
            </a:graphicData>
          </a:graphic>
        </p:graphicFrame>
        <p:sp>
          <p:nvSpPr>
            <p:cNvPr id="199" name="Line 77"/>
            <p:cNvSpPr>
              <a:spLocks noChangeShapeType="1"/>
            </p:cNvSpPr>
            <p:nvPr/>
          </p:nvSpPr>
          <p:spPr bwMode="auto">
            <a:xfrm>
              <a:off x="1332" y="2089"/>
              <a:ext cx="168" cy="203"/>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0" name="Line 78"/>
            <p:cNvSpPr>
              <a:spLocks noChangeShapeType="1"/>
            </p:cNvSpPr>
            <p:nvPr/>
          </p:nvSpPr>
          <p:spPr bwMode="auto">
            <a:xfrm>
              <a:off x="1570" y="2076"/>
              <a:ext cx="158"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1" name="Line 79"/>
            <p:cNvSpPr>
              <a:spLocks noChangeShapeType="1"/>
            </p:cNvSpPr>
            <p:nvPr/>
          </p:nvSpPr>
          <p:spPr bwMode="auto">
            <a:xfrm>
              <a:off x="1795" y="2076"/>
              <a:ext cx="161"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2" name="Line 80"/>
            <p:cNvSpPr>
              <a:spLocks noChangeShapeType="1"/>
            </p:cNvSpPr>
            <p:nvPr/>
          </p:nvSpPr>
          <p:spPr bwMode="auto">
            <a:xfrm>
              <a:off x="2045" y="2060"/>
              <a:ext cx="163" cy="244"/>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03" name="Group 69"/>
          <p:cNvGrpSpPr>
            <a:grpSpLocks/>
          </p:cNvGrpSpPr>
          <p:nvPr/>
        </p:nvGrpSpPr>
        <p:grpSpPr bwMode="auto">
          <a:xfrm rot="7406035">
            <a:off x="3792320" y="4073532"/>
            <a:ext cx="1024557" cy="1033060"/>
            <a:chOff x="4221" y="2208"/>
            <a:chExt cx="860" cy="915"/>
          </a:xfrm>
        </p:grpSpPr>
        <p:sp>
          <p:nvSpPr>
            <p:cNvPr id="204" name="Line 65"/>
            <p:cNvSpPr>
              <a:spLocks noChangeShapeType="1"/>
            </p:cNvSpPr>
            <p:nvPr/>
          </p:nvSpPr>
          <p:spPr bwMode="auto">
            <a:xfrm>
              <a:off x="4350" y="2466"/>
              <a:ext cx="379" cy="96"/>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 name="Line 66"/>
            <p:cNvSpPr>
              <a:spLocks noChangeShapeType="1"/>
            </p:cNvSpPr>
            <p:nvPr/>
          </p:nvSpPr>
          <p:spPr bwMode="auto">
            <a:xfrm>
              <a:off x="4221" y="2208"/>
              <a:ext cx="336" cy="5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 name="Line 67"/>
            <p:cNvSpPr>
              <a:spLocks noChangeShapeType="1"/>
            </p:cNvSpPr>
            <p:nvPr/>
          </p:nvSpPr>
          <p:spPr bwMode="auto">
            <a:xfrm>
              <a:off x="4544" y="2731"/>
              <a:ext cx="360" cy="105"/>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7" name="Line 68"/>
            <p:cNvSpPr>
              <a:spLocks noChangeShapeType="1"/>
            </p:cNvSpPr>
            <p:nvPr/>
          </p:nvSpPr>
          <p:spPr bwMode="auto">
            <a:xfrm>
              <a:off x="4668" y="3004"/>
              <a:ext cx="413" cy="119"/>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08" name="Object 76"/>
          <p:cNvGraphicFramePr>
            <a:graphicFrameLocks noChangeAspect="1"/>
          </p:cNvGraphicFramePr>
          <p:nvPr>
            <p:extLst>
              <p:ext uri="{D42A27DB-BD31-4B8C-83A1-F6EECF244321}">
                <p14:modId xmlns:p14="http://schemas.microsoft.com/office/powerpoint/2010/main" val="3021144883"/>
              </p:ext>
            </p:extLst>
          </p:nvPr>
        </p:nvGraphicFramePr>
        <p:xfrm>
          <a:off x="4771849" y="4804389"/>
          <a:ext cx="555625" cy="663575"/>
        </p:xfrm>
        <a:graphic>
          <a:graphicData uri="http://schemas.openxmlformats.org/presentationml/2006/ole">
            <mc:AlternateContent xmlns:mc="http://schemas.openxmlformats.org/markup-compatibility/2006">
              <mc:Choice xmlns:v="urn:schemas-microsoft-com:vml" Requires="v">
                <p:oleObj spid="_x0000_s477484" name="公式" r:id="rId18" imgW="126720" imgH="139680" progId="Equation.3">
                  <p:embed/>
                </p:oleObj>
              </mc:Choice>
              <mc:Fallback>
                <p:oleObj name="公式" r:id="rId18" imgW="126720" imgH="139680" progId="Equation.3">
                  <p:embed/>
                  <p:pic>
                    <p:nvPicPr>
                      <p:cNvPr id="0" name=""/>
                      <p:cNvPicPr>
                        <a:picLocks noChangeAspect="1" noChangeArrowheads="1"/>
                      </p:cNvPicPr>
                      <p:nvPr/>
                    </p:nvPicPr>
                    <p:blipFill>
                      <a:blip r:embed="rId19"/>
                      <a:srcRect/>
                      <a:stretch>
                        <a:fillRect/>
                      </a:stretch>
                    </p:blipFill>
                    <p:spPr bwMode="auto">
                      <a:xfrm>
                        <a:off x="4771849" y="4804389"/>
                        <a:ext cx="555625" cy="663575"/>
                      </a:xfrm>
                      <a:prstGeom prst="rect">
                        <a:avLst/>
                      </a:prstGeom>
                      <a:noFill/>
                      <a:ln>
                        <a:noFill/>
                      </a:ln>
                      <a:effectLst/>
                      <a:extLst/>
                    </p:spPr>
                  </p:pic>
                </p:oleObj>
              </mc:Fallback>
            </mc:AlternateContent>
          </a:graphicData>
        </a:graphic>
      </p:graphicFrame>
      <p:graphicFrame>
        <p:nvGraphicFramePr>
          <p:cNvPr id="209" name="Object 77"/>
          <p:cNvGraphicFramePr>
            <a:graphicFrameLocks noChangeAspect="1"/>
          </p:cNvGraphicFramePr>
          <p:nvPr>
            <p:extLst>
              <p:ext uri="{D42A27DB-BD31-4B8C-83A1-F6EECF244321}">
                <p14:modId xmlns:p14="http://schemas.microsoft.com/office/powerpoint/2010/main" val="2303889260"/>
              </p:ext>
            </p:extLst>
          </p:nvPr>
        </p:nvGraphicFramePr>
        <p:xfrm>
          <a:off x="5507681" y="4329171"/>
          <a:ext cx="456838" cy="442307"/>
        </p:xfrm>
        <a:graphic>
          <a:graphicData uri="http://schemas.openxmlformats.org/presentationml/2006/ole">
            <mc:AlternateContent xmlns:mc="http://schemas.openxmlformats.org/markup-compatibility/2006">
              <mc:Choice xmlns:v="urn:schemas-microsoft-com:vml" Requires="v">
                <p:oleObj spid="_x0000_s477485" name="Equation" r:id="rId20" imgW="126725" imgH="126725" progId="Equation.3">
                  <p:embed/>
                </p:oleObj>
              </mc:Choice>
              <mc:Fallback>
                <p:oleObj name="Equation" r:id="rId20" imgW="126725" imgH="126725"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07681" y="4329171"/>
                        <a:ext cx="456838" cy="442307"/>
                      </a:xfrm>
                      <a:prstGeom prst="rect">
                        <a:avLst/>
                      </a:prstGeom>
                      <a:noFill/>
                      <a:ln>
                        <a:noFill/>
                      </a:ln>
                      <a:effectLst/>
                      <a:extLst/>
                    </p:spPr>
                  </p:pic>
                </p:oleObj>
              </mc:Fallback>
            </mc:AlternateContent>
          </a:graphicData>
        </a:graphic>
      </p:graphicFrame>
      <p:graphicFrame>
        <p:nvGraphicFramePr>
          <p:cNvPr id="211" name="Object 1030"/>
          <p:cNvGraphicFramePr>
            <a:graphicFrameLocks noChangeAspect="1"/>
          </p:cNvGraphicFramePr>
          <p:nvPr>
            <p:extLst>
              <p:ext uri="{D42A27DB-BD31-4B8C-83A1-F6EECF244321}">
                <p14:modId xmlns:p14="http://schemas.microsoft.com/office/powerpoint/2010/main" val="4217970328"/>
              </p:ext>
            </p:extLst>
          </p:nvPr>
        </p:nvGraphicFramePr>
        <p:xfrm>
          <a:off x="9566896" y="3802142"/>
          <a:ext cx="730251" cy="735013"/>
        </p:xfrm>
        <a:graphic>
          <a:graphicData uri="http://schemas.openxmlformats.org/presentationml/2006/ole">
            <mc:AlternateContent xmlns:mc="http://schemas.openxmlformats.org/markup-compatibility/2006">
              <mc:Choice xmlns:v="urn:schemas-microsoft-com:vml" Requires="v">
                <p:oleObj spid="_x0000_s477486" name="公式" r:id="rId22" imgW="152280" imgH="164880" progId="Equation.3">
                  <p:embed/>
                </p:oleObj>
              </mc:Choice>
              <mc:Fallback>
                <p:oleObj name="公式" r:id="rId22" imgW="152280" imgH="164880" progId="Equation.3">
                  <p:embed/>
                  <p:pic>
                    <p:nvPicPr>
                      <p:cNvPr id="0" name=""/>
                      <p:cNvPicPr>
                        <a:picLocks noChangeAspect="1" noChangeArrowheads="1"/>
                      </p:cNvPicPr>
                      <p:nvPr/>
                    </p:nvPicPr>
                    <p:blipFill>
                      <a:blip r:embed="rId23"/>
                      <a:srcRect/>
                      <a:stretch>
                        <a:fillRect/>
                      </a:stretch>
                    </p:blipFill>
                    <p:spPr bwMode="auto">
                      <a:xfrm>
                        <a:off x="9566896" y="3802142"/>
                        <a:ext cx="730251" cy="735013"/>
                      </a:xfrm>
                      <a:prstGeom prst="rect">
                        <a:avLst/>
                      </a:prstGeom>
                      <a:noFill/>
                      <a:ln>
                        <a:noFill/>
                      </a:ln>
                      <a:effectLst/>
                      <a:extLst/>
                    </p:spPr>
                  </p:pic>
                </p:oleObj>
              </mc:Fallback>
            </mc:AlternateContent>
          </a:graphicData>
        </a:graphic>
      </p:graphicFrame>
      <p:sp>
        <p:nvSpPr>
          <p:cNvPr id="212" name="Freeform 53"/>
          <p:cNvSpPr>
            <a:spLocks/>
          </p:cNvSpPr>
          <p:nvPr/>
        </p:nvSpPr>
        <p:spPr bwMode="auto">
          <a:xfrm>
            <a:off x="8569927" y="5371063"/>
            <a:ext cx="191056" cy="128582"/>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3" name="Line 51"/>
          <p:cNvSpPr>
            <a:spLocks noChangeShapeType="1"/>
          </p:cNvSpPr>
          <p:nvPr/>
        </p:nvSpPr>
        <p:spPr bwMode="auto">
          <a:xfrm flipH="1" flipV="1">
            <a:off x="9584050" y="4137578"/>
            <a:ext cx="0" cy="171450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4" name="矩形 213"/>
          <p:cNvSpPr>
            <a:spLocks noChangeArrowheads="1"/>
          </p:cNvSpPr>
          <p:nvPr/>
        </p:nvSpPr>
        <p:spPr bwMode="auto">
          <a:xfrm>
            <a:off x="7690960" y="3057871"/>
            <a:ext cx="904875"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C3300"/>
                </a:solidFill>
              </a:rPr>
              <a:t>光轴</a:t>
            </a:r>
          </a:p>
        </p:txBody>
      </p:sp>
      <p:sp>
        <p:nvSpPr>
          <p:cNvPr id="215" name="Line 61"/>
          <p:cNvSpPr>
            <a:spLocks noChangeShapeType="1"/>
          </p:cNvSpPr>
          <p:nvPr/>
        </p:nvSpPr>
        <p:spPr bwMode="auto">
          <a:xfrm flipV="1">
            <a:off x="8569927" y="4092598"/>
            <a:ext cx="949324" cy="1811337"/>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6" name="Line 50"/>
          <p:cNvSpPr>
            <a:spLocks noChangeShapeType="1"/>
          </p:cNvSpPr>
          <p:nvPr/>
        </p:nvSpPr>
        <p:spPr bwMode="auto">
          <a:xfrm flipV="1">
            <a:off x="8560112" y="5903933"/>
            <a:ext cx="1023938" cy="6350"/>
          </a:xfrm>
          <a:prstGeom prst="line">
            <a:avLst/>
          </a:prstGeom>
          <a:noFill/>
          <a:ln w="38100">
            <a:solidFill>
              <a:srgbClr val="0099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7" name="Line 56"/>
          <p:cNvSpPr>
            <a:spLocks noChangeShapeType="1"/>
          </p:cNvSpPr>
          <p:nvPr/>
        </p:nvSpPr>
        <p:spPr bwMode="auto">
          <a:xfrm flipH="1" flipV="1">
            <a:off x="8532078" y="4043591"/>
            <a:ext cx="17262" cy="1866693"/>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18" name="Object 1029"/>
          <p:cNvGraphicFramePr>
            <a:graphicFrameLocks noChangeAspect="1"/>
          </p:cNvGraphicFramePr>
          <p:nvPr>
            <p:extLst>
              <p:ext uri="{D42A27DB-BD31-4B8C-83A1-F6EECF244321}">
                <p14:modId xmlns:p14="http://schemas.microsoft.com/office/powerpoint/2010/main" val="78205765"/>
              </p:ext>
            </p:extLst>
          </p:nvPr>
        </p:nvGraphicFramePr>
        <p:xfrm>
          <a:off x="8535506" y="4670977"/>
          <a:ext cx="468312" cy="568325"/>
        </p:xfrm>
        <a:graphic>
          <a:graphicData uri="http://schemas.openxmlformats.org/presentationml/2006/ole">
            <mc:AlternateContent xmlns:mc="http://schemas.openxmlformats.org/markup-compatibility/2006">
              <mc:Choice xmlns:v="urn:schemas-microsoft-com:vml" Requires="v">
                <p:oleObj spid="_x0000_s477487" name="公式" r:id="rId24" imgW="126720" imgH="139680" progId="Equation.3">
                  <p:embed/>
                </p:oleObj>
              </mc:Choice>
              <mc:Fallback>
                <p:oleObj name="公式" r:id="rId24" imgW="126720" imgH="139680" progId="Equation.3">
                  <p:embed/>
                  <p:pic>
                    <p:nvPicPr>
                      <p:cNvPr id="0" name=""/>
                      <p:cNvPicPr>
                        <a:picLocks noChangeAspect="1" noChangeArrowheads="1"/>
                      </p:cNvPicPr>
                      <p:nvPr/>
                    </p:nvPicPr>
                    <p:blipFill>
                      <a:blip r:embed="rId25"/>
                      <a:srcRect/>
                      <a:stretch>
                        <a:fillRect/>
                      </a:stretch>
                    </p:blipFill>
                    <p:spPr bwMode="auto">
                      <a:xfrm>
                        <a:off x="8535506" y="4670977"/>
                        <a:ext cx="468312" cy="568325"/>
                      </a:xfrm>
                      <a:prstGeom prst="rect">
                        <a:avLst/>
                      </a:prstGeom>
                      <a:noFill/>
                      <a:ln>
                        <a:noFill/>
                      </a:ln>
                      <a:effectLst/>
                      <a:extLst/>
                    </p:spPr>
                  </p:pic>
                </p:oleObj>
              </mc:Fallback>
            </mc:AlternateContent>
          </a:graphicData>
        </a:graphic>
      </p:graphicFrame>
      <p:graphicFrame>
        <p:nvGraphicFramePr>
          <p:cNvPr id="219" name="Object 1028"/>
          <p:cNvGraphicFramePr>
            <a:graphicFrameLocks noChangeAspect="1"/>
          </p:cNvGraphicFramePr>
          <p:nvPr>
            <p:extLst>
              <p:ext uri="{D42A27DB-BD31-4B8C-83A1-F6EECF244321}">
                <p14:modId xmlns:p14="http://schemas.microsoft.com/office/powerpoint/2010/main" val="3657717453"/>
              </p:ext>
            </p:extLst>
          </p:nvPr>
        </p:nvGraphicFramePr>
        <p:xfrm>
          <a:off x="8532079" y="3180385"/>
          <a:ext cx="1883809" cy="621757"/>
        </p:xfrm>
        <a:graphic>
          <a:graphicData uri="http://schemas.openxmlformats.org/presentationml/2006/ole">
            <mc:AlternateContent xmlns:mc="http://schemas.openxmlformats.org/markup-compatibility/2006">
              <mc:Choice xmlns:v="urn:schemas-microsoft-com:vml" Requires="v">
                <p:oleObj spid="_x0000_s477488" name="公式" r:id="rId26" imgW="774360" imgH="228600" progId="Equation.3">
                  <p:embed/>
                </p:oleObj>
              </mc:Choice>
              <mc:Fallback>
                <p:oleObj name="公式" r:id="rId26" imgW="774360" imgH="228600" progId="Equation.3">
                  <p:embed/>
                  <p:pic>
                    <p:nvPicPr>
                      <p:cNvPr id="0" name=""/>
                      <p:cNvPicPr>
                        <a:picLocks noChangeAspect="1" noChangeArrowheads="1"/>
                      </p:cNvPicPr>
                      <p:nvPr/>
                    </p:nvPicPr>
                    <p:blipFill>
                      <a:blip r:embed="rId27"/>
                      <a:srcRect/>
                      <a:stretch>
                        <a:fillRect/>
                      </a:stretch>
                    </p:blipFill>
                    <p:spPr bwMode="auto">
                      <a:xfrm>
                        <a:off x="8532079" y="3180385"/>
                        <a:ext cx="1883809" cy="621757"/>
                      </a:xfrm>
                      <a:prstGeom prst="rect">
                        <a:avLst/>
                      </a:prstGeom>
                      <a:noFill/>
                      <a:ln>
                        <a:noFill/>
                      </a:ln>
                      <a:effectLst/>
                      <a:extLst/>
                    </p:spPr>
                  </p:pic>
                </p:oleObj>
              </mc:Fallback>
            </mc:AlternateContent>
          </a:graphicData>
        </a:graphic>
      </p:graphicFrame>
      <p:sp>
        <p:nvSpPr>
          <p:cNvPr id="220" name="Line 46"/>
          <p:cNvSpPr>
            <a:spLocks noChangeShapeType="1"/>
          </p:cNvSpPr>
          <p:nvPr/>
        </p:nvSpPr>
        <p:spPr bwMode="auto">
          <a:xfrm>
            <a:off x="8549340" y="3586976"/>
            <a:ext cx="0" cy="302101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1" name="Line 59"/>
          <p:cNvSpPr>
            <a:spLocks noChangeShapeType="1"/>
          </p:cNvSpPr>
          <p:nvPr/>
        </p:nvSpPr>
        <p:spPr bwMode="auto">
          <a:xfrm flipH="1" flipV="1">
            <a:off x="8535505" y="4109001"/>
            <a:ext cx="983744" cy="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22" name="Object 1027"/>
          <p:cNvGraphicFramePr>
            <a:graphicFrameLocks noChangeAspect="1"/>
          </p:cNvGraphicFramePr>
          <p:nvPr>
            <p:extLst>
              <p:ext uri="{D42A27DB-BD31-4B8C-83A1-F6EECF244321}">
                <p14:modId xmlns:p14="http://schemas.microsoft.com/office/powerpoint/2010/main" val="4263275077"/>
              </p:ext>
            </p:extLst>
          </p:nvPr>
        </p:nvGraphicFramePr>
        <p:xfrm>
          <a:off x="8540709" y="5914627"/>
          <a:ext cx="1875178" cy="563636"/>
        </p:xfrm>
        <a:graphic>
          <a:graphicData uri="http://schemas.openxmlformats.org/presentationml/2006/ole">
            <mc:AlternateContent xmlns:mc="http://schemas.openxmlformats.org/markup-compatibility/2006">
              <mc:Choice xmlns:v="urn:schemas-microsoft-com:vml" Requires="v">
                <p:oleObj spid="_x0000_s477489" name="公式" r:id="rId28" imgW="761760" imgH="228600" progId="Equation.3">
                  <p:embed/>
                </p:oleObj>
              </mc:Choice>
              <mc:Fallback>
                <p:oleObj name="公式" r:id="rId28" imgW="761760" imgH="228600" progId="Equation.3">
                  <p:embed/>
                  <p:pic>
                    <p:nvPicPr>
                      <p:cNvPr id="0" name=""/>
                      <p:cNvPicPr>
                        <a:picLocks noChangeAspect="1" noChangeArrowheads="1"/>
                      </p:cNvPicPr>
                      <p:nvPr/>
                    </p:nvPicPr>
                    <p:blipFill>
                      <a:blip r:embed="rId29"/>
                      <a:srcRect/>
                      <a:stretch>
                        <a:fillRect/>
                      </a:stretch>
                    </p:blipFill>
                    <p:spPr bwMode="auto">
                      <a:xfrm>
                        <a:off x="8540709" y="5914627"/>
                        <a:ext cx="1875178" cy="563636"/>
                      </a:xfrm>
                      <a:prstGeom prst="rect">
                        <a:avLst/>
                      </a:prstGeom>
                      <a:noFill/>
                      <a:ln>
                        <a:noFill/>
                      </a:ln>
                      <a:effectLst/>
                      <a:extLst/>
                    </p:spPr>
                  </p:pic>
                </p:oleObj>
              </mc:Fallback>
            </mc:AlternateContent>
          </a:graphicData>
        </a:graphic>
      </p:graphicFrame>
      <p:sp>
        <p:nvSpPr>
          <p:cNvPr id="54" name="矩形 53"/>
          <p:cNvSpPr/>
          <p:nvPr/>
        </p:nvSpPr>
        <p:spPr>
          <a:xfrm>
            <a:off x="1967899" y="481669"/>
            <a:ext cx="1931939" cy="646331"/>
          </a:xfrm>
          <a:prstGeom prst="rect">
            <a:avLst/>
          </a:prstGeom>
        </p:spPr>
        <p:txBody>
          <a:bodyPr wrap="none">
            <a:spAutoFit/>
          </a:bodyPr>
          <a:lstStyle/>
          <a:p>
            <a:r>
              <a:rPr lang="en-US" altLang="zh-CN" sz="3600" b="1" dirty="0">
                <a:solidFill>
                  <a:srgbClr val="C00000"/>
                </a:solidFill>
              </a:rPr>
              <a:t>1.</a:t>
            </a:r>
            <a:r>
              <a:rPr lang="zh-CN" altLang="en-US" sz="3600" b="1" dirty="0">
                <a:solidFill>
                  <a:srgbClr val="C00000"/>
                </a:solidFill>
              </a:rPr>
              <a:t>光程差</a:t>
            </a:r>
          </a:p>
        </p:txBody>
      </p:sp>
    </p:spTree>
    <p:extLst>
      <p:ext uri="{BB962C8B-B14F-4D97-AF65-F5344CB8AC3E}">
        <p14:creationId xmlns:p14="http://schemas.microsoft.com/office/powerpoint/2010/main" val="186838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0"/>
                                        </p:tgtEl>
                                        <p:attrNameLst>
                                          <p:attrName>style.visibility</p:attrName>
                                        </p:attrNameLst>
                                      </p:cBhvr>
                                      <p:to>
                                        <p:strVal val="visible"/>
                                      </p:to>
                                    </p:set>
                                    <p:animEffect transition="in" filter="dissolve">
                                      <p:cBhvr>
                                        <p:cTn id="17" dur="500"/>
                                        <p:tgtEl>
                                          <p:spTgt spid="18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86"/>
                                        </p:tgtEl>
                                        <p:attrNameLst>
                                          <p:attrName>style.visibility</p:attrName>
                                        </p:attrNameLst>
                                      </p:cBhvr>
                                      <p:to>
                                        <p:strVal val="visible"/>
                                      </p:to>
                                    </p:set>
                                    <p:anim calcmode="lin" valueType="num">
                                      <p:cBhvr additive="base">
                                        <p:cTn id="22" dur="500" fill="hold"/>
                                        <p:tgtEl>
                                          <p:spTgt spid="186"/>
                                        </p:tgtEl>
                                        <p:attrNameLst>
                                          <p:attrName>ppt_x</p:attrName>
                                        </p:attrNameLst>
                                      </p:cBhvr>
                                      <p:tavLst>
                                        <p:tav tm="0">
                                          <p:val>
                                            <p:strVal val="#ppt_x"/>
                                          </p:val>
                                        </p:tav>
                                        <p:tav tm="100000">
                                          <p:val>
                                            <p:strVal val="#ppt_x"/>
                                          </p:val>
                                        </p:tav>
                                      </p:tavLst>
                                    </p:anim>
                                    <p:anim calcmode="lin" valueType="num">
                                      <p:cBhvr additive="base">
                                        <p:cTn id="23" dur="500" fill="hold"/>
                                        <p:tgtEl>
                                          <p:spTgt spid="18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87"/>
                                        </p:tgtEl>
                                        <p:attrNameLst>
                                          <p:attrName>style.visibility</p:attrName>
                                        </p:attrNameLst>
                                      </p:cBhvr>
                                      <p:to>
                                        <p:strVal val="visible"/>
                                      </p:to>
                                    </p:set>
                                    <p:anim calcmode="lin" valueType="num">
                                      <p:cBhvr additive="base">
                                        <p:cTn id="28" dur="500" fill="hold"/>
                                        <p:tgtEl>
                                          <p:spTgt spid="187"/>
                                        </p:tgtEl>
                                        <p:attrNameLst>
                                          <p:attrName>ppt_x</p:attrName>
                                        </p:attrNameLst>
                                      </p:cBhvr>
                                      <p:tavLst>
                                        <p:tav tm="0">
                                          <p:val>
                                            <p:strVal val="#ppt_x"/>
                                          </p:val>
                                        </p:tav>
                                        <p:tav tm="100000">
                                          <p:val>
                                            <p:strVal val="#ppt_x"/>
                                          </p:val>
                                        </p:tav>
                                      </p:tavLst>
                                    </p:anim>
                                    <p:anim calcmode="lin" valueType="num">
                                      <p:cBhvr additive="base">
                                        <p:cTn id="29" dur="500" fill="hold"/>
                                        <p:tgtEl>
                                          <p:spTgt spid="18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88"/>
                                        </p:tgtEl>
                                        <p:attrNameLst>
                                          <p:attrName>style.visibility</p:attrName>
                                        </p:attrNameLst>
                                      </p:cBhvr>
                                      <p:to>
                                        <p:strVal val="visible"/>
                                      </p:to>
                                    </p:set>
                                    <p:anim calcmode="lin" valueType="num">
                                      <p:cBhvr additive="base">
                                        <p:cTn id="32" dur="500" fill="hold"/>
                                        <p:tgtEl>
                                          <p:spTgt spid="188"/>
                                        </p:tgtEl>
                                        <p:attrNameLst>
                                          <p:attrName>ppt_x</p:attrName>
                                        </p:attrNameLst>
                                      </p:cBhvr>
                                      <p:tavLst>
                                        <p:tav tm="0">
                                          <p:val>
                                            <p:strVal val="#ppt_x"/>
                                          </p:val>
                                        </p:tav>
                                        <p:tav tm="100000">
                                          <p:val>
                                            <p:strVal val="#ppt_x"/>
                                          </p:val>
                                        </p:tav>
                                      </p:tavLst>
                                    </p:anim>
                                    <p:anim calcmode="lin" valueType="num">
                                      <p:cBhvr additive="base">
                                        <p:cTn id="33" dur="500" fill="hold"/>
                                        <p:tgtEl>
                                          <p:spTgt spid="18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89"/>
                                        </p:tgtEl>
                                        <p:attrNameLst>
                                          <p:attrName>style.visibility</p:attrName>
                                        </p:attrNameLst>
                                      </p:cBhvr>
                                      <p:to>
                                        <p:strVal val="visible"/>
                                      </p:to>
                                    </p:set>
                                    <p:anim calcmode="lin" valueType="num">
                                      <p:cBhvr additive="base">
                                        <p:cTn id="36" dur="500" fill="hold"/>
                                        <p:tgtEl>
                                          <p:spTgt spid="189"/>
                                        </p:tgtEl>
                                        <p:attrNameLst>
                                          <p:attrName>ppt_x</p:attrName>
                                        </p:attrNameLst>
                                      </p:cBhvr>
                                      <p:tavLst>
                                        <p:tav tm="0">
                                          <p:val>
                                            <p:strVal val="#ppt_x"/>
                                          </p:val>
                                        </p:tav>
                                        <p:tav tm="100000">
                                          <p:val>
                                            <p:strVal val="#ppt_x"/>
                                          </p:val>
                                        </p:tav>
                                      </p:tavLst>
                                    </p:anim>
                                    <p:anim calcmode="lin" valueType="num">
                                      <p:cBhvr additive="base">
                                        <p:cTn id="37" dur="500" fill="hold"/>
                                        <p:tgtEl>
                                          <p:spTgt spid="189"/>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90"/>
                                        </p:tgtEl>
                                        <p:attrNameLst>
                                          <p:attrName>style.visibility</p:attrName>
                                        </p:attrNameLst>
                                      </p:cBhvr>
                                      <p:to>
                                        <p:strVal val="visible"/>
                                      </p:to>
                                    </p:set>
                                    <p:anim calcmode="lin" valueType="num">
                                      <p:cBhvr additive="base">
                                        <p:cTn id="40" dur="500" fill="hold"/>
                                        <p:tgtEl>
                                          <p:spTgt spid="190"/>
                                        </p:tgtEl>
                                        <p:attrNameLst>
                                          <p:attrName>ppt_x</p:attrName>
                                        </p:attrNameLst>
                                      </p:cBhvr>
                                      <p:tavLst>
                                        <p:tav tm="0">
                                          <p:val>
                                            <p:strVal val="#ppt_x"/>
                                          </p:val>
                                        </p:tav>
                                        <p:tav tm="100000">
                                          <p:val>
                                            <p:strVal val="#ppt_x"/>
                                          </p:val>
                                        </p:tav>
                                      </p:tavLst>
                                    </p:anim>
                                    <p:anim calcmode="lin" valueType="num">
                                      <p:cBhvr additive="base">
                                        <p:cTn id="41"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91"/>
                                        </p:tgtEl>
                                        <p:attrNameLst>
                                          <p:attrName>style.visibility</p:attrName>
                                        </p:attrNameLst>
                                      </p:cBhvr>
                                      <p:to>
                                        <p:strVal val="visible"/>
                                      </p:to>
                                    </p:set>
                                    <p:animEffect transition="in" filter="dissolve">
                                      <p:cBhvr>
                                        <p:cTn id="46" dur="500"/>
                                        <p:tgtEl>
                                          <p:spTgt spid="19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dissolve">
                                      <p:cBhvr>
                                        <p:cTn id="51" dur="500"/>
                                        <p:tgtEl>
                                          <p:spTgt spid="196"/>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03"/>
                                        </p:tgtEl>
                                        <p:attrNameLst>
                                          <p:attrName>style.visibility</p:attrName>
                                        </p:attrNameLst>
                                      </p:cBhvr>
                                      <p:to>
                                        <p:strVal val="visible"/>
                                      </p:to>
                                    </p:set>
                                    <p:anim calcmode="lin" valueType="num">
                                      <p:cBhvr additive="base">
                                        <p:cTn id="56" dur="500" fill="hold"/>
                                        <p:tgtEl>
                                          <p:spTgt spid="203"/>
                                        </p:tgtEl>
                                        <p:attrNameLst>
                                          <p:attrName>ppt_x</p:attrName>
                                        </p:attrNameLst>
                                      </p:cBhvr>
                                      <p:tavLst>
                                        <p:tav tm="0">
                                          <p:val>
                                            <p:strVal val="#ppt_x"/>
                                          </p:val>
                                        </p:tav>
                                        <p:tav tm="100000">
                                          <p:val>
                                            <p:strVal val="#ppt_x"/>
                                          </p:val>
                                        </p:tav>
                                      </p:tavLst>
                                    </p:anim>
                                    <p:anim calcmode="lin" valueType="num">
                                      <p:cBhvr additive="base">
                                        <p:cTn id="57" dur="500" fill="hold"/>
                                        <p:tgtEl>
                                          <p:spTgt spid="203"/>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08"/>
                                        </p:tgtEl>
                                        <p:attrNameLst>
                                          <p:attrName>style.visibility</p:attrName>
                                        </p:attrNameLst>
                                      </p:cBhvr>
                                      <p:to>
                                        <p:strVal val="visible"/>
                                      </p:to>
                                    </p:set>
                                    <p:animEffect transition="in" filter="fade">
                                      <p:cBhvr>
                                        <p:cTn id="62" dur="1000"/>
                                        <p:tgtEl>
                                          <p:spTgt spid="208"/>
                                        </p:tgtEl>
                                      </p:cBhvr>
                                    </p:animEffect>
                                    <p:anim calcmode="lin" valueType="num">
                                      <p:cBhvr>
                                        <p:cTn id="63" dur="1000" fill="hold"/>
                                        <p:tgtEl>
                                          <p:spTgt spid="208"/>
                                        </p:tgtEl>
                                        <p:attrNameLst>
                                          <p:attrName>ppt_x</p:attrName>
                                        </p:attrNameLst>
                                      </p:cBhvr>
                                      <p:tavLst>
                                        <p:tav tm="0">
                                          <p:val>
                                            <p:strVal val="#ppt_x"/>
                                          </p:val>
                                        </p:tav>
                                        <p:tav tm="100000">
                                          <p:val>
                                            <p:strVal val="#ppt_x"/>
                                          </p:val>
                                        </p:tav>
                                      </p:tavLst>
                                    </p:anim>
                                    <p:anim calcmode="lin" valueType="num">
                                      <p:cBhvr>
                                        <p:cTn id="64" dur="1000" fill="hold"/>
                                        <p:tgtEl>
                                          <p:spTgt spid="20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209"/>
                                        </p:tgtEl>
                                        <p:attrNameLst>
                                          <p:attrName>style.visibility</p:attrName>
                                        </p:attrNameLst>
                                      </p:cBhvr>
                                      <p:to>
                                        <p:strVal val="visible"/>
                                      </p:to>
                                    </p:set>
                                    <p:animEffect transition="in" filter="fade">
                                      <p:cBhvr>
                                        <p:cTn id="69" dur="1000"/>
                                        <p:tgtEl>
                                          <p:spTgt spid="209"/>
                                        </p:tgtEl>
                                      </p:cBhvr>
                                    </p:animEffect>
                                    <p:anim calcmode="lin" valueType="num">
                                      <p:cBhvr>
                                        <p:cTn id="70" dur="1000" fill="hold"/>
                                        <p:tgtEl>
                                          <p:spTgt spid="209"/>
                                        </p:tgtEl>
                                        <p:attrNameLst>
                                          <p:attrName>ppt_x</p:attrName>
                                        </p:attrNameLst>
                                      </p:cBhvr>
                                      <p:tavLst>
                                        <p:tav tm="0">
                                          <p:val>
                                            <p:strVal val="#ppt_x"/>
                                          </p:val>
                                        </p:tav>
                                        <p:tav tm="100000">
                                          <p:val>
                                            <p:strVal val="#ppt_x"/>
                                          </p:val>
                                        </p:tav>
                                      </p:tavLst>
                                    </p:anim>
                                    <p:anim calcmode="lin" valueType="num">
                                      <p:cBhvr>
                                        <p:cTn id="71" dur="1000" fill="hold"/>
                                        <p:tgtEl>
                                          <p:spTgt spid="209"/>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215"/>
                                        </p:tgtEl>
                                        <p:attrNameLst>
                                          <p:attrName>style.visibility</p:attrName>
                                        </p:attrNameLst>
                                      </p:cBhvr>
                                      <p:to>
                                        <p:strVal val="visible"/>
                                      </p:to>
                                    </p:set>
                                    <p:anim calcmode="lin" valueType="num">
                                      <p:cBhvr additive="base">
                                        <p:cTn id="76" dur="500" fill="hold"/>
                                        <p:tgtEl>
                                          <p:spTgt spid="215"/>
                                        </p:tgtEl>
                                        <p:attrNameLst>
                                          <p:attrName>ppt_x</p:attrName>
                                        </p:attrNameLst>
                                      </p:cBhvr>
                                      <p:tavLst>
                                        <p:tav tm="0">
                                          <p:val>
                                            <p:strVal val="#ppt_x"/>
                                          </p:val>
                                        </p:tav>
                                        <p:tav tm="100000">
                                          <p:val>
                                            <p:strVal val="#ppt_x"/>
                                          </p:val>
                                        </p:tav>
                                      </p:tavLst>
                                    </p:anim>
                                    <p:anim calcmode="lin" valueType="num">
                                      <p:cBhvr additive="base">
                                        <p:cTn id="77" dur="500" fill="hold"/>
                                        <p:tgtEl>
                                          <p:spTgt spid="215"/>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211"/>
                                        </p:tgtEl>
                                        <p:attrNameLst>
                                          <p:attrName>style.visibility</p:attrName>
                                        </p:attrNameLst>
                                      </p:cBhvr>
                                      <p:to>
                                        <p:strVal val="visible"/>
                                      </p:to>
                                    </p:set>
                                    <p:animEffect transition="in" filter="fade">
                                      <p:cBhvr>
                                        <p:cTn id="82" dur="1000"/>
                                        <p:tgtEl>
                                          <p:spTgt spid="211"/>
                                        </p:tgtEl>
                                      </p:cBhvr>
                                    </p:animEffect>
                                    <p:anim calcmode="lin" valueType="num">
                                      <p:cBhvr>
                                        <p:cTn id="83" dur="1000" fill="hold"/>
                                        <p:tgtEl>
                                          <p:spTgt spid="211"/>
                                        </p:tgtEl>
                                        <p:attrNameLst>
                                          <p:attrName>ppt_x</p:attrName>
                                        </p:attrNameLst>
                                      </p:cBhvr>
                                      <p:tavLst>
                                        <p:tav tm="0">
                                          <p:val>
                                            <p:strVal val="#ppt_x"/>
                                          </p:val>
                                        </p:tav>
                                        <p:tav tm="100000">
                                          <p:val>
                                            <p:strVal val="#ppt_x"/>
                                          </p:val>
                                        </p:tav>
                                      </p:tavLst>
                                    </p:anim>
                                    <p:anim calcmode="lin" valueType="num">
                                      <p:cBhvr>
                                        <p:cTn id="84" dur="1000" fill="hold"/>
                                        <p:tgtEl>
                                          <p:spTgt spid="211"/>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20"/>
                                        </p:tgtEl>
                                        <p:attrNameLst>
                                          <p:attrName>style.visibility</p:attrName>
                                        </p:attrNameLst>
                                      </p:cBhvr>
                                      <p:to>
                                        <p:strVal val="visible"/>
                                      </p:to>
                                    </p:set>
                                    <p:anim calcmode="lin" valueType="num">
                                      <p:cBhvr additive="base">
                                        <p:cTn id="89" dur="500" fill="hold"/>
                                        <p:tgtEl>
                                          <p:spTgt spid="220"/>
                                        </p:tgtEl>
                                        <p:attrNameLst>
                                          <p:attrName>ppt_x</p:attrName>
                                        </p:attrNameLst>
                                      </p:cBhvr>
                                      <p:tavLst>
                                        <p:tav tm="0">
                                          <p:val>
                                            <p:strVal val="#ppt_x"/>
                                          </p:val>
                                        </p:tav>
                                        <p:tav tm="100000">
                                          <p:val>
                                            <p:strVal val="#ppt_x"/>
                                          </p:val>
                                        </p:tav>
                                      </p:tavLst>
                                    </p:anim>
                                    <p:anim calcmode="lin" valueType="num">
                                      <p:cBhvr additive="base">
                                        <p:cTn id="90" dur="500" fill="hold"/>
                                        <p:tgtEl>
                                          <p:spTgt spid="220"/>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214"/>
                                        </p:tgtEl>
                                        <p:attrNameLst>
                                          <p:attrName>style.visibility</p:attrName>
                                        </p:attrNameLst>
                                      </p:cBhvr>
                                      <p:to>
                                        <p:strVal val="visible"/>
                                      </p:to>
                                    </p:set>
                                    <p:animEffect transition="in" filter="fade">
                                      <p:cBhvr>
                                        <p:cTn id="95" dur="1000"/>
                                        <p:tgtEl>
                                          <p:spTgt spid="214"/>
                                        </p:tgtEl>
                                      </p:cBhvr>
                                    </p:animEffect>
                                    <p:anim calcmode="lin" valueType="num">
                                      <p:cBhvr>
                                        <p:cTn id="96" dur="1000" fill="hold"/>
                                        <p:tgtEl>
                                          <p:spTgt spid="214"/>
                                        </p:tgtEl>
                                        <p:attrNameLst>
                                          <p:attrName>ppt_x</p:attrName>
                                        </p:attrNameLst>
                                      </p:cBhvr>
                                      <p:tavLst>
                                        <p:tav tm="0">
                                          <p:val>
                                            <p:strVal val="#ppt_x"/>
                                          </p:val>
                                        </p:tav>
                                        <p:tav tm="100000">
                                          <p:val>
                                            <p:strVal val="#ppt_x"/>
                                          </p:val>
                                        </p:tav>
                                      </p:tavLst>
                                    </p:anim>
                                    <p:anim calcmode="lin" valueType="num">
                                      <p:cBhvr>
                                        <p:cTn id="97" dur="1000" fill="hold"/>
                                        <p:tgtEl>
                                          <p:spTgt spid="214"/>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12"/>
                                        </p:tgtEl>
                                        <p:attrNameLst>
                                          <p:attrName>style.visibility</p:attrName>
                                        </p:attrNameLst>
                                      </p:cBhvr>
                                      <p:to>
                                        <p:strVal val="visible"/>
                                      </p:to>
                                    </p:set>
                                    <p:anim calcmode="lin" valueType="num">
                                      <p:cBhvr additive="base">
                                        <p:cTn id="102" dur="500" fill="hold"/>
                                        <p:tgtEl>
                                          <p:spTgt spid="212"/>
                                        </p:tgtEl>
                                        <p:attrNameLst>
                                          <p:attrName>ppt_x</p:attrName>
                                        </p:attrNameLst>
                                      </p:cBhvr>
                                      <p:tavLst>
                                        <p:tav tm="0">
                                          <p:val>
                                            <p:strVal val="#ppt_x"/>
                                          </p:val>
                                        </p:tav>
                                        <p:tav tm="100000">
                                          <p:val>
                                            <p:strVal val="#ppt_x"/>
                                          </p:val>
                                        </p:tav>
                                      </p:tavLst>
                                    </p:anim>
                                    <p:anim calcmode="lin" valueType="num">
                                      <p:cBhvr additive="base">
                                        <p:cTn id="103" dur="500" fill="hold"/>
                                        <p:tgtEl>
                                          <p:spTgt spid="212"/>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218"/>
                                        </p:tgtEl>
                                        <p:attrNameLst>
                                          <p:attrName>style.visibility</p:attrName>
                                        </p:attrNameLst>
                                      </p:cBhvr>
                                      <p:to>
                                        <p:strVal val="visible"/>
                                      </p:to>
                                    </p:set>
                                    <p:animEffect transition="in" filter="fade">
                                      <p:cBhvr>
                                        <p:cTn id="108" dur="1000"/>
                                        <p:tgtEl>
                                          <p:spTgt spid="218"/>
                                        </p:tgtEl>
                                      </p:cBhvr>
                                    </p:animEffect>
                                    <p:anim calcmode="lin" valueType="num">
                                      <p:cBhvr>
                                        <p:cTn id="109" dur="1000" fill="hold"/>
                                        <p:tgtEl>
                                          <p:spTgt spid="218"/>
                                        </p:tgtEl>
                                        <p:attrNameLst>
                                          <p:attrName>ppt_x</p:attrName>
                                        </p:attrNameLst>
                                      </p:cBhvr>
                                      <p:tavLst>
                                        <p:tav tm="0">
                                          <p:val>
                                            <p:strVal val="#ppt_x"/>
                                          </p:val>
                                        </p:tav>
                                        <p:tav tm="100000">
                                          <p:val>
                                            <p:strVal val="#ppt_x"/>
                                          </p:val>
                                        </p:tav>
                                      </p:tavLst>
                                    </p:anim>
                                    <p:anim calcmode="lin" valueType="num">
                                      <p:cBhvr>
                                        <p:cTn id="110"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21"/>
                                        </p:tgtEl>
                                        <p:attrNameLst>
                                          <p:attrName>style.visibility</p:attrName>
                                        </p:attrNameLst>
                                      </p:cBhvr>
                                      <p:to>
                                        <p:strVal val="visible"/>
                                      </p:to>
                                    </p:set>
                                    <p:anim calcmode="lin" valueType="num">
                                      <p:cBhvr additive="base">
                                        <p:cTn id="115" dur="500" fill="hold"/>
                                        <p:tgtEl>
                                          <p:spTgt spid="221"/>
                                        </p:tgtEl>
                                        <p:attrNameLst>
                                          <p:attrName>ppt_x</p:attrName>
                                        </p:attrNameLst>
                                      </p:cBhvr>
                                      <p:tavLst>
                                        <p:tav tm="0">
                                          <p:val>
                                            <p:strVal val="#ppt_x"/>
                                          </p:val>
                                        </p:tav>
                                        <p:tav tm="100000">
                                          <p:val>
                                            <p:strVal val="#ppt_x"/>
                                          </p:val>
                                        </p:tav>
                                      </p:tavLst>
                                    </p:anim>
                                    <p:anim calcmode="lin" valueType="num">
                                      <p:cBhvr additive="base">
                                        <p:cTn id="116" dur="500" fill="hold"/>
                                        <p:tgtEl>
                                          <p:spTgt spid="221"/>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213"/>
                                        </p:tgtEl>
                                        <p:attrNameLst>
                                          <p:attrName>style.visibility</p:attrName>
                                        </p:attrNameLst>
                                      </p:cBhvr>
                                      <p:to>
                                        <p:strVal val="visible"/>
                                      </p:to>
                                    </p:set>
                                    <p:anim calcmode="lin" valueType="num">
                                      <p:cBhvr additive="base">
                                        <p:cTn id="121" dur="500" fill="hold"/>
                                        <p:tgtEl>
                                          <p:spTgt spid="213"/>
                                        </p:tgtEl>
                                        <p:attrNameLst>
                                          <p:attrName>ppt_x</p:attrName>
                                        </p:attrNameLst>
                                      </p:cBhvr>
                                      <p:tavLst>
                                        <p:tav tm="0">
                                          <p:val>
                                            <p:strVal val="#ppt_x"/>
                                          </p:val>
                                        </p:tav>
                                        <p:tav tm="100000">
                                          <p:val>
                                            <p:strVal val="#ppt_x"/>
                                          </p:val>
                                        </p:tav>
                                      </p:tavLst>
                                    </p:anim>
                                    <p:anim calcmode="lin" valueType="num">
                                      <p:cBhvr additive="base">
                                        <p:cTn id="122"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17"/>
                                        </p:tgtEl>
                                        <p:attrNameLst>
                                          <p:attrName>style.visibility</p:attrName>
                                        </p:attrNameLst>
                                      </p:cBhvr>
                                      <p:to>
                                        <p:strVal val="visible"/>
                                      </p:to>
                                    </p:set>
                                    <p:anim calcmode="lin" valueType="num">
                                      <p:cBhvr additive="base">
                                        <p:cTn id="127" dur="500" fill="hold"/>
                                        <p:tgtEl>
                                          <p:spTgt spid="217"/>
                                        </p:tgtEl>
                                        <p:attrNameLst>
                                          <p:attrName>ppt_x</p:attrName>
                                        </p:attrNameLst>
                                      </p:cBhvr>
                                      <p:tavLst>
                                        <p:tav tm="0">
                                          <p:val>
                                            <p:strVal val="#ppt_x"/>
                                          </p:val>
                                        </p:tav>
                                        <p:tav tm="100000">
                                          <p:val>
                                            <p:strVal val="#ppt_x"/>
                                          </p:val>
                                        </p:tav>
                                      </p:tavLst>
                                    </p:anim>
                                    <p:anim calcmode="lin" valueType="num">
                                      <p:cBhvr additive="base">
                                        <p:cTn id="128" dur="500" fill="hold"/>
                                        <p:tgtEl>
                                          <p:spTgt spid="21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19"/>
                                        </p:tgtEl>
                                        <p:attrNameLst>
                                          <p:attrName>style.visibility</p:attrName>
                                        </p:attrNameLst>
                                      </p:cBhvr>
                                      <p:to>
                                        <p:strVal val="visible"/>
                                      </p:to>
                                    </p:set>
                                    <p:animEffect transition="in" filter="fade">
                                      <p:cBhvr>
                                        <p:cTn id="133" dur="1000"/>
                                        <p:tgtEl>
                                          <p:spTgt spid="219"/>
                                        </p:tgtEl>
                                      </p:cBhvr>
                                    </p:animEffect>
                                    <p:anim calcmode="lin" valueType="num">
                                      <p:cBhvr>
                                        <p:cTn id="134" dur="1000" fill="hold"/>
                                        <p:tgtEl>
                                          <p:spTgt spid="219"/>
                                        </p:tgtEl>
                                        <p:attrNameLst>
                                          <p:attrName>ppt_x</p:attrName>
                                        </p:attrNameLst>
                                      </p:cBhvr>
                                      <p:tavLst>
                                        <p:tav tm="0">
                                          <p:val>
                                            <p:strVal val="#ppt_x"/>
                                          </p:val>
                                        </p:tav>
                                        <p:tav tm="100000">
                                          <p:val>
                                            <p:strVal val="#ppt_x"/>
                                          </p:val>
                                        </p:tav>
                                      </p:tavLst>
                                    </p:anim>
                                    <p:anim calcmode="lin" valueType="num">
                                      <p:cBhvr>
                                        <p:cTn id="135" dur="1000" fill="hold"/>
                                        <p:tgtEl>
                                          <p:spTgt spid="219"/>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216"/>
                                        </p:tgtEl>
                                        <p:attrNameLst>
                                          <p:attrName>style.visibility</p:attrName>
                                        </p:attrNameLst>
                                      </p:cBhvr>
                                      <p:to>
                                        <p:strVal val="visible"/>
                                      </p:to>
                                    </p:set>
                                    <p:anim calcmode="lin" valueType="num">
                                      <p:cBhvr additive="base">
                                        <p:cTn id="140" dur="500" fill="hold"/>
                                        <p:tgtEl>
                                          <p:spTgt spid="216"/>
                                        </p:tgtEl>
                                        <p:attrNameLst>
                                          <p:attrName>ppt_x</p:attrName>
                                        </p:attrNameLst>
                                      </p:cBhvr>
                                      <p:tavLst>
                                        <p:tav tm="0">
                                          <p:val>
                                            <p:strVal val="#ppt_x"/>
                                          </p:val>
                                        </p:tav>
                                        <p:tav tm="100000">
                                          <p:val>
                                            <p:strVal val="#ppt_x"/>
                                          </p:val>
                                        </p:tav>
                                      </p:tavLst>
                                    </p:anim>
                                    <p:anim calcmode="lin" valueType="num">
                                      <p:cBhvr additive="base">
                                        <p:cTn id="141" dur="500" fill="hold"/>
                                        <p:tgtEl>
                                          <p:spTgt spid="216"/>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nodeType="clickEffect">
                                  <p:stCondLst>
                                    <p:cond delay="0"/>
                                  </p:stCondLst>
                                  <p:childTnLst>
                                    <p:set>
                                      <p:cBhvr>
                                        <p:cTn id="145" dur="1" fill="hold">
                                          <p:stCondLst>
                                            <p:cond delay="0"/>
                                          </p:stCondLst>
                                        </p:cTn>
                                        <p:tgtEl>
                                          <p:spTgt spid="222"/>
                                        </p:tgtEl>
                                        <p:attrNameLst>
                                          <p:attrName>style.visibility</p:attrName>
                                        </p:attrNameLst>
                                      </p:cBhvr>
                                      <p:to>
                                        <p:strVal val="visible"/>
                                      </p:to>
                                    </p:set>
                                    <p:animEffect transition="in" filter="fade">
                                      <p:cBhvr>
                                        <p:cTn id="146" dur="1000"/>
                                        <p:tgtEl>
                                          <p:spTgt spid="222"/>
                                        </p:tgtEl>
                                      </p:cBhvr>
                                    </p:animEffect>
                                    <p:anim calcmode="lin" valueType="num">
                                      <p:cBhvr>
                                        <p:cTn id="147" dur="1000" fill="hold"/>
                                        <p:tgtEl>
                                          <p:spTgt spid="222"/>
                                        </p:tgtEl>
                                        <p:attrNameLst>
                                          <p:attrName>ppt_x</p:attrName>
                                        </p:attrNameLst>
                                      </p:cBhvr>
                                      <p:tavLst>
                                        <p:tav tm="0">
                                          <p:val>
                                            <p:strVal val="#ppt_x"/>
                                          </p:val>
                                        </p:tav>
                                        <p:tav tm="100000">
                                          <p:val>
                                            <p:strVal val="#ppt_x"/>
                                          </p:val>
                                        </p:tav>
                                      </p:tavLst>
                                    </p:anim>
                                    <p:anim calcmode="lin" valueType="num">
                                      <p:cBhvr>
                                        <p:cTn id="148" dur="1000" fill="hold"/>
                                        <p:tgtEl>
                                          <p:spTgt spid="2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p:bldP spid="188" grpId="0" animBg="1"/>
      <p:bldP spid="189" grpId="0" animBg="1"/>
      <p:bldP spid="212" grpId="0" animBg="1"/>
      <p:bldP spid="213" grpId="0" animBg="1"/>
      <p:bldP spid="214" grpId="0"/>
      <p:bldP spid="215" grpId="0" animBg="1"/>
      <p:bldP spid="216" grpId="0" animBg="1"/>
      <p:bldP spid="217" grpId="0" animBg="1"/>
      <p:bldP spid="220" grpId="0" animBg="1"/>
      <p:bldP spid="2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4"/>
          <p:cNvGrpSpPr>
            <a:grpSpLocks/>
          </p:cNvGrpSpPr>
          <p:nvPr/>
        </p:nvGrpSpPr>
        <p:grpSpPr bwMode="auto">
          <a:xfrm>
            <a:off x="2961258" y="280664"/>
            <a:ext cx="2538413" cy="2381250"/>
            <a:chOff x="849" y="2652"/>
            <a:chExt cx="1599" cy="1500"/>
          </a:xfrm>
        </p:grpSpPr>
        <p:grpSp>
          <p:nvGrpSpPr>
            <p:cNvPr id="3" name="Group 69"/>
            <p:cNvGrpSpPr>
              <a:grpSpLocks/>
            </p:cNvGrpSpPr>
            <p:nvPr/>
          </p:nvGrpSpPr>
          <p:grpSpPr bwMode="auto">
            <a:xfrm>
              <a:off x="864" y="2652"/>
              <a:ext cx="1584" cy="1500"/>
              <a:chOff x="1056" y="1416"/>
              <a:chExt cx="1584" cy="1500"/>
            </a:xfrm>
          </p:grpSpPr>
          <p:sp>
            <p:nvSpPr>
              <p:cNvPr id="5" name="AutoShape 70"/>
              <p:cNvSpPr>
                <a:spLocks noChangeArrowheads="1"/>
              </p:cNvSpPr>
              <p:nvPr/>
            </p:nvSpPr>
            <p:spPr bwMode="auto">
              <a:xfrm flipH="1">
                <a:off x="1056" y="1416"/>
                <a:ext cx="1584" cy="1500"/>
              </a:xfrm>
              <a:prstGeom prst="cube">
                <a:avLst>
                  <a:gd name="adj" fmla="val 33255"/>
                </a:avLst>
              </a:prstGeom>
              <a:solidFill>
                <a:srgbClr val="FFFF00"/>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Rectangle 71"/>
              <p:cNvSpPr>
                <a:spLocks noChangeArrowheads="1"/>
              </p:cNvSpPr>
              <p:nvPr/>
            </p:nvSpPr>
            <p:spPr bwMode="auto">
              <a:xfrm>
                <a:off x="1056" y="1416"/>
                <a:ext cx="1080" cy="996"/>
              </a:xfrm>
              <a:prstGeom prst="rect">
                <a:avLst/>
              </a:prstGeom>
              <a:noFill/>
              <a:ln w="9525">
                <a:solidFill>
                  <a:srgbClr val="000000"/>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Line 72"/>
              <p:cNvSpPr>
                <a:spLocks noChangeShapeType="1"/>
              </p:cNvSpPr>
              <p:nvPr/>
            </p:nvSpPr>
            <p:spPr bwMode="auto">
              <a:xfrm>
                <a:off x="2136" y="2412"/>
                <a:ext cx="504" cy="504"/>
              </a:xfrm>
              <a:prstGeom prst="line">
                <a:avLst/>
              </a:prstGeom>
              <a:noFill/>
              <a:ln w="952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 name="Line 73"/>
            <p:cNvSpPr>
              <a:spLocks noChangeShapeType="1"/>
            </p:cNvSpPr>
            <p:nvPr/>
          </p:nvSpPr>
          <p:spPr bwMode="auto">
            <a:xfrm>
              <a:off x="849" y="3216"/>
              <a:ext cx="512" cy="603"/>
            </a:xfrm>
            <a:prstGeom prst="line">
              <a:avLst/>
            </a:prstGeom>
            <a:noFill/>
            <a:ln w="38100">
              <a:solidFill>
                <a:srgbClr val="0099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 name="AutoShape 28"/>
          <p:cNvSpPr>
            <a:spLocks noChangeArrowheads="1"/>
          </p:cNvSpPr>
          <p:nvPr/>
        </p:nvSpPr>
        <p:spPr bwMode="auto">
          <a:xfrm flipH="1">
            <a:off x="1863228" y="466933"/>
            <a:ext cx="852605" cy="560122"/>
          </a:xfrm>
          <a:prstGeom prst="wedgeRectCallout">
            <a:avLst>
              <a:gd name="adj1" fmla="val -94363"/>
              <a:gd name="adj2" fmla="val 110354"/>
            </a:avLst>
          </a:prstGeom>
          <a:solidFill>
            <a:srgbClr val="00FFFF"/>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660033"/>
                </a:solidFill>
              </a:rPr>
              <a:t>光轴</a:t>
            </a:r>
            <a:endParaRPr lang="zh-CN" altLang="en-US" dirty="0">
              <a:solidFill>
                <a:srgbClr val="660033"/>
              </a:solidFill>
            </a:endParaRPr>
          </a:p>
        </p:txBody>
      </p:sp>
      <p:sp>
        <p:nvSpPr>
          <p:cNvPr id="9" name="Line 73"/>
          <p:cNvSpPr>
            <a:spLocks noChangeShapeType="1"/>
          </p:cNvSpPr>
          <p:nvPr/>
        </p:nvSpPr>
        <p:spPr bwMode="auto">
          <a:xfrm>
            <a:off x="3771137" y="2753742"/>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72"/>
          <p:cNvSpPr>
            <a:spLocks noChangeShapeType="1"/>
          </p:cNvSpPr>
          <p:nvPr/>
        </p:nvSpPr>
        <p:spPr bwMode="auto">
          <a:xfrm>
            <a:off x="5499670" y="2753742"/>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2" name="Object 1032"/>
          <p:cNvGraphicFramePr>
            <a:graphicFrameLocks noChangeAspect="1"/>
          </p:cNvGraphicFramePr>
          <p:nvPr>
            <p:extLst>
              <p:ext uri="{D42A27DB-BD31-4B8C-83A1-F6EECF244321}">
                <p14:modId xmlns:p14="http://schemas.microsoft.com/office/powerpoint/2010/main" val="2148755258"/>
              </p:ext>
            </p:extLst>
          </p:nvPr>
        </p:nvGraphicFramePr>
        <p:xfrm>
          <a:off x="4465383" y="2543373"/>
          <a:ext cx="544513" cy="563563"/>
        </p:xfrm>
        <a:graphic>
          <a:graphicData uri="http://schemas.openxmlformats.org/presentationml/2006/ole">
            <mc:AlternateContent xmlns:mc="http://schemas.openxmlformats.org/markup-compatibility/2006">
              <mc:Choice xmlns:v="urn:schemas-microsoft-com:vml" Requires="v">
                <p:oleObj spid="_x0000_s434890" name="公式" r:id="rId3" imgW="139680" imgH="177480" progId="Equation.3">
                  <p:embed/>
                </p:oleObj>
              </mc:Choice>
              <mc:Fallback>
                <p:oleObj name="公式" r:id="rId3" imgW="139680" imgH="177480" progId="Equation.3">
                  <p:embed/>
                  <p:pic>
                    <p:nvPicPr>
                      <p:cNvPr id="0" name=""/>
                      <p:cNvPicPr>
                        <a:picLocks noChangeAspect="1" noChangeArrowheads="1"/>
                      </p:cNvPicPr>
                      <p:nvPr/>
                    </p:nvPicPr>
                    <p:blipFill>
                      <a:blip r:embed="rId4"/>
                      <a:srcRect/>
                      <a:stretch>
                        <a:fillRect/>
                      </a:stretch>
                    </p:blipFill>
                    <p:spPr bwMode="auto">
                      <a:xfrm>
                        <a:off x="4465383" y="2543373"/>
                        <a:ext cx="544513" cy="563563"/>
                      </a:xfrm>
                      <a:prstGeom prst="rect">
                        <a:avLst/>
                      </a:prstGeom>
                      <a:noFill/>
                      <a:ln>
                        <a:noFill/>
                      </a:ln>
                      <a:effectLst/>
                      <a:extLst/>
                    </p:spPr>
                  </p:pic>
                </p:oleObj>
              </mc:Fallback>
            </mc:AlternateContent>
          </a:graphicData>
        </a:graphic>
      </p:graphicFrame>
      <p:grpSp>
        <p:nvGrpSpPr>
          <p:cNvPr id="13" name="Group 42"/>
          <p:cNvGrpSpPr>
            <a:grpSpLocks/>
          </p:cNvGrpSpPr>
          <p:nvPr/>
        </p:nvGrpSpPr>
        <p:grpSpPr bwMode="auto">
          <a:xfrm>
            <a:off x="1712688" y="1354410"/>
            <a:ext cx="1581150" cy="400050"/>
            <a:chOff x="336" y="3420"/>
            <a:chExt cx="996" cy="252"/>
          </a:xfrm>
        </p:grpSpPr>
        <p:sp>
          <p:nvSpPr>
            <p:cNvPr id="14" name="Line 35"/>
            <p:cNvSpPr>
              <a:spLocks noChangeShapeType="1"/>
            </p:cNvSpPr>
            <p:nvPr/>
          </p:nvSpPr>
          <p:spPr bwMode="auto">
            <a:xfrm>
              <a:off x="336" y="3528"/>
              <a:ext cx="996" cy="0"/>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39"/>
            <p:cNvSpPr>
              <a:spLocks noChangeShapeType="1"/>
            </p:cNvSpPr>
            <p:nvPr/>
          </p:nvSpPr>
          <p:spPr bwMode="auto">
            <a:xfrm>
              <a:off x="576"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40"/>
            <p:cNvSpPr>
              <a:spLocks noChangeShapeType="1"/>
            </p:cNvSpPr>
            <p:nvPr/>
          </p:nvSpPr>
          <p:spPr bwMode="auto">
            <a:xfrm>
              <a:off x="852"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1"/>
            <p:cNvSpPr>
              <a:spLocks noChangeShapeType="1"/>
            </p:cNvSpPr>
            <p:nvPr/>
          </p:nvSpPr>
          <p:spPr bwMode="auto">
            <a:xfrm>
              <a:off x="1104"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8" name="Group 74"/>
          <p:cNvGrpSpPr>
            <a:grpSpLocks/>
          </p:cNvGrpSpPr>
          <p:nvPr/>
        </p:nvGrpSpPr>
        <p:grpSpPr bwMode="auto">
          <a:xfrm>
            <a:off x="3270969" y="1330523"/>
            <a:ext cx="2263776" cy="803275"/>
            <a:chOff x="1332" y="2060"/>
            <a:chExt cx="1426" cy="506"/>
          </a:xfrm>
        </p:grpSpPr>
        <p:sp>
          <p:nvSpPr>
            <p:cNvPr id="19" name="Line 75"/>
            <p:cNvSpPr>
              <a:spLocks noChangeShapeType="1"/>
            </p:cNvSpPr>
            <p:nvPr/>
          </p:nvSpPr>
          <p:spPr bwMode="auto">
            <a:xfrm flipV="1">
              <a:off x="1356" y="2183"/>
              <a:ext cx="1272" cy="1"/>
            </a:xfrm>
            <a:prstGeom prst="line">
              <a:avLst/>
            </a:prstGeom>
            <a:noFill/>
            <a:ln w="38100">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0" name="Object 76"/>
            <p:cNvGraphicFramePr>
              <a:graphicFrameLocks noChangeAspect="1"/>
            </p:cNvGraphicFramePr>
            <p:nvPr>
              <p:extLst>
                <p:ext uri="{D42A27DB-BD31-4B8C-83A1-F6EECF244321}">
                  <p14:modId xmlns:p14="http://schemas.microsoft.com/office/powerpoint/2010/main" val="3090374341"/>
                </p:ext>
              </p:extLst>
            </p:nvPr>
          </p:nvGraphicFramePr>
          <p:xfrm>
            <a:off x="2443" y="2148"/>
            <a:ext cx="315" cy="418"/>
          </p:xfrm>
          <a:graphic>
            <a:graphicData uri="http://schemas.openxmlformats.org/presentationml/2006/ole">
              <mc:AlternateContent xmlns:mc="http://schemas.openxmlformats.org/markup-compatibility/2006">
                <mc:Choice xmlns:v="urn:schemas-microsoft-com:vml" Requires="v">
                  <p:oleObj spid="_x0000_s434891" name="公式" r:id="rId5" imgW="114120" imgH="139680" progId="Equation.3">
                    <p:embed/>
                  </p:oleObj>
                </mc:Choice>
                <mc:Fallback>
                  <p:oleObj name="公式" r:id="rId5" imgW="114120" imgH="139680" progId="Equation.3">
                    <p:embed/>
                    <p:pic>
                      <p:nvPicPr>
                        <p:cNvPr id="0" name=""/>
                        <p:cNvPicPr>
                          <a:picLocks noChangeAspect="1" noChangeArrowheads="1"/>
                        </p:cNvPicPr>
                        <p:nvPr/>
                      </p:nvPicPr>
                      <p:blipFill>
                        <a:blip r:embed="rId6"/>
                        <a:srcRect/>
                        <a:stretch>
                          <a:fillRect/>
                        </a:stretch>
                      </p:blipFill>
                      <p:spPr bwMode="auto">
                        <a:xfrm>
                          <a:off x="2443" y="2148"/>
                          <a:ext cx="315" cy="418"/>
                        </a:xfrm>
                        <a:prstGeom prst="rect">
                          <a:avLst/>
                        </a:prstGeom>
                        <a:noFill/>
                        <a:ln>
                          <a:noFill/>
                        </a:ln>
                        <a:effectLst/>
                        <a:extLst/>
                      </p:spPr>
                    </p:pic>
                  </p:oleObj>
                </mc:Fallback>
              </mc:AlternateContent>
            </a:graphicData>
          </a:graphic>
        </p:graphicFrame>
        <p:sp>
          <p:nvSpPr>
            <p:cNvPr id="21" name="Line 77"/>
            <p:cNvSpPr>
              <a:spLocks noChangeShapeType="1"/>
            </p:cNvSpPr>
            <p:nvPr/>
          </p:nvSpPr>
          <p:spPr bwMode="auto">
            <a:xfrm>
              <a:off x="1332" y="2089"/>
              <a:ext cx="168" cy="203"/>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78"/>
            <p:cNvSpPr>
              <a:spLocks noChangeShapeType="1"/>
            </p:cNvSpPr>
            <p:nvPr/>
          </p:nvSpPr>
          <p:spPr bwMode="auto">
            <a:xfrm>
              <a:off x="1570" y="2076"/>
              <a:ext cx="158"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79"/>
            <p:cNvSpPr>
              <a:spLocks noChangeShapeType="1"/>
            </p:cNvSpPr>
            <p:nvPr/>
          </p:nvSpPr>
          <p:spPr bwMode="auto">
            <a:xfrm>
              <a:off x="1795" y="2076"/>
              <a:ext cx="161"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80"/>
            <p:cNvSpPr>
              <a:spLocks noChangeShapeType="1"/>
            </p:cNvSpPr>
            <p:nvPr/>
          </p:nvSpPr>
          <p:spPr bwMode="auto">
            <a:xfrm>
              <a:off x="2045" y="2060"/>
              <a:ext cx="163" cy="244"/>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 name="Group 69"/>
          <p:cNvGrpSpPr>
            <a:grpSpLocks/>
          </p:cNvGrpSpPr>
          <p:nvPr/>
        </p:nvGrpSpPr>
        <p:grpSpPr bwMode="auto">
          <a:xfrm rot="7406035">
            <a:off x="3637796" y="1007667"/>
            <a:ext cx="1024557" cy="1033060"/>
            <a:chOff x="4221" y="2208"/>
            <a:chExt cx="860" cy="915"/>
          </a:xfrm>
        </p:grpSpPr>
        <p:sp>
          <p:nvSpPr>
            <p:cNvPr id="26" name="Line 65"/>
            <p:cNvSpPr>
              <a:spLocks noChangeShapeType="1"/>
            </p:cNvSpPr>
            <p:nvPr/>
          </p:nvSpPr>
          <p:spPr bwMode="auto">
            <a:xfrm>
              <a:off x="4350" y="2466"/>
              <a:ext cx="379" cy="96"/>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66"/>
            <p:cNvSpPr>
              <a:spLocks noChangeShapeType="1"/>
            </p:cNvSpPr>
            <p:nvPr/>
          </p:nvSpPr>
          <p:spPr bwMode="auto">
            <a:xfrm>
              <a:off x="4221" y="2208"/>
              <a:ext cx="336" cy="5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67"/>
            <p:cNvSpPr>
              <a:spLocks noChangeShapeType="1"/>
            </p:cNvSpPr>
            <p:nvPr/>
          </p:nvSpPr>
          <p:spPr bwMode="auto">
            <a:xfrm>
              <a:off x="4544" y="2731"/>
              <a:ext cx="360" cy="105"/>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68"/>
            <p:cNvSpPr>
              <a:spLocks noChangeShapeType="1"/>
            </p:cNvSpPr>
            <p:nvPr/>
          </p:nvSpPr>
          <p:spPr bwMode="auto">
            <a:xfrm>
              <a:off x="4668" y="3004"/>
              <a:ext cx="413" cy="119"/>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0" name="Object 76"/>
          <p:cNvGraphicFramePr>
            <a:graphicFrameLocks noChangeAspect="1"/>
          </p:cNvGraphicFramePr>
          <p:nvPr>
            <p:extLst>
              <p:ext uri="{D42A27DB-BD31-4B8C-83A1-F6EECF244321}">
                <p14:modId xmlns:p14="http://schemas.microsoft.com/office/powerpoint/2010/main" val="3907581819"/>
              </p:ext>
            </p:extLst>
          </p:nvPr>
        </p:nvGraphicFramePr>
        <p:xfrm>
          <a:off x="4617325" y="1738524"/>
          <a:ext cx="555625" cy="663575"/>
        </p:xfrm>
        <a:graphic>
          <a:graphicData uri="http://schemas.openxmlformats.org/presentationml/2006/ole">
            <mc:AlternateContent xmlns:mc="http://schemas.openxmlformats.org/markup-compatibility/2006">
              <mc:Choice xmlns:v="urn:schemas-microsoft-com:vml" Requires="v">
                <p:oleObj spid="_x0000_s434892" name="公式" r:id="rId7" imgW="126720" imgH="139680" progId="Equation.3">
                  <p:embed/>
                </p:oleObj>
              </mc:Choice>
              <mc:Fallback>
                <p:oleObj name="公式" r:id="rId7" imgW="126720" imgH="139680" progId="Equation.3">
                  <p:embed/>
                  <p:pic>
                    <p:nvPicPr>
                      <p:cNvPr id="0" name=""/>
                      <p:cNvPicPr>
                        <a:picLocks noChangeAspect="1" noChangeArrowheads="1"/>
                      </p:cNvPicPr>
                      <p:nvPr/>
                    </p:nvPicPr>
                    <p:blipFill>
                      <a:blip r:embed="rId8"/>
                      <a:srcRect/>
                      <a:stretch>
                        <a:fillRect/>
                      </a:stretch>
                    </p:blipFill>
                    <p:spPr bwMode="auto">
                      <a:xfrm>
                        <a:off x="4617325" y="1738524"/>
                        <a:ext cx="555625" cy="663575"/>
                      </a:xfrm>
                      <a:prstGeom prst="rect">
                        <a:avLst/>
                      </a:prstGeom>
                      <a:noFill/>
                      <a:ln>
                        <a:noFill/>
                      </a:ln>
                      <a:effectLst/>
                      <a:extLst/>
                    </p:spPr>
                  </p:pic>
                </p:oleObj>
              </mc:Fallback>
            </mc:AlternateContent>
          </a:graphicData>
        </a:graphic>
      </p:graphicFrame>
      <p:graphicFrame>
        <p:nvGraphicFramePr>
          <p:cNvPr id="31" name="Object 77"/>
          <p:cNvGraphicFramePr>
            <a:graphicFrameLocks noChangeAspect="1"/>
          </p:cNvGraphicFramePr>
          <p:nvPr>
            <p:extLst>
              <p:ext uri="{D42A27DB-BD31-4B8C-83A1-F6EECF244321}">
                <p14:modId xmlns:p14="http://schemas.microsoft.com/office/powerpoint/2010/main" val="1973582245"/>
              </p:ext>
            </p:extLst>
          </p:nvPr>
        </p:nvGraphicFramePr>
        <p:xfrm>
          <a:off x="5353157" y="1263306"/>
          <a:ext cx="456838" cy="442307"/>
        </p:xfrm>
        <a:graphic>
          <a:graphicData uri="http://schemas.openxmlformats.org/presentationml/2006/ole">
            <mc:AlternateContent xmlns:mc="http://schemas.openxmlformats.org/markup-compatibility/2006">
              <mc:Choice xmlns:v="urn:schemas-microsoft-com:vml" Requires="v">
                <p:oleObj spid="_x0000_s434893" name="Equation" r:id="rId9" imgW="126725" imgH="126725" progId="Equation.3">
                  <p:embed/>
                </p:oleObj>
              </mc:Choice>
              <mc:Fallback>
                <p:oleObj name="Equation" r:id="rId9" imgW="126725" imgH="12672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53157" y="1263306"/>
                        <a:ext cx="456838" cy="442307"/>
                      </a:xfrm>
                      <a:prstGeom prst="rect">
                        <a:avLst/>
                      </a:prstGeom>
                      <a:noFill/>
                      <a:ln>
                        <a:noFill/>
                      </a:ln>
                      <a:effectLst/>
                      <a:extLst/>
                    </p:spPr>
                  </p:pic>
                </p:oleObj>
              </mc:Fallback>
            </mc:AlternateContent>
          </a:graphicData>
        </a:graphic>
      </p:graphicFrame>
      <p:sp>
        <p:nvSpPr>
          <p:cNvPr id="46" name="Line 74"/>
          <p:cNvSpPr>
            <a:spLocks noChangeShapeType="1"/>
          </p:cNvSpPr>
          <p:nvPr/>
        </p:nvSpPr>
        <p:spPr bwMode="auto">
          <a:xfrm flipV="1">
            <a:off x="3779466" y="2899314"/>
            <a:ext cx="1720204" cy="6491"/>
          </a:xfrm>
          <a:prstGeom prst="line">
            <a:avLst/>
          </a:prstGeom>
          <a:noFill/>
          <a:ln w="19050">
            <a:solidFill>
              <a:srgbClr val="9900CC"/>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Text Box 129"/>
          <p:cNvSpPr txBox="1">
            <a:spLocks noChangeArrowheads="1"/>
          </p:cNvSpPr>
          <p:nvPr/>
        </p:nvSpPr>
        <p:spPr bwMode="auto">
          <a:xfrm>
            <a:off x="5809996" y="251022"/>
            <a:ext cx="445435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0" dirty="0">
                <a:solidFill>
                  <a:srgbClr val="0070C0"/>
                </a:solidFill>
                <a:latin typeface="方正书宋简体"/>
              </a:rPr>
              <a:t> </a:t>
            </a:r>
            <a:r>
              <a:rPr kumimoji="0" lang="zh-CN" altLang="en-US" dirty="0">
                <a:solidFill>
                  <a:srgbClr val="FF0000"/>
                </a:solidFill>
              </a:rPr>
              <a:t>平面</a:t>
            </a:r>
            <a:r>
              <a:rPr lang="zh-CN" altLang="en-US" dirty="0">
                <a:solidFill>
                  <a:srgbClr val="FF3300"/>
                </a:solidFill>
              </a:rPr>
              <a:t>简谐</a:t>
            </a:r>
            <a:r>
              <a:rPr kumimoji="0" lang="zh-CN" altLang="en-US" dirty="0">
                <a:solidFill>
                  <a:srgbClr val="FF0000"/>
                </a:solidFill>
              </a:rPr>
              <a:t>电磁波</a:t>
            </a:r>
            <a:r>
              <a:rPr lang="zh-CN" altLang="en-US" dirty="0">
                <a:solidFill>
                  <a:srgbClr val="0070C0"/>
                </a:solidFill>
                <a:latin typeface="方正书宋简体"/>
              </a:rPr>
              <a:t>正入射，</a:t>
            </a:r>
            <a:r>
              <a:rPr lang="en-US" altLang="zh-CN" i="1" dirty="0">
                <a:solidFill>
                  <a:srgbClr val="0070C0"/>
                </a:solidFill>
              </a:rPr>
              <a:t>o</a:t>
            </a:r>
            <a:r>
              <a:rPr lang="zh-CN" altLang="en-US" dirty="0">
                <a:solidFill>
                  <a:srgbClr val="0070C0"/>
                </a:solidFill>
                <a:latin typeface="方正书宋简体"/>
              </a:rPr>
              <a:t>、</a:t>
            </a:r>
            <a:r>
              <a:rPr lang="en-US" altLang="zh-CN" i="1" dirty="0">
                <a:solidFill>
                  <a:srgbClr val="0070C0"/>
                </a:solidFill>
              </a:rPr>
              <a:t>e</a:t>
            </a:r>
            <a:r>
              <a:rPr lang="zh-CN" altLang="en-US" dirty="0">
                <a:solidFill>
                  <a:srgbClr val="0070C0"/>
                </a:solidFill>
                <a:latin typeface="方正书宋简体"/>
              </a:rPr>
              <a:t>光亦为</a:t>
            </a:r>
            <a:r>
              <a:rPr kumimoji="0" lang="zh-CN" altLang="en-US" dirty="0">
                <a:solidFill>
                  <a:srgbClr val="009900"/>
                </a:solidFill>
              </a:rPr>
              <a:t>平面</a:t>
            </a:r>
            <a:r>
              <a:rPr lang="zh-CN" altLang="en-US" dirty="0">
                <a:solidFill>
                  <a:srgbClr val="009900"/>
                </a:solidFill>
              </a:rPr>
              <a:t>简谐</a:t>
            </a:r>
            <a:r>
              <a:rPr kumimoji="0" lang="zh-CN" altLang="en-US" dirty="0">
                <a:solidFill>
                  <a:srgbClr val="009900"/>
                </a:solidFill>
              </a:rPr>
              <a:t>电磁波</a:t>
            </a:r>
            <a:endParaRPr lang="zh-CN" altLang="en-US" dirty="0">
              <a:solidFill>
                <a:srgbClr val="009900"/>
              </a:solidFill>
              <a:latin typeface="方正书宋简体"/>
            </a:endParaRPr>
          </a:p>
        </p:txBody>
      </p:sp>
      <p:graphicFrame>
        <p:nvGraphicFramePr>
          <p:cNvPr id="57" name="Object 132"/>
          <p:cNvGraphicFramePr>
            <a:graphicFrameLocks noChangeAspect="1"/>
          </p:cNvGraphicFramePr>
          <p:nvPr>
            <p:extLst>
              <p:ext uri="{D42A27DB-BD31-4B8C-83A1-F6EECF244321}">
                <p14:modId xmlns:p14="http://schemas.microsoft.com/office/powerpoint/2010/main" val="2369833441"/>
              </p:ext>
            </p:extLst>
          </p:nvPr>
        </p:nvGraphicFramePr>
        <p:xfrm>
          <a:off x="5970292" y="1122626"/>
          <a:ext cx="3844996" cy="947685"/>
        </p:xfrm>
        <a:graphic>
          <a:graphicData uri="http://schemas.openxmlformats.org/presentationml/2006/ole">
            <mc:AlternateContent xmlns:mc="http://schemas.openxmlformats.org/markup-compatibility/2006">
              <mc:Choice xmlns:v="urn:schemas-microsoft-com:vml" Requires="v">
                <p:oleObj spid="_x0000_s434894" name="公式" r:id="rId11" imgW="1657437" imgH="333368" progId="Equation.3">
                  <p:embed/>
                </p:oleObj>
              </mc:Choice>
              <mc:Fallback>
                <p:oleObj name="公式" r:id="rId11" imgW="1657437" imgH="33336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70292" y="1122626"/>
                        <a:ext cx="3844996" cy="947685"/>
                      </a:xfrm>
                      <a:prstGeom prst="rect">
                        <a:avLst/>
                      </a:prstGeom>
                      <a:noFill/>
                      <a:ln>
                        <a:noFill/>
                      </a:ln>
                      <a:effectLst/>
                      <a:extLst/>
                    </p:spPr>
                  </p:pic>
                </p:oleObj>
              </mc:Fallback>
            </mc:AlternateContent>
          </a:graphicData>
        </a:graphic>
      </p:graphicFrame>
      <p:graphicFrame>
        <p:nvGraphicFramePr>
          <p:cNvPr id="58" name="Object 13"/>
          <p:cNvGraphicFramePr>
            <a:graphicFrameLocks noChangeAspect="1"/>
          </p:cNvGraphicFramePr>
          <p:nvPr>
            <p:extLst>
              <p:ext uri="{D42A27DB-BD31-4B8C-83A1-F6EECF244321}">
                <p14:modId xmlns:p14="http://schemas.microsoft.com/office/powerpoint/2010/main" val="1847600820"/>
              </p:ext>
            </p:extLst>
          </p:nvPr>
        </p:nvGraphicFramePr>
        <p:xfrm>
          <a:off x="5870830" y="2092620"/>
          <a:ext cx="3944459" cy="979504"/>
        </p:xfrm>
        <a:graphic>
          <a:graphicData uri="http://schemas.openxmlformats.org/presentationml/2006/ole">
            <mc:AlternateContent xmlns:mc="http://schemas.openxmlformats.org/markup-compatibility/2006">
              <mc:Choice xmlns:v="urn:schemas-microsoft-com:vml" Requires="v">
                <p:oleObj spid="_x0000_s434895" name="Equation" r:id="rId13" imgW="1647719" imgH="333368" progId="Equation.3">
                  <p:embed/>
                </p:oleObj>
              </mc:Choice>
              <mc:Fallback>
                <p:oleObj name="Equation" r:id="rId13" imgW="1647719" imgH="333368"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70830" y="2092620"/>
                        <a:ext cx="3944459" cy="979504"/>
                      </a:xfrm>
                      <a:prstGeom prst="rect">
                        <a:avLst/>
                      </a:prstGeom>
                      <a:noFill/>
                      <a:ln>
                        <a:noFill/>
                      </a:ln>
                      <a:effectLst/>
                      <a:extLst/>
                    </p:spPr>
                  </p:pic>
                </p:oleObj>
              </mc:Fallback>
            </mc:AlternateContent>
          </a:graphicData>
        </a:graphic>
      </p:graphicFrame>
      <p:sp>
        <p:nvSpPr>
          <p:cNvPr id="59" name="Text Box 70"/>
          <p:cNvSpPr txBox="1">
            <a:spLocks noChangeArrowheads="1"/>
          </p:cNvSpPr>
          <p:nvPr/>
        </p:nvSpPr>
        <p:spPr bwMode="auto">
          <a:xfrm>
            <a:off x="1751092" y="3093020"/>
            <a:ext cx="533233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0" dirty="0">
                <a:solidFill>
                  <a:schemeClr val="tx1"/>
                </a:solidFill>
                <a:latin typeface="方正书宋简体"/>
              </a:rPr>
              <a:t> </a:t>
            </a:r>
            <a:r>
              <a:rPr lang="zh-CN" altLang="en-US" dirty="0">
                <a:solidFill>
                  <a:srgbClr val="3333FF"/>
                </a:solidFill>
                <a:latin typeface="方正书宋简体"/>
              </a:rPr>
              <a:t>通过厚为</a:t>
            </a:r>
            <a:r>
              <a:rPr lang="en-US" altLang="zh-CN" i="1" dirty="0">
                <a:solidFill>
                  <a:srgbClr val="FF0000"/>
                </a:solidFill>
              </a:rPr>
              <a:t>d</a:t>
            </a:r>
            <a:r>
              <a:rPr lang="en-US" altLang="zh-CN" i="1" dirty="0">
                <a:solidFill>
                  <a:srgbClr val="3333FF"/>
                </a:solidFill>
              </a:rPr>
              <a:t> </a:t>
            </a:r>
            <a:r>
              <a:rPr lang="zh-CN" altLang="en-US" dirty="0">
                <a:solidFill>
                  <a:srgbClr val="3333FF"/>
                </a:solidFill>
                <a:latin typeface="方正书宋简体"/>
              </a:rPr>
              <a:t>的晶片，出射后在任一处相遇的</a:t>
            </a:r>
            <a:r>
              <a:rPr lang="en-US" altLang="zh-CN" i="1" dirty="0">
                <a:solidFill>
                  <a:srgbClr val="3333FF"/>
                </a:solidFill>
              </a:rPr>
              <a:t>o</a:t>
            </a:r>
            <a:r>
              <a:rPr lang="zh-CN" altLang="en-US" dirty="0">
                <a:solidFill>
                  <a:srgbClr val="3333FF"/>
                </a:solidFill>
              </a:rPr>
              <a:t>、</a:t>
            </a:r>
            <a:r>
              <a:rPr lang="en-US" altLang="zh-CN" i="1" dirty="0">
                <a:solidFill>
                  <a:srgbClr val="3333FF"/>
                </a:solidFill>
              </a:rPr>
              <a:t>e</a:t>
            </a:r>
            <a:r>
              <a:rPr lang="zh-CN" altLang="en-US" dirty="0">
                <a:solidFill>
                  <a:srgbClr val="3333FF"/>
                </a:solidFill>
                <a:latin typeface="方正书宋简体"/>
              </a:rPr>
              <a:t>光间的相位差：</a:t>
            </a:r>
          </a:p>
        </p:txBody>
      </p:sp>
      <p:graphicFrame>
        <p:nvGraphicFramePr>
          <p:cNvPr id="60" name="Object 67"/>
          <p:cNvGraphicFramePr>
            <a:graphicFrameLocks noChangeAspect="1"/>
          </p:cNvGraphicFramePr>
          <p:nvPr>
            <p:extLst>
              <p:ext uri="{D42A27DB-BD31-4B8C-83A1-F6EECF244321}">
                <p14:modId xmlns:p14="http://schemas.microsoft.com/office/powerpoint/2010/main" val="1380232033"/>
              </p:ext>
            </p:extLst>
          </p:nvPr>
        </p:nvGraphicFramePr>
        <p:xfrm>
          <a:off x="7087833" y="3214078"/>
          <a:ext cx="2117725" cy="623888"/>
        </p:xfrm>
        <a:graphic>
          <a:graphicData uri="http://schemas.openxmlformats.org/presentationml/2006/ole">
            <mc:AlternateContent xmlns:mc="http://schemas.openxmlformats.org/markup-compatibility/2006">
              <mc:Choice xmlns:v="urn:schemas-microsoft-com:vml" Requires="v">
                <p:oleObj spid="_x0000_s434896" name="公式" r:id="rId15" imgW="774360" imgH="228600" progId="Equation.3">
                  <p:embed/>
                </p:oleObj>
              </mc:Choice>
              <mc:Fallback>
                <p:oleObj name="公式" r:id="rId15" imgW="774360" imgH="228600" progId="Equation.3">
                  <p:embed/>
                  <p:pic>
                    <p:nvPicPr>
                      <p:cNvPr id="0" name=""/>
                      <p:cNvPicPr>
                        <a:picLocks noChangeAspect="1" noChangeArrowheads="1"/>
                      </p:cNvPicPr>
                      <p:nvPr/>
                    </p:nvPicPr>
                    <p:blipFill>
                      <a:blip r:embed="rId16"/>
                      <a:srcRect/>
                      <a:stretch>
                        <a:fillRect/>
                      </a:stretch>
                    </p:blipFill>
                    <p:spPr bwMode="auto">
                      <a:xfrm>
                        <a:off x="7087833" y="3214078"/>
                        <a:ext cx="2117725"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 name="Object 147"/>
          <p:cNvGraphicFramePr>
            <a:graphicFrameLocks noChangeAspect="1"/>
          </p:cNvGraphicFramePr>
          <p:nvPr>
            <p:extLst>
              <p:ext uri="{D42A27DB-BD31-4B8C-83A1-F6EECF244321}">
                <p14:modId xmlns:p14="http://schemas.microsoft.com/office/powerpoint/2010/main" val="2447194379"/>
              </p:ext>
            </p:extLst>
          </p:nvPr>
        </p:nvGraphicFramePr>
        <p:xfrm>
          <a:off x="2335369" y="3952355"/>
          <a:ext cx="5231554" cy="1086985"/>
        </p:xfrm>
        <a:graphic>
          <a:graphicData uri="http://schemas.openxmlformats.org/presentationml/2006/ole">
            <mc:AlternateContent xmlns:mc="http://schemas.openxmlformats.org/markup-compatibility/2006">
              <mc:Choice xmlns:v="urn:schemas-microsoft-com:vml" Requires="v">
                <p:oleObj spid="_x0000_s434897" name="公式" r:id="rId17" imgW="2133360" imgH="431640" progId="Equation.3">
                  <p:embed/>
                </p:oleObj>
              </mc:Choice>
              <mc:Fallback>
                <p:oleObj name="公式" r:id="rId17" imgW="2133360" imgH="431640" progId="Equation.3">
                  <p:embed/>
                  <p:pic>
                    <p:nvPicPr>
                      <p:cNvPr id="0" name=""/>
                      <p:cNvPicPr>
                        <a:picLocks noChangeAspect="1" noChangeArrowheads="1"/>
                      </p:cNvPicPr>
                      <p:nvPr/>
                    </p:nvPicPr>
                    <p:blipFill>
                      <a:blip r:embed="rId18"/>
                      <a:srcRect/>
                      <a:stretch>
                        <a:fillRect/>
                      </a:stretch>
                    </p:blipFill>
                    <p:spPr bwMode="auto">
                      <a:xfrm>
                        <a:off x="2335369" y="3952355"/>
                        <a:ext cx="5231554" cy="1086985"/>
                      </a:xfrm>
                      <a:prstGeom prst="rect">
                        <a:avLst/>
                      </a:prstGeom>
                      <a:noFill/>
                      <a:ln>
                        <a:noFill/>
                      </a:ln>
                      <a:effectLst/>
                      <a:extLst/>
                    </p:spPr>
                  </p:pic>
                </p:oleObj>
              </mc:Fallback>
            </mc:AlternateContent>
          </a:graphicData>
        </a:graphic>
      </p:graphicFrame>
      <p:graphicFrame>
        <p:nvGraphicFramePr>
          <p:cNvPr id="62" name="Object 72"/>
          <p:cNvGraphicFramePr>
            <a:graphicFrameLocks noChangeAspect="1"/>
          </p:cNvGraphicFramePr>
          <p:nvPr>
            <p:extLst>
              <p:ext uri="{D42A27DB-BD31-4B8C-83A1-F6EECF244321}">
                <p14:modId xmlns:p14="http://schemas.microsoft.com/office/powerpoint/2010/main" val="2241969853"/>
              </p:ext>
            </p:extLst>
          </p:nvPr>
        </p:nvGraphicFramePr>
        <p:xfrm>
          <a:off x="5907108" y="5015487"/>
          <a:ext cx="2656381" cy="1005155"/>
        </p:xfrm>
        <a:graphic>
          <a:graphicData uri="http://schemas.openxmlformats.org/presentationml/2006/ole">
            <mc:AlternateContent xmlns:mc="http://schemas.openxmlformats.org/markup-compatibility/2006">
              <mc:Choice xmlns:v="urn:schemas-microsoft-com:vml" Requires="v">
                <p:oleObj spid="_x0000_s434898" name="Equation" r:id="rId19" imgW="1040948" imgH="393529" progId="Equation.3">
                  <p:embed/>
                </p:oleObj>
              </mc:Choice>
              <mc:Fallback>
                <p:oleObj name="Equation" r:id="rId19" imgW="1040948" imgH="39352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07108" y="5015487"/>
                        <a:ext cx="2656381" cy="1005155"/>
                      </a:xfrm>
                      <a:prstGeom prst="rect">
                        <a:avLst/>
                      </a:prstGeom>
                      <a:noFill/>
                      <a:ln>
                        <a:noFill/>
                      </a:ln>
                      <a:effectLst/>
                      <a:extLst/>
                    </p:spPr>
                  </p:pic>
                </p:oleObj>
              </mc:Fallback>
            </mc:AlternateContent>
          </a:graphicData>
        </a:graphic>
      </p:graphicFrame>
      <p:graphicFrame>
        <p:nvGraphicFramePr>
          <p:cNvPr id="63" name="Object 73"/>
          <p:cNvGraphicFramePr>
            <a:graphicFrameLocks noChangeAspect="1"/>
          </p:cNvGraphicFramePr>
          <p:nvPr>
            <p:extLst>
              <p:ext uri="{D42A27DB-BD31-4B8C-83A1-F6EECF244321}">
                <p14:modId xmlns:p14="http://schemas.microsoft.com/office/powerpoint/2010/main" val="2044141205"/>
              </p:ext>
            </p:extLst>
          </p:nvPr>
        </p:nvGraphicFramePr>
        <p:xfrm>
          <a:off x="7667703" y="4004022"/>
          <a:ext cx="2045755" cy="1023565"/>
        </p:xfrm>
        <a:graphic>
          <a:graphicData uri="http://schemas.openxmlformats.org/presentationml/2006/ole">
            <mc:AlternateContent xmlns:mc="http://schemas.openxmlformats.org/markup-compatibility/2006">
              <mc:Choice xmlns:v="urn:schemas-microsoft-com:vml" Requires="v">
                <p:oleObj spid="_x0000_s434899" name="公式" r:id="rId21" imgW="863225" imgH="431613" progId="Equation.3">
                  <p:embed/>
                </p:oleObj>
              </mc:Choice>
              <mc:Fallback>
                <p:oleObj name="公式" r:id="rId21" imgW="863225" imgH="431613"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67703" y="4004022"/>
                        <a:ext cx="2045755" cy="1023565"/>
                      </a:xfrm>
                      <a:prstGeom prst="rect">
                        <a:avLst/>
                      </a:prstGeom>
                      <a:noFill/>
                      <a:ln>
                        <a:noFill/>
                      </a:ln>
                      <a:effectLst/>
                      <a:extLst/>
                    </p:spPr>
                  </p:pic>
                </p:oleObj>
              </mc:Fallback>
            </mc:AlternateContent>
          </a:graphicData>
        </a:graphic>
      </p:graphicFrame>
      <p:graphicFrame>
        <p:nvGraphicFramePr>
          <p:cNvPr id="64" name="Object 74"/>
          <p:cNvGraphicFramePr>
            <a:graphicFrameLocks noChangeAspect="1"/>
          </p:cNvGraphicFramePr>
          <p:nvPr>
            <p:extLst>
              <p:ext uri="{D42A27DB-BD31-4B8C-83A1-F6EECF244321}">
                <p14:modId xmlns:p14="http://schemas.microsoft.com/office/powerpoint/2010/main" val="1301922107"/>
              </p:ext>
            </p:extLst>
          </p:nvPr>
        </p:nvGraphicFramePr>
        <p:xfrm>
          <a:off x="2597963" y="4963583"/>
          <a:ext cx="3157538" cy="1044117"/>
        </p:xfrm>
        <a:graphic>
          <a:graphicData uri="http://schemas.openxmlformats.org/presentationml/2006/ole">
            <mc:AlternateContent xmlns:mc="http://schemas.openxmlformats.org/markup-compatibility/2006">
              <mc:Choice xmlns:v="urn:schemas-microsoft-com:vml" Requires="v">
                <p:oleObj spid="_x0000_s434900" name="公式" r:id="rId23" imgW="1155700" imgH="431800" progId="Equation.3">
                  <p:embed/>
                </p:oleObj>
              </mc:Choice>
              <mc:Fallback>
                <p:oleObj name="公式" r:id="rId23" imgW="1155700" imgH="4318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97963" y="4963583"/>
                        <a:ext cx="3157538" cy="1044117"/>
                      </a:xfrm>
                      <a:prstGeom prst="rect">
                        <a:avLst/>
                      </a:prstGeom>
                      <a:noFill/>
                      <a:ln>
                        <a:noFill/>
                      </a:ln>
                      <a:effectLst/>
                      <a:extLst/>
                    </p:spPr>
                  </p:pic>
                </p:oleObj>
              </mc:Fallback>
            </mc:AlternateContent>
          </a:graphicData>
        </a:graphic>
      </p:graphicFrame>
      <p:graphicFrame>
        <p:nvGraphicFramePr>
          <p:cNvPr id="65" name="Object 72"/>
          <p:cNvGraphicFramePr>
            <a:graphicFrameLocks noChangeAspect="1"/>
          </p:cNvGraphicFramePr>
          <p:nvPr>
            <p:extLst>
              <p:ext uri="{D42A27DB-BD31-4B8C-83A1-F6EECF244321}">
                <p14:modId xmlns:p14="http://schemas.microsoft.com/office/powerpoint/2010/main" val="1639233101"/>
              </p:ext>
            </p:extLst>
          </p:nvPr>
        </p:nvGraphicFramePr>
        <p:xfrm>
          <a:off x="8596864" y="4974553"/>
          <a:ext cx="1153295" cy="1022175"/>
        </p:xfrm>
        <a:graphic>
          <a:graphicData uri="http://schemas.openxmlformats.org/presentationml/2006/ole">
            <mc:AlternateContent xmlns:mc="http://schemas.openxmlformats.org/markup-compatibility/2006">
              <mc:Choice xmlns:v="urn:schemas-microsoft-com:vml" Requires="v">
                <p:oleObj spid="_x0000_s434901" name="公式" r:id="rId25" imgW="444240" imgH="393480" progId="Equation.3">
                  <p:embed/>
                </p:oleObj>
              </mc:Choice>
              <mc:Fallback>
                <p:oleObj name="公式" r:id="rId25" imgW="444240" imgH="393480" progId="Equation.3">
                  <p:embed/>
                  <p:pic>
                    <p:nvPicPr>
                      <p:cNvPr id="0" name=""/>
                      <p:cNvPicPr>
                        <a:picLocks noChangeAspect="1" noChangeArrowheads="1"/>
                      </p:cNvPicPr>
                      <p:nvPr/>
                    </p:nvPicPr>
                    <p:blipFill>
                      <a:blip r:embed="rId26"/>
                      <a:srcRect/>
                      <a:stretch>
                        <a:fillRect/>
                      </a:stretch>
                    </p:blipFill>
                    <p:spPr bwMode="auto">
                      <a:xfrm>
                        <a:off x="8596864" y="4974553"/>
                        <a:ext cx="1153295" cy="1022175"/>
                      </a:xfrm>
                      <a:prstGeom prst="rect">
                        <a:avLst/>
                      </a:prstGeom>
                      <a:noFill/>
                      <a:ln>
                        <a:noFill/>
                      </a:ln>
                      <a:effectLst/>
                      <a:extLst/>
                    </p:spPr>
                  </p:pic>
                </p:oleObj>
              </mc:Fallback>
            </mc:AlternateContent>
          </a:graphicData>
        </a:graphic>
      </p:graphicFrame>
      <p:sp>
        <p:nvSpPr>
          <p:cNvPr id="66" name="Text Box 80"/>
          <p:cNvSpPr txBox="1">
            <a:spLocks noChangeArrowheads="1"/>
          </p:cNvSpPr>
          <p:nvPr/>
        </p:nvSpPr>
        <p:spPr bwMode="auto">
          <a:xfrm>
            <a:off x="1907594" y="6202878"/>
            <a:ext cx="65307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9900"/>
                </a:solidFill>
              </a:rPr>
              <a:t>穿过</a:t>
            </a:r>
            <a:r>
              <a:rPr lang="en-US" altLang="zh-CN" dirty="0">
                <a:solidFill>
                  <a:srgbClr val="FF0000"/>
                </a:solidFill>
              </a:rPr>
              <a:t>d</a:t>
            </a:r>
            <a:r>
              <a:rPr lang="zh-CN" altLang="en-US" dirty="0">
                <a:solidFill>
                  <a:srgbClr val="009900"/>
                </a:solidFill>
              </a:rPr>
              <a:t>厚度后，</a:t>
            </a:r>
            <a:r>
              <a:rPr lang="en-US" altLang="zh-CN" dirty="0">
                <a:solidFill>
                  <a:srgbClr val="009900"/>
                </a:solidFill>
              </a:rPr>
              <a:t>o</a:t>
            </a:r>
            <a:r>
              <a:rPr lang="zh-CN" altLang="en-US" dirty="0">
                <a:solidFill>
                  <a:srgbClr val="009900"/>
                </a:solidFill>
              </a:rPr>
              <a:t>光和</a:t>
            </a:r>
            <a:r>
              <a:rPr lang="en-US" altLang="zh-CN" dirty="0">
                <a:solidFill>
                  <a:srgbClr val="009900"/>
                </a:solidFill>
              </a:rPr>
              <a:t>e</a:t>
            </a:r>
            <a:r>
              <a:rPr lang="zh-CN" altLang="en-US" dirty="0">
                <a:solidFill>
                  <a:srgbClr val="009900"/>
                </a:solidFill>
              </a:rPr>
              <a:t>光得光程差为</a:t>
            </a:r>
          </a:p>
        </p:txBody>
      </p:sp>
      <p:graphicFrame>
        <p:nvGraphicFramePr>
          <p:cNvPr id="67" name="Object 66"/>
          <p:cNvGraphicFramePr>
            <a:graphicFrameLocks noChangeAspect="1"/>
          </p:cNvGraphicFramePr>
          <p:nvPr>
            <p:extLst>
              <p:ext uri="{D42A27DB-BD31-4B8C-83A1-F6EECF244321}">
                <p14:modId xmlns:p14="http://schemas.microsoft.com/office/powerpoint/2010/main" val="2660036309"/>
              </p:ext>
            </p:extLst>
          </p:nvPr>
        </p:nvGraphicFramePr>
        <p:xfrm>
          <a:off x="7656074" y="6128920"/>
          <a:ext cx="2608280" cy="671137"/>
        </p:xfrm>
        <a:graphic>
          <a:graphicData uri="http://schemas.openxmlformats.org/presentationml/2006/ole">
            <mc:AlternateContent xmlns:mc="http://schemas.openxmlformats.org/markup-compatibility/2006">
              <mc:Choice xmlns:v="urn:schemas-microsoft-com:vml" Requires="v">
                <p:oleObj spid="_x0000_s434902" name="Equation" r:id="rId27" imgW="889000" imgH="228600" progId="Equation.3">
                  <p:embed/>
                </p:oleObj>
              </mc:Choice>
              <mc:Fallback>
                <p:oleObj name="Equation" r:id="rId27" imgW="889000" imgH="2286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656074" y="6128920"/>
                        <a:ext cx="2608280" cy="67113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8304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ppt_x"/>
                                          </p:val>
                                        </p:tav>
                                        <p:tav tm="100000">
                                          <p:val>
                                            <p:strVal val="#ppt_x"/>
                                          </p:val>
                                        </p:tav>
                                      </p:tavLst>
                                    </p:anim>
                                    <p:anim calcmode="lin" valueType="num">
                                      <p:cBhvr additive="base">
                                        <p:cTn id="2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anim calcmode="lin" valueType="num">
                                      <p:cBhvr>
                                        <p:cTn id="65" dur="1000" fill="hold"/>
                                        <p:tgtEl>
                                          <p:spTgt spid="31"/>
                                        </p:tgtEl>
                                        <p:attrNameLst>
                                          <p:attrName>ppt_x</p:attrName>
                                        </p:attrNameLst>
                                      </p:cBhvr>
                                      <p:tavLst>
                                        <p:tav tm="0">
                                          <p:val>
                                            <p:strVal val="#ppt_x"/>
                                          </p:val>
                                        </p:tav>
                                        <p:tav tm="100000">
                                          <p:val>
                                            <p:strVal val="#ppt_x"/>
                                          </p:val>
                                        </p:tav>
                                      </p:tavLst>
                                    </p:anim>
                                    <p:anim calcmode="lin" valueType="num">
                                      <p:cBhvr>
                                        <p:cTn id="6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circle(in)">
                                      <p:cBhvr>
                                        <p:cTn id="71" dur="2000"/>
                                        <p:tgtEl>
                                          <p:spTgt spid="56"/>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57"/>
                                        </p:tgtEl>
                                        <p:attrNameLst>
                                          <p:attrName>style.visibility</p:attrName>
                                        </p:attrNameLst>
                                      </p:cBhvr>
                                      <p:to>
                                        <p:strVal val="visible"/>
                                      </p:to>
                                    </p:set>
                                    <p:anim calcmode="lin" valueType="num">
                                      <p:cBhvr additive="base">
                                        <p:cTn id="76" dur="500" fill="hold"/>
                                        <p:tgtEl>
                                          <p:spTgt spid="57"/>
                                        </p:tgtEl>
                                        <p:attrNameLst>
                                          <p:attrName>ppt_x</p:attrName>
                                        </p:attrNameLst>
                                      </p:cBhvr>
                                      <p:tavLst>
                                        <p:tav tm="0">
                                          <p:val>
                                            <p:strVal val="#ppt_x"/>
                                          </p:val>
                                        </p:tav>
                                        <p:tav tm="100000">
                                          <p:val>
                                            <p:strVal val="#ppt_x"/>
                                          </p:val>
                                        </p:tav>
                                      </p:tavLst>
                                    </p:anim>
                                    <p:anim calcmode="lin" valueType="num">
                                      <p:cBhvr additive="base">
                                        <p:cTn id="77"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31" presetClass="entr" presetSubtype="0" fill="hold" nodeType="click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1000" fill="hold"/>
                                        <p:tgtEl>
                                          <p:spTgt spid="58"/>
                                        </p:tgtEl>
                                        <p:attrNameLst>
                                          <p:attrName>ppt_w</p:attrName>
                                        </p:attrNameLst>
                                      </p:cBhvr>
                                      <p:tavLst>
                                        <p:tav tm="0">
                                          <p:val>
                                            <p:fltVal val="0"/>
                                          </p:val>
                                        </p:tav>
                                        <p:tav tm="100000">
                                          <p:val>
                                            <p:strVal val="#ppt_w"/>
                                          </p:val>
                                        </p:tav>
                                      </p:tavLst>
                                    </p:anim>
                                    <p:anim calcmode="lin" valueType="num">
                                      <p:cBhvr>
                                        <p:cTn id="83" dur="1000" fill="hold"/>
                                        <p:tgtEl>
                                          <p:spTgt spid="58"/>
                                        </p:tgtEl>
                                        <p:attrNameLst>
                                          <p:attrName>ppt_h</p:attrName>
                                        </p:attrNameLst>
                                      </p:cBhvr>
                                      <p:tavLst>
                                        <p:tav tm="0">
                                          <p:val>
                                            <p:fltVal val="0"/>
                                          </p:val>
                                        </p:tav>
                                        <p:tav tm="100000">
                                          <p:val>
                                            <p:strVal val="#ppt_h"/>
                                          </p:val>
                                        </p:tav>
                                      </p:tavLst>
                                    </p:anim>
                                    <p:anim calcmode="lin" valueType="num">
                                      <p:cBhvr>
                                        <p:cTn id="84" dur="1000" fill="hold"/>
                                        <p:tgtEl>
                                          <p:spTgt spid="58"/>
                                        </p:tgtEl>
                                        <p:attrNameLst>
                                          <p:attrName>style.rotation</p:attrName>
                                        </p:attrNameLst>
                                      </p:cBhvr>
                                      <p:tavLst>
                                        <p:tav tm="0">
                                          <p:val>
                                            <p:fltVal val="90"/>
                                          </p:val>
                                        </p:tav>
                                        <p:tav tm="100000">
                                          <p:val>
                                            <p:fltVal val="0"/>
                                          </p:val>
                                        </p:tav>
                                      </p:tavLst>
                                    </p:anim>
                                    <p:animEffect transition="in" filter="fade">
                                      <p:cBhvr>
                                        <p:cTn id="85" dur="1000"/>
                                        <p:tgtEl>
                                          <p:spTgt spid="58"/>
                                        </p:tgtEl>
                                      </p:cBhvr>
                                    </p:animEffect>
                                  </p:childTnLst>
                                </p:cTn>
                              </p:par>
                            </p:childTnLst>
                          </p:cTn>
                        </p:par>
                      </p:childTnLst>
                    </p:cTn>
                  </p:par>
                  <p:par>
                    <p:cTn id="86" fill="hold">
                      <p:stCondLst>
                        <p:cond delay="indefinite"/>
                      </p:stCondLst>
                      <p:childTnLst>
                        <p:par>
                          <p:cTn id="87" fill="hold">
                            <p:stCondLst>
                              <p:cond delay="0"/>
                            </p:stCondLst>
                            <p:childTnLst>
                              <p:par>
                                <p:cTn id="88" presetID="6" presetClass="entr" presetSubtype="16" fill="hold" grpId="0" nodeType="click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circle(in)">
                                      <p:cBhvr>
                                        <p:cTn id="90" dur="20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60"/>
                                        </p:tgtEl>
                                        <p:attrNameLst>
                                          <p:attrName>style.visibility</p:attrName>
                                        </p:attrNameLst>
                                      </p:cBhvr>
                                      <p:to>
                                        <p:strVal val="visible"/>
                                      </p:to>
                                    </p:set>
                                    <p:anim calcmode="lin" valueType="num">
                                      <p:cBhvr additive="base">
                                        <p:cTn id="95" dur="500" fill="hold"/>
                                        <p:tgtEl>
                                          <p:spTgt spid="60"/>
                                        </p:tgtEl>
                                        <p:attrNameLst>
                                          <p:attrName>ppt_x</p:attrName>
                                        </p:attrNameLst>
                                      </p:cBhvr>
                                      <p:tavLst>
                                        <p:tav tm="0">
                                          <p:val>
                                            <p:strVal val="#ppt_x"/>
                                          </p:val>
                                        </p:tav>
                                        <p:tav tm="100000">
                                          <p:val>
                                            <p:strVal val="#ppt_x"/>
                                          </p:val>
                                        </p:tav>
                                      </p:tavLst>
                                    </p:anim>
                                    <p:anim calcmode="lin" valueType="num">
                                      <p:cBhvr additive="base">
                                        <p:cTn id="9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31" presetClass="entr" presetSubtype="0" fill="hold" nodeType="clickEffect">
                                  <p:stCondLst>
                                    <p:cond delay="0"/>
                                  </p:stCondLst>
                                  <p:childTnLst>
                                    <p:set>
                                      <p:cBhvr>
                                        <p:cTn id="100" dur="1" fill="hold">
                                          <p:stCondLst>
                                            <p:cond delay="0"/>
                                          </p:stCondLst>
                                        </p:cTn>
                                        <p:tgtEl>
                                          <p:spTgt spid="61"/>
                                        </p:tgtEl>
                                        <p:attrNameLst>
                                          <p:attrName>style.visibility</p:attrName>
                                        </p:attrNameLst>
                                      </p:cBhvr>
                                      <p:to>
                                        <p:strVal val="visible"/>
                                      </p:to>
                                    </p:set>
                                    <p:anim calcmode="lin" valueType="num">
                                      <p:cBhvr>
                                        <p:cTn id="101" dur="1000" fill="hold"/>
                                        <p:tgtEl>
                                          <p:spTgt spid="61"/>
                                        </p:tgtEl>
                                        <p:attrNameLst>
                                          <p:attrName>ppt_w</p:attrName>
                                        </p:attrNameLst>
                                      </p:cBhvr>
                                      <p:tavLst>
                                        <p:tav tm="0">
                                          <p:val>
                                            <p:fltVal val="0"/>
                                          </p:val>
                                        </p:tav>
                                        <p:tav tm="100000">
                                          <p:val>
                                            <p:strVal val="#ppt_w"/>
                                          </p:val>
                                        </p:tav>
                                      </p:tavLst>
                                    </p:anim>
                                    <p:anim calcmode="lin" valueType="num">
                                      <p:cBhvr>
                                        <p:cTn id="102" dur="1000" fill="hold"/>
                                        <p:tgtEl>
                                          <p:spTgt spid="61"/>
                                        </p:tgtEl>
                                        <p:attrNameLst>
                                          <p:attrName>ppt_h</p:attrName>
                                        </p:attrNameLst>
                                      </p:cBhvr>
                                      <p:tavLst>
                                        <p:tav tm="0">
                                          <p:val>
                                            <p:fltVal val="0"/>
                                          </p:val>
                                        </p:tav>
                                        <p:tav tm="100000">
                                          <p:val>
                                            <p:strVal val="#ppt_h"/>
                                          </p:val>
                                        </p:tav>
                                      </p:tavLst>
                                    </p:anim>
                                    <p:anim calcmode="lin" valueType="num">
                                      <p:cBhvr>
                                        <p:cTn id="103" dur="1000" fill="hold"/>
                                        <p:tgtEl>
                                          <p:spTgt spid="61"/>
                                        </p:tgtEl>
                                        <p:attrNameLst>
                                          <p:attrName>style.rotation</p:attrName>
                                        </p:attrNameLst>
                                      </p:cBhvr>
                                      <p:tavLst>
                                        <p:tav tm="0">
                                          <p:val>
                                            <p:fltVal val="90"/>
                                          </p:val>
                                        </p:tav>
                                        <p:tav tm="100000">
                                          <p:val>
                                            <p:fltVal val="0"/>
                                          </p:val>
                                        </p:tav>
                                      </p:tavLst>
                                    </p:anim>
                                    <p:animEffect transition="in" filter="fade">
                                      <p:cBhvr>
                                        <p:cTn id="104" dur="1000"/>
                                        <p:tgtEl>
                                          <p:spTgt spid="61"/>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63"/>
                                        </p:tgtEl>
                                        <p:attrNameLst>
                                          <p:attrName>style.visibility</p:attrName>
                                        </p:attrNameLst>
                                      </p:cBhvr>
                                      <p:to>
                                        <p:strVal val="visible"/>
                                      </p:to>
                                    </p:set>
                                    <p:anim calcmode="lin" valueType="num">
                                      <p:cBhvr additive="base">
                                        <p:cTn id="109" dur="500" fill="hold"/>
                                        <p:tgtEl>
                                          <p:spTgt spid="63"/>
                                        </p:tgtEl>
                                        <p:attrNameLst>
                                          <p:attrName>ppt_x</p:attrName>
                                        </p:attrNameLst>
                                      </p:cBhvr>
                                      <p:tavLst>
                                        <p:tav tm="0">
                                          <p:val>
                                            <p:strVal val="#ppt_x"/>
                                          </p:val>
                                        </p:tav>
                                        <p:tav tm="100000">
                                          <p:val>
                                            <p:strVal val="#ppt_x"/>
                                          </p:val>
                                        </p:tav>
                                      </p:tavLst>
                                    </p:anim>
                                    <p:anim calcmode="lin" valueType="num">
                                      <p:cBhvr additive="base">
                                        <p:cTn id="11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31" presetClass="entr" presetSubtype="0" fill="hold" nodeType="clickEffect">
                                  <p:stCondLst>
                                    <p:cond delay="0"/>
                                  </p:stCondLst>
                                  <p:childTnLst>
                                    <p:set>
                                      <p:cBhvr>
                                        <p:cTn id="114" dur="1" fill="hold">
                                          <p:stCondLst>
                                            <p:cond delay="0"/>
                                          </p:stCondLst>
                                        </p:cTn>
                                        <p:tgtEl>
                                          <p:spTgt spid="64"/>
                                        </p:tgtEl>
                                        <p:attrNameLst>
                                          <p:attrName>style.visibility</p:attrName>
                                        </p:attrNameLst>
                                      </p:cBhvr>
                                      <p:to>
                                        <p:strVal val="visible"/>
                                      </p:to>
                                    </p:set>
                                    <p:anim calcmode="lin" valueType="num">
                                      <p:cBhvr>
                                        <p:cTn id="115" dur="1000" fill="hold"/>
                                        <p:tgtEl>
                                          <p:spTgt spid="64"/>
                                        </p:tgtEl>
                                        <p:attrNameLst>
                                          <p:attrName>ppt_w</p:attrName>
                                        </p:attrNameLst>
                                      </p:cBhvr>
                                      <p:tavLst>
                                        <p:tav tm="0">
                                          <p:val>
                                            <p:fltVal val="0"/>
                                          </p:val>
                                        </p:tav>
                                        <p:tav tm="100000">
                                          <p:val>
                                            <p:strVal val="#ppt_w"/>
                                          </p:val>
                                        </p:tav>
                                      </p:tavLst>
                                    </p:anim>
                                    <p:anim calcmode="lin" valueType="num">
                                      <p:cBhvr>
                                        <p:cTn id="116" dur="1000" fill="hold"/>
                                        <p:tgtEl>
                                          <p:spTgt spid="64"/>
                                        </p:tgtEl>
                                        <p:attrNameLst>
                                          <p:attrName>ppt_h</p:attrName>
                                        </p:attrNameLst>
                                      </p:cBhvr>
                                      <p:tavLst>
                                        <p:tav tm="0">
                                          <p:val>
                                            <p:fltVal val="0"/>
                                          </p:val>
                                        </p:tav>
                                        <p:tav tm="100000">
                                          <p:val>
                                            <p:strVal val="#ppt_h"/>
                                          </p:val>
                                        </p:tav>
                                      </p:tavLst>
                                    </p:anim>
                                    <p:anim calcmode="lin" valueType="num">
                                      <p:cBhvr>
                                        <p:cTn id="117" dur="1000" fill="hold"/>
                                        <p:tgtEl>
                                          <p:spTgt spid="64"/>
                                        </p:tgtEl>
                                        <p:attrNameLst>
                                          <p:attrName>style.rotation</p:attrName>
                                        </p:attrNameLst>
                                      </p:cBhvr>
                                      <p:tavLst>
                                        <p:tav tm="0">
                                          <p:val>
                                            <p:fltVal val="90"/>
                                          </p:val>
                                        </p:tav>
                                        <p:tav tm="100000">
                                          <p:val>
                                            <p:fltVal val="0"/>
                                          </p:val>
                                        </p:tav>
                                      </p:tavLst>
                                    </p:anim>
                                    <p:animEffect transition="in" filter="fade">
                                      <p:cBhvr>
                                        <p:cTn id="118" dur="1000"/>
                                        <p:tgtEl>
                                          <p:spTgt spid="64"/>
                                        </p:tgtEl>
                                      </p:cBhvr>
                                    </p:animEffect>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62"/>
                                        </p:tgtEl>
                                        <p:attrNameLst>
                                          <p:attrName>style.visibility</p:attrName>
                                        </p:attrNameLst>
                                      </p:cBhvr>
                                      <p:to>
                                        <p:strVal val="visible"/>
                                      </p:to>
                                    </p:set>
                                    <p:anim calcmode="lin" valueType="num">
                                      <p:cBhvr additive="base">
                                        <p:cTn id="123" dur="500" fill="hold"/>
                                        <p:tgtEl>
                                          <p:spTgt spid="62"/>
                                        </p:tgtEl>
                                        <p:attrNameLst>
                                          <p:attrName>ppt_x</p:attrName>
                                        </p:attrNameLst>
                                      </p:cBhvr>
                                      <p:tavLst>
                                        <p:tav tm="0">
                                          <p:val>
                                            <p:strVal val="#ppt_x"/>
                                          </p:val>
                                        </p:tav>
                                        <p:tav tm="100000">
                                          <p:val>
                                            <p:strVal val="#ppt_x"/>
                                          </p:val>
                                        </p:tav>
                                      </p:tavLst>
                                    </p:anim>
                                    <p:anim calcmode="lin" valueType="num">
                                      <p:cBhvr additive="base">
                                        <p:cTn id="12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nodeType="clickEffect">
                                  <p:stCondLst>
                                    <p:cond delay="0"/>
                                  </p:stCondLst>
                                  <p:childTnLst>
                                    <p:set>
                                      <p:cBhvr>
                                        <p:cTn id="128" dur="1" fill="hold">
                                          <p:stCondLst>
                                            <p:cond delay="0"/>
                                          </p:stCondLst>
                                        </p:cTn>
                                        <p:tgtEl>
                                          <p:spTgt spid="65"/>
                                        </p:tgtEl>
                                        <p:attrNameLst>
                                          <p:attrName>style.visibility</p:attrName>
                                        </p:attrNameLst>
                                      </p:cBhvr>
                                      <p:to>
                                        <p:strVal val="visible"/>
                                      </p:to>
                                    </p:set>
                                    <p:anim calcmode="lin" valueType="num">
                                      <p:cBhvr additive="base">
                                        <p:cTn id="129" dur="500" fill="hold"/>
                                        <p:tgtEl>
                                          <p:spTgt spid="65"/>
                                        </p:tgtEl>
                                        <p:attrNameLst>
                                          <p:attrName>ppt_x</p:attrName>
                                        </p:attrNameLst>
                                      </p:cBhvr>
                                      <p:tavLst>
                                        <p:tav tm="0">
                                          <p:val>
                                            <p:strVal val="#ppt_x"/>
                                          </p:val>
                                        </p:tav>
                                        <p:tav tm="100000">
                                          <p:val>
                                            <p:strVal val="#ppt_x"/>
                                          </p:val>
                                        </p:tav>
                                      </p:tavLst>
                                    </p:anim>
                                    <p:anim calcmode="lin" valueType="num">
                                      <p:cBhvr additive="base">
                                        <p:cTn id="13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1" presetClass="entr" presetSubtype="1" fill="hold" grpId="0" nodeType="click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wheel(1)">
                                      <p:cBhvr>
                                        <p:cTn id="135" dur="2000"/>
                                        <p:tgtEl>
                                          <p:spTgt spid="66"/>
                                        </p:tgtEl>
                                      </p:cBhvr>
                                    </p:animEffect>
                                  </p:childTnLst>
                                </p:cTn>
                              </p:par>
                            </p:childTnLst>
                          </p:cTn>
                        </p:par>
                      </p:childTnLst>
                    </p:cTn>
                  </p:par>
                  <p:par>
                    <p:cTn id="136" fill="hold">
                      <p:stCondLst>
                        <p:cond delay="indefinite"/>
                      </p:stCondLst>
                      <p:childTnLst>
                        <p:par>
                          <p:cTn id="137" fill="hold">
                            <p:stCondLst>
                              <p:cond delay="0"/>
                            </p:stCondLst>
                            <p:childTnLst>
                              <p:par>
                                <p:cTn id="138" presetID="14" presetClass="entr" presetSubtype="10" fill="hold" nodeType="clickEffect">
                                  <p:stCondLst>
                                    <p:cond delay="0"/>
                                  </p:stCondLst>
                                  <p:childTnLst>
                                    <p:set>
                                      <p:cBhvr>
                                        <p:cTn id="139" dur="1" fill="hold">
                                          <p:stCondLst>
                                            <p:cond delay="0"/>
                                          </p:stCondLst>
                                        </p:cTn>
                                        <p:tgtEl>
                                          <p:spTgt spid="67"/>
                                        </p:tgtEl>
                                        <p:attrNameLst>
                                          <p:attrName>style.visibility</p:attrName>
                                        </p:attrNameLst>
                                      </p:cBhvr>
                                      <p:to>
                                        <p:strVal val="visible"/>
                                      </p:to>
                                    </p:set>
                                    <p:animEffect transition="in" filter="randombar(horizontal)">
                                      <p:cBhvr>
                                        <p:cTn id="14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46" grpId="0" animBg="1"/>
      <p:bldP spid="56" grpId="0"/>
      <p:bldP spid="59" grpId="0"/>
      <p:bldP spid="6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4"/>
          <p:cNvGrpSpPr>
            <a:grpSpLocks/>
          </p:cNvGrpSpPr>
          <p:nvPr/>
        </p:nvGrpSpPr>
        <p:grpSpPr bwMode="auto">
          <a:xfrm>
            <a:off x="2941599" y="186270"/>
            <a:ext cx="2538413" cy="2381250"/>
            <a:chOff x="849" y="2652"/>
            <a:chExt cx="1599" cy="1500"/>
          </a:xfrm>
        </p:grpSpPr>
        <p:grpSp>
          <p:nvGrpSpPr>
            <p:cNvPr id="3" name="Group 69"/>
            <p:cNvGrpSpPr>
              <a:grpSpLocks/>
            </p:cNvGrpSpPr>
            <p:nvPr/>
          </p:nvGrpSpPr>
          <p:grpSpPr bwMode="auto">
            <a:xfrm>
              <a:off x="864" y="2652"/>
              <a:ext cx="1584" cy="1500"/>
              <a:chOff x="1056" y="1416"/>
              <a:chExt cx="1584" cy="1500"/>
            </a:xfrm>
          </p:grpSpPr>
          <p:sp>
            <p:nvSpPr>
              <p:cNvPr id="5" name="AutoShape 70"/>
              <p:cNvSpPr>
                <a:spLocks noChangeArrowheads="1"/>
              </p:cNvSpPr>
              <p:nvPr/>
            </p:nvSpPr>
            <p:spPr bwMode="auto">
              <a:xfrm flipH="1">
                <a:off x="1056" y="1416"/>
                <a:ext cx="1584" cy="1500"/>
              </a:xfrm>
              <a:prstGeom prst="cube">
                <a:avLst>
                  <a:gd name="adj" fmla="val 33255"/>
                </a:avLst>
              </a:prstGeom>
              <a:solidFill>
                <a:srgbClr val="FFFF00"/>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Rectangle 71"/>
              <p:cNvSpPr>
                <a:spLocks noChangeArrowheads="1"/>
              </p:cNvSpPr>
              <p:nvPr/>
            </p:nvSpPr>
            <p:spPr bwMode="auto">
              <a:xfrm>
                <a:off x="1056" y="1416"/>
                <a:ext cx="1080" cy="996"/>
              </a:xfrm>
              <a:prstGeom prst="rect">
                <a:avLst/>
              </a:prstGeom>
              <a:noFill/>
              <a:ln w="9525">
                <a:solidFill>
                  <a:srgbClr val="000000"/>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Line 72"/>
              <p:cNvSpPr>
                <a:spLocks noChangeShapeType="1"/>
              </p:cNvSpPr>
              <p:nvPr/>
            </p:nvSpPr>
            <p:spPr bwMode="auto">
              <a:xfrm>
                <a:off x="2136" y="2412"/>
                <a:ext cx="504" cy="504"/>
              </a:xfrm>
              <a:prstGeom prst="line">
                <a:avLst/>
              </a:prstGeom>
              <a:noFill/>
              <a:ln w="952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 name="Line 73"/>
            <p:cNvSpPr>
              <a:spLocks noChangeShapeType="1"/>
            </p:cNvSpPr>
            <p:nvPr/>
          </p:nvSpPr>
          <p:spPr bwMode="auto">
            <a:xfrm>
              <a:off x="849" y="3216"/>
              <a:ext cx="512" cy="603"/>
            </a:xfrm>
            <a:prstGeom prst="line">
              <a:avLst/>
            </a:prstGeom>
            <a:noFill/>
            <a:ln w="38100">
              <a:solidFill>
                <a:srgbClr val="0099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1" name="AutoShape 28"/>
          <p:cNvSpPr>
            <a:spLocks noChangeArrowheads="1"/>
          </p:cNvSpPr>
          <p:nvPr/>
        </p:nvSpPr>
        <p:spPr bwMode="auto">
          <a:xfrm flipH="1">
            <a:off x="1843569" y="372539"/>
            <a:ext cx="852605" cy="560122"/>
          </a:xfrm>
          <a:prstGeom prst="wedgeRectCallout">
            <a:avLst>
              <a:gd name="adj1" fmla="val -94363"/>
              <a:gd name="adj2" fmla="val 110354"/>
            </a:avLst>
          </a:prstGeom>
          <a:solidFill>
            <a:srgbClr val="00FFFF"/>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660033"/>
                </a:solidFill>
              </a:rPr>
              <a:t>光轴</a:t>
            </a:r>
            <a:endParaRPr lang="zh-CN" altLang="en-US" dirty="0">
              <a:solidFill>
                <a:srgbClr val="660033"/>
              </a:solidFill>
            </a:endParaRPr>
          </a:p>
        </p:txBody>
      </p:sp>
      <p:sp>
        <p:nvSpPr>
          <p:cNvPr id="37" name="Line 73"/>
          <p:cNvSpPr>
            <a:spLocks noChangeShapeType="1"/>
          </p:cNvSpPr>
          <p:nvPr/>
        </p:nvSpPr>
        <p:spPr bwMode="auto">
          <a:xfrm>
            <a:off x="3751478" y="2659348"/>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74"/>
          <p:cNvSpPr>
            <a:spLocks noChangeShapeType="1"/>
          </p:cNvSpPr>
          <p:nvPr/>
        </p:nvSpPr>
        <p:spPr bwMode="auto">
          <a:xfrm flipV="1">
            <a:off x="3759807" y="2804920"/>
            <a:ext cx="1720204" cy="6491"/>
          </a:xfrm>
          <a:prstGeom prst="line">
            <a:avLst/>
          </a:prstGeom>
          <a:noFill/>
          <a:ln w="19050">
            <a:solidFill>
              <a:srgbClr val="9900CC"/>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72"/>
          <p:cNvSpPr>
            <a:spLocks noChangeShapeType="1"/>
          </p:cNvSpPr>
          <p:nvPr/>
        </p:nvSpPr>
        <p:spPr bwMode="auto">
          <a:xfrm>
            <a:off x="5480011" y="2659348"/>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40" name="Object 1032"/>
          <p:cNvGraphicFramePr>
            <a:graphicFrameLocks noChangeAspect="1"/>
          </p:cNvGraphicFramePr>
          <p:nvPr>
            <p:extLst>
              <p:ext uri="{D42A27DB-BD31-4B8C-83A1-F6EECF244321}">
                <p14:modId xmlns:p14="http://schemas.microsoft.com/office/powerpoint/2010/main" val="2017682735"/>
              </p:ext>
            </p:extLst>
          </p:nvPr>
        </p:nvGraphicFramePr>
        <p:xfrm>
          <a:off x="4383199" y="2553127"/>
          <a:ext cx="544513" cy="563563"/>
        </p:xfrm>
        <a:graphic>
          <a:graphicData uri="http://schemas.openxmlformats.org/presentationml/2006/ole">
            <mc:AlternateContent xmlns:mc="http://schemas.openxmlformats.org/markup-compatibility/2006">
              <mc:Choice xmlns:v="urn:schemas-microsoft-com:vml" Requires="v">
                <p:oleObj spid="_x0000_s451446" name="公式" r:id="rId3" imgW="139680" imgH="177480" progId="Equation.3">
                  <p:embed/>
                </p:oleObj>
              </mc:Choice>
              <mc:Fallback>
                <p:oleObj name="公式" r:id="rId3" imgW="139680" imgH="177480" progId="Equation.3">
                  <p:embed/>
                  <p:pic>
                    <p:nvPicPr>
                      <p:cNvPr id="0" name=""/>
                      <p:cNvPicPr>
                        <a:picLocks noChangeAspect="1" noChangeArrowheads="1"/>
                      </p:cNvPicPr>
                      <p:nvPr/>
                    </p:nvPicPr>
                    <p:blipFill>
                      <a:blip r:embed="rId4"/>
                      <a:srcRect/>
                      <a:stretch>
                        <a:fillRect/>
                      </a:stretch>
                    </p:blipFill>
                    <p:spPr bwMode="auto">
                      <a:xfrm>
                        <a:off x="4383199" y="2553127"/>
                        <a:ext cx="544513" cy="563563"/>
                      </a:xfrm>
                      <a:prstGeom prst="rect">
                        <a:avLst/>
                      </a:prstGeom>
                      <a:noFill/>
                      <a:ln>
                        <a:noFill/>
                      </a:ln>
                      <a:effectLst/>
                      <a:extLst/>
                    </p:spPr>
                  </p:pic>
                </p:oleObj>
              </mc:Fallback>
            </mc:AlternateContent>
          </a:graphicData>
        </a:graphic>
      </p:graphicFrame>
      <p:grpSp>
        <p:nvGrpSpPr>
          <p:cNvPr id="41" name="Group 42"/>
          <p:cNvGrpSpPr>
            <a:grpSpLocks/>
          </p:cNvGrpSpPr>
          <p:nvPr/>
        </p:nvGrpSpPr>
        <p:grpSpPr bwMode="auto">
          <a:xfrm>
            <a:off x="1693029" y="1260016"/>
            <a:ext cx="1581150" cy="400050"/>
            <a:chOff x="336" y="3420"/>
            <a:chExt cx="996" cy="252"/>
          </a:xfrm>
        </p:grpSpPr>
        <p:sp>
          <p:nvSpPr>
            <p:cNvPr id="42" name="Line 35"/>
            <p:cNvSpPr>
              <a:spLocks noChangeShapeType="1"/>
            </p:cNvSpPr>
            <p:nvPr/>
          </p:nvSpPr>
          <p:spPr bwMode="auto">
            <a:xfrm>
              <a:off x="336" y="3528"/>
              <a:ext cx="996" cy="0"/>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Line 39"/>
            <p:cNvSpPr>
              <a:spLocks noChangeShapeType="1"/>
            </p:cNvSpPr>
            <p:nvPr/>
          </p:nvSpPr>
          <p:spPr bwMode="auto">
            <a:xfrm>
              <a:off x="576"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0"/>
            <p:cNvSpPr>
              <a:spLocks noChangeShapeType="1"/>
            </p:cNvSpPr>
            <p:nvPr/>
          </p:nvSpPr>
          <p:spPr bwMode="auto">
            <a:xfrm>
              <a:off x="852"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Line 41"/>
            <p:cNvSpPr>
              <a:spLocks noChangeShapeType="1"/>
            </p:cNvSpPr>
            <p:nvPr/>
          </p:nvSpPr>
          <p:spPr bwMode="auto">
            <a:xfrm>
              <a:off x="1104"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6" name="Group 74"/>
          <p:cNvGrpSpPr>
            <a:grpSpLocks/>
          </p:cNvGrpSpPr>
          <p:nvPr/>
        </p:nvGrpSpPr>
        <p:grpSpPr bwMode="auto">
          <a:xfrm>
            <a:off x="3251310" y="1236129"/>
            <a:ext cx="2263776" cy="803275"/>
            <a:chOff x="1332" y="2060"/>
            <a:chExt cx="1426" cy="506"/>
          </a:xfrm>
        </p:grpSpPr>
        <p:sp>
          <p:nvSpPr>
            <p:cNvPr id="47" name="Line 75"/>
            <p:cNvSpPr>
              <a:spLocks noChangeShapeType="1"/>
            </p:cNvSpPr>
            <p:nvPr/>
          </p:nvSpPr>
          <p:spPr bwMode="auto">
            <a:xfrm flipV="1">
              <a:off x="1356" y="2183"/>
              <a:ext cx="1272" cy="1"/>
            </a:xfrm>
            <a:prstGeom prst="line">
              <a:avLst/>
            </a:prstGeom>
            <a:noFill/>
            <a:ln w="38100">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48" name="Object 76"/>
            <p:cNvGraphicFramePr>
              <a:graphicFrameLocks noChangeAspect="1"/>
            </p:cNvGraphicFramePr>
            <p:nvPr>
              <p:extLst>
                <p:ext uri="{D42A27DB-BD31-4B8C-83A1-F6EECF244321}">
                  <p14:modId xmlns:p14="http://schemas.microsoft.com/office/powerpoint/2010/main" val="3265716303"/>
                </p:ext>
              </p:extLst>
            </p:nvPr>
          </p:nvGraphicFramePr>
          <p:xfrm>
            <a:off x="2443" y="2148"/>
            <a:ext cx="315" cy="418"/>
          </p:xfrm>
          <a:graphic>
            <a:graphicData uri="http://schemas.openxmlformats.org/presentationml/2006/ole">
              <mc:AlternateContent xmlns:mc="http://schemas.openxmlformats.org/markup-compatibility/2006">
                <mc:Choice xmlns:v="urn:schemas-microsoft-com:vml" Requires="v">
                  <p:oleObj spid="_x0000_s451447" name="公式" r:id="rId5" imgW="114120" imgH="139680" progId="Equation.3">
                    <p:embed/>
                  </p:oleObj>
                </mc:Choice>
                <mc:Fallback>
                  <p:oleObj name="公式" r:id="rId5" imgW="114120" imgH="139680" progId="Equation.3">
                    <p:embed/>
                    <p:pic>
                      <p:nvPicPr>
                        <p:cNvPr id="0" name=""/>
                        <p:cNvPicPr>
                          <a:picLocks noChangeAspect="1" noChangeArrowheads="1"/>
                        </p:cNvPicPr>
                        <p:nvPr/>
                      </p:nvPicPr>
                      <p:blipFill>
                        <a:blip r:embed="rId6"/>
                        <a:srcRect/>
                        <a:stretch>
                          <a:fillRect/>
                        </a:stretch>
                      </p:blipFill>
                      <p:spPr bwMode="auto">
                        <a:xfrm>
                          <a:off x="2443" y="2148"/>
                          <a:ext cx="315" cy="418"/>
                        </a:xfrm>
                        <a:prstGeom prst="rect">
                          <a:avLst/>
                        </a:prstGeom>
                        <a:noFill/>
                        <a:ln>
                          <a:noFill/>
                        </a:ln>
                        <a:effectLst/>
                        <a:extLst/>
                      </p:spPr>
                    </p:pic>
                  </p:oleObj>
                </mc:Fallback>
              </mc:AlternateContent>
            </a:graphicData>
          </a:graphic>
        </p:graphicFrame>
        <p:sp>
          <p:nvSpPr>
            <p:cNvPr id="49" name="Line 77"/>
            <p:cNvSpPr>
              <a:spLocks noChangeShapeType="1"/>
            </p:cNvSpPr>
            <p:nvPr/>
          </p:nvSpPr>
          <p:spPr bwMode="auto">
            <a:xfrm>
              <a:off x="1332" y="2089"/>
              <a:ext cx="168" cy="203"/>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78"/>
            <p:cNvSpPr>
              <a:spLocks noChangeShapeType="1"/>
            </p:cNvSpPr>
            <p:nvPr/>
          </p:nvSpPr>
          <p:spPr bwMode="auto">
            <a:xfrm>
              <a:off x="1570" y="2076"/>
              <a:ext cx="158"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79"/>
            <p:cNvSpPr>
              <a:spLocks noChangeShapeType="1"/>
            </p:cNvSpPr>
            <p:nvPr/>
          </p:nvSpPr>
          <p:spPr bwMode="auto">
            <a:xfrm>
              <a:off x="1795" y="2076"/>
              <a:ext cx="161"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Line 80"/>
            <p:cNvSpPr>
              <a:spLocks noChangeShapeType="1"/>
            </p:cNvSpPr>
            <p:nvPr/>
          </p:nvSpPr>
          <p:spPr bwMode="auto">
            <a:xfrm>
              <a:off x="2045" y="2060"/>
              <a:ext cx="163" cy="244"/>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3" name="Group 69"/>
          <p:cNvGrpSpPr>
            <a:grpSpLocks/>
          </p:cNvGrpSpPr>
          <p:nvPr/>
        </p:nvGrpSpPr>
        <p:grpSpPr bwMode="auto">
          <a:xfrm rot="7406035">
            <a:off x="3618137" y="913273"/>
            <a:ext cx="1024557" cy="1033060"/>
            <a:chOff x="4221" y="2208"/>
            <a:chExt cx="860" cy="915"/>
          </a:xfrm>
        </p:grpSpPr>
        <p:sp>
          <p:nvSpPr>
            <p:cNvPr id="54" name="Line 65"/>
            <p:cNvSpPr>
              <a:spLocks noChangeShapeType="1"/>
            </p:cNvSpPr>
            <p:nvPr/>
          </p:nvSpPr>
          <p:spPr bwMode="auto">
            <a:xfrm>
              <a:off x="4350" y="2466"/>
              <a:ext cx="379" cy="96"/>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66"/>
            <p:cNvSpPr>
              <a:spLocks noChangeShapeType="1"/>
            </p:cNvSpPr>
            <p:nvPr/>
          </p:nvSpPr>
          <p:spPr bwMode="auto">
            <a:xfrm>
              <a:off x="4221" y="2208"/>
              <a:ext cx="336" cy="5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67"/>
            <p:cNvSpPr>
              <a:spLocks noChangeShapeType="1"/>
            </p:cNvSpPr>
            <p:nvPr/>
          </p:nvSpPr>
          <p:spPr bwMode="auto">
            <a:xfrm>
              <a:off x="4544" y="2731"/>
              <a:ext cx="360" cy="105"/>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68"/>
            <p:cNvSpPr>
              <a:spLocks noChangeShapeType="1"/>
            </p:cNvSpPr>
            <p:nvPr/>
          </p:nvSpPr>
          <p:spPr bwMode="auto">
            <a:xfrm>
              <a:off x="4668" y="3004"/>
              <a:ext cx="413" cy="119"/>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8" name="Object 76"/>
          <p:cNvGraphicFramePr>
            <a:graphicFrameLocks noChangeAspect="1"/>
          </p:cNvGraphicFramePr>
          <p:nvPr>
            <p:extLst>
              <p:ext uri="{D42A27DB-BD31-4B8C-83A1-F6EECF244321}">
                <p14:modId xmlns:p14="http://schemas.microsoft.com/office/powerpoint/2010/main" val="1196385907"/>
              </p:ext>
            </p:extLst>
          </p:nvPr>
        </p:nvGraphicFramePr>
        <p:xfrm>
          <a:off x="4597666" y="1644130"/>
          <a:ext cx="555625" cy="663575"/>
        </p:xfrm>
        <a:graphic>
          <a:graphicData uri="http://schemas.openxmlformats.org/presentationml/2006/ole">
            <mc:AlternateContent xmlns:mc="http://schemas.openxmlformats.org/markup-compatibility/2006">
              <mc:Choice xmlns:v="urn:schemas-microsoft-com:vml" Requires="v">
                <p:oleObj spid="_x0000_s451448" name="公式" r:id="rId7" imgW="126720" imgH="139680" progId="Equation.3">
                  <p:embed/>
                </p:oleObj>
              </mc:Choice>
              <mc:Fallback>
                <p:oleObj name="公式" r:id="rId7" imgW="126720" imgH="139680" progId="Equation.3">
                  <p:embed/>
                  <p:pic>
                    <p:nvPicPr>
                      <p:cNvPr id="0" name=""/>
                      <p:cNvPicPr>
                        <a:picLocks noChangeAspect="1" noChangeArrowheads="1"/>
                      </p:cNvPicPr>
                      <p:nvPr/>
                    </p:nvPicPr>
                    <p:blipFill>
                      <a:blip r:embed="rId8"/>
                      <a:srcRect/>
                      <a:stretch>
                        <a:fillRect/>
                      </a:stretch>
                    </p:blipFill>
                    <p:spPr bwMode="auto">
                      <a:xfrm>
                        <a:off x="4597666" y="1644130"/>
                        <a:ext cx="555625" cy="663575"/>
                      </a:xfrm>
                      <a:prstGeom prst="rect">
                        <a:avLst/>
                      </a:prstGeom>
                      <a:noFill/>
                      <a:ln>
                        <a:noFill/>
                      </a:ln>
                      <a:effectLst/>
                      <a:extLst/>
                    </p:spPr>
                  </p:pic>
                </p:oleObj>
              </mc:Fallback>
            </mc:AlternateContent>
          </a:graphicData>
        </a:graphic>
      </p:graphicFrame>
      <p:graphicFrame>
        <p:nvGraphicFramePr>
          <p:cNvPr id="66" name="Object 1030"/>
          <p:cNvGraphicFramePr>
            <a:graphicFrameLocks noChangeAspect="1"/>
          </p:cNvGraphicFramePr>
          <p:nvPr>
            <p:extLst>
              <p:ext uri="{D42A27DB-BD31-4B8C-83A1-F6EECF244321}">
                <p14:modId xmlns:p14="http://schemas.microsoft.com/office/powerpoint/2010/main" val="3446095864"/>
              </p:ext>
            </p:extLst>
          </p:nvPr>
        </p:nvGraphicFramePr>
        <p:xfrm>
          <a:off x="9829713" y="424379"/>
          <a:ext cx="730251" cy="735013"/>
        </p:xfrm>
        <a:graphic>
          <a:graphicData uri="http://schemas.openxmlformats.org/presentationml/2006/ole">
            <mc:AlternateContent xmlns:mc="http://schemas.openxmlformats.org/markup-compatibility/2006">
              <mc:Choice xmlns:v="urn:schemas-microsoft-com:vml" Requires="v">
                <p:oleObj spid="_x0000_s451449"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srcRect/>
                      <a:stretch>
                        <a:fillRect/>
                      </a:stretch>
                    </p:blipFill>
                    <p:spPr bwMode="auto">
                      <a:xfrm>
                        <a:off x="9829713" y="424379"/>
                        <a:ext cx="730251" cy="735013"/>
                      </a:xfrm>
                      <a:prstGeom prst="rect">
                        <a:avLst/>
                      </a:prstGeom>
                      <a:noFill/>
                      <a:ln>
                        <a:noFill/>
                      </a:ln>
                      <a:effectLst/>
                      <a:extLst/>
                    </p:spPr>
                  </p:pic>
                </p:oleObj>
              </mc:Fallback>
            </mc:AlternateContent>
          </a:graphicData>
        </a:graphic>
      </p:graphicFrame>
      <p:sp>
        <p:nvSpPr>
          <p:cNvPr id="67" name="Freeform 53"/>
          <p:cNvSpPr>
            <a:spLocks/>
          </p:cNvSpPr>
          <p:nvPr/>
        </p:nvSpPr>
        <p:spPr bwMode="auto">
          <a:xfrm>
            <a:off x="9092159" y="2392878"/>
            <a:ext cx="191056" cy="128582"/>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Line 51"/>
          <p:cNvSpPr>
            <a:spLocks noChangeShapeType="1"/>
          </p:cNvSpPr>
          <p:nvPr/>
        </p:nvSpPr>
        <p:spPr bwMode="auto">
          <a:xfrm flipH="1" flipV="1">
            <a:off x="10106282" y="1159393"/>
            <a:ext cx="0" cy="171450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矩形 68"/>
          <p:cNvSpPr>
            <a:spLocks noChangeArrowheads="1"/>
          </p:cNvSpPr>
          <p:nvPr/>
        </p:nvSpPr>
        <p:spPr bwMode="auto">
          <a:xfrm>
            <a:off x="8080871" y="344406"/>
            <a:ext cx="904875"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C3300"/>
                </a:solidFill>
              </a:rPr>
              <a:t>光轴</a:t>
            </a:r>
          </a:p>
        </p:txBody>
      </p:sp>
      <p:sp>
        <p:nvSpPr>
          <p:cNvPr id="70" name="Line 61"/>
          <p:cNvSpPr>
            <a:spLocks noChangeShapeType="1"/>
          </p:cNvSpPr>
          <p:nvPr/>
        </p:nvSpPr>
        <p:spPr bwMode="auto">
          <a:xfrm flipV="1">
            <a:off x="9092159" y="1114413"/>
            <a:ext cx="949324" cy="1811337"/>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50"/>
          <p:cNvSpPr>
            <a:spLocks noChangeShapeType="1"/>
          </p:cNvSpPr>
          <p:nvPr/>
        </p:nvSpPr>
        <p:spPr bwMode="auto">
          <a:xfrm flipV="1">
            <a:off x="9082344" y="2925748"/>
            <a:ext cx="1023938" cy="6350"/>
          </a:xfrm>
          <a:prstGeom prst="line">
            <a:avLst/>
          </a:prstGeom>
          <a:noFill/>
          <a:ln w="38100">
            <a:solidFill>
              <a:srgbClr val="0099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56"/>
          <p:cNvSpPr>
            <a:spLocks noChangeShapeType="1"/>
          </p:cNvSpPr>
          <p:nvPr/>
        </p:nvSpPr>
        <p:spPr bwMode="auto">
          <a:xfrm flipH="1" flipV="1">
            <a:off x="9054310" y="1065406"/>
            <a:ext cx="17262" cy="1866693"/>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3" name="Object 1029"/>
          <p:cNvGraphicFramePr>
            <a:graphicFrameLocks noChangeAspect="1"/>
          </p:cNvGraphicFramePr>
          <p:nvPr>
            <p:extLst>
              <p:ext uri="{D42A27DB-BD31-4B8C-83A1-F6EECF244321}">
                <p14:modId xmlns:p14="http://schemas.microsoft.com/office/powerpoint/2010/main" val="2594724302"/>
              </p:ext>
            </p:extLst>
          </p:nvPr>
        </p:nvGraphicFramePr>
        <p:xfrm>
          <a:off x="9057738" y="1692792"/>
          <a:ext cx="468312" cy="568325"/>
        </p:xfrm>
        <a:graphic>
          <a:graphicData uri="http://schemas.openxmlformats.org/presentationml/2006/ole">
            <mc:AlternateContent xmlns:mc="http://schemas.openxmlformats.org/markup-compatibility/2006">
              <mc:Choice xmlns:v="urn:schemas-microsoft-com:vml" Requires="v">
                <p:oleObj spid="_x0000_s451450" name="公式" r:id="rId11" imgW="126720" imgH="139680" progId="Equation.3">
                  <p:embed/>
                </p:oleObj>
              </mc:Choice>
              <mc:Fallback>
                <p:oleObj name="公式" r:id="rId11" imgW="126720" imgH="139680" progId="Equation.3">
                  <p:embed/>
                  <p:pic>
                    <p:nvPicPr>
                      <p:cNvPr id="0" name=""/>
                      <p:cNvPicPr>
                        <a:picLocks noChangeAspect="1" noChangeArrowheads="1"/>
                      </p:cNvPicPr>
                      <p:nvPr/>
                    </p:nvPicPr>
                    <p:blipFill>
                      <a:blip r:embed="rId12"/>
                      <a:srcRect/>
                      <a:stretch>
                        <a:fillRect/>
                      </a:stretch>
                    </p:blipFill>
                    <p:spPr bwMode="auto">
                      <a:xfrm>
                        <a:off x="9057738" y="1692792"/>
                        <a:ext cx="468312" cy="568325"/>
                      </a:xfrm>
                      <a:prstGeom prst="rect">
                        <a:avLst/>
                      </a:prstGeom>
                      <a:noFill/>
                      <a:ln>
                        <a:noFill/>
                      </a:ln>
                      <a:effectLst/>
                      <a:extLst/>
                    </p:spPr>
                  </p:pic>
                </p:oleObj>
              </mc:Fallback>
            </mc:AlternateContent>
          </a:graphicData>
        </a:graphic>
      </p:graphicFrame>
      <p:graphicFrame>
        <p:nvGraphicFramePr>
          <p:cNvPr id="74" name="Object 1028"/>
          <p:cNvGraphicFramePr>
            <a:graphicFrameLocks noChangeAspect="1"/>
          </p:cNvGraphicFramePr>
          <p:nvPr>
            <p:extLst>
              <p:ext uri="{D42A27DB-BD31-4B8C-83A1-F6EECF244321}">
                <p14:modId xmlns:p14="http://schemas.microsoft.com/office/powerpoint/2010/main" val="3858848498"/>
              </p:ext>
            </p:extLst>
          </p:nvPr>
        </p:nvGraphicFramePr>
        <p:xfrm>
          <a:off x="8268309" y="838192"/>
          <a:ext cx="771524" cy="793750"/>
        </p:xfrm>
        <a:graphic>
          <a:graphicData uri="http://schemas.openxmlformats.org/presentationml/2006/ole">
            <mc:AlternateContent xmlns:mc="http://schemas.openxmlformats.org/markup-compatibility/2006">
              <mc:Choice xmlns:v="urn:schemas-microsoft-com:vml" Requires="v">
                <p:oleObj spid="_x0000_s451451" name="公式" r:id="rId13" imgW="190440" imgH="228600" progId="Equation.3">
                  <p:embed/>
                </p:oleObj>
              </mc:Choice>
              <mc:Fallback>
                <p:oleObj name="公式" r:id="rId13" imgW="190440" imgH="228600" progId="Equation.3">
                  <p:embed/>
                  <p:pic>
                    <p:nvPicPr>
                      <p:cNvPr id="0" name=""/>
                      <p:cNvPicPr>
                        <a:picLocks noChangeAspect="1" noChangeArrowheads="1"/>
                      </p:cNvPicPr>
                      <p:nvPr/>
                    </p:nvPicPr>
                    <p:blipFill>
                      <a:blip r:embed="rId14"/>
                      <a:srcRect/>
                      <a:stretch>
                        <a:fillRect/>
                      </a:stretch>
                    </p:blipFill>
                    <p:spPr bwMode="auto">
                      <a:xfrm>
                        <a:off x="8268309" y="838192"/>
                        <a:ext cx="771524" cy="793750"/>
                      </a:xfrm>
                      <a:prstGeom prst="rect">
                        <a:avLst/>
                      </a:prstGeom>
                      <a:noFill/>
                      <a:ln>
                        <a:noFill/>
                      </a:ln>
                      <a:effectLst/>
                      <a:extLst/>
                    </p:spPr>
                  </p:pic>
                </p:oleObj>
              </mc:Fallback>
            </mc:AlternateContent>
          </a:graphicData>
        </a:graphic>
      </p:graphicFrame>
      <p:sp>
        <p:nvSpPr>
          <p:cNvPr id="75" name="Line 46"/>
          <p:cNvSpPr>
            <a:spLocks noChangeShapeType="1"/>
          </p:cNvSpPr>
          <p:nvPr/>
        </p:nvSpPr>
        <p:spPr bwMode="auto">
          <a:xfrm>
            <a:off x="9071573" y="608790"/>
            <a:ext cx="7649" cy="276463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6" name="Line 59"/>
          <p:cNvSpPr>
            <a:spLocks noChangeShapeType="1"/>
          </p:cNvSpPr>
          <p:nvPr/>
        </p:nvSpPr>
        <p:spPr bwMode="auto">
          <a:xfrm flipH="1" flipV="1">
            <a:off x="9057737" y="1130816"/>
            <a:ext cx="983744" cy="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7" name="Object 1027"/>
          <p:cNvGraphicFramePr>
            <a:graphicFrameLocks noChangeAspect="1"/>
          </p:cNvGraphicFramePr>
          <p:nvPr>
            <p:extLst>
              <p:ext uri="{D42A27DB-BD31-4B8C-83A1-F6EECF244321}">
                <p14:modId xmlns:p14="http://schemas.microsoft.com/office/powerpoint/2010/main" val="684429941"/>
              </p:ext>
            </p:extLst>
          </p:nvPr>
        </p:nvGraphicFramePr>
        <p:xfrm>
          <a:off x="9642225" y="2907894"/>
          <a:ext cx="798513" cy="820738"/>
        </p:xfrm>
        <a:graphic>
          <a:graphicData uri="http://schemas.openxmlformats.org/presentationml/2006/ole">
            <mc:AlternateContent xmlns:mc="http://schemas.openxmlformats.org/markup-compatibility/2006">
              <mc:Choice xmlns:v="urn:schemas-microsoft-com:vml" Requires="v">
                <p:oleObj spid="_x0000_s451452" name="公式" r:id="rId15" imgW="190440" imgH="228600" progId="Equation.3">
                  <p:embed/>
                </p:oleObj>
              </mc:Choice>
              <mc:Fallback>
                <p:oleObj name="公式" r:id="rId15" imgW="190440" imgH="228600" progId="Equation.3">
                  <p:embed/>
                  <p:pic>
                    <p:nvPicPr>
                      <p:cNvPr id="0" name=""/>
                      <p:cNvPicPr>
                        <a:picLocks noChangeAspect="1" noChangeArrowheads="1"/>
                      </p:cNvPicPr>
                      <p:nvPr/>
                    </p:nvPicPr>
                    <p:blipFill>
                      <a:blip r:embed="rId16"/>
                      <a:srcRect/>
                      <a:stretch>
                        <a:fillRect/>
                      </a:stretch>
                    </p:blipFill>
                    <p:spPr bwMode="auto">
                      <a:xfrm>
                        <a:off x="9642225" y="2907894"/>
                        <a:ext cx="798513" cy="820738"/>
                      </a:xfrm>
                      <a:prstGeom prst="rect">
                        <a:avLst/>
                      </a:prstGeom>
                      <a:noFill/>
                      <a:ln>
                        <a:noFill/>
                      </a:ln>
                      <a:effectLst/>
                      <a:extLst/>
                    </p:spPr>
                  </p:pic>
                </p:oleObj>
              </mc:Fallback>
            </mc:AlternateContent>
          </a:graphicData>
        </a:graphic>
      </p:graphicFrame>
      <p:graphicFrame>
        <p:nvGraphicFramePr>
          <p:cNvPr id="78" name="Object 72"/>
          <p:cNvGraphicFramePr>
            <a:graphicFrameLocks noChangeAspect="1"/>
          </p:cNvGraphicFramePr>
          <p:nvPr>
            <p:extLst>
              <p:ext uri="{D42A27DB-BD31-4B8C-83A1-F6EECF244321}">
                <p14:modId xmlns:p14="http://schemas.microsoft.com/office/powerpoint/2010/main" val="2837341657"/>
              </p:ext>
            </p:extLst>
          </p:nvPr>
        </p:nvGraphicFramePr>
        <p:xfrm>
          <a:off x="6938426" y="1484260"/>
          <a:ext cx="1694496" cy="1011119"/>
        </p:xfrm>
        <a:graphic>
          <a:graphicData uri="http://schemas.openxmlformats.org/presentationml/2006/ole">
            <mc:AlternateContent xmlns:mc="http://schemas.openxmlformats.org/markup-compatibility/2006">
              <mc:Choice xmlns:v="urn:schemas-microsoft-com:vml" Requires="v">
                <p:oleObj spid="_x0000_s451453" name="公式" r:id="rId17" imgW="660240" imgH="393480" progId="Equation.3">
                  <p:embed/>
                </p:oleObj>
              </mc:Choice>
              <mc:Fallback>
                <p:oleObj name="公式" r:id="rId17" imgW="660240" imgH="393480" progId="Equation.3">
                  <p:embed/>
                  <p:pic>
                    <p:nvPicPr>
                      <p:cNvPr id="0" name=""/>
                      <p:cNvPicPr>
                        <a:picLocks noChangeAspect="1" noChangeArrowheads="1"/>
                      </p:cNvPicPr>
                      <p:nvPr/>
                    </p:nvPicPr>
                    <p:blipFill>
                      <a:blip r:embed="rId18"/>
                      <a:srcRect/>
                      <a:stretch>
                        <a:fillRect/>
                      </a:stretch>
                    </p:blipFill>
                    <p:spPr bwMode="auto">
                      <a:xfrm>
                        <a:off x="6938426" y="1484260"/>
                        <a:ext cx="1694496" cy="1011119"/>
                      </a:xfrm>
                      <a:prstGeom prst="rect">
                        <a:avLst/>
                      </a:prstGeom>
                      <a:noFill/>
                      <a:ln>
                        <a:noFill/>
                      </a:ln>
                      <a:effectLst/>
                      <a:extLst/>
                    </p:spPr>
                  </p:pic>
                </p:oleObj>
              </mc:Fallback>
            </mc:AlternateContent>
          </a:graphicData>
        </a:graphic>
      </p:graphicFrame>
      <p:graphicFrame>
        <p:nvGraphicFramePr>
          <p:cNvPr id="79" name="Object 66"/>
          <p:cNvGraphicFramePr>
            <a:graphicFrameLocks noChangeAspect="1"/>
          </p:cNvGraphicFramePr>
          <p:nvPr>
            <p:extLst>
              <p:ext uri="{D42A27DB-BD31-4B8C-83A1-F6EECF244321}">
                <p14:modId xmlns:p14="http://schemas.microsoft.com/office/powerpoint/2010/main" val="3760840977"/>
              </p:ext>
            </p:extLst>
          </p:nvPr>
        </p:nvGraphicFramePr>
        <p:xfrm>
          <a:off x="6600663" y="2402570"/>
          <a:ext cx="1995863" cy="513556"/>
        </p:xfrm>
        <a:graphic>
          <a:graphicData uri="http://schemas.openxmlformats.org/presentationml/2006/ole">
            <mc:AlternateContent xmlns:mc="http://schemas.openxmlformats.org/markup-compatibility/2006">
              <mc:Choice xmlns:v="urn:schemas-microsoft-com:vml" Requires="v">
                <p:oleObj spid="_x0000_s451454" name="Equation" r:id="rId19" imgW="889000" imgH="228600" progId="Equation.3">
                  <p:embed/>
                </p:oleObj>
              </mc:Choice>
              <mc:Fallback>
                <p:oleObj name="Equation" r:id="rId19" imgW="88900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00663" y="2402570"/>
                        <a:ext cx="1995863" cy="513556"/>
                      </a:xfrm>
                      <a:prstGeom prst="rect">
                        <a:avLst/>
                      </a:prstGeom>
                      <a:noFill/>
                      <a:ln>
                        <a:noFill/>
                      </a:ln>
                      <a:effectLst/>
                      <a:extLst/>
                    </p:spPr>
                  </p:pic>
                </p:oleObj>
              </mc:Fallback>
            </mc:AlternateContent>
          </a:graphicData>
        </a:graphic>
      </p:graphicFrame>
      <p:graphicFrame>
        <p:nvGraphicFramePr>
          <p:cNvPr id="80" name="Object 67"/>
          <p:cNvGraphicFramePr>
            <a:graphicFrameLocks noChangeAspect="1"/>
          </p:cNvGraphicFramePr>
          <p:nvPr>
            <p:extLst>
              <p:ext uri="{D42A27DB-BD31-4B8C-83A1-F6EECF244321}">
                <p14:modId xmlns:p14="http://schemas.microsoft.com/office/powerpoint/2010/main" val="1773660026"/>
              </p:ext>
            </p:extLst>
          </p:nvPr>
        </p:nvGraphicFramePr>
        <p:xfrm>
          <a:off x="6763151" y="2887515"/>
          <a:ext cx="1886194" cy="556582"/>
        </p:xfrm>
        <a:graphic>
          <a:graphicData uri="http://schemas.openxmlformats.org/presentationml/2006/ole">
            <mc:AlternateContent xmlns:mc="http://schemas.openxmlformats.org/markup-compatibility/2006">
              <mc:Choice xmlns:v="urn:schemas-microsoft-com:vml" Requires="v">
                <p:oleObj spid="_x0000_s451455" name="Equation" r:id="rId21" imgW="774364" imgH="228501" progId="Equation.3">
                  <p:embed/>
                </p:oleObj>
              </mc:Choice>
              <mc:Fallback>
                <p:oleObj name="Equation" r:id="rId21" imgW="774364" imgH="228501"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63151" y="2887515"/>
                        <a:ext cx="1886194" cy="556582"/>
                      </a:xfrm>
                      <a:prstGeom prst="rect">
                        <a:avLst/>
                      </a:prstGeom>
                      <a:noFill/>
                      <a:ln>
                        <a:noFill/>
                      </a:ln>
                      <a:effectLst/>
                      <a:extLst/>
                    </p:spPr>
                  </p:pic>
                </p:oleObj>
              </mc:Fallback>
            </mc:AlternateContent>
          </a:graphicData>
        </a:graphic>
      </p:graphicFrame>
      <p:graphicFrame>
        <p:nvGraphicFramePr>
          <p:cNvPr id="81" name="Object 68"/>
          <p:cNvGraphicFramePr>
            <a:graphicFrameLocks noChangeAspect="1"/>
          </p:cNvGraphicFramePr>
          <p:nvPr>
            <p:extLst>
              <p:ext uri="{D42A27DB-BD31-4B8C-83A1-F6EECF244321}">
                <p14:modId xmlns:p14="http://schemas.microsoft.com/office/powerpoint/2010/main" val="2658086171"/>
              </p:ext>
            </p:extLst>
          </p:nvPr>
        </p:nvGraphicFramePr>
        <p:xfrm>
          <a:off x="6911037" y="3373422"/>
          <a:ext cx="1841379" cy="525608"/>
        </p:xfrm>
        <a:graphic>
          <a:graphicData uri="http://schemas.openxmlformats.org/presentationml/2006/ole">
            <mc:AlternateContent xmlns:mc="http://schemas.openxmlformats.org/markup-compatibility/2006">
              <mc:Choice xmlns:v="urn:schemas-microsoft-com:vml" Requires="v">
                <p:oleObj spid="_x0000_s451456" name="Equation" r:id="rId23" imgW="800100" imgH="228600" progId="Equation.3">
                  <p:embed/>
                </p:oleObj>
              </mc:Choice>
              <mc:Fallback>
                <p:oleObj name="Equation" r:id="rId23" imgW="800100" imgH="228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911037" y="3373422"/>
                        <a:ext cx="1841379" cy="525608"/>
                      </a:xfrm>
                      <a:prstGeom prst="rect">
                        <a:avLst/>
                      </a:prstGeom>
                      <a:noFill/>
                      <a:ln>
                        <a:noFill/>
                      </a:ln>
                      <a:effectLst/>
                      <a:extLst/>
                    </p:spPr>
                  </p:pic>
                </p:oleObj>
              </mc:Fallback>
            </mc:AlternateContent>
          </a:graphicData>
        </a:graphic>
      </p:graphicFrame>
      <p:grpSp>
        <p:nvGrpSpPr>
          <p:cNvPr id="84" name="Group 88"/>
          <p:cNvGrpSpPr>
            <a:grpSpLocks/>
          </p:cNvGrpSpPr>
          <p:nvPr/>
        </p:nvGrpSpPr>
        <p:grpSpPr bwMode="auto">
          <a:xfrm>
            <a:off x="5524901" y="1163884"/>
            <a:ext cx="1714500" cy="552450"/>
            <a:chOff x="3036" y="900"/>
            <a:chExt cx="1080" cy="348"/>
          </a:xfrm>
        </p:grpSpPr>
        <p:sp>
          <p:nvSpPr>
            <p:cNvPr id="85"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6"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7"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9" name="矩形 88"/>
          <p:cNvSpPr/>
          <p:nvPr/>
        </p:nvSpPr>
        <p:spPr>
          <a:xfrm>
            <a:off x="5662402" y="592639"/>
            <a:ext cx="1744139" cy="461665"/>
          </a:xfrm>
          <a:prstGeom prst="rect">
            <a:avLst/>
          </a:prstGeom>
        </p:spPr>
        <p:txBody>
          <a:bodyPr wrap="square">
            <a:spAutoFit/>
          </a:bodyPr>
          <a:lstStyle/>
          <a:p>
            <a:r>
              <a:rPr lang="zh-CN" altLang="en-US" sz="2400" b="1" dirty="0">
                <a:solidFill>
                  <a:srgbClr val="FF0000"/>
                </a:solidFill>
              </a:rPr>
              <a:t>椭圆偏振光</a:t>
            </a:r>
            <a:endParaRPr lang="zh-CN" altLang="en-US" sz="2400" dirty="0"/>
          </a:p>
        </p:txBody>
      </p:sp>
      <p:sp>
        <p:nvSpPr>
          <p:cNvPr id="90" name="Text Box 2"/>
          <p:cNvSpPr txBox="1">
            <a:spLocks noChangeArrowheads="1"/>
          </p:cNvSpPr>
          <p:nvPr/>
        </p:nvSpPr>
        <p:spPr bwMode="auto">
          <a:xfrm>
            <a:off x="725714" y="2981645"/>
            <a:ext cx="58228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800" b="1" dirty="0">
                <a:solidFill>
                  <a:srgbClr val="009900"/>
                </a:solidFill>
              </a:rPr>
              <a:t>二个相互垂直、同频率、</a:t>
            </a:r>
            <a:r>
              <a:rPr lang="zh-CN" altLang="en-US" sz="2800" b="1" dirty="0">
                <a:solidFill>
                  <a:srgbClr val="EE12CF"/>
                </a:solidFill>
              </a:rPr>
              <a:t>相位差确定</a:t>
            </a:r>
            <a:r>
              <a:rPr lang="zh-CN" altLang="en-US" sz="2800" b="1" dirty="0">
                <a:solidFill>
                  <a:srgbClr val="009900"/>
                </a:solidFill>
              </a:rPr>
              <a:t>的线偏振光的合成为</a:t>
            </a:r>
            <a:r>
              <a:rPr lang="zh-CN" altLang="en-US" sz="2800" b="1" dirty="0">
                <a:solidFill>
                  <a:srgbClr val="FF0000"/>
                </a:solidFill>
              </a:rPr>
              <a:t>椭圆偏振光</a:t>
            </a:r>
            <a:endParaRPr lang="zh-CN" altLang="en-US" sz="2800" b="1" dirty="0">
              <a:solidFill>
                <a:srgbClr val="EE12CF"/>
              </a:solidFill>
            </a:endParaRPr>
          </a:p>
        </p:txBody>
      </p:sp>
      <p:grpSp>
        <p:nvGrpSpPr>
          <p:cNvPr id="91" name="Group 3"/>
          <p:cNvGrpSpPr>
            <a:grpSpLocks/>
          </p:cNvGrpSpPr>
          <p:nvPr/>
        </p:nvGrpSpPr>
        <p:grpSpPr bwMode="auto">
          <a:xfrm>
            <a:off x="1763991" y="4000994"/>
            <a:ext cx="8856663" cy="2590800"/>
            <a:chOff x="68" y="1616"/>
            <a:chExt cx="5579" cy="1632"/>
          </a:xfrm>
        </p:grpSpPr>
        <p:grpSp>
          <p:nvGrpSpPr>
            <p:cNvPr id="92" name="Group 4"/>
            <p:cNvGrpSpPr>
              <a:grpSpLocks/>
            </p:cNvGrpSpPr>
            <p:nvPr/>
          </p:nvGrpSpPr>
          <p:grpSpPr bwMode="auto">
            <a:xfrm>
              <a:off x="4985" y="1681"/>
              <a:ext cx="639" cy="1015"/>
              <a:chOff x="1680" y="2842"/>
              <a:chExt cx="571" cy="806"/>
            </a:xfrm>
          </p:grpSpPr>
          <p:sp>
            <p:nvSpPr>
              <p:cNvPr id="156" name="Line 5"/>
              <p:cNvSpPr>
                <a:spLocks noChangeAspect="1" noChangeShapeType="1"/>
              </p:cNvSpPr>
              <p:nvPr/>
            </p:nvSpPr>
            <p:spPr bwMode="auto">
              <a:xfrm>
                <a:off x="1680" y="3245"/>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57" name="Group 6"/>
              <p:cNvGrpSpPr>
                <a:grpSpLocks/>
              </p:cNvGrpSpPr>
              <p:nvPr/>
            </p:nvGrpSpPr>
            <p:grpSpPr bwMode="auto">
              <a:xfrm>
                <a:off x="1680" y="2842"/>
                <a:ext cx="571" cy="806"/>
                <a:chOff x="1680" y="2827"/>
                <a:chExt cx="571" cy="806"/>
              </a:xfrm>
            </p:grpSpPr>
            <p:sp>
              <p:nvSpPr>
                <p:cNvPr id="158" name="Rectangle 7"/>
                <p:cNvSpPr>
                  <a:spLocks noChangeAspect="1" noChangeArrowheads="1"/>
                </p:cNvSpPr>
                <p:nvPr/>
              </p:nvSpPr>
              <p:spPr bwMode="auto">
                <a:xfrm>
                  <a:off x="1680" y="2827"/>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59" name="Line 8"/>
                <p:cNvSpPr>
                  <a:spLocks noChangeAspect="1" noChangeShapeType="1"/>
                </p:cNvSpPr>
                <p:nvPr/>
              </p:nvSpPr>
              <p:spPr bwMode="auto">
                <a:xfrm>
                  <a:off x="1968" y="2827"/>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93" name="Oval 9"/>
            <p:cNvSpPr>
              <a:spLocks noChangeAspect="1" noChangeArrowheads="1"/>
            </p:cNvSpPr>
            <p:nvPr/>
          </p:nvSpPr>
          <p:spPr bwMode="auto">
            <a:xfrm rot="1836250">
              <a:off x="5146" y="1616"/>
              <a:ext cx="324" cy="113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4" name="Line 10"/>
            <p:cNvSpPr>
              <a:spLocks noChangeAspect="1" noChangeShapeType="1"/>
            </p:cNvSpPr>
            <p:nvPr/>
          </p:nvSpPr>
          <p:spPr bwMode="auto">
            <a:xfrm flipV="1">
              <a:off x="5124" y="2057"/>
              <a:ext cx="59"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95" name="Group 11"/>
            <p:cNvGrpSpPr>
              <a:grpSpLocks/>
            </p:cNvGrpSpPr>
            <p:nvPr/>
          </p:nvGrpSpPr>
          <p:grpSpPr bwMode="auto">
            <a:xfrm>
              <a:off x="771" y="1670"/>
              <a:ext cx="638" cy="1015"/>
              <a:chOff x="672" y="1675"/>
              <a:chExt cx="571" cy="806"/>
            </a:xfrm>
          </p:grpSpPr>
          <p:sp>
            <p:nvSpPr>
              <p:cNvPr id="153" name="Rectangle 12"/>
              <p:cNvSpPr>
                <a:spLocks noChangeAspect="1" noChangeArrowheads="1"/>
              </p:cNvSpPr>
              <p:nvPr/>
            </p:nvSpPr>
            <p:spPr bwMode="auto">
              <a:xfrm>
                <a:off x="672" y="1675"/>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54" name="Line 13"/>
              <p:cNvSpPr>
                <a:spLocks noChangeAspect="1" noChangeShapeType="1"/>
              </p:cNvSpPr>
              <p:nvPr/>
            </p:nvSpPr>
            <p:spPr bwMode="auto">
              <a:xfrm>
                <a:off x="672" y="2078"/>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55" name="Line 14"/>
              <p:cNvSpPr>
                <a:spLocks noChangeAspect="1" noChangeShapeType="1"/>
              </p:cNvSpPr>
              <p:nvPr/>
            </p:nvSpPr>
            <p:spPr bwMode="auto">
              <a:xfrm>
                <a:off x="960" y="1675"/>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96" name="Oval 15"/>
            <p:cNvSpPr>
              <a:spLocks noChangeAspect="1" noChangeArrowheads="1"/>
            </p:cNvSpPr>
            <p:nvPr/>
          </p:nvSpPr>
          <p:spPr bwMode="auto">
            <a:xfrm rot="1836250">
              <a:off x="930" y="1616"/>
              <a:ext cx="317"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7" name="Line 16"/>
            <p:cNvSpPr>
              <a:spLocks noChangeAspect="1" noChangeShapeType="1"/>
            </p:cNvSpPr>
            <p:nvPr/>
          </p:nvSpPr>
          <p:spPr bwMode="auto">
            <a:xfrm flipV="1">
              <a:off x="903" y="2053"/>
              <a:ext cx="59"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98" name="Group 17"/>
            <p:cNvGrpSpPr>
              <a:grpSpLocks/>
            </p:cNvGrpSpPr>
            <p:nvPr/>
          </p:nvGrpSpPr>
          <p:grpSpPr bwMode="auto">
            <a:xfrm>
              <a:off x="2160" y="1681"/>
              <a:ext cx="638" cy="1015"/>
              <a:chOff x="2688" y="1662"/>
              <a:chExt cx="571" cy="806"/>
            </a:xfrm>
          </p:grpSpPr>
          <p:sp>
            <p:nvSpPr>
              <p:cNvPr id="149" name="Line 18"/>
              <p:cNvSpPr>
                <a:spLocks noChangeAspect="1" noChangeShapeType="1"/>
              </p:cNvSpPr>
              <p:nvPr/>
            </p:nvSpPr>
            <p:spPr bwMode="auto">
              <a:xfrm flipH="1">
                <a:off x="2688" y="2065"/>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50" name="Group 19"/>
              <p:cNvGrpSpPr>
                <a:grpSpLocks/>
              </p:cNvGrpSpPr>
              <p:nvPr/>
            </p:nvGrpSpPr>
            <p:grpSpPr bwMode="auto">
              <a:xfrm>
                <a:off x="2688" y="1662"/>
                <a:ext cx="571" cy="806"/>
                <a:chOff x="2688" y="1662"/>
                <a:chExt cx="571" cy="806"/>
              </a:xfrm>
            </p:grpSpPr>
            <p:sp>
              <p:nvSpPr>
                <p:cNvPr id="151" name="Rectangle 20"/>
                <p:cNvSpPr>
                  <a:spLocks noChangeAspect="1" noChangeArrowheads="1"/>
                </p:cNvSpPr>
                <p:nvPr/>
              </p:nvSpPr>
              <p:spPr bwMode="auto">
                <a:xfrm flipH="1">
                  <a:off x="2688" y="1662"/>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52" name="Line 21"/>
                <p:cNvSpPr>
                  <a:spLocks noChangeAspect="1" noChangeShapeType="1"/>
                </p:cNvSpPr>
                <p:nvPr/>
              </p:nvSpPr>
              <p:spPr bwMode="auto">
                <a:xfrm flipH="1">
                  <a:off x="2969" y="1662"/>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99" name="Oval 22"/>
            <p:cNvSpPr>
              <a:spLocks noChangeAspect="1" noChangeArrowheads="1"/>
            </p:cNvSpPr>
            <p:nvPr/>
          </p:nvSpPr>
          <p:spPr bwMode="auto">
            <a:xfrm rot="19763750" flipH="1">
              <a:off x="2290"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0" name="Line 23"/>
            <p:cNvSpPr>
              <a:spLocks noChangeAspect="1" noChangeShapeType="1"/>
            </p:cNvSpPr>
            <p:nvPr/>
          </p:nvSpPr>
          <p:spPr bwMode="auto">
            <a:xfrm flipH="1" flipV="1">
              <a:off x="2591" y="2024"/>
              <a:ext cx="67"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01" name="Group 24"/>
            <p:cNvGrpSpPr>
              <a:grpSpLocks/>
            </p:cNvGrpSpPr>
            <p:nvPr/>
          </p:nvGrpSpPr>
          <p:grpSpPr bwMode="auto">
            <a:xfrm>
              <a:off x="3560" y="1681"/>
              <a:ext cx="639" cy="1015"/>
              <a:chOff x="3120" y="2839"/>
              <a:chExt cx="571" cy="806"/>
            </a:xfrm>
          </p:grpSpPr>
          <p:sp>
            <p:nvSpPr>
              <p:cNvPr id="146" name="Rectangle 25"/>
              <p:cNvSpPr>
                <a:spLocks noChangeAspect="1" noChangeArrowheads="1"/>
              </p:cNvSpPr>
              <p:nvPr/>
            </p:nvSpPr>
            <p:spPr bwMode="auto">
              <a:xfrm flipH="1">
                <a:off x="3120" y="2839"/>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47" name="Line 26"/>
              <p:cNvSpPr>
                <a:spLocks noChangeAspect="1" noChangeShapeType="1"/>
              </p:cNvSpPr>
              <p:nvPr/>
            </p:nvSpPr>
            <p:spPr bwMode="auto">
              <a:xfrm flipH="1">
                <a:off x="3120" y="3242"/>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48" name="Line 27"/>
              <p:cNvSpPr>
                <a:spLocks noChangeAspect="1" noChangeShapeType="1"/>
              </p:cNvSpPr>
              <p:nvPr/>
            </p:nvSpPr>
            <p:spPr bwMode="auto">
              <a:xfrm flipH="1">
                <a:off x="3408" y="2839"/>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102" name="Oval 28"/>
            <p:cNvSpPr>
              <a:spLocks noChangeAspect="1" noChangeArrowheads="1"/>
            </p:cNvSpPr>
            <p:nvPr/>
          </p:nvSpPr>
          <p:spPr bwMode="auto">
            <a:xfrm rot="19763750" flipH="1">
              <a:off x="3696"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3" name="Line 29"/>
            <p:cNvSpPr>
              <a:spLocks noChangeAspect="1" noChangeShapeType="1"/>
            </p:cNvSpPr>
            <p:nvPr/>
          </p:nvSpPr>
          <p:spPr bwMode="auto">
            <a:xfrm flipH="1" flipV="1">
              <a:off x="3997" y="2024"/>
              <a:ext cx="67"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04" name="Group 30"/>
            <p:cNvGrpSpPr>
              <a:grpSpLocks/>
            </p:cNvGrpSpPr>
            <p:nvPr/>
          </p:nvGrpSpPr>
          <p:grpSpPr bwMode="auto">
            <a:xfrm>
              <a:off x="1463" y="1676"/>
              <a:ext cx="642" cy="1017"/>
              <a:chOff x="1532" y="1671"/>
              <a:chExt cx="575" cy="807"/>
            </a:xfrm>
          </p:grpSpPr>
          <p:grpSp>
            <p:nvGrpSpPr>
              <p:cNvPr id="139" name="Group 31"/>
              <p:cNvGrpSpPr>
                <a:grpSpLocks/>
              </p:cNvGrpSpPr>
              <p:nvPr/>
            </p:nvGrpSpPr>
            <p:grpSpPr bwMode="auto">
              <a:xfrm>
                <a:off x="1532" y="1672"/>
                <a:ext cx="571" cy="806"/>
                <a:chOff x="1593" y="1675"/>
                <a:chExt cx="571" cy="806"/>
              </a:xfrm>
            </p:grpSpPr>
            <p:sp>
              <p:nvSpPr>
                <p:cNvPr id="143" name="Rectangle 32"/>
                <p:cNvSpPr>
                  <a:spLocks noChangeAspect="1" noChangeArrowheads="1"/>
                </p:cNvSpPr>
                <p:nvPr/>
              </p:nvSpPr>
              <p:spPr bwMode="auto">
                <a:xfrm>
                  <a:off x="1593"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44" name="Line 33"/>
                <p:cNvSpPr>
                  <a:spLocks noChangeAspect="1" noChangeShapeType="1"/>
                </p:cNvSpPr>
                <p:nvPr/>
              </p:nvSpPr>
              <p:spPr bwMode="auto">
                <a:xfrm>
                  <a:off x="1593"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45" name="Line 34"/>
                <p:cNvSpPr>
                  <a:spLocks noChangeAspect="1" noChangeShapeType="1"/>
                </p:cNvSpPr>
                <p:nvPr/>
              </p:nvSpPr>
              <p:spPr bwMode="auto">
                <a:xfrm>
                  <a:off x="1878"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40" name="Group 35"/>
              <p:cNvGrpSpPr>
                <a:grpSpLocks/>
              </p:cNvGrpSpPr>
              <p:nvPr/>
            </p:nvGrpSpPr>
            <p:grpSpPr bwMode="auto">
              <a:xfrm>
                <a:off x="1536" y="1671"/>
                <a:ext cx="571" cy="807"/>
                <a:chOff x="1536" y="1671"/>
                <a:chExt cx="571" cy="807"/>
              </a:xfrm>
            </p:grpSpPr>
            <p:sp>
              <p:nvSpPr>
                <p:cNvPr id="141" name="Oval 36"/>
                <p:cNvSpPr>
                  <a:spLocks noChangeArrowheads="1"/>
                </p:cNvSpPr>
                <p:nvPr/>
              </p:nvSpPr>
              <p:spPr bwMode="auto">
                <a:xfrm>
                  <a:off x="1536" y="1671"/>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42" name="Line 37"/>
                <p:cNvSpPr>
                  <a:spLocks noChangeShapeType="1"/>
                </p:cNvSpPr>
                <p:nvPr/>
              </p:nvSpPr>
              <p:spPr bwMode="auto">
                <a:xfrm rot="1499880">
                  <a:off x="2038" y="1842"/>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05" name="Group 38"/>
            <p:cNvGrpSpPr>
              <a:grpSpLocks/>
            </p:cNvGrpSpPr>
            <p:nvPr/>
          </p:nvGrpSpPr>
          <p:grpSpPr bwMode="auto">
            <a:xfrm>
              <a:off x="4272" y="1676"/>
              <a:ext cx="639" cy="1020"/>
              <a:chOff x="2405" y="2838"/>
              <a:chExt cx="571" cy="810"/>
            </a:xfrm>
          </p:grpSpPr>
          <p:grpSp>
            <p:nvGrpSpPr>
              <p:cNvPr id="132" name="Group 39"/>
              <p:cNvGrpSpPr>
                <a:grpSpLocks/>
              </p:cNvGrpSpPr>
              <p:nvPr/>
            </p:nvGrpSpPr>
            <p:grpSpPr bwMode="auto">
              <a:xfrm>
                <a:off x="2405" y="2842"/>
                <a:ext cx="571" cy="806"/>
                <a:chOff x="2404" y="2842"/>
                <a:chExt cx="571" cy="806"/>
              </a:xfrm>
            </p:grpSpPr>
            <p:sp>
              <p:nvSpPr>
                <p:cNvPr id="136" name="Rectangle 40"/>
                <p:cNvSpPr>
                  <a:spLocks noChangeAspect="1" noChangeArrowheads="1"/>
                </p:cNvSpPr>
                <p:nvPr/>
              </p:nvSpPr>
              <p:spPr bwMode="auto">
                <a:xfrm flipH="1">
                  <a:off x="2404" y="2842"/>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37" name="Line 41"/>
                <p:cNvSpPr>
                  <a:spLocks noChangeAspect="1" noChangeShapeType="1"/>
                </p:cNvSpPr>
                <p:nvPr/>
              </p:nvSpPr>
              <p:spPr bwMode="auto">
                <a:xfrm flipH="1">
                  <a:off x="2404" y="3245"/>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8" name="Line 42"/>
                <p:cNvSpPr>
                  <a:spLocks noChangeAspect="1" noChangeShapeType="1"/>
                </p:cNvSpPr>
                <p:nvPr/>
              </p:nvSpPr>
              <p:spPr bwMode="auto">
                <a:xfrm flipH="1">
                  <a:off x="2690" y="2842"/>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33" name="Group 43"/>
              <p:cNvGrpSpPr>
                <a:grpSpLocks/>
              </p:cNvGrpSpPr>
              <p:nvPr/>
            </p:nvGrpSpPr>
            <p:grpSpPr bwMode="auto">
              <a:xfrm>
                <a:off x="2405" y="2838"/>
                <a:ext cx="571" cy="807"/>
                <a:chOff x="2405" y="2838"/>
                <a:chExt cx="571" cy="807"/>
              </a:xfrm>
            </p:grpSpPr>
            <p:sp>
              <p:nvSpPr>
                <p:cNvPr id="134" name="Oval 44"/>
                <p:cNvSpPr>
                  <a:spLocks noChangeArrowheads="1"/>
                </p:cNvSpPr>
                <p:nvPr/>
              </p:nvSpPr>
              <p:spPr bwMode="auto">
                <a:xfrm flipH="1">
                  <a:off x="2405" y="2838"/>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35" name="Line 45"/>
                <p:cNvSpPr>
                  <a:spLocks noChangeShapeType="1"/>
                </p:cNvSpPr>
                <p:nvPr/>
              </p:nvSpPr>
              <p:spPr bwMode="auto">
                <a:xfrm rot="20890473" flipH="1">
                  <a:off x="2454" y="2946"/>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06" name="Group 46"/>
            <p:cNvGrpSpPr>
              <a:grpSpLocks/>
            </p:cNvGrpSpPr>
            <p:nvPr/>
          </p:nvGrpSpPr>
          <p:grpSpPr bwMode="auto">
            <a:xfrm>
              <a:off x="68" y="1676"/>
              <a:ext cx="648" cy="1028"/>
              <a:chOff x="663" y="768"/>
              <a:chExt cx="580" cy="816"/>
            </a:xfrm>
          </p:grpSpPr>
          <p:grpSp>
            <p:nvGrpSpPr>
              <p:cNvPr id="124" name="Group 47"/>
              <p:cNvGrpSpPr>
                <a:grpSpLocks/>
              </p:cNvGrpSpPr>
              <p:nvPr/>
            </p:nvGrpSpPr>
            <p:grpSpPr bwMode="auto">
              <a:xfrm>
                <a:off x="672" y="768"/>
                <a:ext cx="571" cy="806"/>
                <a:chOff x="672" y="768"/>
                <a:chExt cx="571" cy="806"/>
              </a:xfrm>
            </p:grpSpPr>
            <p:sp>
              <p:nvSpPr>
                <p:cNvPr id="129" name="Rectangle 48"/>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30" name="Line 49"/>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1" name="Line 50"/>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25" name="Group 51"/>
              <p:cNvGrpSpPr>
                <a:grpSpLocks/>
              </p:cNvGrpSpPr>
              <p:nvPr/>
            </p:nvGrpSpPr>
            <p:grpSpPr bwMode="auto">
              <a:xfrm>
                <a:off x="663" y="768"/>
                <a:ext cx="576" cy="816"/>
                <a:chOff x="663" y="768"/>
                <a:chExt cx="576" cy="816"/>
              </a:xfrm>
            </p:grpSpPr>
            <p:sp>
              <p:nvSpPr>
                <p:cNvPr id="126" name="Line 52"/>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7" name="Line 53"/>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128" name="Line 54"/>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07" name="Group 55"/>
            <p:cNvGrpSpPr>
              <a:grpSpLocks/>
            </p:cNvGrpSpPr>
            <p:nvPr/>
          </p:nvGrpSpPr>
          <p:grpSpPr bwMode="auto">
            <a:xfrm flipH="1">
              <a:off x="2853" y="1676"/>
              <a:ext cx="648" cy="1028"/>
              <a:chOff x="663" y="768"/>
              <a:chExt cx="580" cy="816"/>
            </a:xfrm>
          </p:grpSpPr>
          <p:grpSp>
            <p:nvGrpSpPr>
              <p:cNvPr id="116" name="Group 56"/>
              <p:cNvGrpSpPr>
                <a:grpSpLocks/>
              </p:cNvGrpSpPr>
              <p:nvPr/>
            </p:nvGrpSpPr>
            <p:grpSpPr bwMode="auto">
              <a:xfrm>
                <a:off x="672" y="768"/>
                <a:ext cx="571" cy="806"/>
                <a:chOff x="672" y="768"/>
                <a:chExt cx="571" cy="806"/>
              </a:xfrm>
            </p:grpSpPr>
            <p:sp>
              <p:nvSpPr>
                <p:cNvPr id="121" name="Rectangle 57"/>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22" name="Line 58"/>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23" name="Line 59"/>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17" name="Group 60"/>
              <p:cNvGrpSpPr>
                <a:grpSpLocks/>
              </p:cNvGrpSpPr>
              <p:nvPr/>
            </p:nvGrpSpPr>
            <p:grpSpPr bwMode="auto">
              <a:xfrm>
                <a:off x="663" y="768"/>
                <a:ext cx="576" cy="816"/>
                <a:chOff x="663" y="768"/>
                <a:chExt cx="576" cy="816"/>
              </a:xfrm>
            </p:grpSpPr>
            <p:sp>
              <p:nvSpPr>
                <p:cNvPr id="118" name="Line 61"/>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9" name="Line 62"/>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120" name="Line 63"/>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aphicFrame>
          <p:nvGraphicFramePr>
            <p:cNvPr id="108" name="Object 64"/>
            <p:cNvGraphicFramePr>
              <a:graphicFrameLocks noChangeAspect="1"/>
            </p:cNvGraphicFramePr>
            <p:nvPr/>
          </p:nvGraphicFramePr>
          <p:xfrm>
            <a:off x="115" y="2869"/>
            <a:ext cx="551" cy="262"/>
          </p:xfrm>
          <a:graphic>
            <a:graphicData uri="http://schemas.openxmlformats.org/presentationml/2006/ole">
              <mc:AlternateContent xmlns:mc="http://schemas.openxmlformats.org/markup-compatibility/2006">
                <mc:Choice xmlns:v="urn:schemas-microsoft-com:vml" Requires="v">
                  <p:oleObj spid="_x0000_s451457" name="公式" r:id="rId25" imgW="482391" imgH="203112" progId="Equation.3">
                    <p:embed/>
                  </p:oleObj>
                </mc:Choice>
                <mc:Fallback>
                  <p:oleObj name="公式" r:id="rId25" imgW="482391" imgH="203112"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5" y="2869"/>
                          <a:ext cx="551"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 name="Object 65"/>
            <p:cNvGraphicFramePr>
              <a:graphicFrameLocks noChangeAspect="1"/>
            </p:cNvGraphicFramePr>
            <p:nvPr/>
          </p:nvGraphicFramePr>
          <p:xfrm>
            <a:off x="777" y="2741"/>
            <a:ext cx="608" cy="507"/>
          </p:xfrm>
          <a:graphic>
            <a:graphicData uri="http://schemas.openxmlformats.org/presentationml/2006/ole">
              <mc:AlternateContent xmlns:mc="http://schemas.openxmlformats.org/markup-compatibility/2006">
                <mc:Choice xmlns:v="urn:schemas-microsoft-com:vml" Requires="v">
                  <p:oleObj spid="_x0000_s451458" name="公式" r:id="rId27" imgW="533169" imgH="393529" progId="Equation.3">
                    <p:embed/>
                  </p:oleObj>
                </mc:Choice>
                <mc:Fallback>
                  <p:oleObj name="公式" r:id="rId27" imgW="533169" imgH="39352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7"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 name="Object 66"/>
            <p:cNvGraphicFramePr>
              <a:graphicFrameLocks noChangeAspect="1"/>
            </p:cNvGraphicFramePr>
            <p:nvPr/>
          </p:nvGraphicFramePr>
          <p:xfrm>
            <a:off x="1483" y="2741"/>
            <a:ext cx="608" cy="507"/>
          </p:xfrm>
          <a:graphic>
            <a:graphicData uri="http://schemas.openxmlformats.org/presentationml/2006/ole">
              <mc:AlternateContent xmlns:mc="http://schemas.openxmlformats.org/markup-compatibility/2006">
                <mc:Choice xmlns:v="urn:schemas-microsoft-com:vml" Requires="v">
                  <p:oleObj spid="_x0000_s451459" name="公式" r:id="rId29" imgW="533169" imgH="393529" progId="Equation.3">
                    <p:embed/>
                  </p:oleObj>
                </mc:Choice>
                <mc:Fallback>
                  <p:oleObj name="公式" r:id="rId29" imgW="533169" imgH="393529"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83"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67"/>
            <p:cNvGraphicFramePr>
              <a:graphicFrameLocks noChangeAspect="1"/>
            </p:cNvGraphicFramePr>
            <p:nvPr/>
          </p:nvGraphicFramePr>
          <p:xfrm>
            <a:off x="2130" y="2741"/>
            <a:ext cx="679" cy="507"/>
          </p:xfrm>
          <a:graphic>
            <a:graphicData uri="http://schemas.openxmlformats.org/presentationml/2006/ole">
              <mc:AlternateContent xmlns:mc="http://schemas.openxmlformats.org/markup-compatibility/2006">
                <mc:Choice xmlns:v="urn:schemas-microsoft-com:vml" Requires="v">
                  <p:oleObj spid="_x0000_s451460" name="公式" r:id="rId31" imgW="596641" imgH="393529" progId="Equation.3">
                    <p:embed/>
                  </p:oleObj>
                </mc:Choice>
                <mc:Fallback>
                  <p:oleObj name="公式" r:id="rId31" imgW="596641" imgH="393529"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130" y="2741"/>
                          <a:ext cx="679"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 name="Object 68"/>
            <p:cNvGraphicFramePr>
              <a:graphicFrameLocks noChangeAspect="1"/>
            </p:cNvGraphicFramePr>
            <p:nvPr/>
          </p:nvGraphicFramePr>
          <p:xfrm>
            <a:off x="2882" y="2863"/>
            <a:ext cx="579" cy="262"/>
          </p:xfrm>
          <a:graphic>
            <a:graphicData uri="http://schemas.openxmlformats.org/presentationml/2006/ole">
              <mc:AlternateContent xmlns:mc="http://schemas.openxmlformats.org/markup-compatibility/2006">
                <mc:Choice xmlns:v="urn:schemas-microsoft-com:vml" Requires="v">
                  <p:oleObj spid="_x0000_s451461" name="公式" r:id="rId33" imgW="507780" imgH="203112" progId="Equation.3">
                    <p:embed/>
                  </p:oleObj>
                </mc:Choice>
                <mc:Fallback>
                  <p:oleObj name="公式" r:id="rId33" imgW="507780" imgH="203112"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882" y="2863"/>
                          <a:ext cx="579"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 name="Object 69"/>
            <p:cNvGraphicFramePr>
              <a:graphicFrameLocks noChangeAspect="1"/>
            </p:cNvGraphicFramePr>
            <p:nvPr/>
          </p:nvGraphicFramePr>
          <p:xfrm>
            <a:off x="3534" y="2741"/>
            <a:ext cx="680" cy="507"/>
          </p:xfrm>
          <a:graphic>
            <a:graphicData uri="http://schemas.openxmlformats.org/presentationml/2006/ole">
              <mc:AlternateContent xmlns:mc="http://schemas.openxmlformats.org/markup-compatibility/2006">
                <mc:Choice xmlns:v="urn:schemas-microsoft-com:vml" Requires="v">
                  <p:oleObj spid="_x0000_s451462" name="公式" r:id="rId35" imgW="596641" imgH="393529" progId="Equation.3">
                    <p:embed/>
                  </p:oleObj>
                </mc:Choice>
                <mc:Fallback>
                  <p:oleObj name="公式" r:id="rId35" imgW="596641" imgH="393529"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534" y="2741"/>
                          <a:ext cx="680"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 name="Object 70"/>
            <p:cNvGraphicFramePr>
              <a:graphicFrameLocks noChangeAspect="1"/>
            </p:cNvGraphicFramePr>
            <p:nvPr/>
          </p:nvGraphicFramePr>
          <p:xfrm>
            <a:off x="4952" y="2741"/>
            <a:ext cx="695" cy="507"/>
          </p:xfrm>
          <a:graphic>
            <a:graphicData uri="http://schemas.openxmlformats.org/presentationml/2006/ole">
              <mc:AlternateContent xmlns:mc="http://schemas.openxmlformats.org/markup-compatibility/2006">
                <mc:Choice xmlns:v="urn:schemas-microsoft-com:vml" Requires="v">
                  <p:oleObj spid="_x0000_s451463" name="公式" r:id="rId37" imgW="609336" imgH="393529" progId="Equation.3">
                    <p:embed/>
                  </p:oleObj>
                </mc:Choice>
                <mc:Fallback>
                  <p:oleObj name="公式" r:id="rId37" imgW="609336" imgH="393529"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952" y="2741"/>
                          <a:ext cx="695"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 name="Object 71"/>
            <p:cNvGraphicFramePr>
              <a:graphicFrameLocks noChangeAspect="1"/>
            </p:cNvGraphicFramePr>
            <p:nvPr/>
          </p:nvGraphicFramePr>
          <p:xfrm>
            <a:off x="4251" y="2741"/>
            <a:ext cx="681" cy="507"/>
          </p:xfrm>
          <a:graphic>
            <a:graphicData uri="http://schemas.openxmlformats.org/presentationml/2006/ole">
              <mc:AlternateContent xmlns:mc="http://schemas.openxmlformats.org/markup-compatibility/2006">
                <mc:Choice xmlns:v="urn:schemas-microsoft-com:vml" Requires="v">
                  <p:oleObj spid="_x0000_s451464" name="公式" r:id="rId39" imgW="596641" imgH="393529" progId="Equation.3">
                    <p:embed/>
                  </p:oleObj>
                </mc:Choice>
                <mc:Fallback>
                  <p:oleObj name="公式" r:id="rId39" imgW="596641" imgH="393529"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51" y="2741"/>
                          <a:ext cx="681"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416988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500" fill="hold"/>
                                        <p:tgtEl>
                                          <p:spTgt spid="37"/>
                                        </p:tgtEl>
                                        <p:attrNameLst>
                                          <p:attrName>ppt_x</p:attrName>
                                        </p:attrNameLst>
                                      </p:cBhvr>
                                      <p:tavLst>
                                        <p:tav tm="0">
                                          <p:val>
                                            <p:strVal val="#ppt_x"/>
                                          </p:val>
                                        </p:tav>
                                        <p:tav tm="100000">
                                          <p:val>
                                            <p:strVal val="#ppt_x"/>
                                          </p:val>
                                        </p:tav>
                                      </p:tavLst>
                                    </p:anim>
                                    <p:anim calcmode="lin" valueType="num">
                                      <p:cBhvr additive="base">
                                        <p:cTn id="19" dur="500" fill="hold"/>
                                        <p:tgtEl>
                                          <p:spTgt spid="3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additive="base">
                                        <p:cTn id="26" dur="500" fill="hold"/>
                                        <p:tgtEl>
                                          <p:spTgt spid="39"/>
                                        </p:tgtEl>
                                        <p:attrNameLst>
                                          <p:attrName>ppt_x</p:attrName>
                                        </p:attrNameLst>
                                      </p:cBhvr>
                                      <p:tavLst>
                                        <p:tav tm="0">
                                          <p:val>
                                            <p:strVal val="#ppt_x"/>
                                          </p:val>
                                        </p:tav>
                                        <p:tav tm="100000">
                                          <p:val>
                                            <p:strVal val="#ppt_x"/>
                                          </p:val>
                                        </p:tav>
                                      </p:tavLst>
                                    </p:anim>
                                    <p:anim calcmode="lin" valueType="num">
                                      <p:cBhvr additive="base">
                                        <p:cTn id="27" dur="500" fill="hold"/>
                                        <p:tgtEl>
                                          <p:spTgt spid="39"/>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ppt_x"/>
                                          </p:val>
                                        </p:tav>
                                        <p:tav tm="100000">
                                          <p:val>
                                            <p:strVal val="#ppt_x"/>
                                          </p:val>
                                        </p:tav>
                                      </p:tavLst>
                                    </p:anim>
                                    <p:anim calcmode="lin" valueType="num">
                                      <p:cBhvr additive="base">
                                        <p:cTn id="3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dissolv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500" fill="hold"/>
                                        <p:tgtEl>
                                          <p:spTgt spid="53"/>
                                        </p:tgtEl>
                                        <p:attrNameLst>
                                          <p:attrName>ppt_x</p:attrName>
                                        </p:attrNameLst>
                                      </p:cBhvr>
                                      <p:tavLst>
                                        <p:tav tm="0">
                                          <p:val>
                                            <p:strVal val="#ppt_x"/>
                                          </p:val>
                                        </p:tav>
                                        <p:tav tm="100000">
                                          <p:val>
                                            <p:strVal val="#ppt_x"/>
                                          </p:val>
                                        </p:tav>
                                      </p:tavLst>
                                    </p:anim>
                                    <p:anim calcmode="lin" valueType="num">
                                      <p:cBhvr additive="base">
                                        <p:cTn id="4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1000"/>
                                        <p:tgtEl>
                                          <p:spTgt spid="58"/>
                                        </p:tgtEl>
                                      </p:cBhvr>
                                    </p:animEffect>
                                    <p:anim calcmode="lin" valueType="num">
                                      <p:cBhvr>
                                        <p:cTn id="53" dur="1000" fill="hold"/>
                                        <p:tgtEl>
                                          <p:spTgt spid="58"/>
                                        </p:tgtEl>
                                        <p:attrNameLst>
                                          <p:attrName>ppt_x</p:attrName>
                                        </p:attrNameLst>
                                      </p:cBhvr>
                                      <p:tavLst>
                                        <p:tav tm="0">
                                          <p:val>
                                            <p:strVal val="#ppt_x"/>
                                          </p:val>
                                        </p:tav>
                                        <p:tav tm="100000">
                                          <p:val>
                                            <p:strVal val="#ppt_x"/>
                                          </p:val>
                                        </p:tav>
                                      </p:tavLst>
                                    </p:anim>
                                    <p:anim calcmode="lin" valueType="num">
                                      <p:cBhvr>
                                        <p:cTn id="5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additive="base">
                                        <p:cTn id="59" dur="500" fill="hold"/>
                                        <p:tgtEl>
                                          <p:spTgt spid="70"/>
                                        </p:tgtEl>
                                        <p:attrNameLst>
                                          <p:attrName>ppt_x</p:attrName>
                                        </p:attrNameLst>
                                      </p:cBhvr>
                                      <p:tavLst>
                                        <p:tav tm="0">
                                          <p:val>
                                            <p:strVal val="#ppt_x"/>
                                          </p:val>
                                        </p:tav>
                                        <p:tav tm="100000">
                                          <p:val>
                                            <p:strVal val="#ppt_x"/>
                                          </p:val>
                                        </p:tav>
                                      </p:tavLst>
                                    </p:anim>
                                    <p:anim calcmode="lin" valueType="num">
                                      <p:cBhvr additive="base">
                                        <p:cTn id="6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fade">
                                      <p:cBhvr>
                                        <p:cTn id="65" dur="1000"/>
                                        <p:tgtEl>
                                          <p:spTgt spid="66"/>
                                        </p:tgtEl>
                                      </p:cBhvr>
                                    </p:animEffect>
                                    <p:anim calcmode="lin" valueType="num">
                                      <p:cBhvr>
                                        <p:cTn id="66" dur="1000" fill="hold"/>
                                        <p:tgtEl>
                                          <p:spTgt spid="66"/>
                                        </p:tgtEl>
                                        <p:attrNameLst>
                                          <p:attrName>ppt_x</p:attrName>
                                        </p:attrNameLst>
                                      </p:cBhvr>
                                      <p:tavLst>
                                        <p:tav tm="0">
                                          <p:val>
                                            <p:strVal val="#ppt_x"/>
                                          </p:val>
                                        </p:tav>
                                        <p:tav tm="100000">
                                          <p:val>
                                            <p:strVal val="#ppt_x"/>
                                          </p:val>
                                        </p:tav>
                                      </p:tavLst>
                                    </p:anim>
                                    <p:anim calcmode="lin" valueType="num">
                                      <p:cBhvr>
                                        <p:cTn id="67"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75"/>
                                        </p:tgtEl>
                                        <p:attrNameLst>
                                          <p:attrName>style.visibility</p:attrName>
                                        </p:attrNameLst>
                                      </p:cBhvr>
                                      <p:to>
                                        <p:strVal val="visible"/>
                                      </p:to>
                                    </p:set>
                                    <p:anim calcmode="lin" valueType="num">
                                      <p:cBhvr additive="base">
                                        <p:cTn id="72" dur="500" fill="hold"/>
                                        <p:tgtEl>
                                          <p:spTgt spid="75"/>
                                        </p:tgtEl>
                                        <p:attrNameLst>
                                          <p:attrName>ppt_x</p:attrName>
                                        </p:attrNameLst>
                                      </p:cBhvr>
                                      <p:tavLst>
                                        <p:tav tm="0">
                                          <p:val>
                                            <p:strVal val="#ppt_x"/>
                                          </p:val>
                                        </p:tav>
                                        <p:tav tm="100000">
                                          <p:val>
                                            <p:strVal val="#ppt_x"/>
                                          </p:val>
                                        </p:tav>
                                      </p:tavLst>
                                    </p:anim>
                                    <p:anim calcmode="lin" valueType="num">
                                      <p:cBhvr additive="base">
                                        <p:cTn id="7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69"/>
                                        </p:tgtEl>
                                        <p:attrNameLst>
                                          <p:attrName>style.visibility</p:attrName>
                                        </p:attrNameLst>
                                      </p:cBhvr>
                                      <p:to>
                                        <p:strVal val="visible"/>
                                      </p:to>
                                    </p:set>
                                    <p:animEffect transition="in" filter="fade">
                                      <p:cBhvr>
                                        <p:cTn id="78" dur="1000"/>
                                        <p:tgtEl>
                                          <p:spTgt spid="69"/>
                                        </p:tgtEl>
                                      </p:cBhvr>
                                    </p:animEffect>
                                    <p:anim calcmode="lin" valueType="num">
                                      <p:cBhvr>
                                        <p:cTn id="79" dur="1000" fill="hold"/>
                                        <p:tgtEl>
                                          <p:spTgt spid="69"/>
                                        </p:tgtEl>
                                        <p:attrNameLst>
                                          <p:attrName>ppt_x</p:attrName>
                                        </p:attrNameLst>
                                      </p:cBhvr>
                                      <p:tavLst>
                                        <p:tav tm="0">
                                          <p:val>
                                            <p:strVal val="#ppt_x"/>
                                          </p:val>
                                        </p:tav>
                                        <p:tav tm="100000">
                                          <p:val>
                                            <p:strVal val="#ppt_x"/>
                                          </p:val>
                                        </p:tav>
                                      </p:tavLst>
                                    </p:anim>
                                    <p:anim calcmode="lin" valueType="num">
                                      <p:cBhvr>
                                        <p:cTn id="80"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1000"/>
                                        <p:tgtEl>
                                          <p:spTgt spid="73"/>
                                        </p:tgtEl>
                                      </p:cBhvr>
                                    </p:animEffect>
                                    <p:anim calcmode="lin" valueType="num">
                                      <p:cBhvr>
                                        <p:cTn id="92" dur="1000" fill="hold"/>
                                        <p:tgtEl>
                                          <p:spTgt spid="73"/>
                                        </p:tgtEl>
                                        <p:attrNameLst>
                                          <p:attrName>ppt_x</p:attrName>
                                        </p:attrNameLst>
                                      </p:cBhvr>
                                      <p:tavLst>
                                        <p:tav tm="0">
                                          <p:val>
                                            <p:strVal val="#ppt_x"/>
                                          </p:val>
                                        </p:tav>
                                        <p:tav tm="100000">
                                          <p:val>
                                            <p:strVal val="#ppt_x"/>
                                          </p:val>
                                        </p:tav>
                                      </p:tavLst>
                                    </p:anim>
                                    <p:anim calcmode="lin" valueType="num">
                                      <p:cBhvr>
                                        <p:cTn id="93"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76"/>
                                        </p:tgtEl>
                                        <p:attrNameLst>
                                          <p:attrName>style.visibility</p:attrName>
                                        </p:attrNameLst>
                                      </p:cBhvr>
                                      <p:to>
                                        <p:strVal val="visible"/>
                                      </p:to>
                                    </p:set>
                                    <p:anim calcmode="lin" valueType="num">
                                      <p:cBhvr additive="base">
                                        <p:cTn id="98" dur="500" fill="hold"/>
                                        <p:tgtEl>
                                          <p:spTgt spid="76"/>
                                        </p:tgtEl>
                                        <p:attrNameLst>
                                          <p:attrName>ppt_x</p:attrName>
                                        </p:attrNameLst>
                                      </p:cBhvr>
                                      <p:tavLst>
                                        <p:tav tm="0">
                                          <p:val>
                                            <p:strVal val="#ppt_x"/>
                                          </p:val>
                                        </p:tav>
                                        <p:tav tm="100000">
                                          <p:val>
                                            <p:strVal val="#ppt_x"/>
                                          </p:val>
                                        </p:tav>
                                      </p:tavLst>
                                    </p:anim>
                                    <p:anim calcmode="lin" valueType="num">
                                      <p:cBhvr additive="base">
                                        <p:cTn id="99"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68"/>
                                        </p:tgtEl>
                                        <p:attrNameLst>
                                          <p:attrName>style.visibility</p:attrName>
                                        </p:attrNameLst>
                                      </p:cBhvr>
                                      <p:to>
                                        <p:strVal val="visible"/>
                                      </p:to>
                                    </p:set>
                                    <p:anim calcmode="lin" valueType="num">
                                      <p:cBhvr additive="base">
                                        <p:cTn id="104" dur="500" fill="hold"/>
                                        <p:tgtEl>
                                          <p:spTgt spid="68"/>
                                        </p:tgtEl>
                                        <p:attrNameLst>
                                          <p:attrName>ppt_x</p:attrName>
                                        </p:attrNameLst>
                                      </p:cBhvr>
                                      <p:tavLst>
                                        <p:tav tm="0">
                                          <p:val>
                                            <p:strVal val="#ppt_x"/>
                                          </p:val>
                                        </p:tav>
                                        <p:tav tm="100000">
                                          <p:val>
                                            <p:strVal val="#ppt_x"/>
                                          </p:val>
                                        </p:tav>
                                      </p:tavLst>
                                    </p:anim>
                                    <p:anim calcmode="lin" valueType="num">
                                      <p:cBhvr additive="base">
                                        <p:cTn id="105"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 calcmode="lin" valueType="num">
                                      <p:cBhvr additive="base">
                                        <p:cTn id="110" dur="500" fill="hold"/>
                                        <p:tgtEl>
                                          <p:spTgt spid="72"/>
                                        </p:tgtEl>
                                        <p:attrNameLst>
                                          <p:attrName>ppt_x</p:attrName>
                                        </p:attrNameLst>
                                      </p:cBhvr>
                                      <p:tavLst>
                                        <p:tav tm="0">
                                          <p:val>
                                            <p:strVal val="#ppt_x"/>
                                          </p:val>
                                        </p:tav>
                                        <p:tav tm="100000">
                                          <p:val>
                                            <p:strVal val="#ppt_x"/>
                                          </p:val>
                                        </p:tav>
                                      </p:tavLst>
                                    </p:anim>
                                    <p:anim calcmode="lin" valueType="num">
                                      <p:cBhvr additive="base">
                                        <p:cTn id="111"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fade">
                                      <p:cBhvr>
                                        <p:cTn id="116" dur="1000"/>
                                        <p:tgtEl>
                                          <p:spTgt spid="74"/>
                                        </p:tgtEl>
                                      </p:cBhvr>
                                    </p:animEffect>
                                    <p:anim calcmode="lin" valueType="num">
                                      <p:cBhvr>
                                        <p:cTn id="117" dur="1000" fill="hold"/>
                                        <p:tgtEl>
                                          <p:spTgt spid="74"/>
                                        </p:tgtEl>
                                        <p:attrNameLst>
                                          <p:attrName>ppt_x</p:attrName>
                                        </p:attrNameLst>
                                      </p:cBhvr>
                                      <p:tavLst>
                                        <p:tav tm="0">
                                          <p:val>
                                            <p:strVal val="#ppt_x"/>
                                          </p:val>
                                        </p:tav>
                                        <p:tav tm="100000">
                                          <p:val>
                                            <p:strVal val="#ppt_x"/>
                                          </p:val>
                                        </p:tav>
                                      </p:tavLst>
                                    </p:anim>
                                    <p:anim calcmode="lin" valueType="num">
                                      <p:cBhvr>
                                        <p:cTn id="118"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71"/>
                                        </p:tgtEl>
                                        <p:attrNameLst>
                                          <p:attrName>style.visibility</p:attrName>
                                        </p:attrNameLst>
                                      </p:cBhvr>
                                      <p:to>
                                        <p:strVal val="visible"/>
                                      </p:to>
                                    </p:set>
                                    <p:anim calcmode="lin" valueType="num">
                                      <p:cBhvr additive="base">
                                        <p:cTn id="123" dur="500" fill="hold"/>
                                        <p:tgtEl>
                                          <p:spTgt spid="71"/>
                                        </p:tgtEl>
                                        <p:attrNameLst>
                                          <p:attrName>ppt_x</p:attrName>
                                        </p:attrNameLst>
                                      </p:cBhvr>
                                      <p:tavLst>
                                        <p:tav tm="0">
                                          <p:val>
                                            <p:strVal val="#ppt_x"/>
                                          </p:val>
                                        </p:tav>
                                        <p:tav tm="100000">
                                          <p:val>
                                            <p:strVal val="#ppt_x"/>
                                          </p:val>
                                        </p:tav>
                                      </p:tavLst>
                                    </p:anim>
                                    <p:anim calcmode="lin" valueType="num">
                                      <p:cBhvr additive="base">
                                        <p:cTn id="12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77"/>
                                        </p:tgtEl>
                                        <p:attrNameLst>
                                          <p:attrName>style.visibility</p:attrName>
                                        </p:attrNameLst>
                                      </p:cBhvr>
                                      <p:to>
                                        <p:strVal val="visible"/>
                                      </p:to>
                                    </p:set>
                                    <p:animEffect transition="in" filter="fade">
                                      <p:cBhvr>
                                        <p:cTn id="129" dur="1000"/>
                                        <p:tgtEl>
                                          <p:spTgt spid="77"/>
                                        </p:tgtEl>
                                      </p:cBhvr>
                                    </p:animEffect>
                                    <p:anim calcmode="lin" valueType="num">
                                      <p:cBhvr>
                                        <p:cTn id="130" dur="1000" fill="hold"/>
                                        <p:tgtEl>
                                          <p:spTgt spid="77"/>
                                        </p:tgtEl>
                                        <p:attrNameLst>
                                          <p:attrName>ppt_x</p:attrName>
                                        </p:attrNameLst>
                                      </p:cBhvr>
                                      <p:tavLst>
                                        <p:tav tm="0">
                                          <p:val>
                                            <p:strVal val="#ppt_x"/>
                                          </p:val>
                                        </p:tav>
                                        <p:tav tm="100000">
                                          <p:val>
                                            <p:strVal val="#ppt_x"/>
                                          </p:val>
                                        </p:tav>
                                      </p:tavLst>
                                    </p:anim>
                                    <p:anim calcmode="lin" valueType="num">
                                      <p:cBhvr>
                                        <p:cTn id="131"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nodeType="clickEffect">
                                  <p:stCondLst>
                                    <p:cond delay="0"/>
                                  </p:stCondLst>
                                  <p:childTnLst>
                                    <p:set>
                                      <p:cBhvr>
                                        <p:cTn id="135" dur="1" fill="hold">
                                          <p:stCondLst>
                                            <p:cond delay="0"/>
                                          </p:stCondLst>
                                        </p:cTn>
                                        <p:tgtEl>
                                          <p:spTgt spid="78"/>
                                        </p:tgtEl>
                                        <p:attrNameLst>
                                          <p:attrName>style.visibility</p:attrName>
                                        </p:attrNameLst>
                                      </p:cBhvr>
                                      <p:to>
                                        <p:strVal val="visible"/>
                                      </p:to>
                                    </p:set>
                                    <p:anim calcmode="lin" valueType="num">
                                      <p:cBhvr additive="base">
                                        <p:cTn id="136" dur="500" fill="hold"/>
                                        <p:tgtEl>
                                          <p:spTgt spid="78"/>
                                        </p:tgtEl>
                                        <p:attrNameLst>
                                          <p:attrName>ppt_x</p:attrName>
                                        </p:attrNameLst>
                                      </p:cBhvr>
                                      <p:tavLst>
                                        <p:tav tm="0">
                                          <p:val>
                                            <p:strVal val="#ppt_x"/>
                                          </p:val>
                                        </p:tav>
                                        <p:tav tm="100000">
                                          <p:val>
                                            <p:strVal val="#ppt_x"/>
                                          </p:val>
                                        </p:tav>
                                      </p:tavLst>
                                    </p:anim>
                                    <p:anim calcmode="lin" valueType="num">
                                      <p:cBhvr additive="base">
                                        <p:cTn id="13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nodeType="clickEffect">
                                  <p:stCondLst>
                                    <p:cond delay="0"/>
                                  </p:stCondLst>
                                  <p:childTnLst>
                                    <p:set>
                                      <p:cBhvr>
                                        <p:cTn id="141" dur="1" fill="hold">
                                          <p:stCondLst>
                                            <p:cond delay="0"/>
                                          </p:stCondLst>
                                        </p:cTn>
                                        <p:tgtEl>
                                          <p:spTgt spid="79"/>
                                        </p:tgtEl>
                                        <p:attrNameLst>
                                          <p:attrName>style.visibility</p:attrName>
                                        </p:attrNameLst>
                                      </p:cBhvr>
                                      <p:to>
                                        <p:strVal val="visible"/>
                                      </p:to>
                                    </p:set>
                                    <p:animEffect transition="in" filter="randombar(horizontal)">
                                      <p:cBhvr>
                                        <p:cTn id="142" dur="500"/>
                                        <p:tgtEl>
                                          <p:spTgt spid="79"/>
                                        </p:tgtEl>
                                      </p:cBhvr>
                                    </p:animEffect>
                                  </p:childTnLst>
                                </p:cTn>
                              </p:par>
                            </p:childTnLst>
                          </p:cTn>
                        </p:par>
                      </p:childTnLst>
                    </p:cTn>
                  </p:par>
                  <p:par>
                    <p:cTn id="143" fill="hold">
                      <p:stCondLst>
                        <p:cond delay="indefinite"/>
                      </p:stCondLst>
                      <p:childTnLst>
                        <p:par>
                          <p:cTn id="144" fill="hold">
                            <p:stCondLst>
                              <p:cond delay="0"/>
                            </p:stCondLst>
                            <p:childTnLst>
                              <p:par>
                                <p:cTn id="145" presetID="31" presetClass="entr" presetSubtype="0" fill="hold" nodeType="clickEffect">
                                  <p:stCondLst>
                                    <p:cond delay="0"/>
                                  </p:stCondLst>
                                  <p:childTnLst>
                                    <p:set>
                                      <p:cBhvr>
                                        <p:cTn id="146" dur="1" fill="hold">
                                          <p:stCondLst>
                                            <p:cond delay="0"/>
                                          </p:stCondLst>
                                        </p:cTn>
                                        <p:tgtEl>
                                          <p:spTgt spid="80"/>
                                        </p:tgtEl>
                                        <p:attrNameLst>
                                          <p:attrName>style.visibility</p:attrName>
                                        </p:attrNameLst>
                                      </p:cBhvr>
                                      <p:to>
                                        <p:strVal val="visible"/>
                                      </p:to>
                                    </p:set>
                                    <p:anim calcmode="lin" valueType="num">
                                      <p:cBhvr>
                                        <p:cTn id="147" dur="1000" fill="hold"/>
                                        <p:tgtEl>
                                          <p:spTgt spid="80"/>
                                        </p:tgtEl>
                                        <p:attrNameLst>
                                          <p:attrName>ppt_w</p:attrName>
                                        </p:attrNameLst>
                                      </p:cBhvr>
                                      <p:tavLst>
                                        <p:tav tm="0">
                                          <p:val>
                                            <p:fltVal val="0"/>
                                          </p:val>
                                        </p:tav>
                                        <p:tav tm="100000">
                                          <p:val>
                                            <p:strVal val="#ppt_w"/>
                                          </p:val>
                                        </p:tav>
                                      </p:tavLst>
                                    </p:anim>
                                    <p:anim calcmode="lin" valueType="num">
                                      <p:cBhvr>
                                        <p:cTn id="148" dur="1000" fill="hold"/>
                                        <p:tgtEl>
                                          <p:spTgt spid="80"/>
                                        </p:tgtEl>
                                        <p:attrNameLst>
                                          <p:attrName>ppt_h</p:attrName>
                                        </p:attrNameLst>
                                      </p:cBhvr>
                                      <p:tavLst>
                                        <p:tav tm="0">
                                          <p:val>
                                            <p:fltVal val="0"/>
                                          </p:val>
                                        </p:tav>
                                        <p:tav tm="100000">
                                          <p:val>
                                            <p:strVal val="#ppt_h"/>
                                          </p:val>
                                        </p:tav>
                                      </p:tavLst>
                                    </p:anim>
                                    <p:anim calcmode="lin" valueType="num">
                                      <p:cBhvr>
                                        <p:cTn id="149" dur="1000" fill="hold"/>
                                        <p:tgtEl>
                                          <p:spTgt spid="80"/>
                                        </p:tgtEl>
                                        <p:attrNameLst>
                                          <p:attrName>style.rotation</p:attrName>
                                        </p:attrNameLst>
                                      </p:cBhvr>
                                      <p:tavLst>
                                        <p:tav tm="0">
                                          <p:val>
                                            <p:fltVal val="90"/>
                                          </p:val>
                                        </p:tav>
                                        <p:tav tm="100000">
                                          <p:val>
                                            <p:fltVal val="0"/>
                                          </p:val>
                                        </p:tav>
                                      </p:tavLst>
                                    </p:anim>
                                    <p:animEffect transition="in" filter="fade">
                                      <p:cBhvr>
                                        <p:cTn id="150" dur="1000"/>
                                        <p:tgtEl>
                                          <p:spTgt spid="80"/>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nodeType="clickEffect">
                                  <p:stCondLst>
                                    <p:cond delay="0"/>
                                  </p:stCondLst>
                                  <p:childTnLst>
                                    <p:set>
                                      <p:cBhvr>
                                        <p:cTn id="154" dur="1" fill="hold">
                                          <p:stCondLst>
                                            <p:cond delay="0"/>
                                          </p:stCondLst>
                                        </p:cTn>
                                        <p:tgtEl>
                                          <p:spTgt spid="81"/>
                                        </p:tgtEl>
                                        <p:attrNameLst>
                                          <p:attrName>style.visibility</p:attrName>
                                        </p:attrNameLst>
                                      </p:cBhvr>
                                      <p:to>
                                        <p:strVal val="visible"/>
                                      </p:to>
                                    </p:set>
                                    <p:anim calcmode="lin" valueType="num">
                                      <p:cBhvr additive="base">
                                        <p:cTn id="155" dur="500" fill="hold"/>
                                        <p:tgtEl>
                                          <p:spTgt spid="81"/>
                                        </p:tgtEl>
                                        <p:attrNameLst>
                                          <p:attrName>ppt_x</p:attrName>
                                        </p:attrNameLst>
                                      </p:cBhvr>
                                      <p:tavLst>
                                        <p:tav tm="0">
                                          <p:val>
                                            <p:strVal val="#ppt_x"/>
                                          </p:val>
                                        </p:tav>
                                        <p:tav tm="100000">
                                          <p:val>
                                            <p:strVal val="#ppt_x"/>
                                          </p:val>
                                        </p:tav>
                                      </p:tavLst>
                                    </p:anim>
                                    <p:anim calcmode="lin" valueType="num">
                                      <p:cBhvr additive="base">
                                        <p:cTn id="15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 presetClass="entr" presetSubtype="4" fill="hold" nodeType="clickEffect">
                                  <p:stCondLst>
                                    <p:cond delay="0"/>
                                  </p:stCondLst>
                                  <p:childTnLst>
                                    <p:set>
                                      <p:cBhvr>
                                        <p:cTn id="160" dur="1" fill="hold">
                                          <p:stCondLst>
                                            <p:cond delay="0"/>
                                          </p:stCondLst>
                                        </p:cTn>
                                        <p:tgtEl>
                                          <p:spTgt spid="84"/>
                                        </p:tgtEl>
                                        <p:attrNameLst>
                                          <p:attrName>style.visibility</p:attrName>
                                        </p:attrNameLst>
                                      </p:cBhvr>
                                      <p:to>
                                        <p:strVal val="visible"/>
                                      </p:to>
                                    </p:set>
                                    <p:anim calcmode="lin" valueType="num">
                                      <p:cBhvr additive="base">
                                        <p:cTn id="161" dur="500" fill="hold"/>
                                        <p:tgtEl>
                                          <p:spTgt spid="84"/>
                                        </p:tgtEl>
                                        <p:attrNameLst>
                                          <p:attrName>ppt_x</p:attrName>
                                        </p:attrNameLst>
                                      </p:cBhvr>
                                      <p:tavLst>
                                        <p:tav tm="0">
                                          <p:val>
                                            <p:strVal val="#ppt_x"/>
                                          </p:val>
                                        </p:tav>
                                        <p:tav tm="100000">
                                          <p:val>
                                            <p:strVal val="#ppt_x"/>
                                          </p:val>
                                        </p:tav>
                                      </p:tavLst>
                                    </p:anim>
                                    <p:anim calcmode="lin" valueType="num">
                                      <p:cBhvr additive="base">
                                        <p:cTn id="162"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90"/>
                                        </p:tgtEl>
                                        <p:attrNameLst>
                                          <p:attrName>style.visibility</p:attrName>
                                        </p:attrNameLst>
                                      </p:cBhvr>
                                      <p:to>
                                        <p:strVal val="visible"/>
                                      </p:to>
                                    </p:set>
                                    <p:animEffect transition="in" filter="wipe(left)">
                                      <p:cBhvr>
                                        <p:cTn id="167" dur="500"/>
                                        <p:tgtEl>
                                          <p:spTgt spid="90"/>
                                        </p:tgtEl>
                                      </p:cBhvr>
                                    </p:animEffect>
                                  </p:childTnLst>
                                </p:cTn>
                              </p:par>
                            </p:childTnLst>
                          </p:cTn>
                        </p:par>
                      </p:childTnLst>
                    </p:cTn>
                  </p:par>
                  <p:par>
                    <p:cTn id="168" fill="hold">
                      <p:stCondLst>
                        <p:cond delay="indefinite"/>
                      </p:stCondLst>
                      <p:childTnLst>
                        <p:par>
                          <p:cTn id="169" fill="hold">
                            <p:stCondLst>
                              <p:cond delay="0"/>
                            </p:stCondLst>
                            <p:childTnLst>
                              <p:par>
                                <p:cTn id="170" presetID="42" presetClass="entr" presetSubtype="0" fill="hold" grpId="0" nodeType="clickEffect">
                                  <p:stCondLst>
                                    <p:cond delay="0"/>
                                  </p:stCondLst>
                                  <p:childTnLst>
                                    <p:set>
                                      <p:cBhvr>
                                        <p:cTn id="171" dur="1" fill="hold">
                                          <p:stCondLst>
                                            <p:cond delay="0"/>
                                          </p:stCondLst>
                                        </p:cTn>
                                        <p:tgtEl>
                                          <p:spTgt spid="89"/>
                                        </p:tgtEl>
                                        <p:attrNameLst>
                                          <p:attrName>style.visibility</p:attrName>
                                        </p:attrNameLst>
                                      </p:cBhvr>
                                      <p:to>
                                        <p:strVal val="visible"/>
                                      </p:to>
                                    </p:set>
                                    <p:animEffect transition="in" filter="fade">
                                      <p:cBhvr>
                                        <p:cTn id="172" dur="1000"/>
                                        <p:tgtEl>
                                          <p:spTgt spid="89"/>
                                        </p:tgtEl>
                                      </p:cBhvr>
                                    </p:animEffect>
                                    <p:anim calcmode="lin" valueType="num">
                                      <p:cBhvr>
                                        <p:cTn id="173" dur="1000" fill="hold"/>
                                        <p:tgtEl>
                                          <p:spTgt spid="89"/>
                                        </p:tgtEl>
                                        <p:attrNameLst>
                                          <p:attrName>ppt_x</p:attrName>
                                        </p:attrNameLst>
                                      </p:cBhvr>
                                      <p:tavLst>
                                        <p:tav tm="0">
                                          <p:val>
                                            <p:strVal val="#ppt_x"/>
                                          </p:val>
                                        </p:tav>
                                        <p:tav tm="100000">
                                          <p:val>
                                            <p:strVal val="#ppt_x"/>
                                          </p:val>
                                        </p:tav>
                                      </p:tavLst>
                                    </p:anim>
                                    <p:anim calcmode="lin" valueType="num">
                                      <p:cBhvr>
                                        <p:cTn id="174"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7" grpId="0" animBg="1"/>
      <p:bldP spid="38" grpId="0" animBg="1"/>
      <p:bldP spid="39" grpId="0" animBg="1"/>
      <p:bldP spid="67" grpId="0" animBg="1"/>
      <p:bldP spid="68" grpId="0" animBg="1"/>
      <p:bldP spid="69" grpId="0"/>
      <p:bldP spid="70" grpId="0" animBg="1"/>
      <p:bldP spid="71" grpId="0" animBg="1"/>
      <p:bldP spid="72" grpId="0" animBg="1"/>
      <p:bldP spid="75" grpId="0" animBg="1"/>
      <p:bldP spid="76" grpId="0" animBg="1"/>
      <p:bldP spid="89" grpId="0"/>
      <p:bldP spid="90"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矩形 53"/>
          <p:cNvSpPr>
            <a:spLocks noChangeArrowheads="1"/>
          </p:cNvSpPr>
          <p:nvPr/>
        </p:nvSpPr>
        <p:spPr bwMode="auto">
          <a:xfrm>
            <a:off x="3154229" y="212726"/>
            <a:ext cx="18341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solidFill>
                  <a:srgbClr val="0000FF"/>
                </a:solidFill>
                <a:latin typeface="方正书宋简体"/>
              </a:rPr>
              <a:t>三</a:t>
            </a:r>
            <a:r>
              <a:rPr lang="en-US" altLang="zh-CN" sz="3200" dirty="0">
                <a:solidFill>
                  <a:srgbClr val="0000FF"/>
                </a:solidFill>
                <a:latin typeface="方正书宋简体"/>
              </a:rPr>
              <a:t>. </a:t>
            </a:r>
            <a:r>
              <a:rPr lang="zh-CN" altLang="en-US" sz="3200" dirty="0">
                <a:solidFill>
                  <a:srgbClr val="0000FF"/>
                </a:solidFill>
                <a:latin typeface="方正书宋简体"/>
              </a:rPr>
              <a:t>检偏</a:t>
            </a:r>
          </a:p>
        </p:txBody>
      </p:sp>
      <p:sp>
        <p:nvSpPr>
          <p:cNvPr id="221" name="Text Box 2"/>
          <p:cNvSpPr txBox="1">
            <a:spLocks noChangeArrowheads="1"/>
          </p:cNvSpPr>
          <p:nvPr/>
        </p:nvSpPr>
        <p:spPr bwMode="auto">
          <a:xfrm>
            <a:off x="2090110" y="847507"/>
            <a:ext cx="57965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None/>
            </a:pPr>
            <a:r>
              <a:rPr lang="en-US" altLang="zh-CN" sz="2800" b="1" dirty="0">
                <a:solidFill>
                  <a:srgbClr val="009900"/>
                </a:solidFill>
                <a:latin typeface="方正书宋简体"/>
              </a:rPr>
              <a:t> </a:t>
            </a:r>
            <a:r>
              <a:rPr lang="zh-CN" altLang="en-US" sz="2800" b="1" dirty="0">
                <a:solidFill>
                  <a:srgbClr val="009900"/>
                </a:solidFill>
                <a:latin typeface="方正书宋简体"/>
              </a:rPr>
              <a:t>已知有</a:t>
            </a:r>
            <a:r>
              <a:rPr lang="zh-CN" altLang="en-US" sz="2800" b="1" dirty="0">
                <a:solidFill>
                  <a:srgbClr val="FF0000"/>
                </a:solidFill>
                <a:latin typeface="方正书宋简体"/>
              </a:rPr>
              <a:t>自然光</a:t>
            </a:r>
            <a:r>
              <a:rPr lang="zh-CN" altLang="en-US" sz="2800" b="1" dirty="0">
                <a:solidFill>
                  <a:srgbClr val="009900"/>
                </a:solidFill>
                <a:latin typeface="方正书宋简体"/>
              </a:rPr>
              <a:t>、</a:t>
            </a:r>
            <a:r>
              <a:rPr lang="zh-CN" altLang="en-US" sz="2800" b="1" dirty="0">
                <a:solidFill>
                  <a:srgbClr val="0000FF"/>
                </a:solidFill>
                <a:latin typeface="Bookman Old Style" panose="02050604050505020204" pitchFamily="18" charset="0"/>
              </a:rPr>
              <a:t>线偏振光</a:t>
            </a:r>
            <a:r>
              <a:rPr lang="zh-CN" altLang="en-US" sz="2800" b="1" dirty="0">
                <a:solidFill>
                  <a:srgbClr val="009900"/>
                </a:solidFill>
                <a:latin typeface="Bookman Old Style" panose="02050604050505020204" pitchFamily="18" charset="0"/>
              </a:rPr>
              <a:t>、</a:t>
            </a:r>
            <a:r>
              <a:rPr lang="zh-CN" altLang="en-US" sz="2800" b="1" dirty="0">
                <a:solidFill>
                  <a:srgbClr val="FF00FF"/>
                </a:solidFill>
                <a:latin typeface="方正书宋简体"/>
              </a:rPr>
              <a:t>部分偏振光</a:t>
            </a:r>
            <a:r>
              <a:rPr lang="zh-CN" altLang="en-US" sz="2800" b="1" dirty="0">
                <a:solidFill>
                  <a:srgbClr val="009900"/>
                </a:solidFill>
                <a:latin typeface="方正书宋简体"/>
              </a:rPr>
              <a:t>，如何区分？</a:t>
            </a:r>
            <a:endParaRPr lang="zh-CN" altLang="en-US" sz="2800" b="1" dirty="0">
              <a:solidFill>
                <a:srgbClr val="009900"/>
              </a:solidFill>
            </a:endParaRPr>
          </a:p>
        </p:txBody>
      </p:sp>
      <p:sp>
        <p:nvSpPr>
          <p:cNvPr id="222" name="Text Box 2"/>
          <p:cNvSpPr txBox="1">
            <a:spLocks noChangeArrowheads="1"/>
          </p:cNvSpPr>
          <p:nvPr/>
        </p:nvSpPr>
        <p:spPr bwMode="auto">
          <a:xfrm>
            <a:off x="2504448" y="1819869"/>
            <a:ext cx="1455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None/>
            </a:pPr>
            <a:r>
              <a:rPr lang="en-US" altLang="zh-CN" sz="2800" b="1" dirty="0">
                <a:solidFill>
                  <a:srgbClr val="C00000"/>
                </a:solidFill>
                <a:latin typeface="方正书宋简体"/>
              </a:rPr>
              <a:t> </a:t>
            </a:r>
            <a:r>
              <a:rPr lang="zh-CN" altLang="en-US" sz="2800" b="1" dirty="0">
                <a:solidFill>
                  <a:srgbClr val="C00000"/>
                </a:solidFill>
                <a:latin typeface="方正书宋简体"/>
              </a:rPr>
              <a:t>复习</a:t>
            </a:r>
            <a:endParaRPr lang="zh-CN" altLang="en-US" sz="2800" b="1" dirty="0">
              <a:solidFill>
                <a:srgbClr val="C00000"/>
              </a:solidFill>
            </a:endParaRPr>
          </a:p>
        </p:txBody>
      </p:sp>
      <p:grpSp>
        <p:nvGrpSpPr>
          <p:cNvPr id="223" name="Group 9"/>
          <p:cNvGrpSpPr>
            <a:grpSpLocks/>
          </p:cNvGrpSpPr>
          <p:nvPr/>
        </p:nvGrpSpPr>
        <p:grpSpPr bwMode="auto">
          <a:xfrm>
            <a:off x="3442660" y="2815857"/>
            <a:ext cx="990600" cy="2762250"/>
            <a:chOff x="1392" y="513"/>
            <a:chExt cx="624" cy="1740"/>
          </a:xfrm>
        </p:grpSpPr>
        <p:grpSp>
          <p:nvGrpSpPr>
            <p:cNvPr id="224" name="Group 10"/>
            <p:cNvGrpSpPr>
              <a:grpSpLocks/>
            </p:cNvGrpSpPr>
            <p:nvPr/>
          </p:nvGrpSpPr>
          <p:grpSpPr bwMode="auto">
            <a:xfrm>
              <a:off x="1536" y="1008"/>
              <a:ext cx="480" cy="1245"/>
              <a:chOff x="1536" y="1008"/>
              <a:chExt cx="480" cy="1245"/>
            </a:xfrm>
          </p:grpSpPr>
          <p:sp>
            <p:nvSpPr>
              <p:cNvPr id="226" name="Rectangle 11" descr="浅色竖线"/>
              <p:cNvSpPr>
                <a:spLocks noChangeArrowheads="1"/>
              </p:cNvSpPr>
              <p:nvPr/>
            </p:nvSpPr>
            <p:spPr bwMode="auto">
              <a:xfrm>
                <a:off x="1536" y="1008"/>
                <a:ext cx="288" cy="1056"/>
              </a:xfrm>
              <a:prstGeom prst="rect">
                <a:avLst/>
              </a:prstGeom>
              <a:pattFill prst="ltVert">
                <a:fgClr>
                  <a:srgbClr val="00FF00"/>
                </a:fgClr>
                <a:bgClr>
                  <a:srgbClr val="FF3300"/>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Rectangle 12" descr="浅色竖线"/>
              <p:cNvSpPr>
                <a:spLocks noChangeArrowheads="1"/>
              </p:cNvSpPr>
              <p:nvPr/>
            </p:nvSpPr>
            <p:spPr bwMode="auto">
              <a:xfrm>
                <a:off x="1638" y="1110"/>
                <a:ext cx="288" cy="1056"/>
              </a:xfrm>
              <a:prstGeom prst="rect">
                <a:avLst/>
              </a:prstGeom>
              <a:pattFill prst="ltVert">
                <a:fgClr>
                  <a:srgbClr val="00FF00"/>
                </a:fgClr>
                <a:bgClr>
                  <a:srgbClr val="FF3300"/>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8" name="Rectangle 13" descr="浅色竖线"/>
              <p:cNvSpPr>
                <a:spLocks noChangeArrowheads="1"/>
              </p:cNvSpPr>
              <p:nvPr/>
            </p:nvSpPr>
            <p:spPr bwMode="auto">
              <a:xfrm>
                <a:off x="1728" y="1197"/>
                <a:ext cx="288" cy="1056"/>
              </a:xfrm>
              <a:prstGeom prst="rect">
                <a:avLst/>
              </a:prstGeom>
              <a:pattFill prst="ltVert">
                <a:fgClr>
                  <a:srgbClr val="00FF00"/>
                </a:fgClr>
                <a:bgClr>
                  <a:srgbClr val="FF3300"/>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25" name="Rectangle 14"/>
            <p:cNvSpPr>
              <a:spLocks noChangeArrowheads="1"/>
            </p:cNvSpPr>
            <p:nvPr/>
          </p:nvSpPr>
          <p:spPr bwMode="auto">
            <a:xfrm>
              <a:off x="1392" y="513"/>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偏振片</a:t>
              </a:r>
              <a:endParaRPr lang="zh-CN" altLang="en-US" dirty="0">
                <a:solidFill>
                  <a:srgbClr val="FF3300"/>
                </a:solidFill>
                <a:ea typeface="隶书" panose="02010509060101010101" pitchFamily="49" charset="-122"/>
              </a:endParaRPr>
            </a:p>
          </p:txBody>
        </p:sp>
      </p:grpSp>
      <p:grpSp>
        <p:nvGrpSpPr>
          <p:cNvPr id="229" name="Group 16"/>
          <p:cNvGrpSpPr>
            <a:grpSpLocks/>
          </p:cNvGrpSpPr>
          <p:nvPr/>
        </p:nvGrpSpPr>
        <p:grpSpPr bwMode="auto">
          <a:xfrm>
            <a:off x="4371349" y="2823796"/>
            <a:ext cx="2528888" cy="2373313"/>
            <a:chOff x="1920" y="569"/>
            <a:chExt cx="1593" cy="1495"/>
          </a:xfrm>
        </p:grpSpPr>
        <p:sp>
          <p:nvSpPr>
            <p:cNvPr id="230" name="Line 17"/>
            <p:cNvSpPr>
              <a:spLocks noChangeShapeType="1"/>
            </p:cNvSpPr>
            <p:nvPr/>
          </p:nvSpPr>
          <p:spPr bwMode="auto">
            <a:xfrm>
              <a:off x="1920" y="1296"/>
              <a:ext cx="0" cy="768"/>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1" name="AutoShape 18"/>
            <p:cNvSpPr>
              <a:spLocks noChangeArrowheads="1"/>
            </p:cNvSpPr>
            <p:nvPr/>
          </p:nvSpPr>
          <p:spPr bwMode="auto">
            <a:xfrm>
              <a:off x="2208" y="576"/>
              <a:ext cx="1068" cy="216"/>
            </a:xfrm>
            <a:prstGeom prst="wedgeRoundRectCallout">
              <a:avLst>
                <a:gd name="adj1" fmla="val -76685"/>
                <a:gd name="adj2" fmla="val 316667"/>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232" name="Text Box 19"/>
            <p:cNvSpPr txBox="1">
              <a:spLocks noChangeArrowheads="1"/>
            </p:cNvSpPr>
            <p:nvPr/>
          </p:nvSpPr>
          <p:spPr bwMode="auto">
            <a:xfrm>
              <a:off x="2265" y="569"/>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5050"/>
                  </a:solidFill>
                </a:rPr>
                <a:t>偏振化方向</a:t>
              </a:r>
            </a:p>
          </p:txBody>
        </p:sp>
      </p:grpSp>
      <p:grpSp>
        <p:nvGrpSpPr>
          <p:cNvPr id="233" name="Group 20"/>
          <p:cNvGrpSpPr>
            <a:grpSpLocks/>
          </p:cNvGrpSpPr>
          <p:nvPr/>
        </p:nvGrpSpPr>
        <p:grpSpPr bwMode="auto">
          <a:xfrm>
            <a:off x="1842460" y="3644534"/>
            <a:ext cx="1828800" cy="1754187"/>
            <a:chOff x="384" y="1035"/>
            <a:chExt cx="1152" cy="1105"/>
          </a:xfrm>
        </p:grpSpPr>
        <p:sp>
          <p:nvSpPr>
            <p:cNvPr id="234" name="Line 21"/>
            <p:cNvSpPr>
              <a:spLocks noChangeShapeType="1"/>
            </p:cNvSpPr>
            <p:nvPr/>
          </p:nvSpPr>
          <p:spPr bwMode="auto">
            <a:xfrm>
              <a:off x="384" y="1536"/>
              <a:ext cx="115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 name="Line 22"/>
            <p:cNvSpPr>
              <a:spLocks noChangeShapeType="1"/>
            </p:cNvSpPr>
            <p:nvPr/>
          </p:nvSpPr>
          <p:spPr bwMode="auto">
            <a:xfrm>
              <a:off x="624" y="1308"/>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 name="Line 23"/>
            <p:cNvSpPr>
              <a:spLocks noChangeShapeType="1"/>
            </p:cNvSpPr>
            <p:nvPr/>
          </p:nvSpPr>
          <p:spPr bwMode="auto">
            <a:xfrm>
              <a:off x="861" y="1311"/>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7" name="Line 24"/>
            <p:cNvSpPr>
              <a:spLocks noChangeShapeType="1"/>
            </p:cNvSpPr>
            <p:nvPr/>
          </p:nvSpPr>
          <p:spPr bwMode="auto">
            <a:xfrm>
              <a:off x="1089" y="1311"/>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 name="Line 25"/>
            <p:cNvSpPr>
              <a:spLocks noChangeShapeType="1"/>
            </p:cNvSpPr>
            <p:nvPr/>
          </p:nvSpPr>
          <p:spPr bwMode="auto">
            <a:xfrm>
              <a:off x="1302" y="1308"/>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9" name="Line 26"/>
            <p:cNvSpPr>
              <a:spLocks noChangeShapeType="1"/>
            </p:cNvSpPr>
            <p:nvPr/>
          </p:nvSpPr>
          <p:spPr bwMode="auto">
            <a:xfrm flipV="1">
              <a:off x="480" y="1362"/>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0" name="Line 27"/>
            <p:cNvSpPr>
              <a:spLocks noChangeShapeType="1"/>
            </p:cNvSpPr>
            <p:nvPr/>
          </p:nvSpPr>
          <p:spPr bwMode="auto">
            <a:xfrm flipV="1">
              <a:off x="714" y="1377"/>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 name="Line 28"/>
            <p:cNvSpPr>
              <a:spLocks noChangeShapeType="1"/>
            </p:cNvSpPr>
            <p:nvPr/>
          </p:nvSpPr>
          <p:spPr bwMode="auto">
            <a:xfrm flipV="1">
              <a:off x="930" y="1374"/>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2" name="Line 29"/>
            <p:cNvSpPr>
              <a:spLocks noChangeShapeType="1"/>
            </p:cNvSpPr>
            <p:nvPr/>
          </p:nvSpPr>
          <p:spPr bwMode="auto">
            <a:xfrm flipV="1">
              <a:off x="1146" y="1380"/>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43" name="Group 30"/>
            <p:cNvGrpSpPr>
              <a:grpSpLocks/>
            </p:cNvGrpSpPr>
            <p:nvPr/>
          </p:nvGrpSpPr>
          <p:grpSpPr bwMode="auto">
            <a:xfrm>
              <a:off x="450" y="1035"/>
              <a:ext cx="858" cy="1105"/>
              <a:chOff x="546" y="1275"/>
              <a:chExt cx="858" cy="1105"/>
            </a:xfrm>
          </p:grpSpPr>
          <p:graphicFrame>
            <p:nvGraphicFramePr>
              <p:cNvPr id="244" name="Object 33"/>
              <p:cNvGraphicFramePr>
                <a:graphicFrameLocks noChangeAspect="1"/>
              </p:cNvGraphicFramePr>
              <p:nvPr/>
            </p:nvGraphicFramePr>
            <p:xfrm>
              <a:off x="1104" y="2016"/>
              <a:ext cx="225" cy="268"/>
            </p:xfrm>
            <a:graphic>
              <a:graphicData uri="http://schemas.openxmlformats.org/presentationml/2006/ole">
                <mc:AlternateContent xmlns:mc="http://schemas.openxmlformats.org/markup-compatibility/2006">
                  <mc:Choice xmlns:v="urn:schemas-microsoft-com:vml" Requires="v">
                    <p:oleObj spid="_x0000_s355165" name="公式" r:id="rId3" imgW="203112" imgH="241195" progId="Equation.3">
                      <p:embed/>
                    </p:oleObj>
                  </mc:Choice>
                  <mc:Fallback>
                    <p:oleObj name="公式" r:id="rId3"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01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 name="Text Box 34"/>
              <p:cNvSpPr txBox="1">
                <a:spLocks noChangeArrowheads="1"/>
              </p:cNvSpPr>
              <p:nvPr/>
            </p:nvSpPr>
            <p:spPr bwMode="auto">
              <a:xfrm>
                <a:off x="636" y="1275"/>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3300"/>
                    </a:solidFill>
                  </a:rPr>
                  <a:t>自然光</a:t>
                </a:r>
                <a:endParaRPr lang="zh-CN" altLang="en-US">
                  <a:solidFill>
                    <a:srgbClr val="FF3300"/>
                  </a:solidFill>
                  <a:ea typeface="隶书" panose="02010509060101010101" pitchFamily="49" charset="-122"/>
                </a:endParaRPr>
              </a:p>
            </p:txBody>
          </p:sp>
          <p:sp>
            <p:nvSpPr>
              <p:cNvPr id="246" name="Text Box 35"/>
              <p:cNvSpPr txBox="1">
                <a:spLocks noChangeArrowheads="1"/>
              </p:cNvSpPr>
              <p:nvPr/>
            </p:nvSpPr>
            <p:spPr bwMode="auto">
              <a:xfrm>
                <a:off x="546" y="213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3300"/>
                    </a:solidFill>
                  </a:rPr>
                  <a:t>光强</a:t>
                </a:r>
              </a:p>
            </p:txBody>
          </p:sp>
          <p:graphicFrame>
            <p:nvGraphicFramePr>
              <p:cNvPr id="247" name="Object 36"/>
              <p:cNvGraphicFramePr>
                <a:graphicFrameLocks noChangeAspect="1"/>
              </p:cNvGraphicFramePr>
              <p:nvPr/>
            </p:nvGraphicFramePr>
            <p:xfrm>
              <a:off x="1104" y="2016"/>
              <a:ext cx="225" cy="268"/>
            </p:xfrm>
            <a:graphic>
              <a:graphicData uri="http://schemas.openxmlformats.org/presentationml/2006/ole">
                <mc:AlternateContent xmlns:mc="http://schemas.openxmlformats.org/markup-compatibility/2006">
                  <mc:Choice xmlns:v="urn:schemas-microsoft-com:vml" Requires="v">
                    <p:oleObj spid="_x0000_s355166" name="公式" r:id="rId5" imgW="203112" imgH="241195" progId="Equation.3">
                      <p:embed/>
                    </p:oleObj>
                  </mc:Choice>
                  <mc:Fallback>
                    <p:oleObj name="公式" r:id="rId5"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01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48" name="Group 37"/>
          <p:cNvGrpSpPr>
            <a:grpSpLocks/>
          </p:cNvGrpSpPr>
          <p:nvPr/>
        </p:nvGrpSpPr>
        <p:grpSpPr bwMode="auto">
          <a:xfrm>
            <a:off x="3533148" y="4068394"/>
            <a:ext cx="914400" cy="757238"/>
            <a:chOff x="1449" y="1302"/>
            <a:chExt cx="576" cy="477"/>
          </a:xfrm>
        </p:grpSpPr>
        <p:sp>
          <p:nvSpPr>
            <p:cNvPr id="249" name="Line 38"/>
            <p:cNvSpPr>
              <a:spLocks noChangeShapeType="1"/>
            </p:cNvSpPr>
            <p:nvPr/>
          </p:nvSpPr>
          <p:spPr bwMode="auto">
            <a:xfrm>
              <a:off x="1536" y="1536"/>
              <a:ext cx="489"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0" name="Line 39"/>
            <p:cNvSpPr>
              <a:spLocks noChangeShapeType="1"/>
            </p:cNvSpPr>
            <p:nvPr/>
          </p:nvSpPr>
          <p:spPr bwMode="auto">
            <a:xfrm flipH="1">
              <a:off x="1584" y="1302"/>
              <a:ext cx="0" cy="474"/>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 name="Line 40"/>
            <p:cNvSpPr>
              <a:spLocks noChangeShapeType="1"/>
            </p:cNvSpPr>
            <p:nvPr/>
          </p:nvSpPr>
          <p:spPr bwMode="auto">
            <a:xfrm flipH="1">
              <a:off x="1887" y="1305"/>
              <a:ext cx="0" cy="474"/>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2" name="Line 41"/>
            <p:cNvSpPr>
              <a:spLocks noChangeShapeType="1"/>
            </p:cNvSpPr>
            <p:nvPr/>
          </p:nvSpPr>
          <p:spPr bwMode="auto">
            <a:xfrm flipH="1">
              <a:off x="1737" y="1302"/>
              <a:ext cx="0" cy="474"/>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3" name="Line 42"/>
            <p:cNvSpPr>
              <a:spLocks noChangeShapeType="1"/>
            </p:cNvSpPr>
            <p:nvPr/>
          </p:nvSpPr>
          <p:spPr bwMode="auto">
            <a:xfrm flipV="1">
              <a:off x="1449" y="1401"/>
              <a:ext cx="267" cy="306"/>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4" name="Line 43"/>
            <p:cNvSpPr>
              <a:spLocks noChangeShapeType="1"/>
            </p:cNvSpPr>
            <p:nvPr/>
          </p:nvSpPr>
          <p:spPr bwMode="auto">
            <a:xfrm flipV="1">
              <a:off x="1641" y="1434"/>
              <a:ext cx="189" cy="22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5" name="Line 44"/>
            <p:cNvSpPr>
              <a:spLocks noChangeShapeType="1"/>
            </p:cNvSpPr>
            <p:nvPr/>
          </p:nvSpPr>
          <p:spPr bwMode="auto">
            <a:xfrm flipV="1">
              <a:off x="1812" y="1452"/>
              <a:ext cx="144" cy="171"/>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56" name="Group 55"/>
          <p:cNvGrpSpPr>
            <a:grpSpLocks/>
          </p:cNvGrpSpPr>
          <p:nvPr/>
        </p:nvGrpSpPr>
        <p:grpSpPr bwMode="auto">
          <a:xfrm>
            <a:off x="4661861" y="5209808"/>
            <a:ext cx="2130425" cy="701675"/>
            <a:chOff x="2160" y="2021"/>
            <a:chExt cx="1342" cy="442"/>
          </a:xfrm>
        </p:grpSpPr>
        <p:sp>
          <p:nvSpPr>
            <p:cNvPr id="257" name="AutoShape 56"/>
            <p:cNvSpPr>
              <a:spLocks noChangeArrowheads="1"/>
            </p:cNvSpPr>
            <p:nvPr/>
          </p:nvSpPr>
          <p:spPr bwMode="auto">
            <a:xfrm>
              <a:off x="2160" y="2064"/>
              <a:ext cx="1296" cy="384"/>
            </a:xfrm>
            <a:prstGeom prst="wedgeRoundRectCallout">
              <a:avLst>
                <a:gd name="adj1" fmla="val -68750"/>
                <a:gd name="adj2" fmla="val -174481"/>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258" name="Text Box 57"/>
            <p:cNvSpPr txBox="1">
              <a:spLocks noChangeArrowheads="1"/>
            </p:cNvSpPr>
            <p:nvPr/>
          </p:nvSpPr>
          <p:spPr bwMode="auto">
            <a:xfrm>
              <a:off x="2206" y="2021"/>
              <a:ext cx="129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000" dirty="0">
                  <a:solidFill>
                    <a:srgbClr val="FF5050"/>
                  </a:solidFill>
                </a:rPr>
                <a:t>与光轴垂直的分量被吸收</a:t>
              </a:r>
              <a:endParaRPr lang="zh-CN" altLang="en-US" sz="2000" dirty="0">
                <a:solidFill>
                  <a:srgbClr val="FF5050"/>
                </a:solidFill>
              </a:endParaRPr>
            </a:p>
          </p:txBody>
        </p:sp>
      </p:grpSp>
      <p:sp>
        <p:nvSpPr>
          <p:cNvPr id="259" name="矩形 51"/>
          <p:cNvSpPr>
            <a:spLocks noChangeArrowheads="1"/>
          </p:cNvSpPr>
          <p:nvPr/>
        </p:nvSpPr>
        <p:spPr bwMode="auto">
          <a:xfrm>
            <a:off x="7411677" y="4308035"/>
            <a:ext cx="299701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400" b="1" dirty="0">
                <a:solidFill>
                  <a:srgbClr val="009900"/>
                </a:solidFill>
              </a:rPr>
              <a:t>自然光可以沿着与光传播方向垂直的任意方向上分解成两束振动方向相互垂直、振幅相等、无固定相位差的</a:t>
            </a:r>
            <a:r>
              <a:rPr lang="zh-CN" altLang="en-US" sz="2400" b="1" dirty="0">
                <a:solidFill>
                  <a:srgbClr val="FF0000"/>
                </a:solidFill>
                <a:latin typeface="Bookman Old Style" panose="02050604050505020204" pitchFamily="18" charset="0"/>
              </a:rPr>
              <a:t>线偏振光</a:t>
            </a:r>
            <a:r>
              <a:rPr lang="zh-CN" altLang="en-US" sz="2400" b="1" dirty="0">
                <a:solidFill>
                  <a:srgbClr val="009900"/>
                </a:solidFill>
              </a:rPr>
              <a:t>。</a:t>
            </a:r>
          </a:p>
        </p:txBody>
      </p:sp>
      <p:sp>
        <p:nvSpPr>
          <p:cNvPr id="260" name="Line 66"/>
          <p:cNvSpPr>
            <a:spLocks noChangeAspect="1" noChangeShapeType="1"/>
          </p:cNvSpPr>
          <p:nvPr/>
        </p:nvSpPr>
        <p:spPr bwMode="auto">
          <a:xfrm rot="900000" flipV="1">
            <a:off x="8376986" y="2263409"/>
            <a:ext cx="1511300" cy="403225"/>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61" name="Object 67"/>
          <p:cNvGraphicFramePr>
            <a:graphicFrameLocks noChangeAspect="1"/>
          </p:cNvGraphicFramePr>
          <p:nvPr>
            <p:extLst>
              <p:ext uri="{D42A27DB-BD31-4B8C-83A1-F6EECF244321}">
                <p14:modId xmlns:p14="http://schemas.microsoft.com/office/powerpoint/2010/main" val="661768800"/>
              </p:ext>
            </p:extLst>
          </p:nvPr>
        </p:nvGraphicFramePr>
        <p:xfrm>
          <a:off x="9739061" y="2514232"/>
          <a:ext cx="203200" cy="223838"/>
        </p:xfrm>
        <a:graphic>
          <a:graphicData uri="http://schemas.openxmlformats.org/presentationml/2006/ole">
            <mc:AlternateContent xmlns:mc="http://schemas.openxmlformats.org/markup-compatibility/2006">
              <mc:Choice xmlns:v="urn:schemas-microsoft-com:vml" Requires="v">
                <p:oleObj spid="_x0000_s355167" name="公式" r:id="rId6" imgW="126720" imgH="139680" progId="Equation.3">
                  <p:embed/>
                </p:oleObj>
              </mc:Choice>
              <mc:Fallback>
                <p:oleObj name="公式" r:id="rId6" imgW="126720" imgH="139680" progId="Equation.3">
                  <p:embed/>
                  <p:pic>
                    <p:nvPicPr>
                      <p:cNvPr id="0" name=""/>
                      <p:cNvPicPr>
                        <a:picLocks noChangeAspect="1" noChangeArrowheads="1"/>
                      </p:cNvPicPr>
                      <p:nvPr/>
                    </p:nvPicPr>
                    <p:blipFill>
                      <a:blip r:embed="rId7"/>
                      <a:srcRect/>
                      <a:stretch>
                        <a:fillRect/>
                      </a:stretch>
                    </p:blipFill>
                    <p:spPr bwMode="auto">
                      <a:xfrm>
                        <a:off x="9739061" y="2514232"/>
                        <a:ext cx="203200" cy="223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2" name="Line 68"/>
          <p:cNvSpPr>
            <a:spLocks noChangeAspect="1" noChangeShapeType="1"/>
          </p:cNvSpPr>
          <p:nvPr/>
        </p:nvSpPr>
        <p:spPr bwMode="auto">
          <a:xfrm rot="17100000" flipV="1">
            <a:off x="8270624" y="2026871"/>
            <a:ext cx="1511300" cy="403225"/>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63" name="Object 69"/>
          <p:cNvGraphicFramePr>
            <a:graphicFrameLocks noChangeAspect="1"/>
          </p:cNvGraphicFramePr>
          <p:nvPr>
            <p:extLst>
              <p:ext uri="{D42A27DB-BD31-4B8C-83A1-F6EECF244321}">
                <p14:modId xmlns:p14="http://schemas.microsoft.com/office/powerpoint/2010/main" val="1434488120"/>
              </p:ext>
            </p:extLst>
          </p:nvPr>
        </p:nvGraphicFramePr>
        <p:xfrm>
          <a:off x="8696073" y="1463309"/>
          <a:ext cx="223838" cy="263525"/>
        </p:xfrm>
        <a:graphic>
          <a:graphicData uri="http://schemas.openxmlformats.org/presentationml/2006/ole">
            <mc:AlternateContent xmlns:mc="http://schemas.openxmlformats.org/markup-compatibility/2006">
              <mc:Choice xmlns:v="urn:schemas-microsoft-com:vml" Requires="v">
                <p:oleObj spid="_x0000_s355168" name="公式" r:id="rId8" imgW="139579" imgH="164957" progId="Equation.3">
                  <p:embed/>
                </p:oleObj>
              </mc:Choice>
              <mc:Fallback>
                <p:oleObj name="公式" r:id="rId8" imgW="139579"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96073" y="1463309"/>
                        <a:ext cx="223838"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4" name="Group 70"/>
          <p:cNvGrpSpPr>
            <a:grpSpLocks/>
          </p:cNvGrpSpPr>
          <p:nvPr/>
        </p:nvGrpSpPr>
        <p:grpSpPr bwMode="auto">
          <a:xfrm>
            <a:off x="8180138" y="1739532"/>
            <a:ext cx="1838325" cy="1862138"/>
            <a:chOff x="3024" y="384"/>
            <a:chExt cx="1158" cy="1173"/>
          </a:xfrm>
        </p:grpSpPr>
        <p:grpSp>
          <p:nvGrpSpPr>
            <p:cNvPr id="265" name="Group 71"/>
            <p:cNvGrpSpPr>
              <a:grpSpLocks/>
            </p:cNvGrpSpPr>
            <p:nvPr/>
          </p:nvGrpSpPr>
          <p:grpSpPr bwMode="auto">
            <a:xfrm>
              <a:off x="3093" y="384"/>
              <a:ext cx="912" cy="912"/>
              <a:chOff x="0" y="0"/>
              <a:chExt cx="20000" cy="20000"/>
            </a:xfrm>
          </p:grpSpPr>
          <p:sp>
            <p:nvSpPr>
              <p:cNvPr id="267" name="Oval 72"/>
              <p:cNvSpPr>
                <a:spLocks noChangeArrowheads="1"/>
              </p:cNvSpPr>
              <p:nvPr/>
            </p:nvSpPr>
            <p:spPr bwMode="auto">
              <a:xfrm>
                <a:off x="0" y="0"/>
                <a:ext cx="20000" cy="20000"/>
              </a:xfrm>
              <a:prstGeom prst="ellipse">
                <a:avLst/>
              </a:prstGeom>
              <a:solidFill>
                <a:srgbClr val="FFFFFF"/>
              </a:solidFill>
              <a:ln w="25400">
                <a:solidFill>
                  <a:srgbClr val="0000FF"/>
                </a:solidFill>
                <a:round/>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268" name="Line 73"/>
              <p:cNvSpPr>
                <a:spLocks noChangeShapeType="1"/>
              </p:cNvSpPr>
              <p:nvPr/>
            </p:nvSpPr>
            <p:spPr bwMode="auto">
              <a:xfrm>
                <a:off x="10171" y="3762"/>
                <a:ext cx="9" cy="11863"/>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69" name="Line 74"/>
              <p:cNvSpPr>
                <a:spLocks noChangeShapeType="1"/>
              </p:cNvSpPr>
              <p:nvPr/>
            </p:nvSpPr>
            <p:spPr bwMode="auto">
              <a:xfrm>
                <a:off x="3858" y="10075"/>
                <a:ext cx="12635" cy="8"/>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66" name="Text Box 75"/>
            <p:cNvSpPr txBox="1">
              <a:spLocks noChangeArrowheads="1"/>
            </p:cNvSpPr>
            <p:nvPr/>
          </p:nvSpPr>
          <p:spPr bwMode="auto">
            <a:xfrm>
              <a:off x="3024" y="1287"/>
              <a:ext cx="1158"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CC3300"/>
                  </a:solidFill>
                  <a:latin typeface="方正书宋简体"/>
                </a:rPr>
                <a:t>自然光的分解</a:t>
              </a:r>
              <a:endParaRPr lang="zh-CN" altLang="en-US" sz="2000" b="1" dirty="0">
                <a:solidFill>
                  <a:srgbClr val="CC3300"/>
                </a:solidFill>
              </a:endParaRPr>
            </a:p>
          </p:txBody>
        </p:sp>
      </p:grpSp>
      <p:graphicFrame>
        <p:nvGraphicFramePr>
          <p:cNvPr id="270" name="对象 269"/>
          <p:cNvGraphicFramePr>
            <a:graphicFrameLocks noChangeAspect="1"/>
          </p:cNvGraphicFramePr>
          <p:nvPr>
            <p:extLst>
              <p:ext uri="{D42A27DB-BD31-4B8C-83A1-F6EECF244321}">
                <p14:modId xmlns:p14="http://schemas.microsoft.com/office/powerpoint/2010/main" val="212581837"/>
              </p:ext>
            </p:extLst>
          </p:nvPr>
        </p:nvGraphicFramePr>
        <p:xfrm>
          <a:off x="7957511" y="3754070"/>
          <a:ext cx="1775686" cy="511149"/>
        </p:xfrm>
        <a:graphic>
          <a:graphicData uri="http://schemas.openxmlformats.org/presentationml/2006/ole">
            <mc:AlternateContent xmlns:mc="http://schemas.openxmlformats.org/markup-compatibility/2006">
              <mc:Choice xmlns:v="urn:schemas-microsoft-com:vml" Requires="v">
                <p:oleObj spid="_x0000_s355169" name="公式" r:id="rId10" imgW="914400" imgH="241200" progId="Equation.3">
                  <p:embed/>
                </p:oleObj>
              </mc:Choice>
              <mc:Fallback>
                <p:oleObj name="公式" r:id="rId10" imgW="914400" imgH="241200" progId="Equation.3">
                  <p:embed/>
                  <p:pic>
                    <p:nvPicPr>
                      <p:cNvPr id="0" name=""/>
                      <p:cNvPicPr>
                        <a:picLocks noChangeAspect="1" noChangeArrowheads="1"/>
                      </p:cNvPicPr>
                      <p:nvPr/>
                    </p:nvPicPr>
                    <p:blipFill>
                      <a:blip r:embed="rId11"/>
                      <a:srcRect/>
                      <a:stretch>
                        <a:fillRect/>
                      </a:stretch>
                    </p:blipFill>
                    <p:spPr bwMode="auto">
                      <a:xfrm>
                        <a:off x="7957511" y="3754070"/>
                        <a:ext cx="1775686" cy="511149"/>
                      </a:xfrm>
                      <a:prstGeom prst="rect">
                        <a:avLst/>
                      </a:prstGeom>
                      <a:noFill/>
                      <a:ln>
                        <a:noFill/>
                      </a:ln>
                      <a:effectLst/>
                      <a:extLst/>
                    </p:spPr>
                  </p:pic>
                </p:oleObj>
              </mc:Fallback>
            </mc:AlternateContent>
          </a:graphicData>
        </a:graphic>
      </p:graphicFrame>
      <p:sp>
        <p:nvSpPr>
          <p:cNvPr id="271" name="Line 19"/>
          <p:cNvSpPr>
            <a:spLocks noChangeShapeType="1"/>
          </p:cNvSpPr>
          <p:nvPr/>
        </p:nvSpPr>
        <p:spPr bwMode="auto">
          <a:xfrm>
            <a:off x="8666207" y="2276375"/>
            <a:ext cx="283570" cy="38100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72" name="Line 19"/>
          <p:cNvSpPr>
            <a:spLocks noChangeShapeType="1"/>
          </p:cNvSpPr>
          <p:nvPr/>
        </p:nvSpPr>
        <p:spPr bwMode="auto">
          <a:xfrm flipV="1">
            <a:off x="8687697" y="2250146"/>
            <a:ext cx="195557" cy="4138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273" name="Group 45"/>
          <p:cNvGrpSpPr>
            <a:grpSpLocks/>
          </p:cNvGrpSpPr>
          <p:nvPr/>
        </p:nvGrpSpPr>
        <p:grpSpPr bwMode="auto">
          <a:xfrm>
            <a:off x="4442785" y="4082682"/>
            <a:ext cx="1828800" cy="747712"/>
            <a:chOff x="2208" y="1452"/>
            <a:chExt cx="1152" cy="471"/>
          </a:xfrm>
        </p:grpSpPr>
        <p:sp>
          <p:nvSpPr>
            <p:cNvPr id="274" name="Line 46"/>
            <p:cNvSpPr>
              <a:spLocks noChangeShapeType="1"/>
            </p:cNvSpPr>
            <p:nvPr/>
          </p:nvSpPr>
          <p:spPr bwMode="auto">
            <a:xfrm>
              <a:off x="2208" y="1680"/>
              <a:ext cx="115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5" name="Line 47"/>
            <p:cNvSpPr>
              <a:spLocks noChangeShapeType="1"/>
            </p:cNvSpPr>
            <p:nvPr/>
          </p:nvSpPr>
          <p:spPr bwMode="auto">
            <a:xfrm>
              <a:off x="2448" y="1452"/>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 name="Line 48"/>
            <p:cNvSpPr>
              <a:spLocks noChangeShapeType="1"/>
            </p:cNvSpPr>
            <p:nvPr/>
          </p:nvSpPr>
          <p:spPr bwMode="auto">
            <a:xfrm>
              <a:off x="2685" y="1455"/>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 name="Line 49"/>
            <p:cNvSpPr>
              <a:spLocks noChangeShapeType="1"/>
            </p:cNvSpPr>
            <p:nvPr/>
          </p:nvSpPr>
          <p:spPr bwMode="auto">
            <a:xfrm>
              <a:off x="2913" y="1455"/>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 name="Line 50"/>
            <p:cNvSpPr>
              <a:spLocks noChangeShapeType="1"/>
            </p:cNvSpPr>
            <p:nvPr/>
          </p:nvSpPr>
          <p:spPr bwMode="auto">
            <a:xfrm>
              <a:off x="3126" y="1452"/>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9" name="Group 51"/>
          <p:cNvGrpSpPr>
            <a:grpSpLocks/>
          </p:cNvGrpSpPr>
          <p:nvPr/>
        </p:nvGrpSpPr>
        <p:grpSpPr bwMode="auto">
          <a:xfrm>
            <a:off x="6185860" y="3754070"/>
            <a:ext cx="1524000" cy="1539875"/>
            <a:chOff x="3792" y="1344"/>
            <a:chExt cx="960" cy="970"/>
          </a:xfrm>
        </p:grpSpPr>
        <p:sp>
          <p:nvSpPr>
            <p:cNvPr id="280" name="Text Box 52"/>
            <p:cNvSpPr txBox="1">
              <a:spLocks noChangeArrowheads="1"/>
            </p:cNvSpPr>
            <p:nvPr/>
          </p:nvSpPr>
          <p:spPr bwMode="auto">
            <a:xfrm>
              <a:off x="3792" y="1344"/>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线偏振光</a:t>
              </a:r>
            </a:p>
          </p:txBody>
        </p:sp>
        <p:sp>
          <p:nvSpPr>
            <p:cNvPr id="281" name="Text Box 53"/>
            <p:cNvSpPr txBox="1">
              <a:spLocks noChangeArrowheads="1"/>
            </p:cNvSpPr>
            <p:nvPr/>
          </p:nvSpPr>
          <p:spPr bwMode="auto">
            <a:xfrm>
              <a:off x="3792" y="2064"/>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3300"/>
                  </a:solidFill>
                </a:rPr>
                <a:t>光强</a:t>
              </a:r>
              <a:endParaRPr lang="zh-CN" altLang="en-US">
                <a:solidFill>
                  <a:srgbClr val="FF3300"/>
                </a:solidFill>
              </a:endParaRPr>
            </a:p>
          </p:txBody>
        </p:sp>
        <p:graphicFrame>
          <p:nvGraphicFramePr>
            <p:cNvPr id="282" name="Object 54"/>
            <p:cNvGraphicFramePr>
              <a:graphicFrameLocks noChangeAspect="1"/>
            </p:cNvGraphicFramePr>
            <p:nvPr>
              <p:extLst>
                <p:ext uri="{D42A27DB-BD31-4B8C-83A1-F6EECF244321}">
                  <p14:modId xmlns:p14="http://schemas.microsoft.com/office/powerpoint/2010/main" val="2262228012"/>
                </p:ext>
              </p:extLst>
            </p:nvPr>
          </p:nvGraphicFramePr>
          <p:xfrm>
            <a:off x="3910" y="1589"/>
            <a:ext cx="510" cy="537"/>
          </p:xfrm>
          <a:graphic>
            <a:graphicData uri="http://schemas.openxmlformats.org/presentationml/2006/ole">
              <mc:AlternateContent xmlns:mc="http://schemas.openxmlformats.org/markup-compatibility/2006">
                <mc:Choice xmlns:v="urn:schemas-microsoft-com:vml" Requires="v">
                  <p:oleObj spid="_x0000_s355170" name="公式" r:id="rId12" imgW="457200" imgH="482600" progId="Equation.3">
                    <p:embed/>
                  </p:oleObj>
                </mc:Choice>
                <mc:Fallback>
                  <p:oleObj name="公式" r:id="rId12" imgW="457200" imgH="482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10" y="1589"/>
                          <a:ext cx="510" cy="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22831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wipe(down)">
                                      <p:cBhvr>
                                        <p:cTn id="7" dur="5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2"/>
                                        </p:tgtEl>
                                        <p:attrNameLst>
                                          <p:attrName>style.visibility</p:attrName>
                                        </p:attrNameLst>
                                      </p:cBhvr>
                                      <p:to>
                                        <p:strVal val="visible"/>
                                      </p:to>
                                    </p:set>
                                    <p:animEffect transition="in" filter="wipe(down)">
                                      <p:cBhvr>
                                        <p:cTn id="12" dur="500"/>
                                        <p:tgtEl>
                                          <p:spTgt spid="2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3"/>
                                        </p:tgtEl>
                                        <p:attrNameLst>
                                          <p:attrName>style.visibility</p:attrName>
                                        </p:attrNameLst>
                                      </p:cBhvr>
                                      <p:to>
                                        <p:strVal val="visible"/>
                                      </p:to>
                                    </p:set>
                                    <p:animEffect transition="in" filter="wipe(left)">
                                      <p:cBhvr>
                                        <p:cTn id="17" dur="500"/>
                                        <p:tgtEl>
                                          <p:spTgt spid="2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8"/>
                                        </p:tgtEl>
                                        <p:attrNameLst>
                                          <p:attrName>style.visibility</p:attrName>
                                        </p:attrNameLst>
                                      </p:cBhvr>
                                      <p:to>
                                        <p:strVal val="visible"/>
                                      </p:to>
                                    </p:set>
                                    <p:animEffect transition="in" filter="wipe(left)">
                                      <p:cBhvr>
                                        <p:cTn id="22" dur="500"/>
                                        <p:tgtEl>
                                          <p:spTgt spid="2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59"/>
                                        </p:tgtEl>
                                        <p:attrNameLst>
                                          <p:attrName>style.visibility</p:attrName>
                                        </p:attrNameLst>
                                      </p:cBhvr>
                                      <p:to>
                                        <p:strVal val="visible"/>
                                      </p:to>
                                    </p:set>
                                    <p:animEffect transition="in" filter="wipe(down)">
                                      <p:cBhvr>
                                        <p:cTn id="27" dur="500"/>
                                        <p:tgtEl>
                                          <p:spTgt spid="2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60"/>
                                        </p:tgtEl>
                                        <p:attrNameLst>
                                          <p:attrName>style.visibility</p:attrName>
                                        </p:attrNameLst>
                                      </p:cBhvr>
                                      <p:to>
                                        <p:strVal val="visible"/>
                                      </p:to>
                                    </p:set>
                                    <p:animEffect transition="in" filter="wipe(down)">
                                      <p:cBhvr>
                                        <p:cTn id="32" dur="500"/>
                                        <p:tgtEl>
                                          <p:spTgt spid="260"/>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261"/>
                                        </p:tgtEl>
                                        <p:attrNameLst>
                                          <p:attrName>style.visibility</p:attrName>
                                        </p:attrNameLst>
                                      </p:cBhvr>
                                      <p:to>
                                        <p:strVal val="visible"/>
                                      </p:to>
                                    </p:set>
                                    <p:animEffect transition="in" filter="wipe(left)">
                                      <p:cBhvr>
                                        <p:cTn id="36" dur="500"/>
                                        <p:tgtEl>
                                          <p:spTgt spid="26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62"/>
                                        </p:tgtEl>
                                        <p:attrNameLst>
                                          <p:attrName>style.visibility</p:attrName>
                                        </p:attrNameLst>
                                      </p:cBhvr>
                                      <p:to>
                                        <p:strVal val="visible"/>
                                      </p:to>
                                    </p:set>
                                    <p:animEffect transition="in" filter="wipe(down)">
                                      <p:cBhvr>
                                        <p:cTn id="41" dur="500"/>
                                        <p:tgtEl>
                                          <p:spTgt spid="262"/>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263"/>
                                        </p:tgtEl>
                                        <p:attrNameLst>
                                          <p:attrName>style.visibility</p:attrName>
                                        </p:attrNameLst>
                                      </p:cBhvr>
                                      <p:to>
                                        <p:strVal val="visible"/>
                                      </p:to>
                                    </p:set>
                                    <p:animEffect transition="in" filter="wipe(left)">
                                      <p:cBhvr>
                                        <p:cTn id="45" dur="500"/>
                                        <p:tgtEl>
                                          <p:spTgt spid="26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64"/>
                                        </p:tgtEl>
                                        <p:attrNameLst>
                                          <p:attrName>style.visibility</p:attrName>
                                        </p:attrNameLst>
                                      </p:cBhvr>
                                      <p:to>
                                        <p:strVal val="visible"/>
                                      </p:to>
                                    </p:set>
                                    <p:animEffect transition="in" filter="wipe(left)">
                                      <p:cBhvr>
                                        <p:cTn id="50" dur="500"/>
                                        <p:tgtEl>
                                          <p:spTgt spid="264"/>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270"/>
                                        </p:tgtEl>
                                        <p:attrNameLst>
                                          <p:attrName>style.visibility</p:attrName>
                                        </p:attrNameLst>
                                      </p:cBhvr>
                                      <p:to>
                                        <p:strVal val="visible"/>
                                      </p:to>
                                    </p:set>
                                    <p:animEffect transition="in" filter="barn(inVertical)">
                                      <p:cBhvr>
                                        <p:cTn id="55" dur="500"/>
                                        <p:tgtEl>
                                          <p:spTgt spid="270"/>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23"/>
                                        </p:tgtEl>
                                        <p:attrNameLst>
                                          <p:attrName>style.visibility</p:attrName>
                                        </p:attrNameLst>
                                      </p:cBhvr>
                                      <p:to>
                                        <p:strVal val="visible"/>
                                      </p:to>
                                    </p:set>
                                    <p:anim calcmode="lin" valueType="num">
                                      <p:cBhvr additive="base">
                                        <p:cTn id="60" dur="500" fill="hold"/>
                                        <p:tgtEl>
                                          <p:spTgt spid="223"/>
                                        </p:tgtEl>
                                        <p:attrNameLst>
                                          <p:attrName>ppt_x</p:attrName>
                                        </p:attrNameLst>
                                      </p:cBhvr>
                                      <p:tavLst>
                                        <p:tav tm="0">
                                          <p:val>
                                            <p:strVal val="#ppt_x"/>
                                          </p:val>
                                        </p:tav>
                                        <p:tav tm="100000">
                                          <p:val>
                                            <p:strVal val="#ppt_x"/>
                                          </p:val>
                                        </p:tav>
                                      </p:tavLst>
                                    </p:anim>
                                    <p:anim calcmode="lin" valueType="num">
                                      <p:cBhvr additive="base">
                                        <p:cTn id="61" dur="500" fill="hold"/>
                                        <p:tgtEl>
                                          <p:spTgt spid="22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29"/>
                                        </p:tgtEl>
                                        <p:attrNameLst>
                                          <p:attrName>style.visibility</p:attrName>
                                        </p:attrNameLst>
                                      </p:cBhvr>
                                      <p:to>
                                        <p:strVal val="visible"/>
                                      </p:to>
                                    </p:set>
                                    <p:animEffect transition="in" filter="fade">
                                      <p:cBhvr>
                                        <p:cTn id="66" dur="1000"/>
                                        <p:tgtEl>
                                          <p:spTgt spid="229"/>
                                        </p:tgtEl>
                                      </p:cBhvr>
                                    </p:animEffect>
                                    <p:anim calcmode="lin" valueType="num">
                                      <p:cBhvr>
                                        <p:cTn id="67" dur="1000" fill="hold"/>
                                        <p:tgtEl>
                                          <p:spTgt spid="229"/>
                                        </p:tgtEl>
                                        <p:attrNameLst>
                                          <p:attrName>ppt_x</p:attrName>
                                        </p:attrNameLst>
                                      </p:cBhvr>
                                      <p:tavLst>
                                        <p:tav tm="0">
                                          <p:val>
                                            <p:strVal val="#ppt_x"/>
                                          </p:val>
                                        </p:tav>
                                        <p:tav tm="100000">
                                          <p:val>
                                            <p:strVal val="#ppt_x"/>
                                          </p:val>
                                        </p:tav>
                                      </p:tavLst>
                                    </p:anim>
                                    <p:anim calcmode="lin" valueType="num">
                                      <p:cBhvr>
                                        <p:cTn id="68" dur="1000" fill="hold"/>
                                        <p:tgtEl>
                                          <p:spTgt spid="229"/>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56"/>
                                        </p:tgtEl>
                                        <p:attrNameLst>
                                          <p:attrName>style.visibility</p:attrName>
                                        </p:attrNameLst>
                                      </p:cBhvr>
                                      <p:to>
                                        <p:strVal val="visible"/>
                                      </p:to>
                                    </p:set>
                                    <p:animEffect transition="in" filter="fade">
                                      <p:cBhvr>
                                        <p:cTn id="73" dur="1000"/>
                                        <p:tgtEl>
                                          <p:spTgt spid="256"/>
                                        </p:tgtEl>
                                      </p:cBhvr>
                                    </p:animEffect>
                                    <p:anim calcmode="lin" valueType="num">
                                      <p:cBhvr>
                                        <p:cTn id="74" dur="1000" fill="hold"/>
                                        <p:tgtEl>
                                          <p:spTgt spid="256"/>
                                        </p:tgtEl>
                                        <p:attrNameLst>
                                          <p:attrName>ppt_x</p:attrName>
                                        </p:attrNameLst>
                                      </p:cBhvr>
                                      <p:tavLst>
                                        <p:tav tm="0">
                                          <p:val>
                                            <p:strVal val="#ppt_x"/>
                                          </p:val>
                                        </p:tav>
                                        <p:tav tm="100000">
                                          <p:val>
                                            <p:strVal val="#ppt_x"/>
                                          </p:val>
                                        </p:tav>
                                      </p:tavLst>
                                    </p:anim>
                                    <p:anim calcmode="lin" valueType="num">
                                      <p:cBhvr>
                                        <p:cTn id="75" dur="1000" fill="hold"/>
                                        <p:tgtEl>
                                          <p:spTgt spid="25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72"/>
                                        </p:tgtEl>
                                        <p:attrNameLst>
                                          <p:attrName>style.visibility</p:attrName>
                                        </p:attrNameLst>
                                      </p:cBhvr>
                                      <p:to>
                                        <p:strVal val="visible"/>
                                      </p:to>
                                    </p:set>
                                    <p:anim calcmode="lin" valueType="num">
                                      <p:cBhvr additive="base">
                                        <p:cTn id="80" dur="500" fill="hold"/>
                                        <p:tgtEl>
                                          <p:spTgt spid="272"/>
                                        </p:tgtEl>
                                        <p:attrNameLst>
                                          <p:attrName>ppt_x</p:attrName>
                                        </p:attrNameLst>
                                      </p:cBhvr>
                                      <p:tavLst>
                                        <p:tav tm="0">
                                          <p:val>
                                            <p:strVal val="#ppt_x"/>
                                          </p:val>
                                        </p:tav>
                                        <p:tav tm="100000">
                                          <p:val>
                                            <p:strVal val="#ppt_x"/>
                                          </p:val>
                                        </p:tav>
                                      </p:tavLst>
                                    </p:anim>
                                    <p:anim calcmode="lin" valueType="num">
                                      <p:cBhvr additive="base">
                                        <p:cTn id="81" dur="500" fill="hold"/>
                                        <p:tgtEl>
                                          <p:spTgt spid="272"/>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271"/>
                                        </p:tgtEl>
                                        <p:attrNameLst>
                                          <p:attrName>style.visibility</p:attrName>
                                        </p:attrNameLst>
                                      </p:cBhvr>
                                      <p:to>
                                        <p:strVal val="visible"/>
                                      </p:to>
                                    </p:set>
                                    <p:anim calcmode="lin" valueType="num">
                                      <p:cBhvr additive="base">
                                        <p:cTn id="86" dur="500" fill="hold"/>
                                        <p:tgtEl>
                                          <p:spTgt spid="271"/>
                                        </p:tgtEl>
                                        <p:attrNameLst>
                                          <p:attrName>ppt_x</p:attrName>
                                        </p:attrNameLst>
                                      </p:cBhvr>
                                      <p:tavLst>
                                        <p:tav tm="0">
                                          <p:val>
                                            <p:strVal val="#ppt_x"/>
                                          </p:val>
                                        </p:tav>
                                        <p:tav tm="100000">
                                          <p:val>
                                            <p:strVal val="#ppt_x"/>
                                          </p:val>
                                        </p:tav>
                                      </p:tavLst>
                                    </p:anim>
                                    <p:anim calcmode="lin" valueType="num">
                                      <p:cBhvr additive="base">
                                        <p:cTn id="87" dur="500" fill="hold"/>
                                        <p:tgtEl>
                                          <p:spTgt spid="27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273"/>
                                        </p:tgtEl>
                                        <p:attrNameLst>
                                          <p:attrName>style.visibility</p:attrName>
                                        </p:attrNameLst>
                                      </p:cBhvr>
                                      <p:to>
                                        <p:strVal val="visible"/>
                                      </p:to>
                                    </p:set>
                                    <p:anim calcmode="lin" valueType="num">
                                      <p:cBhvr additive="base">
                                        <p:cTn id="92" dur="500" fill="hold"/>
                                        <p:tgtEl>
                                          <p:spTgt spid="273"/>
                                        </p:tgtEl>
                                        <p:attrNameLst>
                                          <p:attrName>ppt_x</p:attrName>
                                        </p:attrNameLst>
                                      </p:cBhvr>
                                      <p:tavLst>
                                        <p:tav tm="0">
                                          <p:val>
                                            <p:strVal val="#ppt_x"/>
                                          </p:val>
                                        </p:tav>
                                        <p:tav tm="100000">
                                          <p:val>
                                            <p:strVal val="#ppt_x"/>
                                          </p:val>
                                        </p:tav>
                                      </p:tavLst>
                                    </p:anim>
                                    <p:anim calcmode="lin" valueType="num">
                                      <p:cBhvr additive="base">
                                        <p:cTn id="93" dur="500" fill="hold"/>
                                        <p:tgtEl>
                                          <p:spTgt spid="273"/>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279"/>
                                        </p:tgtEl>
                                        <p:attrNameLst>
                                          <p:attrName>style.visibility</p:attrName>
                                        </p:attrNameLst>
                                      </p:cBhvr>
                                      <p:to>
                                        <p:strVal val="visible"/>
                                      </p:to>
                                    </p:set>
                                    <p:anim calcmode="lin" valueType="num">
                                      <p:cBhvr additive="base">
                                        <p:cTn id="98" dur="500" fill="hold"/>
                                        <p:tgtEl>
                                          <p:spTgt spid="279"/>
                                        </p:tgtEl>
                                        <p:attrNameLst>
                                          <p:attrName>ppt_x</p:attrName>
                                        </p:attrNameLst>
                                      </p:cBhvr>
                                      <p:tavLst>
                                        <p:tav tm="0">
                                          <p:val>
                                            <p:strVal val="#ppt_x"/>
                                          </p:val>
                                        </p:tav>
                                        <p:tav tm="100000">
                                          <p:val>
                                            <p:strVal val="#ppt_x"/>
                                          </p:val>
                                        </p:tav>
                                      </p:tavLst>
                                    </p:anim>
                                    <p:anim calcmode="lin" valueType="num">
                                      <p:cBhvr additive="base">
                                        <p:cTn id="99" dur="500" fill="hold"/>
                                        <p:tgtEl>
                                          <p:spTgt spid="2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222" grpId="0"/>
      <p:bldP spid="259" grpId="0"/>
      <p:bldP spid="260" grpId="0" animBg="1"/>
      <p:bldP spid="262" grpId="0" animBg="1"/>
      <p:bldP spid="271" grpId="0" animBg="1"/>
      <p:bldP spid="27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853608" y="304739"/>
            <a:ext cx="8856663" cy="2590800"/>
            <a:chOff x="68" y="1616"/>
            <a:chExt cx="5579" cy="1632"/>
          </a:xfrm>
        </p:grpSpPr>
        <p:grpSp>
          <p:nvGrpSpPr>
            <p:cNvPr id="3" name="Group 4"/>
            <p:cNvGrpSpPr>
              <a:grpSpLocks/>
            </p:cNvGrpSpPr>
            <p:nvPr/>
          </p:nvGrpSpPr>
          <p:grpSpPr bwMode="auto">
            <a:xfrm>
              <a:off x="4985" y="1681"/>
              <a:ext cx="639" cy="1015"/>
              <a:chOff x="1680" y="2842"/>
              <a:chExt cx="571" cy="806"/>
            </a:xfrm>
          </p:grpSpPr>
          <p:sp>
            <p:nvSpPr>
              <p:cNvPr id="67" name="Line 5"/>
              <p:cNvSpPr>
                <a:spLocks noChangeAspect="1" noChangeShapeType="1"/>
              </p:cNvSpPr>
              <p:nvPr/>
            </p:nvSpPr>
            <p:spPr bwMode="auto">
              <a:xfrm>
                <a:off x="1680" y="3245"/>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68" name="Group 6"/>
              <p:cNvGrpSpPr>
                <a:grpSpLocks/>
              </p:cNvGrpSpPr>
              <p:nvPr/>
            </p:nvGrpSpPr>
            <p:grpSpPr bwMode="auto">
              <a:xfrm>
                <a:off x="1680" y="2842"/>
                <a:ext cx="571" cy="806"/>
                <a:chOff x="1680" y="2827"/>
                <a:chExt cx="571" cy="806"/>
              </a:xfrm>
            </p:grpSpPr>
            <p:sp>
              <p:nvSpPr>
                <p:cNvPr id="69" name="Rectangle 7"/>
                <p:cNvSpPr>
                  <a:spLocks noChangeAspect="1" noChangeArrowheads="1"/>
                </p:cNvSpPr>
                <p:nvPr/>
              </p:nvSpPr>
              <p:spPr bwMode="auto">
                <a:xfrm>
                  <a:off x="1680" y="2827"/>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0" name="Line 8"/>
                <p:cNvSpPr>
                  <a:spLocks noChangeAspect="1" noChangeShapeType="1"/>
                </p:cNvSpPr>
                <p:nvPr/>
              </p:nvSpPr>
              <p:spPr bwMode="auto">
                <a:xfrm>
                  <a:off x="1968" y="2827"/>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4" name="Oval 9"/>
            <p:cNvSpPr>
              <a:spLocks noChangeAspect="1" noChangeArrowheads="1"/>
            </p:cNvSpPr>
            <p:nvPr/>
          </p:nvSpPr>
          <p:spPr bwMode="auto">
            <a:xfrm rot="1836250">
              <a:off x="5146" y="1616"/>
              <a:ext cx="324" cy="113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 name="Line 10"/>
            <p:cNvSpPr>
              <a:spLocks noChangeAspect="1" noChangeShapeType="1"/>
            </p:cNvSpPr>
            <p:nvPr/>
          </p:nvSpPr>
          <p:spPr bwMode="auto">
            <a:xfrm flipV="1">
              <a:off x="5124" y="2057"/>
              <a:ext cx="59"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6" name="Group 11"/>
            <p:cNvGrpSpPr>
              <a:grpSpLocks/>
            </p:cNvGrpSpPr>
            <p:nvPr/>
          </p:nvGrpSpPr>
          <p:grpSpPr bwMode="auto">
            <a:xfrm>
              <a:off x="771" y="1670"/>
              <a:ext cx="638" cy="1015"/>
              <a:chOff x="672" y="1675"/>
              <a:chExt cx="571" cy="806"/>
            </a:xfrm>
          </p:grpSpPr>
          <p:sp>
            <p:nvSpPr>
              <p:cNvPr id="64" name="Rectangle 12"/>
              <p:cNvSpPr>
                <a:spLocks noChangeAspect="1" noChangeArrowheads="1"/>
              </p:cNvSpPr>
              <p:nvPr/>
            </p:nvSpPr>
            <p:spPr bwMode="auto">
              <a:xfrm>
                <a:off x="672" y="1675"/>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5" name="Line 13"/>
              <p:cNvSpPr>
                <a:spLocks noChangeAspect="1" noChangeShapeType="1"/>
              </p:cNvSpPr>
              <p:nvPr/>
            </p:nvSpPr>
            <p:spPr bwMode="auto">
              <a:xfrm>
                <a:off x="672" y="2078"/>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6" name="Line 14"/>
              <p:cNvSpPr>
                <a:spLocks noChangeAspect="1" noChangeShapeType="1"/>
              </p:cNvSpPr>
              <p:nvPr/>
            </p:nvSpPr>
            <p:spPr bwMode="auto">
              <a:xfrm>
                <a:off x="960" y="1675"/>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7" name="Oval 15"/>
            <p:cNvSpPr>
              <a:spLocks noChangeAspect="1" noChangeArrowheads="1"/>
            </p:cNvSpPr>
            <p:nvPr/>
          </p:nvSpPr>
          <p:spPr bwMode="auto">
            <a:xfrm rot="1836250">
              <a:off x="930" y="1616"/>
              <a:ext cx="317"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8" name="Line 16"/>
            <p:cNvSpPr>
              <a:spLocks noChangeAspect="1" noChangeShapeType="1"/>
            </p:cNvSpPr>
            <p:nvPr/>
          </p:nvSpPr>
          <p:spPr bwMode="auto">
            <a:xfrm flipV="1">
              <a:off x="903" y="2053"/>
              <a:ext cx="59"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9" name="Group 17"/>
            <p:cNvGrpSpPr>
              <a:grpSpLocks/>
            </p:cNvGrpSpPr>
            <p:nvPr/>
          </p:nvGrpSpPr>
          <p:grpSpPr bwMode="auto">
            <a:xfrm>
              <a:off x="2160" y="1681"/>
              <a:ext cx="638" cy="1015"/>
              <a:chOff x="2688" y="1662"/>
              <a:chExt cx="571" cy="806"/>
            </a:xfrm>
          </p:grpSpPr>
          <p:sp>
            <p:nvSpPr>
              <p:cNvPr id="60" name="Line 18"/>
              <p:cNvSpPr>
                <a:spLocks noChangeAspect="1" noChangeShapeType="1"/>
              </p:cNvSpPr>
              <p:nvPr/>
            </p:nvSpPr>
            <p:spPr bwMode="auto">
              <a:xfrm flipH="1">
                <a:off x="2688" y="2065"/>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61" name="Group 19"/>
              <p:cNvGrpSpPr>
                <a:grpSpLocks/>
              </p:cNvGrpSpPr>
              <p:nvPr/>
            </p:nvGrpSpPr>
            <p:grpSpPr bwMode="auto">
              <a:xfrm>
                <a:off x="2688" y="1662"/>
                <a:ext cx="571" cy="806"/>
                <a:chOff x="2688" y="1662"/>
                <a:chExt cx="571" cy="806"/>
              </a:xfrm>
            </p:grpSpPr>
            <p:sp>
              <p:nvSpPr>
                <p:cNvPr id="62" name="Rectangle 20"/>
                <p:cNvSpPr>
                  <a:spLocks noChangeAspect="1" noChangeArrowheads="1"/>
                </p:cNvSpPr>
                <p:nvPr/>
              </p:nvSpPr>
              <p:spPr bwMode="auto">
                <a:xfrm flipH="1">
                  <a:off x="2688" y="1662"/>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3" name="Line 21"/>
                <p:cNvSpPr>
                  <a:spLocks noChangeAspect="1" noChangeShapeType="1"/>
                </p:cNvSpPr>
                <p:nvPr/>
              </p:nvSpPr>
              <p:spPr bwMode="auto">
                <a:xfrm flipH="1">
                  <a:off x="2969" y="1662"/>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10" name="Oval 22"/>
            <p:cNvSpPr>
              <a:spLocks noChangeAspect="1" noChangeArrowheads="1"/>
            </p:cNvSpPr>
            <p:nvPr/>
          </p:nvSpPr>
          <p:spPr bwMode="auto">
            <a:xfrm rot="19763750" flipH="1">
              <a:off x="2290"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 name="Line 23"/>
            <p:cNvSpPr>
              <a:spLocks noChangeAspect="1" noChangeShapeType="1"/>
            </p:cNvSpPr>
            <p:nvPr/>
          </p:nvSpPr>
          <p:spPr bwMode="auto">
            <a:xfrm flipH="1" flipV="1">
              <a:off x="2591" y="2024"/>
              <a:ext cx="67"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2" name="Group 24"/>
            <p:cNvGrpSpPr>
              <a:grpSpLocks/>
            </p:cNvGrpSpPr>
            <p:nvPr/>
          </p:nvGrpSpPr>
          <p:grpSpPr bwMode="auto">
            <a:xfrm>
              <a:off x="3560" y="1681"/>
              <a:ext cx="639" cy="1015"/>
              <a:chOff x="3120" y="2839"/>
              <a:chExt cx="571" cy="806"/>
            </a:xfrm>
          </p:grpSpPr>
          <p:sp>
            <p:nvSpPr>
              <p:cNvPr id="57" name="Rectangle 25"/>
              <p:cNvSpPr>
                <a:spLocks noChangeAspect="1" noChangeArrowheads="1"/>
              </p:cNvSpPr>
              <p:nvPr/>
            </p:nvSpPr>
            <p:spPr bwMode="auto">
              <a:xfrm flipH="1">
                <a:off x="3120" y="2839"/>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8" name="Line 26"/>
              <p:cNvSpPr>
                <a:spLocks noChangeAspect="1" noChangeShapeType="1"/>
              </p:cNvSpPr>
              <p:nvPr/>
            </p:nvSpPr>
            <p:spPr bwMode="auto">
              <a:xfrm flipH="1">
                <a:off x="3120" y="3242"/>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9" name="Line 27"/>
              <p:cNvSpPr>
                <a:spLocks noChangeAspect="1" noChangeShapeType="1"/>
              </p:cNvSpPr>
              <p:nvPr/>
            </p:nvSpPr>
            <p:spPr bwMode="auto">
              <a:xfrm flipH="1">
                <a:off x="3408" y="2839"/>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13" name="Oval 28"/>
            <p:cNvSpPr>
              <a:spLocks noChangeAspect="1" noChangeArrowheads="1"/>
            </p:cNvSpPr>
            <p:nvPr/>
          </p:nvSpPr>
          <p:spPr bwMode="auto">
            <a:xfrm rot="19763750" flipH="1">
              <a:off x="3696"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4" name="Line 29"/>
            <p:cNvSpPr>
              <a:spLocks noChangeAspect="1" noChangeShapeType="1"/>
            </p:cNvSpPr>
            <p:nvPr/>
          </p:nvSpPr>
          <p:spPr bwMode="auto">
            <a:xfrm flipH="1" flipV="1">
              <a:off x="3997" y="2024"/>
              <a:ext cx="67"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5" name="Group 30"/>
            <p:cNvGrpSpPr>
              <a:grpSpLocks/>
            </p:cNvGrpSpPr>
            <p:nvPr/>
          </p:nvGrpSpPr>
          <p:grpSpPr bwMode="auto">
            <a:xfrm>
              <a:off x="1463" y="1676"/>
              <a:ext cx="642" cy="1017"/>
              <a:chOff x="1532" y="1671"/>
              <a:chExt cx="575" cy="807"/>
            </a:xfrm>
          </p:grpSpPr>
          <p:grpSp>
            <p:nvGrpSpPr>
              <p:cNvPr id="50" name="Group 31"/>
              <p:cNvGrpSpPr>
                <a:grpSpLocks/>
              </p:cNvGrpSpPr>
              <p:nvPr/>
            </p:nvGrpSpPr>
            <p:grpSpPr bwMode="auto">
              <a:xfrm>
                <a:off x="1532" y="1672"/>
                <a:ext cx="571" cy="806"/>
                <a:chOff x="1593" y="1675"/>
                <a:chExt cx="571" cy="806"/>
              </a:xfrm>
            </p:grpSpPr>
            <p:sp>
              <p:nvSpPr>
                <p:cNvPr id="54" name="Rectangle 32"/>
                <p:cNvSpPr>
                  <a:spLocks noChangeAspect="1" noChangeArrowheads="1"/>
                </p:cNvSpPr>
                <p:nvPr/>
              </p:nvSpPr>
              <p:spPr bwMode="auto">
                <a:xfrm>
                  <a:off x="1593"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5" name="Line 33"/>
                <p:cNvSpPr>
                  <a:spLocks noChangeAspect="1" noChangeShapeType="1"/>
                </p:cNvSpPr>
                <p:nvPr/>
              </p:nvSpPr>
              <p:spPr bwMode="auto">
                <a:xfrm>
                  <a:off x="1593"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6" name="Line 34"/>
                <p:cNvSpPr>
                  <a:spLocks noChangeAspect="1" noChangeShapeType="1"/>
                </p:cNvSpPr>
                <p:nvPr/>
              </p:nvSpPr>
              <p:spPr bwMode="auto">
                <a:xfrm>
                  <a:off x="1878"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51" name="Group 35"/>
              <p:cNvGrpSpPr>
                <a:grpSpLocks/>
              </p:cNvGrpSpPr>
              <p:nvPr/>
            </p:nvGrpSpPr>
            <p:grpSpPr bwMode="auto">
              <a:xfrm>
                <a:off x="1536" y="1671"/>
                <a:ext cx="571" cy="807"/>
                <a:chOff x="1536" y="1671"/>
                <a:chExt cx="571" cy="807"/>
              </a:xfrm>
            </p:grpSpPr>
            <p:sp>
              <p:nvSpPr>
                <p:cNvPr id="52" name="Oval 36"/>
                <p:cNvSpPr>
                  <a:spLocks noChangeArrowheads="1"/>
                </p:cNvSpPr>
                <p:nvPr/>
              </p:nvSpPr>
              <p:spPr bwMode="auto">
                <a:xfrm>
                  <a:off x="1536" y="1671"/>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3" name="Line 37"/>
                <p:cNvSpPr>
                  <a:spLocks noChangeShapeType="1"/>
                </p:cNvSpPr>
                <p:nvPr/>
              </p:nvSpPr>
              <p:spPr bwMode="auto">
                <a:xfrm rot="1499880">
                  <a:off x="2038" y="1842"/>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6" name="Group 38"/>
            <p:cNvGrpSpPr>
              <a:grpSpLocks/>
            </p:cNvGrpSpPr>
            <p:nvPr/>
          </p:nvGrpSpPr>
          <p:grpSpPr bwMode="auto">
            <a:xfrm>
              <a:off x="4272" y="1676"/>
              <a:ext cx="639" cy="1020"/>
              <a:chOff x="2405" y="2838"/>
              <a:chExt cx="571" cy="810"/>
            </a:xfrm>
          </p:grpSpPr>
          <p:grpSp>
            <p:nvGrpSpPr>
              <p:cNvPr id="43" name="Group 39"/>
              <p:cNvGrpSpPr>
                <a:grpSpLocks/>
              </p:cNvGrpSpPr>
              <p:nvPr/>
            </p:nvGrpSpPr>
            <p:grpSpPr bwMode="auto">
              <a:xfrm>
                <a:off x="2405" y="2842"/>
                <a:ext cx="571" cy="806"/>
                <a:chOff x="2404" y="2842"/>
                <a:chExt cx="571" cy="806"/>
              </a:xfrm>
            </p:grpSpPr>
            <p:sp>
              <p:nvSpPr>
                <p:cNvPr id="47" name="Rectangle 40"/>
                <p:cNvSpPr>
                  <a:spLocks noChangeAspect="1" noChangeArrowheads="1"/>
                </p:cNvSpPr>
                <p:nvPr/>
              </p:nvSpPr>
              <p:spPr bwMode="auto">
                <a:xfrm flipH="1">
                  <a:off x="2404" y="2842"/>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8" name="Line 41"/>
                <p:cNvSpPr>
                  <a:spLocks noChangeAspect="1" noChangeShapeType="1"/>
                </p:cNvSpPr>
                <p:nvPr/>
              </p:nvSpPr>
              <p:spPr bwMode="auto">
                <a:xfrm flipH="1">
                  <a:off x="2404" y="3245"/>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9" name="Line 42"/>
                <p:cNvSpPr>
                  <a:spLocks noChangeAspect="1" noChangeShapeType="1"/>
                </p:cNvSpPr>
                <p:nvPr/>
              </p:nvSpPr>
              <p:spPr bwMode="auto">
                <a:xfrm flipH="1">
                  <a:off x="2690" y="2842"/>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44" name="Group 43"/>
              <p:cNvGrpSpPr>
                <a:grpSpLocks/>
              </p:cNvGrpSpPr>
              <p:nvPr/>
            </p:nvGrpSpPr>
            <p:grpSpPr bwMode="auto">
              <a:xfrm>
                <a:off x="2405" y="2838"/>
                <a:ext cx="571" cy="807"/>
                <a:chOff x="2405" y="2838"/>
                <a:chExt cx="571" cy="807"/>
              </a:xfrm>
            </p:grpSpPr>
            <p:sp>
              <p:nvSpPr>
                <p:cNvPr id="45" name="Oval 44"/>
                <p:cNvSpPr>
                  <a:spLocks noChangeArrowheads="1"/>
                </p:cNvSpPr>
                <p:nvPr/>
              </p:nvSpPr>
              <p:spPr bwMode="auto">
                <a:xfrm flipH="1">
                  <a:off x="2405" y="2838"/>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6" name="Line 45"/>
                <p:cNvSpPr>
                  <a:spLocks noChangeShapeType="1"/>
                </p:cNvSpPr>
                <p:nvPr/>
              </p:nvSpPr>
              <p:spPr bwMode="auto">
                <a:xfrm rot="20890473" flipH="1">
                  <a:off x="2454" y="2946"/>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7" name="Group 46"/>
            <p:cNvGrpSpPr>
              <a:grpSpLocks/>
            </p:cNvGrpSpPr>
            <p:nvPr/>
          </p:nvGrpSpPr>
          <p:grpSpPr bwMode="auto">
            <a:xfrm>
              <a:off x="68" y="1676"/>
              <a:ext cx="648" cy="1028"/>
              <a:chOff x="663" y="768"/>
              <a:chExt cx="580" cy="816"/>
            </a:xfrm>
          </p:grpSpPr>
          <p:grpSp>
            <p:nvGrpSpPr>
              <p:cNvPr id="35" name="Group 47"/>
              <p:cNvGrpSpPr>
                <a:grpSpLocks/>
              </p:cNvGrpSpPr>
              <p:nvPr/>
            </p:nvGrpSpPr>
            <p:grpSpPr bwMode="auto">
              <a:xfrm>
                <a:off x="672" y="768"/>
                <a:ext cx="571" cy="806"/>
                <a:chOff x="672" y="768"/>
                <a:chExt cx="571" cy="806"/>
              </a:xfrm>
            </p:grpSpPr>
            <p:sp>
              <p:nvSpPr>
                <p:cNvPr id="40" name="Rectangle 48"/>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1" name="Line 49"/>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2" name="Line 50"/>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36" name="Group 51"/>
              <p:cNvGrpSpPr>
                <a:grpSpLocks/>
              </p:cNvGrpSpPr>
              <p:nvPr/>
            </p:nvGrpSpPr>
            <p:grpSpPr bwMode="auto">
              <a:xfrm>
                <a:off x="663" y="768"/>
                <a:ext cx="576" cy="816"/>
                <a:chOff x="663" y="768"/>
                <a:chExt cx="576" cy="816"/>
              </a:xfrm>
            </p:grpSpPr>
            <p:sp>
              <p:nvSpPr>
                <p:cNvPr id="37" name="Line 52"/>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8" name="Line 53"/>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9" name="Line 54"/>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8" name="Group 55"/>
            <p:cNvGrpSpPr>
              <a:grpSpLocks/>
            </p:cNvGrpSpPr>
            <p:nvPr/>
          </p:nvGrpSpPr>
          <p:grpSpPr bwMode="auto">
            <a:xfrm flipH="1">
              <a:off x="2853" y="1676"/>
              <a:ext cx="648" cy="1028"/>
              <a:chOff x="663" y="768"/>
              <a:chExt cx="580" cy="816"/>
            </a:xfrm>
          </p:grpSpPr>
          <p:grpSp>
            <p:nvGrpSpPr>
              <p:cNvPr id="27" name="Group 56"/>
              <p:cNvGrpSpPr>
                <a:grpSpLocks/>
              </p:cNvGrpSpPr>
              <p:nvPr/>
            </p:nvGrpSpPr>
            <p:grpSpPr bwMode="auto">
              <a:xfrm>
                <a:off x="672" y="768"/>
                <a:ext cx="571" cy="806"/>
                <a:chOff x="672" y="768"/>
                <a:chExt cx="571" cy="806"/>
              </a:xfrm>
            </p:grpSpPr>
            <p:sp>
              <p:nvSpPr>
                <p:cNvPr id="32" name="Rectangle 57"/>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3" name="Line 58"/>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4" name="Line 59"/>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28" name="Group 60"/>
              <p:cNvGrpSpPr>
                <a:grpSpLocks/>
              </p:cNvGrpSpPr>
              <p:nvPr/>
            </p:nvGrpSpPr>
            <p:grpSpPr bwMode="auto">
              <a:xfrm>
                <a:off x="663" y="768"/>
                <a:ext cx="576" cy="816"/>
                <a:chOff x="663" y="768"/>
                <a:chExt cx="576" cy="816"/>
              </a:xfrm>
            </p:grpSpPr>
            <p:sp>
              <p:nvSpPr>
                <p:cNvPr id="29" name="Line 61"/>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0" name="Line 62"/>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1" name="Line 63"/>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aphicFrame>
          <p:nvGraphicFramePr>
            <p:cNvPr id="19" name="Object 64"/>
            <p:cNvGraphicFramePr>
              <a:graphicFrameLocks noChangeAspect="1"/>
            </p:cNvGraphicFramePr>
            <p:nvPr/>
          </p:nvGraphicFramePr>
          <p:xfrm>
            <a:off x="115" y="2869"/>
            <a:ext cx="551" cy="262"/>
          </p:xfrm>
          <a:graphic>
            <a:graphicData uri="http://schemas.openxmlformats.org/presentationml/2006/ole">
              <mc:AlternateContent xmlns:mc="http://schemas.openxmlformats.org/markup-compatibility/2006">
                <mc:Choice xmlns:v="urn:schemas-microsoft-com:vml" Requires="v">
                  <p:oleObj spid="_x0000_s427874" name="公式" r:id="rId3" imgW="482391" imgH="203112" progId="Equation.3">
                    <p:embed/>
                  </p:oleObj>
                </mc:Choice>
                <mc:Fallback>
                  <p:oleObj name="公式" r:id="rId3" imgW="482391"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 y="2869"/>
                          <a:ext cx="551"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65"/>
            <p:cNvGraphicFramePr>
              <a:graphicFrameLocks noChangeAspect="1"/>
            </p:cNvGraphicFramePr>
            <p:nvPr/>
          </p:nvGraphicFramePr>
          <p:xfrm>
            <a:off x="777" y="2741"/>
            <a:ext cx="608" cy="507"/>
          </p:xfrm>
          <a:graphic>
            <a:graphicData uri="http://schemas.openxmlformats.org/presentationml/2006/ole">
              <mc:AlternateContent xmlns:mc="http://schemas.openxmlformats.org/markup-compatibility/2006">
                <mc:Choice xmlns:v="urn:schemas-microsoft-com:vml" Requires="v">
                  <p:oleObj spid="_x0000_s427875" name="公式" r:id="rId5" imgW="533169" imgH="393529" progId="Equation.3">
                    <p:embed/>
                  </p:oleObj>
                </mc:Choice>
                <mc:Fallback>
                  <p:oleObj name="公式" r:id="rId5" imgW="533169"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66"/>
            <p:cNvGraphicFramePr>
              <a:graphicFrameLocks noChangeAspect="1"/>
            </p:cNvGraphicFramePr>
            <p:nvPr/>
          </p:nvGraphicFramePr>
          <p:xfrm>
            <a:off x="1483" y="2741"/>
            <a:ext cx="608" cy="507"/>
          </p:xfrm>
          <a:graphic>
            <a:graphicData uri="http://schemas.openxmlformats.org/presentationml/2006/ole">
              <mc:AlternateContent xmlns:mc="http://schemas.openxmlformats.org/markup-compatibility/2006">
                <mc:Choice xmlns:v="urn:schemas-microsoft-com:vml" Requires="v">
                  <p:oleObj spid="_x0000_s427876" name="公式" r:id="rId7" imgW="533169" imgH="393529" progId="Equation.3">
                    <p:embed/>
                  </p:oleObj>
                </mc:Choice>
                <mc:Fallback>
                  <p:oleObj name="公式" r:id="rId7" imgW="5331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3"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67"/>
            <p:cNvGraphicFramePr>
              <a:graphicFrameLocks noChangeAspect="1"/>
            </p:cNvGraphicFramePr>
            <p:nvPr/>
          </p:nvGraphicFramePr>
          <p:xfrm>
            <a:off x="2130" y="2741"/>
            <a:ext cx="679" cy="507"/>
          </p:xfrm>
          <a:graphic>
            <a:graphicData uri="http://schemas.openxmlformats.org/presentationml/2006/ole">
              <mc:AlternateContent xmlns:mc="http://schemas.openxmlformats.org/markup-compatibility/2006">
                <mc:Choice xmlns:v="urn:schemas-microsoft-com:vml" Requires="v">
                  <p:oleObj spid="_x0000_s427877" name="公式" r:id="rId9" imgW="596641" imgH="393529" progId="Equation.3">
                    <p:embed/>
                  </p:oleObj>
                </mc:Choice>
                <mc:Fallback>
                  <p:oleObj name="公式" r:id="rId9" imgW="596641"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0" y="2741"/>
                          <a:ext cx="679"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68"/>
            <p:cNvGraphicFramePr>
              <a:graphicFrameLocks noChangeAspect="1"/>
            </p:cNvGraphicFramePr>
            <p:nvPr/>
          </p:nvGraphicFramePr>
          <p:xfrm>
            <a:off x="2882" y="2863"/>
            <a:ext cx="579" cy="262"/>
          </p:xfrm>
          <a:graphic>
            <a:graphicData uri="http://schemas.openxmlformats.org/presentationml/2006/ole">
              <mc:AlternateContent xmlns:mc="http://schemas.openxmlformats.org/markup-compatibility/2006">
                <mc:Choice xmlns:v="urn:schemas-microsoft-com:vml" Requires="v">
                  <p:oleObj spid="_x0000_s427878" name="公式" r:id="rId11" imgW="507780" imgH="203112" progId="Equation.3">
                    <p:embed/>
                  </p:oleObj>
                </mc:Choice>
                <mc:Fallback>
                  <p:oleObj name="公式" r:id="rId11" imgW="507780"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2" y="2863"/>
                          <a:ext cx="579"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69"/>
            <p:cNvGraphicFramePr>
              <a:graphicFrameLocks noChangeAspect="1"/>
            </p:cNvGraphicFramePr>
            <p:nvPr/>
          </p:nvGraphicFramePr>
          <p:xfrm>
            <a:off x="3534" y="2741"/>
            <a:ext cx="680" cy="507"/>
          </p:xfrm>
          <a:graphic>
            <a:graphicData uri="http://schemas.openxmlformats.org/presentationml/2006/ole">
              <mc:AlternateContent xmlns:mc="http://schemas.openxmlformats.org/markup-compatibility/2006">
                <mc:Choice xmlns:v="urn:schemas-microsoft-com:vml" Requires="v">
                  <p:oleObj spid="_x0000_s427879" name="公式" r:id="rId13" imgW="596641" imgH="393529" progId="Equation.3">
                    <p:embed/>
                  </p:oleObj>
                </mc:Choice>
                <mc:Fallback>
                  <p:oleObj name="公式" r:id="rId13" imgW="596641"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34" y="2741"/>
                          <a:ext cx="680"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70"/>
            <p:cNvGraphicFramePr>
              <a:graphicFrameLocks noChangeAspect="1"/>
            </p:cNvGraphicFramePr>
            <p:nvPr/>
          </p:nvGraphicFramePr>
          <p:xfrm>
            <a:off x="4952" y="2741"/>
            <a:ext cx="695" cy="507"/>
          </p:xfrm>
          <a:graphic>
            <a:graphicData uri="http://schemas.openxmlformats.org/presentationml/2006/ole">
              <mc:AlternateContent xmlns:mc="http://schemas.openxmlformats.org/markup-compatibility/2006">
                <mc:Choice xmlns:v="urn:schemas-microsoft-com:vml" Requires="v">
                  <p:oleObj spid="_x0000_s427880" name="公式" r:id="rId15" imgW="609336" imgH="393529" progId="Equation.3">
                    <p:embed/>
                  </p:oleObj>
                </mc:Choice>
                <mc:Fallback>
                  <p:oleObj name="公式" r:id="rId15" imgW="609336"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2" y="2741"/>
                          <a:ext cx="695"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71"/>
            <p:cNvGraphicFramePr>
              <a:graphicFrameLocks noChangeAspect="1"/>
            </p:cNvGraphicFramePr>
            <p:nvPr/>
          </p:nvGraphicFramePr>
          <p:xfrm>
            <a:off x="4251" y="2741"/>
            <a:ext cx="681" cy="507"/>
          </p:xfrm>
          <a:graphic>
            <a:graphicData uri="http://schemas.openxmlformats.org/presentationml/2006/ole">
              <mc:AlternateContent xmlns:mc="http://schemas.openxmlformats.org/markup-compatibility/2006">
                <mc:Choice xmlns:v="urn:schemas-microsoft-com:vml" Requires="v">
                  <p:oleObj spid="_x0000_s427881" name="公式" r:id="rId17" imgW="596641" imgH="393529" progId="Equation.3">
                    <p:embed/>
                  </p:oleObj>
                </mc:Choice>
                <mc:Fallback>
                  <p:oleObj name="公式" r:id="rId17" imgW="596641"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51" y="2741"/>
                          <a:ext cx="681"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1" name="Group 73"/>
          <p:cNvGrpSpPr>
            <a:grpSpLocks/>
          </p:cNvGrpSpPr>
          <p:nvPr/>
        </p:nvGrpSpPr>
        <p:grpSpPr bwMode="auto">
          <a:xfrm>
            <a:off x="2516397" y="2886016"/>
            <a:ext cx="6216654" cy="523875"/>
            <a:chOff x="354" y="3253"/>
            <a:chExt cx="3916" cy="330"/>
          </a:xfrm>
        </p:grpSpPr>
        <p:sp>
          <p:nvSpPr>
            <p:cNvPr id="72" name="Text Box 74"/>
            <p:cNvSpPr txBox="1">
              <a:spLocks noChangeArrowheads="1"/>
            </p:cNvSpPr>
            <p:nvPr/>
          </p:nvSpPr>
          <p:spPr bwMode="auto">
            <a:xfrm>
              <a:off x="354" y="3253"/>
              <a:ext cx="39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dirty="0">
                  <a:solidFill>
                    <a:srgbClr val="009900"/>
                  </a:solidFill>
                </a:rPr>
                <a:t>（</a:t>
              </a:r>
              <a:r>
                <a:rPr lang="en-US" altLang="zh-CN" sz="2800" b="1" dirty="0">
                  <a:solidFill>
                    <a:srgbClr val="009900"/>
                  </a:solidFill>
                </a:rPr>
                <a:t>1</a:t>
              </a:r>
              <a:r>
                <a:rPr lang="zh-CN" altLang="en-US" sz="2800" b="1" dirty="0">
                  <a:solidFill>
                    <a:srgbClr val="009900"/>
                  </a:solidFill>
                </a:rPr>
                <a:t>）当                     时为</a:t>
              </a:r>
              <a:r>
                <a:rPr lang="zh-CN" altLang="en-US" sz="2800" b="1" dirty="0">
                  <a:solidFill>
                    <a:srgbClr val="EE12CF"/>
                  </a:solidFill>
                </a:rPr>
                <a:t>椭圆偏振光</a:t>
              </a:r>
              <a:r>
                <a:rPr lang="zh-CN" altLang="en-US" sz="2800" b="1" dirty="0">
                  <a:solidFill>
                    <a:srgbClr val="009900"/>
                  </a:solidFill>
                </a:rPr>
                <a:t>。</a:t>
              </a:r>
            </a:p>
          </p:txBody>
        </p:sp>
        <p:graphicFrame>
          <p:nvGraphicFramePr>
            <p:cNvPr id="73" name="Object 75"/>
            <p:cNvGraphicFramePr>
              <a:graphicFrameLocks noChangeAspect="1"/>
            </p:cNvGraphicFramePr>
            <p:nvPr>
              <p:extLst>
                <p:ext uri="{D42A27DB-BD31-4B8C-83A1-F6EECF244321}">
                  <p14:modId xmlns:p14="http://schemas.microsoft.com/office/powerpoint/2010/main" val="3402664110"/>
                </p:ext>
              </p:extLst>
            </p:nvPr>
          </p:nvGraphicFramePr>
          <p:xfrm>
            <a:off x="1477" y="3276"/>
            <a:ext cx="805" cy="263"/>
          </p:xfrm>
          <a:graphic>
            <a:graphicData uri="http://schemas.openxmlformats.org/presentationml/2006/ole">
              <mc:AlternateContent xmlns:mc="http://schemas.openxmlformats.org/markup-compatibility/2006">
                <mc:Choice xmlns:v="urn:schemas-microsoft-com:vml" Requires="v">
                  <p:oleObj spid="_x0000_s427882" name="公式" r:id="rId19" imgW="622030" imgH="203112" progId="Equation.3">
                    <p:embed/>
                  </p:oleObj>
                </mc:Choice>
                <mc:Fallback>
                  <p:oleObj name="公式" r:id="rId19" imgW="622030" imgH="2031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77" y="3276"/>
                          <a:ext cx="805"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4" name="Group 76"/>
          <p:cNvGrpSpPr>
            <a:grpSpLocks/>
          </p:cNvGrpSpPr>
          <p:nvPr/>
        </p:nvGrpSpPr>
        <p:grpSpPr bwMode="auto">
          <a:xfrm>
            <a:off x="2417154" y="4791191"/>
            <a:ext cx="7840666" cy="808037"/>
            <a:chOff x="375" y="3619"/>
            <a:chExt cx="4939" cy="509"/>
          </a:xfrm>
        </p:grpSpPr>
        <p:sp>
          <p:nvSpPr>
            <p:cNvPr id="75" name="Text Box 77"/>
            <p:cNvSpPr txBox="1">
              <a:spLocks noChangeArrowheads="1"/>
            </p:cNvSpPr>
            <p:nvPr/>
          </p:nvSpPr>
          <p:spPr bwMode="auto">
            <a:xfrm>
              <a:off x="375" y="3704"/>
              <a:ext cx="49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dirty="0">
                  <a:solidFill>
                    <a:srgbClr val="FF00FF"/>
                  </a:solidFill>
                </a:rPr>
                <a:t>（</a:t>
              </a:r>
              <a:r>
                <a:rPr lang="en-US" altLang="zh-CN" sz="2800" b="1" dirty="0">
                  <a:solidFill>
                    <a:srgbClr val="FF00FF"/>
                  </a:solidFill>
                </a:rPr>
                <a:t>4</a:t>
              </a:r>
              <a:r>
                <a:rPr lang="zh-CN" altLang="en-US" sz="2800" b="1" dirty="0">
                  <a:solidFill>
                    <a:srgbClr val="FF00FF"/>
                  </a:solidFill>
                </a:rPr>
                <a:t>）当                   ，且振幅相等时为</a:t>
              </a:r>
              <a:r>
                <a:rPr lang="zh-CN" altLang="en-US" sz="2800" b="1" dirty="0">
                  <a:solidFill>
                    <a:srgbClr val="CC3300"/>
                  </a:solidFill>
                </a:rPr>
                <a:t>圆偏振光</a:t>
              </a:r>
              <a:r>
                <a:rPr lang="zh-CN" altLang="en-US" sz="2800" b="1" dirty="0">
                  <a:solidFill>
                    <a:srgbClr val="FF00FF"/>
                  </a:solidFill>
                </a:rPr>
                <a:t>。</a:t>
              </a:r>
            </a:p>
          </p:txBody>
        </p:sp>
        <p:graphicFrame>
          <p:nvGraphicFramePr>
            <p:cNvPr id="76" name="Object 78"/>
            <p:cNvGraphicFramePr>
              <a:graphicFrameLocks noChangeAspect="1"/>
            </p:cNvGraphicFramePr>
            <p:nvPr>
              <p:extLst>
                <p:ext uri="{D42A27DB-BD31-4B8C-83A1-F6EECF244321}">
                  <p14:modId xmlns:p14="http://schemas.microsoft.com/office/powerpoint/2010/main" val="2986034986"/>
                </p:ext>
              </p:extLst>
            </p:nvPr>
          </p:nvGraphicFramePr>
          <p:xfrm>
            <a:off x="1239" y="3619"/>
            <a:ext cx="821" cy="509"/>
          </p:xfrm>
          <a:graphic>
            <a:graphicData uri="http://schemas.openxmlformats.org/presentationml/2006/ole">
              <mc:AlternateContent xmlns:mc="http://schemas.openxmlformats.org/markup-compatibility/2006">
                <mc:Choice xmlns:v="urn:schemas-microsoft-com:vml" Requires="v">
                  <p:oleObj spid="_x0000_s427883" name="公式" r:id="rId21" imgW="634725" imgH="393529" progId="Equation.3">
                    <p:embed/>
                  </p:oleObj>
                </mc:Choice>
                <mc:Fallback>
                  <p:oleObj name="公式" r:id="rId21" imgW="634725" imgH="39352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39" y="3619"/>
                          <a:ext cx="821" cy="5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7" name="Group 73"/>
          <p:cNvGrpSpPr>
            <a:grpSpLocks/>
          </p:cNvGrpSpPr>
          <p:nvPr/>
        </p:nvGrpSpPr>
        <p:grpSpPr bwMode="auto">
          <a:xfrm>
            <a:off x="2623780" y="3492458"/>
            <a:ext cx="5497515" cy="523875"/>
            <a:chOff x="374" y="3244"/>
            <a:chExt cx="3463" cy="330"/>
          </a:xfrm>
        </p:grpSpPr>
        <p:sp>
          <p:nvSpPr>
            <p:cNvPr id="78" name="Text Box 74"/>
            <p:cNvSpPr txBox="1">
              <a:spLocks noChangeArrowheads="1"/>
            </p:cNvSpPr>
            <p:nvPr/>
          </p:nvSpPr>
          <p:spPr bwMode="auto">
            <a:xfrm>
              <a:off x="374" y="3244"/>
              <a:ext cx="346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dirty="0">
                  <a:solidFill>
                    <a:srgbClr val="6600CC"/>
                  </a:solidFill>
                </a:rPr>
                <a:t>（</a:t>
              </a:r>
              <a:r>
                <a:rPr lang="en-US" altLang="zh-CN" sz="2800" b="1" dirty="0">
                  <a:solidFill>
                    <a:srgbClr val="6600CC"/>
                  </a:solidFill>
                </a:rPr>
                <a:t>2</a:t>
              </a:r>
              <a:r>
                <a:rPr lang="zh-CN" altLang="en-US" sz="2800" b="1" dirty="0">
                  <a:solidFill>
                    <a:srgbClr val="6600CC"/>
                  </a:solidFill>
                </a:rPr>
                <a:t>）当                 时为</a:t>
              </a:r>
              <a:r>
                <a:rPr lang="zh-CN" altLang="en-US" sz="2800" b="1" dirty="0">
                  <a:solidFill>
                    <a:srgbClr val="FF0066"/>
                  </a:solidFill>
                </a:rPr>
                <a:t>线偏振光</a:t>
              </a:r>
              <a:r>
                <a:rPr lang="zh-CN" altLang="en-US" sz="2800" b="1" dirty="0">
                  <a:solidFill>
                    <a:srgbClr val="9900CC"/>
                  </a:solidFill>
                </a:rPr>
                <a:t>。</a:t>
              </a:r>
            </a:p>
          </p:txBody>
        </p:sp>
        <p:graphicFrame>
          <p:nvGraphicFramePr>
            <p:cNvPr id="79" name="Object 75"/>
            <p:cNvGraphicFramePr>
              <a:graphicFrameLocks noChangeAspect="1"/>
            </p:cNvGraphicFramePr>
            <p:nvPr>
              <p:extLst>
                <p:ext uri="{D42A27DB-BD31-4B8C-83A1-F6EECF244321}">
                  <p14:modId xmlns:p14="http://schemas.microsoft.com/office/powerpoint/2010/main" val="2243874134"/>
                </p:ext>
              </p:extLst>
            </p:nvPr>
          </p:nvGraphicFramePr>
          <p:xfrm>
            <a:off x="1321" y="3276"/>
            <a:ext cx="756" cy="263"/>
          </p:xfrm>
          <a:graphic>
            <a:graphicData uri="http://schemas.openxmlformats.org/presentationml/2006/ole">
              <mc:AlternateContent xmlns:mc="http://schemas.openxmlformats.org/markup-compatibility/2006">
                <mc:Choice xmlns:v="urn:schemas-microsoft-com:vml" Requires="v">
                  <p:oleObj spid="_x0000_s427884" name="公式" r:id="rId23" imgW="583920" imgH="203040" progId="Equation.3">
                    <p:embed/>
                  </p:oleObj>
                </mc:Choice>
                <mc:Fallback>
                  <p:oleObj name="公式" r:id="rId23" imgW="583920" imgH="203040" progId="Equation.3">
                    <p:embed/>
                    <p:pic>
                      <p:nvPicPr>
                        <p:cNvPr id="0" name=""/>
                        <p:cNvPicPr>
                          <a:picLocks noChangeAspect="1" noChangeArrowheads="1"/>
                        </p:cNvPicPr>
                        <p:nvPr/>
                      </p:nvPicPr>
                      <p:blipFill>
                        <a:blip r:embed="rId24"/>
                        <a:srcRect/>
                        <a:stretch>
                          <a:fillRect/>
                        </a:stretch>
                      </p:blipFill>
                      <p:spPr bwMode="auto">
                        <a:xfrm>
                          <a:off x="1321" y="3276"/>
                          <a:ext cx="756"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0" name="Group 76"/>
          <p:cNvGrpSpPr>
            <a:grpSpLocks/>
          </p:cNvGrpSpPr>
          <p:nvPr/>
        </p:nvGrpSpPr>
        <p:grpSpPr bwMode="auto">
          <a:xfrm>
            <a:off x="2637832" y="3987918"/>
            <a:ext cx="7021260" cy="808037"/>
            <a:chOff x="375" y="3619"/>
            <a:chExt cx="3952" cy="509"/>
          </a:xfrm>
        </p:grpSpPr>
        <p:sp>
          <p:nvSpPr>
            <p:cNvPr id="81" name="Text Box 77"/>
            <p:cNvSpPr txBox="1">
              <a:spLocks noChangeArrowheads="1"/>
            </p:cNvSpPr>
            <p:nvPr/>
          </p:nvSpPr>
          <p:spPr bwMode="auto">
            <a:xfrm>
              <a:off x="375" y="3723"/>
              <a:ext cx="39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dirty="0">
                  <a:solidFill>
                    <a:srgbClr val="C00000"/>
                  </a:solidFill>
                </a:rPr>
                <a:t>（</a:t>
              </a:r>
              <a:r>
                <a:rPr lang="en-US" altLang="zh-CN" sz="2800" b="1" dirty="0">
                  <a:solidFill>
                    <a:srgbClr val="C00000"/>
                  </a:solidFill>
                </a:rPr>
                <a:t>3</a:t>
              </a:r>
              <a:r>
                <a:rPr lang="zh-CN" altLang="en-US" sz="2800" b="1" dirty="0">
                  <a:solidFill>
                    <a:srgbClr val="C00000"/>
                  </a:solidFill>
                </a:rPr>
                <a:t>）当                   时为</a:t>
              </a:r>
              <a:r>
                <a:rPr lang="zh-CN" altLang="en-US" sz="2800" b="1" dirty="0">
                  <a:solidFill>
                    <a:srgbClr val="009900"/>
                  </a:solidFill>
                </a:rPr>
                <a:t>正椭圆偏振光</a:t>
              </a:r>
              <a:r>
                <a:rPr lang="zh-CN" altLang="en-US" sz="2800" b="1" dirty="0">
                  <a:solidFill>
                    <a:srgbClr val="C00000"/>
                  </a:solidFill>
                </a:rPr>
                <a:t>。</a:t>
              </a:r>
            </a:p>
          </p:txBody>
        </p:sp>
        <p:graphicFrame>
          <p:nvGraphicFramePr>
            <p:cNvPr id="82" name="Object 78"/>
            <p:cNvGraphicFramePr>
              <a:graphicFrameLocks noChangeAspect="1"/>
            </p:cNvGraphicFramePr>
            <p:nvPr>
              <p:extLst>
                <p:ext uri="{D42A27DB-BD31-4B8C-83A1-F6EECF244321}">
                  <p14:modId xmlns:p14="http://schemas.microsoft.com/office/powerpoint/2010/main" val="3379328726"/>
                </p:ext>
              </p:extLst>
            </p:nvPr>
          </p:nvGraphicFramePr>
          <p:xfrm>
            <a:off x="1300" y="3619"/>
            <a:ext cx="821" cy="509"/>
          </p:xfrm>
          <a:graphic>
            <a:graphicData uri="http://schemas.openxmlformats.org/presentationml/2006/ole">
              <mc:AlternateContent xmlns:mc="http://schemas.openxmlformats.org/markup-compatibility/2006">
                <mc:Choice xmlns:v="urn:schemas-microsoft-com:vml" Requires="v">
                  <p:oleObj spid="_x0000_s427885" name="公式" r:id="rId25" imgW="634725" imgH="393529" progId="Equation.3">
                    <p:embed/>
                  </p:oleObj>
                </mc:Choice>
                <mc:Fallback>
                  <p:oleObj name="公式" r:id="rId25" imgW="634725" imgH="39352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00" y="3619"/>
                          <a:ext cx="821" cy="5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3" name="Group 76"/>
          <p:cNvGrpSpPr>
            <a:grpSpLocks/>
          </p:cNvGrpSpPr>
          <p:nvPr/>
        </p:nvGrpSpPr>
        <p:grpSpPr bwMode="auto">
          <a:xfrm>
            <a:off x="2417154" y="5600941"/>
            <a:ext cx="6919914" cy="523875"/>
            <a:chOff x="375" y="3723"/>
            <a:chExt cx="4359" cy="330"/>
          </a:xfrm>
        </p:grpSpPr>
        <p:sp>
          <p:nvSpPr>
            <p:cNvPr id="84" name="Text Box 77"/>
            <p:cNvSpPr txBox="1">
              <a:spLocks noChangeArrowheads="1"/>
            </p:cNvSpPr>
            <p:nvPr/>
          </p:nvSpPr>
          <p:spPr bwMode="auto">
            <a:xfrm>
              <a:off x="375" y="3723"/>
              <a:ext cx="43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zh-CN" altLang="en-US" sz="2800" b="1" dirty="0">
                  <a:solidFill>
                    <a:srgbClr val="00B0F0"/>
                  </a:solidFill>
                </a:rPr>
                <a:t>（</a:t>
              </a:r>
              <a:r>
                <a:rPr lang="en-US" altLang="zh-CN" sz="2800" b="1" dirty="0">
                  <a:solidFill>
                    <a:srgbClr val="00B0F0"/>
                  </a:solidFill>
                </a:rPr>
                <a:t>5</a:t>
              </a:r>
              <a:r>
                <a:rPr lang="zh-CN" altLang="en-US" sz="2800" b="1" dirty="0">
                  <a:solidFill>
                    <a:srgbClr val="00B0F0"/>
                  </a:solidFill>
                </a:rPr>
                <a:t>）当                   时为</a:t>
              </a:r>
              <a:r>
                <a:rPr lang="zh-CN" altLang="en-US" sz="2800" b="1" dirty="0">
                  <a:solidFill>
                    <a:srgbClr val="FF0000"/>
                  </a:solidFill>
                </a:rPr>
                <a:t>右旋椭圆偏振光</a:t>
              </a:r>
              <a:r>
                <a:rPr lang="zh-CN" altLang="en-US" sz="2800" b="1" dirty="0">
                  <a:solidFill>
                    <a:srgbClr val="00B0F0"/>
                  </a:solidFill>
                </a:rPr>
                <a:t>。</a:t>
              </a:r>
            </a:p>
          </p:txBody>
        </p:sp>
        <p:graphicFrame>
          <p:nvGraphicFramePr>
            <p:cNvPr id="85" name="Object 78"/>
            <p:cNvGraphicFramePr>
              <a:graphicFrameLocks noChangeAspect="1"/>
            </p:cNvGraphicFramePr>
            <p:nvPr>
              <p:extLst>
                <p:ext uri="{D42A27DB-BD31-4B8C-83A1-F6EECF244321}">
                  <p14:modId xmlns:p14="http://schemas.microsoft.com/office/powerpoint/2010/main" val="3906555420"/>
                </p:ext>
              </p:extLst>
            </p:nvPr>
          </p:nvGraphicFramePr>
          <p:xfrm>
            <a:off x="1267" y="3742"/>
            <a:ext cx="887" cy="263"/>
          </p:xfrm>
          <a:graphic>
            <a:graphicData uri="http://schemas.openxmlformats.org/presentationml/2006/ole">
              <mc:AlternateContent xmlns:mc="http://schemas.openxmlformats.org/markup-compatibility/2006">
                <mc:Choice xmlns:v="urn:schemas-microsoft-com:vml" Requires="v">
                  <p:oleObj spid="_x0000_s427886" name="公式" r:id="rId26" imgW="685800" imgH="203040" progId="Equation.3">
                    <p:embed/>
                  </p:oleObj>
                </mc:Choice>
                <mc:Fallback>
                  <p:oleObj name="公式" r:id="rId26" imgW="685800" imgH="203040" progId="Equation.3">
                    <p:embed/>
                    <p:pic>
                      <p:nvPicPr>
                        <p:cNvPr id="0" name=""/>
                        <p:cNvPicPr>
                          <a:picLocks noChangeAspect="1" noChangeArrowheads="1"/>
                        </p:cNvPicPr>
                        <p:nvPr/>
                      </p:nvPicPr>
                      <p:blipFill>
                        <a:blip r:embed="rId27"/>
                        <a:srcRect/>
                        <a:stretch>
                          <a:fillRect/>
                        </a:stretch>
                      </p:blipFill>
                      <p:spPr bwMode="auto">
                        <a:xfrm>
                          <a:off x="1267" y="3742"/>
                          <a:ext cx="887"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6" name="Group 76"/>
          <p:cNvGrpSpPr>
            <a:grpSpLocks/>
          </p:cNvGrpSpPr>
          <p:nvPr/>
        </p:nvGrpSpPr>
        <p:grpSpPr bwMode="auto">
          <a:xfrm>
            <a:off x="2430673" y="6232658"/>
            <a:ext cx="7449334" cy="523875"/>
            <a:chOff x="375" y="3723"/>
            <a:chExt cx="4259" cy="330"/>
          </a:xfrm>
        </p:grpSpPr>
        <p:sp>
          <p:nvSpPr>
            <p:cNvPr id="87" name="Text Box 77"/>
            <p:cNvSpPr txBox="1">
              <a:spLocks noChangeArrowheads="1"/>
            </p:cNvSpPr>
            <p:nvPr/>
          </p:nvSpPr>
          <p:spPr bwMode="auto">
            <a:xfrm>
              <a:off x="375" y="3723"/>
              <a:ext cx="42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zh-CN" altLang="en-US" sz="2800" b="1" dirty="0">
                  <a:solidFill>
                    <a:srgbClr val="6600CC"/>
                  </a:solidFill>
                </a:rPr>
                <a:t>（</a:t>
              </a:r>
              <a:r>
                <a:rPr lang="en-US" altLang="zh-CN" sz="2800" b="1" dirty="0">
                  <a:solidFill>
                    <a:srgbClr val="6600CC"/>
                  </a:solidFill>
                </a:rPr>
                <a:t>6</a:t>
              </a:r>
              <a:r>
                <a:rPr lang="zh-CN" altLang="en-US" sz="2800" b="1" dirty="0">
                  <a:solidFill>
                    <a:srgbClr val="6600CC"/>
                  </a:solidFill>
                </a:rPr>
                <a:t>）当                        时为</a:t>
              </a:r>
              <a:r>
                <a:rPr lang="zh-CN" altLang="en-US" sz="2800" b="1" dirty="0">
                  <a:solidFill>
                    <a:srgbClr val="009900"/>
                  </a:solidFill>
                </a:rPr>
                <a:t>左旋椭圆偏振光</a:t>
              </a:r>
              <a:r>
                <a:rPr lang="zh-CN" altLang="en-US" sz="2800" b="1" dirty="0">
                  <a:solidFill>
                    <a:srgbClr val="9900CC"/>
                  </a:solidFill>
                </a:rPr>
                <a:t>。</a:t>
              </a:r>
            </a:p>
          </p:txBody>
        </p:sp>
        <p:graphicFrame>
          <p:nvGraphicFramePr>
            <p:cNvPr id="88" name="Object 78"/>
            <p:cNvGraphicFramePr>
              <a:graphicFrameLocks noChangeAspect="1"/>
            </p:cNvGraphicFramePr>
            <p:nvPr>
              <p:extLst>
                <p:ext uri="{D42A27DB-BD31-4B8C-83A1-F6EECF244321}">
                  <p14:modId xmlns:p14="http://schemas.microsoft.com/office/powerpoint/2010/main" val="481486828"/>
                </p:ext>
              </p:extLst>
            </p:nvPr>
          </p:nvGraphicFramePr>
          <p:xfrm>
            <a:off x="1210" y="3742"/>
            <a:ext cx="1002" cy="263"/>
          </p:xfrm>
          <a:graphic>
            <a:graphicData uri="http://schemas.openxmlformats.org/presentationml/2006/ole">
              <mc:AlternateContent xmlns:mc="http://schemas.openxmlformats.org/markup-compatibility/2006">
                <mc:Choice xmlns:v="urn:schemas-microsoft-com:vml" Requires="v">
                  <p:oleObj spid="_x0000_s427887" name="公式" r:id="rId28" imgW="774360" imgH="203040" progId="Equation.3">
                    <p:embed/>
                  </p:oleObj>
                </mc:Choice>
                <mc:Fallback>
                  <p:oleObj name="公式" r:id="rId28" imgW="774360" imgH="203040" progId="Equation.3">
                    <p:embed/>
                    <p:pic>
                      <p:nvPicPr>
                        <p:cNvPr id="0" name=""/>
                        <p:cNvPicPr>
                          <a:picLocks noChangeAspect="1" noChangeArrowheads="1"/>
                        </p:cNvPicPr>
                        <p:nvPr/>
                      </p:nvPicPr>
                      <p:blipFill>
                        <a:blip r:embed="rId29"/>
                        <a:srcRect/>
                        <a:stretch>
                          <a:fillRect/>
                        </a:stretch>
                      </p:blipFill>
                      <p:spPr bwMode="auto">
                        <a:xfrm>
                          <a:off x="1210" y="3742"/>
                          <a:ext cx="100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49354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left)">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left)">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circle(in)">
                                      <p:cBhvr>
                                        <p:cTn id="22" dur="20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circle(in)">
                                      <p:cBhvr>
                                        <p:cTn id="27" dur="20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circle(in)">
                                      <p:cBhvr>
                                        <p:cTn id="32" dur="2000"/>
                                        <p:tgtEl>
                                          <p:spTgt spid="83"/>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circle(in)">
                                      <p:cBhvr>
                                        <p:cTn id="37" dur="2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9454" y="234543"/>
            <a:ext cx="6850345" cy="3108543"/>
          </a:xfrm>
          <a:prstGeom prst="rect">
            <a:avLst/>
          </a:prstGeom>
        </p:spPr>
        <p:txBody>
          <a:bodyPr wrap="square">
            <a:spAutoFit/>
          </a:bodyPr>
          <a:lstStyle/>
          <a:p>
            <a:r>
              <a:rPr lang="zh-CN" altLang="en-US" sz="2800" b="1" dirty="0" smtClean="0">
                <a:solidFill>
                  <a:srgbClr val="FF0000"/>
                </a:solidFill>
              </a:rPr>
              <a:t>练习：</a:t>
            </a:r>
            <a:r>
              <a:rPr lang="zh-CN" altLang="en-US" sz="2800" b="1" dirty="0" smtClean="0">
                <a:solidFill>
                  <a:srgbClr val="EE12CF"/>
                </a:solidFill>
              </a:rPr>
              <a:t>线偏振</a:t>
            </a:r>
            <a:r>
              <a:rPr lang="zh-CN" altLang="en-US" sz="2800" b="1" dirty="0">
                <a:solidFill>
                  <a:srgbClr val="EE12CF"/>
                </a:solidFill>
              </a:rPr>
              <a:t>的平行光，在真空中波长为</a:t>
            </a:r>
            <a:r>
              <a:rPr lang="zh-CN" altLang="en-US" sz="2800" b="1" dirty="0">
                <a:sym typeface="Symbol" panose="05050102010706020507" pitchFamily="18" charset="2"/>
              </a:rPr>
              <a:t></a:t>
            </a:r>
            <a:r>
              <a:rPr lang="zh-CN" altLang="en-US" sz="2800" b="1" dirty="0">
                <a:solidFill>
                  <a:srgbClr val="EE12CF"/>
                </a:solidFill>
                <a:sym typeface="Symbol" panose="05050102010706020507" pitchFamily="18" charset="2"/>
              </a:rPr>
              <a:t> </a:t>
            </a:r>
            <a:r>
              <a:rPr lang="zh-CN" altLang="en-US" sz="2800" b="1" dirty="0">
                <a:solidFill>
                  <a:srgbClr val="EE12CF"/>
                </a:solidFill>
              </a:rPr>
              <a:t>，垂直入射到方解石晶体上，晶体的光轴与表面</a:t>
            </a:r>
            <a:r>
              <a:rPr lang="zh-CN" altLang="en-US" sz="2800" b="1" dirty="0" smtClean="0">
                <a:solidFill>
                  <a:srgbClr val="EE12CF"/>
                </a:solidFill>
              </a:rPr>
              <a:t>平行。</a:t>
            </a:r>
            <a:r>
              <a:rPr lang="zh-CN" altLang="en-US" sz="2800" b="1" dirty="0">
                <a:solidFill>
                  <a:srgbClr val="0000FF"/>
                </a:solidFill>
              </a:rPr>
              <a:t>真空中的光速为</a:t>
            </a:r>
            <a:r>
              <a:rPr lang="en-US" altLang="zh-CN" sz="2800" b="1" dirty="0">
                <a:solidFill>
                  <a:srgbClr val="FF0000"/>
                </a:solidFill>
              </a:rPr>
              <a:t>c</a:t>
            </a:r>
            <a:r>
              <a:rPr lang="zh-CN" altLang="en-US" sz="2800" b="1" dirty="0">
                <a:solidFill>
                  <a:srgbClr val="0000FF"/>
                </a:solidFill>
              </a:rPr>
              <a:t>，已知方解石晶体对此单色光的折射率为</a:t>
            </a:r>
            <a:r>
              <a:rPr lang="en-US" altLang="zh-CN" sz="2800" b="1" dirty="0">
                <a:solidFill>
                  <a:srgbClr val="FF0000"/>
                </a:solidFill>
              </a:rPr>
              <a:t>n</a:t>
            </a:r>
            <a:r>
              <a:rPr lang="en-US" altLang="zh-CN" sz="2800" b="1" baseline="-25000" dirty="0">
                <a:solidFill>
                  <a:srgbClr val="FF0000"/>
                </a:solidFill>
              </a:rPr>
              <a:t>o</a:t>
            </a:r>
            <a:r>
              <a:rPr lang="zh-CN" altLang="en-US" sz="2800" b="1" dirty="0">
                <a:solidFill>
                  <a:srgbClr val="0000FF"/>
                </a:solidFill>
              </a:rPr>
              <a:t>和</a:t>
            </a:r>
            <a:r>
              <a:rPr lang="en-US" altLang="zh-CN" sz="2800" b="1" dirty="0">
                <a:solidFill>
                  <a:srgbClr val="FF0000"/>
                </a:solidFill>
              </a:rPr>
              <a:t>n</a:t>
            </a:r>
            <a:r>
              <a:rPr lang="en-US" altLang="zh-CN" sz="2800" b="1" baseline="-25000" dirty="0">
                <a:solidFill>
                  <a:srgbClr val="FF0000"/>
                </a:solidFill>
              </a:rPr>
              <a:t>e </a:t>
            </a:r>
            <a:r>
              <a:rPr lang="zh-CN" altLang="en-US" sz="2800" b="1" dirty="0">
                <a:solidFill>
                  <a:srgbClr val="0000FF"/>
                </a:solidFill>
              </a:rPr>
              <a:t>，</a:t>
            </a:r>
            <a:r>
              <a:rPr lang="zh-CN" altLang="en-US" sz="2800" b="1" dirty="0">
                <a:solidFill>
                  <a:srgbClr val="009900"/>
                </a:solidFill>
              </a:rPr>
              <a:t>则</a:t>
            </a:r>
            <a:r>
              <a:rPr lang="zh-CN" altLang="en-US" sz="2800" b="1" dirty="0">
                <a:solidFill>
                  <a:srgbClr val="EE12CF"/>
                </a:solidFill>
              </a:rPr>
              <a:t>入射</a:t>
            </a:r>
            <a:r>
              <a:rPr lang="zh-CN" altLang="en-US" sz="2800" b="1" dirty="0">
                <a:solidFill>
                  <a:srgbClr val="009900"/>
                </a:solidFill>
              </a:rPr>
              <a:t>光的圆频率</a:t>
            </a:r>
            <a:r>
              <a:rPr lang="en-US" altLang="zh-CN" sz="2800" b="1" dirty="0"/>
              <a:t>=______</a:t>
            </a:r>
            <a:r>
              <a:rPr lang="zh-CN" altLang="en-US" sz="2800" b="1" dirty="0"/>
              <a:t>，</a:t>
            </a:r>
            <a:r>
              <a:rPr lang="zh-CN" altLang="en-US" sz="2800" b="1" dirty="0">
                <a:solidFill>
                  <a:srgbClr val="9900CC"/>
                </a:solidFill>
              </a:rPr>
              <a:t>在晶体中的</a:t>
            </a:r>
            <a:r>
              <a:rPr lang="en-US" altLang="zh-CN" sz="2800" b="1" dirty="0">
                <a:solidFill>
                  <a:srgbClr val="9900CC"/>
                </a:solidFill>
              </a:rPr>
              <a:t>O</a:t>
            </a:r>
            <a:r>
              <a:rPr lang="zh-CN" altLang="en-US" sz="2800" b="1" dirty="0">
                <a:solidFill>
                  <a:srgbClr val="9900CC"/>
                </a:solidFill>
              </a:rPr>
              <a:t>光的圆频率</a:t>
            </a:r>
            <a:r>
              <a:rPr lang="en-US" altLang="zh-CN" sz="2800" b="1" dirty="0"/>
              <a:t>=______ </a:t>
            </a:r>
            <a:r>
              <a:rPr lang="zh-CN" altLang="en-US" sz="2800" b="1" dirty="0">
                <a:solidFill>
                  <a:srgbClr val="009900"/>
                </a:solidFill>
              </a:rPr>
              <a:t>，</a:t>
            </a:r>
            <a:r>
              <a:rPr lang="zh-CN" altLang="en-US" sz="2800" b="1" dirty="0"/>
              <a:t>波长</a:t>
            </a:r>
            <a:r>
              <a:rPr lang="zh-CN" altLang="en-US" sz="2800" b="1" dirty="0">
                <a:solidFill>
                  <a:srgbClr val="FF0000"/>
                </a:solidFill>
                <a:sym typeface="Symbol" panose="05050102010706020507" pitchFamily="18" charset="2"/>
              </a:rPr>
              <a:t></a:t>
            </a:r>
            <a:r>
              <a:rPr lang="en-US" altLang="zh-CN" sz="2800" b="1" baseline="-25000" dirty="0">
                <a:solidFill>
                  <a:srgbClr val="FF0000"/>
                </a:solidFill>
              </a:rPr>
              <a:t>o </a:t>
            </a:r>
            <a:r>
              <a:rPr lang="en-US" altLang="zh-CN" sz="2800" b="1" dirty="0"/>
              <a:t>=______</a:t>
            </a:r>
            <a:r>
              <a:rPr lang="zh-CN" altLang="en-US" sz="2800" b="1" dirty="0"/>
              <a:t>；</a:t>
            </a:r>
            <a:r>
              <a:rPr lang="en-US" altLang="zh-CN" sz="2800" b="1" dirty="0">
                <a:solidFill>
                  <a:srgbClr val="C00000"/>
                </a:solidFill>
              </a:rPr>
              <a:t>e</a:t>
            </a:r>
            <a:r>
              <a:rPr lang="zh-CN" altLang="en-US" sz="2800" b="1" dirty="0">
                <a:solidFill>
                  <a:srgbClr val="CC3300"/>
                </a:solidFill>
              </a:rPr>
              <a:t>光</a:t>
            </a:r>
            <a:r>
              <a:rPr lang="zh-CN" altLang="en-US" sz="2800" b="1" dirty="0">
                <a:solidFill>
                  <a:srgbClr val="009900"/>
                </a:solidFill>
              </a:rPr>
              <a:t>的圆频率</a:t>
            </a:r>
            <a:r>
              <a:rPr lang="en-US" altLang="zh-CN" sz="2800" b="1" dirty="0"/>
              <a:t>=______</a:t>
            </a:r>
            <a:r>
              <a:rPr lang="zh-CN" altLang="en-US" sz="2800" b="1" dirty="0"/>
              <a:t>，波长</a:t>
            </a:r>
            <a:r>
              <a:rPr lang="zh-CN" altLang="en-US" sz="2800" b="1" dirty="0">
                <a:solidFill>
                  <a:srgbClr val="FF0000"/>
                </a:solidFill>
                <a:sym typeface="Symbol" panose="05050102010706020507" pitchFamily="18" charset="2"/>
              </a:rPr>
              <a:t></a:t>
            </a:r>
            <a:r>
              <a:rPr lang="en-US" altLang="zh-CN" sz="2800" b="1" baseline="-25000" dirty="0">
                <a:solidFill>
                  <a:srgbClr val="FF0000"/>
                </a:solidFill>
              </a:rPr>
              <a:t>e</a:t>
            </a:r>
            <a:r>
              <a:rPr lang="en-US" altLang="zh-CN" sz="2800" b="1" dirty="0"/>
              <a:t> =______</a:t>
            </a:r>
            <a:r>
              <a:rPr lang="zh-CN" altLang="en-US" sz="2800" b="1" dirty="0"/>
              <a:t>。</a:t>
            </a:r>
            <a:endParaRPr lang="zh-CN" altLang="en-US" sz="2800" b="1" dirty="0">
              <a:solidFill>
                <a:srgbClr val="0000FF"/>
              </a:solidFill>
            </a:endParaRPr>
          </a:p>
        </p:txBody>
      </p:sp>
      <p:pic>
        <p:nvPicPr>
          <p:cNvPr id="4"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661113" y="4711703"/>
            <a:ext cx="1307193" cy="1399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794811" y="3260697"/>
            <a:ext cx="5232523" cy="523220"/>
          </a:xfrm>
          <a:prstGeom prst="rect">
            <a:avLst/>
          </a:prstGeom>
          <a:solidFill>
            <a:srgbClr val="FFFF00"/>
          </a:solidFill>
        </p:spPr>
        <p:txBody>
          <a:bodyPr wrap="none">
            <a:spAutoFit/>
          </a:bodyPr>
          <a:lstStyle/>
          <a:p>
            <a:r>
              <a:rPr lang="zh-CN" altLang="en-US" sz="2800" b="1" dirty="0">
                <a:solidFill>
                  <a:srgbClr val="0000FF"/>
                </a:solidFill>
              </a:rPr>
              <a:t>光的圆频率</a:t>
            </a:r>
            <a:r>
              <a:rPr lang="en-US" altLang="zh-CN" sz="2800" b="1" dirty="0">
                <a:solidFill>
                  <a:srgbClr val="0000FF"/>
                </a:solidFill>
              </a:rPr>
              <a:t>=</a:t>
            </a:r>
            <a:r>
              <a:rPr lang="zh-CN" altLang="en-US" sz="2800" b="1" dirty="0">
                <a:solidFill>
                  <a:srgbClr val="0000FF"/>
                </a:solidFill>
              </a:rPr>
              <a:t>光源的圆频率</a:t>
            </a:r>
            <a:r>
              <a:rPr lang="en-US" altLang="zh-CN" sz="2800" b="1" dirty="0">
                <a:solidFill>
                  <a:srgbClr val="0000FF"/>
                </a:solidFill>
              </a:rPr>
              <a:t>=</a:t>
            </a:r>
            <a:r>
              <a:rPr lang="zh-CN" altLang="en-US" sz="2800" b="1" dirty="0">
                <a:solidFill>
                  <a:srgbClr val="0000FF"/>
                </a:solidFill>
              </a:rPr>
              <a:t>常数</a:t>
            </a:r>
            <a:endParaRPr lang="zh-CN" altLang="en-US" sz="2800" dirty="0">
              <a:solidFill>
                <a:srgbClr val="0000FF"/>
              </a:solidFill>
            </a:endParaRPr>
          </a:p>
        </p:txBody>
      </p:sp>
      <p:sp>
        <p:nvSpPr>
          <p:cNvPr id="7" name="矩形 6"/>
          <p:cNvSpPr/>
          <p:nvPr/>
        </p:nvSpPr>
        <p:spPr>
          <a:xfrm>
            <a:off x="5972068" y="3967296"/>
            <a:ext cx="5953874" cy="523220"/>
          </a:xfrm>
          <a:prstGeom prst="rect">
            <a:avLst/>
          </a:prstGeom>
          <a:solidFill>
            <a:srgbClr val="00FF00"/>
          </a:solidFill>
        </p:spPr>
        <p:txBody>
          <a:bodyPr wrap="none">
            <a:spAutoFit/>
          </a:bodyPr>
          <a:lstStyle/>
          <a:p>
            <a:r>
              <a:rPr lang="zh-CN" altLang="en-US" sz="2800" b="1" dirty="0"/>
              <a:t>光的振动周期</a:t>
            </a:r>
            <a:r>
              <a:rPr lang="en-US" altLang="zh-CN" sz="2800" b="1" dirty="0"/>
              <a:t>=</a:t>
            </a:r>
            <a:r>
              <a:rPr lang="zh-CN" altLang="en-US" sz="2800" b="1" dirty="0"/>
              <a:t>光源的振动周期</a:t>
            </a:r>
            <a:r>
              <a:rPr lang="en-US" altLang="zh-CN" sz="2800" b="1" dirty="0"/>
              <a:t>=</a:t>
            </a:r>
            <a:r>
              <a:rPr lang="zh-CN" altLang="en-US" sz="2800" b="1" dirty="0"/>
              <a:t>常数</a:t>
            </a:r>
            <a:endParaRPr lang="zh-CN" altLang="en-US" sz="2800" dirty="0"/>
          </a:p>
        </p:txBody>
      </p:sp>
      <p:sp>
        <p:nvSpPr>
          <p:cNvPr id="23" name="矩形 22"/>
          <p:cNvSpPr/>
          <p:nvPr/>
        </p:nvSpPr>
        <p:spPr>
          <a:xfrm>
            <a:off x="7661026" y="4709945"/>
            <a:ext cx="1369286" cy="584775"/>
          </a:xfrm>
          <a:prstGeom prst="rect">
            <a:avLst/>
          </a:prstGeom>
        </p:spPr>
        <p:txBody>
          <a:bodyPr wrap="none">
            <a:spAutoFit/>
          </a:bodyPr>
          <a:lstStyle/>
          <a:p>
            <a:r>
              <a:rPr lang="en-US" altLang="zh-CN" sz="3200" b="1" i="1" dirty="0">
                <a:solidFill>
                  <a:srgbClr val="FF0000"/>
                </a:solidFill>
                <a:latin typeface="Times New Roman" panose="02020603050405020304" pitchFamily="18" charset="0"/>
                <a:cs typeface="Times New Roman" panose="02020603050405020304" pitchFamily="18" charset="0"/>
              </a:rPr>
              <a:t>n</a:t>
            </a:r>
            <a:r>
              <a:rPr lang="en-US" altLang="zh-CN" sz="3200" b="1" i="1" baseline="-25000" dirty="0">
                <a:solidFill>
                  <a:srgbClr val="FF0000"/>
                </a:solidFill>
                <a:latin typeface="Times New Roman" panose="02020603050405020304" pitchFamily="18" charset="0"/>
                <a:cs typeface="Times New Roman" panose="02020603050405020304" pitchFamily="18" charset="0"/>
              </a:rPr>
              <a:t>e</a:t>
            </a:r>
            <a:r>
              <a:rPr lang="en-US" altLang="zh-CN" sz="3200" b="1" i="1" dirty="0">
                <a:solidFill>
                  <a:srgbClr val="FF0000"/>
                </a:solidFill>
                <a:latin typeface="Times New Roman" panose="02020603050405020304" pitchFamily="18" charset="0"/>
                <a:cs typeface="Times New Roman" panose="02020603050405020304" pitchFamily="18" charset="0"/>
              </a:rPr>
              <a:t>=c/</a:t>
            </a:r>
            <a:r>
              <a:rPr lang="en-US" altLang="zh-CN" sz="3200" b="1" i="1" dirty="0" err="1">
                <a:solidFill>
                  <a:srgbClr val="FF0000"/>
                </a:solidFill>
                <a:latin typeface="Times New Roman" panose="02020603050405020304" pitchFamily="18" charset="0"/>
                <a:cs typeface="Times New Roman" panose="02020603050405020304" pitchFamily="18" charset="0"/>
              </a:rPr>
              <a:t>v</a:t>
            </a:r>
            <a:r>
              <a:rPr lang="en-US" altLang="zh-CN" sz="3200" b="1" i="1" baseline="-25000" dirty="0" err="1">
                <a:solidFill>
                  <a:srgbClr val="FF0000"/>
                </a:solidFill>
                <a:latin typeface="Times New Roman" panose="02020603050405020304" pitchFamily="18" charset="0"/>
                <a:cs typeface="Times New Roman" panose="02020603050405020304" pitchFamily="18" charset="0"/>
              </a:rPr>
              <a:t>e</a:t>
            </a:r>
            <a:endParaRPr lang="zh-CN" altLang="en-US" sz="3200" dirty="0"/>
          </a:p>
        </p:txBody>
      </p:sp>
      <p:sp>
        <p:nvSpPr>
          <p:cNvPr id="24" name="矩形 23"/>
          <p:cNvSpPr/>
          <p:nvPr/>
        </p:nvSpPr>
        <p:spPr>
          <a:xfrm>
            <a:off x="5645859" y="4756023"/>
            <a:ext cx="1398140" cy="584775"/>
          </a:xfrm>
          <a:prstGeom prst="rect">
            <a:avLst/>
          </a:prstGeom>
        </p:spPr>
        <p:txBody>
          <a:bodyPr wrap="none">
            <a:spAutoFit/>
          </a:bodyPr>
          <a:lstStyle/>
          <a:p>
            <a:r>
              <a:rPr lang="en-US" altLang="zh-CN" sz="3200" b="1" i="1" dirty="0">
                <a:solidFill>
                  <a:srgbClr val="FF0000"/>
                </a:solidFill>
                <a:latin typeface="Times New Roman" panose="02020603050405020304" pitchFamily="18" charset="0"/>
                <a:cs typeface="Times New Roman" panose="02020603050405020304" pitchFamily="18" charset="0"/>
              </a:rPr>
              <a:t>n</a:t>
            </a:r>
            <a:r>
              <a:rPr lang="en-US" altLang="zh-CN" sz="3200" b="1" i="1" baseline="-25000" dirty="0">
                <a:solidFill>
                  <a:srgbClr val="FF0000"/>
                </a:solidFill>
                <a:latin typeface="Times New Roman" panose="02020603050405020304" pitchFamily="18" charset="0"/>
                <a:cs typeface="Times New Roman" panose="02020603050405020304" pitchFamily="18" charset="0"/>
              </a:rPr>
              <a:t>o</a:t>
            </a:r>
            <a:r>
              <a:rPr lang="en-US" altLang="zh-CN" sz="3200" b="1" i="1" dirty="0">
                <a:solidFill>
                  <a:srgbClr val="FF0000"/>
                </a:solidFill>
                <a:latin typeface="Times New Roman" panose="02020603050405020304" pitchFamily="18" charset="0"/>
                <a:cs typeface="Times New Roman" panose="02020603050405020304" pitchFamily="18" charset="0"/>
              </a:rPr>
              <a:t>=c/</a:t>
            </a:r>
            <a:r>
              <a:rPr lang="en-US" altLang="zh-CN" sz="3200" b="1" i="1" dirty="0" err="1">
                <a:solidFill>
                  <a:srgbClr val="FF0000"/>
                </a:solidFill>
                <a:latin typeface="Times New Roman" panose="02020603050405020304" pitchFamily="18" charset="0"/>
                <a:cs typeface="Times New Roman" panose="02020603050405020304" pitchFamily="18" charset="0"/>
              </a:rPr>
              <a:t>v</a:t>
            </a:r>
            <a:r>
              <a:rPr lang="en-US" altLang="zh-CN" sz="3200" b="1" i="1" baseline="-25000" dirty="0" err="1">
                <a:solidFill>
                  <a:srgbClr val="FF0000"/>
                </a:solidFill>
                <a:latin typeface="Times New Roman" panose="02020603050405020304" pitchFamily="18" charset="0"/>
                <a:cs typeface="Times New Roman" panose="02020603050405020304" pitchFamily="18" charset="0"/>
              </a:rPr>
              <a:t>o</a:t>
            </a:r>
            <a:endParaRPr lang="zh-CN" altLang="en-US" sz="3200" dirty="0"/>
          </a:p>
        </p:txBody>
      </p:sp>
      <p:graphicFrame>
        <p:nvGraphicFramePr>
          <p:cNvPr id="25" name="Object 51"/>
          <p:cNvGraphicFramePr>
            <a:graphicFrameLocks noChangeAspect="1"/>
          </p:cNvGraphicFramePr>
          <p:nvPr>
            <p:extLst>
              <p:ext uri="{D42A27DB-BD31-4B8C-83A1-F6EECF244321}">
                <p14:modId xmlns:p14="http://schemas.microsoft.com/office/powerpoint/2010/main" val="3016228627"/>
              </p:ext>
            </p:extLst>
          </p:nvPr>
        </p:nvGraphicFramePr>
        <p:xfrm>
          <a:off x="531283" y="5714404"/>
          <a:ext cx="2338388" cy="1036637"/>
        </p:xfrm>
        <a:graphic>
          <a:graphicData uri="http://schemas.openxmlformats.org/presentationml/2006/ole">
            <mc:AlternateContent xmlns:mc="http://schemas.openxmlformats.org/markup-compatibility/2006">
              <mc:Choice xmlns:v="urn:schemas-microsoft-com:vml" Requires="v">
                <p:oleObj spid="_x0000_s471274" name="公式" r:id="rId4" imgW="888840" imgH="393480" progId="Equation.3">
                  <p:embed/>
                </p:oleObj>
              </mc:Choice>
              <mc:Fallback>
                <p:oleObj name="公式" r:id="rId4" imgW="888840" imgH="393480" progId="Equation.3">
                  <p:embed/>
                  <p:pic>
                    <p:nvPicPr>
                      <p:cNvPr id="35" name="Object 51"/>
                      <p:cNvPicPr>
                        <a:picLocks noChangeAspect="1" noChangeArrowheads="1"/>
                      </p:cNvPicPr>
                      <p:nvPr/>
                    </p:nvPicPr>
                    <p:blipFill>
                      <a:blip r:embed="rId5"/>
                      <a:srcRect/>
                      <a:stretch>
                        <a:fillRect/>
                      </a:stretch>
                    </p:blipFill>
                    <p:spPr bwMode="auto">
                      <a:xfrm>
                        <a:off x="531283" y="5714404"/>
                        <a:ext cx="2338388" cy="1036637"/>
                      </a:xfrm>
                      <a:prstGeom prst="rect">
                        <a:avLst/>
                      </a:prstGeom>
                      <a:noFill/>
                      <a:ln>
                        <a:noFill/>
                      </a:ln>
                      <a:effectLst/>
                      <a:extLst/>
                    </p:spPr>
                  </p:pic>
                </p:oleObj>
              </mc:Fallback>
            </mc:AlternateContent>
          </a:graphicData>
        </a:graphic>
      </p:graphicFrame>
      <p:graphicFrame>
        <p:nvGraphicFramePr>
          <p:cNvPr id="26" name="Object 51"/>
          <p:cNvGraphicFramePr>
            <a:graphicFrameLocks noChangeAspect="1"/>
          </p:cNvGraphicFramePr>
          <p:nvPr>
            <p:extLst>
              <p:ext uri="{D42A27DB-BD31-4B8C-83A1-F6EECF244321}">
                <p14:modId xmlns:p14="http://schemas.microsoft.com/office/powerpoint/2010/main" val="1016413657"/>
              </p:ext>
            </p:extLst>
          </p:nvPr>
        </p:nvGraphicFramePr>
        <p:xfrm>
          <a:off x="3326871" y="5614146"/>
          <a:ext cx="2271512" cy="1136895"/>
        </p:xfrm>
        <a:graphic>
          <a:graphicData uri="http://schemas.openxmlformats.org/presentationml/2006/ole">
            <mc:AlternateContent xmlns:mc="http://schemas.openxmlformats.org/markup-compatibility/2006">
              <mc:Choice xmlns:v="urn:schemas-microsoft-com:vml" Requires="v">
                <p:oleObj spid="_x0000_s471275" name="公式" r:id="rId6" imgW="863280" imgH="431640" progId="Equation.3">
                  <p:embed/>
                </p:oleObj>
              </mc:Choice>
              <mc:Fallback>
                <p:oleObj name="公式" r:id="rId6" imgW="863280" imgH="431640" progId="Equation.3">
                  <p:embed/>
                  <p:pic>
                    <p:nvPicPr>
                      <p:cNvPr id="36" name="Object 51"/>
                      <p:cNvPicPr>
                        <a:picLocks noChangeAspect="1" noChangeArrowheads="1"/>
                      </p:cNvPicPr>
                      <p:nvPr/>
                    </p:nvPicPr>
                    <p:blipFill>
                      <a:blip r:embed="rId7"/>
                      <a:srcRect/>
                      <a:stretch>
                        <a:fillRect/>
                      </a:stretch>
                    </p:blipFill>
                    <p:spPr bwMode="auto">
                      <a:xfrm>
                        <a:off x="3326871" y="5614146"/>
                        <a:ext cx="2271512" cy="1136895"/>
                      </a:xfrm>
                      <a:prstGeom prst="rect">
                        <a:avLst/>
                      </a:prstGeom>
                      <a:noFill/>
                      <a:ln>
                        <a:noFill/>
                      </a:ln>
                      <a:effectLst/>
                      <a:extLst/>
                    </p:spPr>
                  </p:pic>
                </p:oleObj>
              </mc:Fallback>
            </mc:AlternateContent>
          </a:graphicData>
        </a:graphic>
      </p:graphicFrame>
      <p:graphicFrame>
        <p:nvGraphicFramePr>
          <p:cNvPr id="27" name="Object 51"/>
          <p:cNvGraphicFramePr>
            <a:graphicFrameLocks noChangeAspect="1"/>
          </p:cNvGraphicFramePr>
          <p:nvPr>
            <p:extLst>
              <p:ext uri="{D42A27DB-BD31-4B8C-83A1-F6EECF244321}">
                <p14:modId xmlns:p14="http://schemas.microsoft.com/office/powerpoint/2010/main" val="868162509"/>
              </p:ext>
            </p:extLst>
          </p:nvPr>
        </p:nvGraphicFramePr>
        <p:xfrm>
          <a:off x="6244197" y="5606305"/>
          <a:ext cx="2432044" cy="1252833"/>
        </p:xfrm>
        <a:graphic>
          <a:graphicData uri="http://schemas.openxmlformats.org/presentationml/2006/ole">
            <mc:AlternateContent xmlns:mc="http://schemas.openxmlformats.org/markup-compatibility/2006">
              <mc:Choice xmlns:v="urn:schemas-microsoft-com:vml" Requires="v">
                <p:oleObj spid="_x0000_s471276" name="公式" r:id="rId8" imgW="838080" imgH="431640" progId="Equation.3">
                  <p:embed/>
                </p:oleObj>
              </mc:Choice>
              <mc:Fallback>
                <p:oleObj name="公式" r:id="rId8" imgW="838080" imgH="431640" progId="Equation.3">
                  <p:embed/>
                  <p:pic>
                    <p:nvPicPr>
                      <p:cNvPr id="37" name="Object 51"/>
                      <p:cNvPicPr>
                        <a:picLocks noChangeAspect="1" noChangeArrowheads="1"/>
                      </p:cNvPicPr>
                      <p:nvPr/>
                    </p:nvPicPr>
                    <p:blipFill>
                      <a:blip r:embed="rId9"/>
                      <a:srcRect/>
                      <a:stretch>
                        <a:fillRect/>
                      </a:stretch>
                    </p:blipFill>
                    <p:spPr bwMode="auto">
                      <a:xfrm>
                        <a:off x="6244197" y="5606305"/>
                        <a:ext cx="2432044" cy="1252833"/>
                      </a:xfrm>
                      <a:prstGeom prst="rect">
                        <a:avLst/>
                      </a:prstGeom>
                      <a:noFill/>
                      <a:ln>
                        <a:noFill/>
                      </a:ln>
                      <a:effectLst/>
                      <a:extLst/>
                    </p:spPr>
                  </p:pic>
                </p:oleObj>
              </mc:Fallback>
            </mc:AlternateContent>
          </a:graphicData>
        </a:graphic>
      </p:graphicFrame>
      <p:grpSp>
        <p:nvGrpSpPr>
          <p:cNvPr id="29" name="Group 94"/>
          <p:cNvGrpSpPr>
            <a:grpSpLocks/>
          </p:cNvGrpSpPr>
          <p:nvPr/>
        </p:nvGrpSpPr>
        <p:grpSpPr bwMode="auto">
          <a:xfrm>
            <a:off x="8627214" y="806348"/>
            <a:ext cx="2538413" cy="2381250"/>
            <a:chOff x="849" y="2652"/>
            <a:chExt cx="1599" cy="1500"/>
          </a:xfrm>
        </p:grpSpPr>
        <p:grpSp>
          <p:nvGrpSpPr>
            <p:cNvPr id="30" name="Group 69"/>
            <p:cNvGrpSpPr>
              <a:grpSpLocks/>
            </p:cNvGrpSpPr>
            <p:nvPr/>
          </p:nvGrpSpPr>
          <p:grpSpPr bwMode="auto">
            <a:xfrm>
              <a:off x="864" y="2652"/>
              <a:ext cx="1584" cy="1500"/>
              <a:chOff x="1056" y="1416"/>
              <a:chExt cx="1584" cy="1500"/>
            </a:xfrm>
          </p:grpSpPr>
          <p:sp>
            <p:nvSpPr>
              <p:cNvPr id="32" name="AutoShape 70"/>
              <p:cNvSpPr>
                <a:spLocks noChangeArrowheads="1"/>
              </p:cNvSpPr>
              <p:nvPr/>
            </p:nvSpPr>
            <p:spPr bwMode="auto">
              <a:xfrm flipH="1">
                <a:off x="1056" y="1416"/>
                <a:ext cx="1584" cy="1500"/>
              </a:xfrm>
              <a:prstGeom prst="cube">
                <a:avLst>
                  <a:gd name="adj" fmla="val 33255"/>
                </a:avLst>
              </a:prstGeom>
              <a:solidFill>
                <a:srgbClr val="FFFF00"/>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Rectangle 71"/>
              <p:cNvSpPr>
                <a:spLocks noChangeArrowheads="1"/>
              </p:cNvSpPr>
              <p:nvPr/>
            </p:nvSpPr>
            <p:spPr bwMode="auto">
              <a:xfrm>
                <a:off x="1056" y="1416"/>
                <a:ext cx="1080" cy="996"/>
              </a:xfrm>
              <a:prstGeom prst="rect">
                <a:avLst/>
              </a:prstGeom>
              <a:noFill/>
              <a:ln w="9525">
                <a:solidFill>
                  <a:srgbClr val="000000"/>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72"/>
              <p:cNvSpPr>
                <a:spLocks noChangeShapeType="1"/>
              </p:cNvSpPr>
              <p:nvPr/>
            </p:nvSpPr>
            <p:spPr bwMode="auto">
              <a:xfrm>
                <a:off x="2136" y="2412"/>
                <a:ext cx="504" cy="504"/>
              </a:xfrm>
              <a:prstGeom prst="line">
                <a:avLst/>
              </a:prstGeom>
              <a:noFill/>
              <a:ln w="952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1" name="Line 73"/>
            <p:cNvSpPr>
              <a:spLocks noChangeShapeType="1"/>
            </p:cNvSpPr>
            <p:nvPr/>
          </p:nvSpPr>
          <p:spPr bwMode="auto">
            <a:xfrm>
              <a:off x="849" y="3216"/>
              <a:ext cx="512" cy="603"/>
            </a:xfrm>
            <a:prstGeom prst="line">
              <a:avLst/>
            </a:prstGeom>
            <a:noFill/>
            <a:ln w="38100">
              <a:solidFill>
                <a:srgbClr val="0099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5" name="AutoShape 28"/>
          <p:cNvSpPr>
            <a:spLocks noChangeArrowheads="1"/>
          </p:cNvSpPr>
          <p:nvPr/>
        </p:nvSpPr>
        <p:spPr bwMode="auto">
          <a:xfrm flipH="1">
            <a:off x="7529184" y="992617"/>
            <a:ext cx="852605" cy="560122"/>
          </a:xfrm>
          <a:prstGeom prst="wedgeRectCallout">
            <a:avLst>
              <a:gd name="adj1" fmla="val -94363"/>
              <a:gd name="adj2" fmla="val 110354"/>
            </a:avLst>
          </a:prstGeom>
          <a:solidFill>
            <a:srgbClr val="00FFFF"/>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660033"/>
                </a:solidFill>
              </a:rPr>
              <a:t>光轴</a:t>
            </a:r>
            <a:endParaRPr lang="zh-CN" altLang="en-US" dirty="0">
              <a:solidFill>
                <a:srgbClr val="660033"/>
              </a:solidFill>
            </a:endParaRPr>
          </a:p>
        </p:txBody>
      </p:sp>
      <p:sp>
        <p:nvSpPr>
          <p:cNvPr id="36" name="Line 73"/>
          <p:cNvSpPr>
            <a:spLocks noChangeShapeType="1"/>
          </p:cNvSpPr>
          <p:nvPr/>
        </p:nvSpPr>
        <p:spPr bwMode="auto">
          <a:xfrm>
            <a:off x="9411073" y="2888537"/>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72"/>
          <p:cNvSpPr>
            <a:spLocks noChangeShapeType="1"/>
          </p:cNvSpPr>
          <p:nvPr/>
        </p:nvSpPr>
        <p:spPr bwMode="auto">
          <a:xfrm>
            <a:off x="11139606" y="2888537"/>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40" name="Group 42"/>
          <p:cNvGrpSpPr>
            <a:grpSpLocks/>
          </p:cNvGrpSpPr>
          <p:nvPr/>
        </p:nvGrpSpPr>
        <p:grpSpPr bwMode="auto">
          <a:xfrm>
            <a:off x="7378644" y="1880094"/>
            <a:ext cx="1581150" cy="400050"/>
            <a:chOff x="336" y="3420"/>
            <a:chExt cx="996" cy="252"/>
          </a:xfrm>
        </p:grpSpPr>
        <p:sp>
          <p:nvSpPr>
            <p:cNvPr id="41" name="Line 35"/>
            <p:cNvSpPr>
              <a:spLocks noChangeShapeType="1"/>
            </p:cNvSpPr>
            <p:nvPr/>
          </p:nvSpPr>
          <p:spPr bwMode="auto">
            <a:xfrm>
              <a:off x="336" y="3528"/>
              <a:ext cx="996" cy="0"/>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39"/>
            <p:cNvSpPr>
              <a:spLocks noChangeShapeType="1"/>
            </p:cNvSpPr>
            <p:nvPr/>
          </p:nvSpPr>
          <p:spPr bwMode="auto">
            <a:xfrm>
              <a:off x="576"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Line 40"/>
            <p:cNvSpPr>
              <a:spLocks noChangeShapeType="1"/>
            </p:cNvSpPr>
            <p:nvPr/>
          </p:nvSpPr>
          <p:spPr bwMode="auto">
            <a:xfrm>
              <a:off x="852"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1"/>
            <p:cNvSpPr>
              <a:spLocks noChangeShapeType="1"/>
            </p:cNvSpPr>
            <p:nvPr/>
          </p:nvSpPr>
          <p:spPr bwMode="auto">
            <a:xfrm>
              <a:off x="1104"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5" name="Group 74"/>
          <p:cNvGrpSpPr>
            <a:grpSpLocks/>
          </p:cNvGrpSpPr>
          <p:nvPr/>
        </p:nvGrpSpPr>
        <p:grpSpPr bwMode="auto">
          <a:xfrm>
            <a:off x="8936925" y="1856207"/>
            <a:ext cx="2263776" cy="803275"/>
            <a:chOff x="1332" y="2060"/>
            <a:chExt cx="1426" cy="506"/>
          </a:xfrm>
        </p:grpSpPr>
        <p:sp>
          <p:nvSpPr>
            <p:cNvPr id="46" name="Line 75"/>
            <p:cNvSpPr>
              <a:spLocks noChangeShapeType="1"/>
            </p:cNvSpPr>
            <p:nvPr/>
          </p:nvSpPr>
          <p:spPr bwMode="auto">
            <a:xfrm flipV="1">
              <a:off x="1356" y="2183"/>
              <a:ext cx="1272" cy="1"/>
            </a:xfrm>
            <a:prstGeom prst="line">
              <a:avLst/>
            </a:prstGeom>
            <a:noFill/>
            <a:ln w="38100">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47" name="Object 76"/>
            <p:cNvGraphicFramePr>
              <a:graphicFrameLocks noChangeAspect="1"/>
            </p:cNvGraphicFramePr>
            <p:nvPr>
              <p:extLst>
                <p:ext uri="{D42A27DB-BD31-4B8C-83A1-F6EECF244321}">
                  <p14:modId xmlns:p14="http://schemas.microsoft.com/office/powerpoint/2010/main" val="170681747"/>
                </p:ext>
              </p:extLst>
            </p:nvPr>
          </p:nvGraphicFramePr>
          <p:xfrm>
            <a:off x="2443" y="2148"/>
            <a:ext cx="315" cy="418"/>
          </p:xfrm>
          <a:graphic>
            <a:graphicData uri="http://schemas.openxmlformats.org/presentationml/2006/ole">
              <mc:AlternateContent xmlns:mc="http://schemas.openxmlformats.org/markup-compatibility/2006">
                <mc:Choice xmlns:v="urn:schemas-microsoft-com:vml" Requires="v">
                  <p:oleObj spid="_x0000_s471277" name="公式" r:id="rId10" imgW="114120" imgH="139680" progId="Equation.3">
                    <p:embed/>
                  </p:oleObj>
                </mc:Choice>
                <mc:Fallback>
                  <p:oleObj name="公式" r:id="rId10" imgW="114120" imgH="139680" progId="Equation.3">
                    <p:embed/>
                    <p:pic>
                      <p:nvPicPr>
                        <p:cNvPr id="198" name="Object 76"/>
                        <p:cNvPicPr>
                          <a:picLocks noChangeAspect="1" noChangeArrowheads="1"/>
                        </p:cNvPicPr>
                        <p:nvPr/>
                      </p:nvPicPr>
                      <p:blipFill>
                        <a:blip r:embed="rId11"/>
                        <a:srcRect/>
                        <a:stretch>
                          <a:fillRect/>
                        </a:stretch>
                      </p:blipFill>
                      <p:spPr bwMode="auto">
                        <a:xfrm>
                          <a:off x="2443" y="2148"/>
                          <a:ext cx="315" cy="418"/>
                        </a:xfrm>
                        <a:prstGeom prst="rect">
                          <a:avLst/>
                        </a:prstGeom>
                        <a:noFill/>
                        <a:ln>
                          <a:noFill/>
                        </a:ln>
                        <a:effectLst/>
                        <a:extLst/>
                      </p:spPr>
                    </p:pic>
                  </p:oleObj>
                </mc:Fallback>
              </mc:AlternateContent>
            </a:graphicData>
          </a:graphic>
        </p:graphicFrame>
        <p:sp>
          <p:nvSpPr>
            <p:cNvPr id="48" name="Line 77"/>
            <p:cNvSpPr>
              <a:spLocks noChangeShapeType="1"/>
            </p:cNvSpPr>
            <p:nvPr/>
          </p:nvSpPr>
          <p:spPr bwMode="auto">
            <a:xfrm>
              <a:off x="1332" y="2089"/>
              <a:ext cx="168" cy="203"/>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Line 78"/>
            <p:cNvSpPr>
              <a:spLocks noChangeShapeType="1"/>
            </p:cNvSpPr>
            <p:nvPr/>
          </p:nvSpPr>
          <p:spPr bwMode="auto">
            <a:xfrm>
              <a:off x="1570" y="2076"/>
              <a:ext cx="158"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79"/>
            <p:cNvSpPr>
              <a:spLocks noChangeShapeType="1"/>
            </p:cNvSpPr>
            <p:nvPr/>
          </p:nvSpPr>
          <p:spPr bwMode="auto">
            <a:xfrm>
              <a:off x="1795" y="2076"/>
              <a:ext cx="161"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80"/>
            <p:cNvSpPr>
              <a:spLocks noChangeShapeType="1"/>
            </p:cNvSpPr>
            <p:nvPr/>
          </p:nvSpPr>
          <p:spPr bwMode="auto">
            <a:xfrm>
              <a:off x="2045" y="2060"/>
              <a:ext cx="163" cy="244"/>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2" name="Group 69"/>
          <p:cNvGrpSpPr>
            <a:grpSpLocks/>
          </p:cNvGrpSpPr>
          <p:nvPr/>
        </p:nvGrpSpPr>
        <p:grpSpPr bwMode="auto">
          <a:xfrm rot="7406035">
            <a:off x="9303752" y="1533351"/>
            <a:ext cx="1024557" cy="1033060"/>
            <a:chOff x="4221" y="2208"/>
            <a:chExt cx="860" cy="915"/>
          </a:xfrm>
        </p:grpSpPr>
        <p:sp>
          <p:nvSpPr>
            <p:cNvPr id="53" name="Line 65"/>
            <p:cNvSpPr>
              <a:spLocks noChangeShapeType="1"/>
            </p:cNvSpPr>
            <p:nvPr/>
          </p:nvSpPr>
          <p:spPr bwMode="auto">
            <a:xfrm>
              <a:off x="4350" y="2466"/>
              <a:ext cx="379" cy="96"/>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4" name="Line 66"/>
            <p:cNvSpPr>
              <a:spLocks noChangeShapeType="1"/>
            </p:cNvSpPr>
            <p:nvPr/>
          </p:nvSpPr>
          <p:spPr bwMode="auto">
            <a:xfrm>
              <a:off x="4221" y="2208"/>
              <a:ext cx="336" cy="5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67"/>
            <p:cNvSpPr>
              <a:spLocks noChangeShapeType="1"/>
            </p:cNvSpPr>
            <p:nvPr/>
          </p:nvSpPr>
          <p:spPr bwMode="auto">
            <a:xfrm>
              <a:off x="4544" y="2731"/>
              <a:ext cx="360" cy="105"/>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68"/>
            <p:cNvSpPr>
              <a:spLocks noChangeShapeType="1"/>
            </p:cNvSpPr>
            <p:nvPr/>
          </p:nvSpPr>
          <p:spPr bwMode="auto">
            <a:xfrm>
              <a:off x="4668" y="3004"/>
              <a:ext cx="413" cy="119"/>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7" name="Object 76"/>
          <p:cNvGraphicFramePr>
            <a:graphicFrameLocks noChangeAspect="1"/>
          </p:cNvGraphicFramePr>
          <p:nvPr>
            <p:extLst>
              <p:ext uri="{D42A27DB-BD31-4B8C-83A1-F6EECF244321}">
                <p14:modId xmlns:p14="http://schemas.microsoft.com/office/powerpoint/2010/main" val="3690003390"/>
              </p:ext>
            </p:extLst>
          </p:nvPr>
        </p:nvGraphicFramePr>
        <p:xfrm>
          <a:off x="10283281" y="2264208"/>
          <a:ext cx="555625" cy="663575"/>
        </p:xfrm>
        <a:graphic>
          <a:graphicData uri="http://schemas.openxmlformats.org/presentationml/2006/ole">
            <mc:AlternateContent xmlns:mc="http://schemas.openxmlformats.org/markup-compatibility/2006">
              <mc:Choice xmlns:v="urn:schemas-microsoft-com:vml" Requires="v">
                <p:oleObj spid="_x0000_s471278" name="公式" r:id="rId12" imgW="126720" imgH="139680" progId="Equation.3">
                  <p:embed/>
                </p:oleObj>
              </mc:Choice>
              <mc:Fallback>
                <p:oleObj name="公式" r:id="rId12" imgW="126720" imgH="139680" progId="Equation.3">
                  <p:embed/>
                  <p:pic>
                    <p:nvPicPr>
                      <p:cNvPr id="208" name="Object 76"/>
                      <p:cNvPicPr>
                        <a:picLocks noChangeAspect="1" noChangeArrowheads="1"/>
                      </p:cNvPicPr>
                      <p:nvPr/>
                    </p:nvPicPr>
                    <p:blipFill>
                      <a:blip r:embed="rId13"/>
                      <a:srcRect/>
                      <a:stretch>
                        <a:fillRect/>
                      </a:stretch>
                    </p:blipFill>
                    <p:spPr bwMode="auto">
                      <a:xfrm>
                        <a:off x="10283281" y="2264208"/>
                        <a:ext cx="555625" cy="663575"/>
                      </a:xfrm>
                      <a:prstGeom prst="rect">
                        <a:avLst/>
                      </a:prstGeom>
                      <a:noFill/>
                      <a:ln>
                        <a:noFill/>
                      </a:ln>
                      <a:effectLst/>
                      <a:extLst/>
                    </p:spPr>
                  </p:pic>
                </p:oleObj>
              </mc:Fallback>
            </mc:AlternateContent>
          </a:graphicData>
        </a:graphic>
      </p:graphicFrame>
      <p:graphicFrame>
        <p:nvGraphicFramePr>
          <p:cNvPr id="58" name="Object 77"/>
          <p:cNvGraphicFramePr>
            <a:graphicFrameLocks noChangeAspect="1"/>
          </p:cNvGraphicFramePr>
          <p:nvPr>
            <p:extLst>
              <p:ext uri="{D42A27DB-BD31-4B8C-83A1-F6EECF244321}">
                <p14:modId xmlns:p14="http://schemas.microsoft.com/office/powerpoint/2010/main" val="3895423395"/>
              </p:ext>
            </p:extLst>
          </p:nvPr>
        </p:nvGraphicFramePr>
        <p:xfrm>
          <a:off x="11019113" y="1788990"/>
          <a:ext cx="456838" cy="442307"/>
        </p:xfrm>
        <a:graphic>
          <a:graphicData uri="http://schemas.openxmlformats.org/presentationml/2006/ole">
            <mc:AlternateContent xmlns:mc="http://schemas.openxmlformats.org/markup-compatibility/2006">
              <mc:Choice xmlns:v="urn:schemas-microsoft-com:vml" Requires="v">
                <p:oleObj spid="_x0000_s471279" name="Equation" r:id="rId14" imgW="126725" imgH="126725" progId="Equation.3">
                  <p:embed/>
                </p:oleObj>
              </mc:Choice>
              <mc:Fallback>
                <p:oleObj name="Equation" r:id="rId14" imgW="126725" imgH="126725" progId="Equation.3">
                  <p:embed/>
                  <p:pic>
                    <p:nvPicPr>
                      <p:cNvPr id="209" name="Object 7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19113" y="1788990"/>
                        <a:ext cx="456838" cy="442307"/>
                      </a:xfrm>
                      <a:prstGeom prst="rect">
                        <a:avLst/>
                      </a:prstGeom>
                      <a:noFill/>
                      <a:ln>
                        <a:noFill/>
                      </a:ln>
                      <a:effectLst/>
                      <a:extLst/>
                    </p:spPr>
                  </p:pic>
                </p:oleObj>
              </mc:Fallback>
            </mc:AlternateContent>
          </a:graphicData>
        </a:graphic>
      </p:graphicFrame>
      <p:graphicFrame>
        <p:nvGraphicFramePr>
          <p:cNvPr id="59" name="Object 132"/>
          <p:cNvGraphicFramePr>
            <a:graphicFrameLocks noChangeAspect="1"/>
          </p:cNvGraphicFramePr>
          <p:nvPr>
            <p:extLst>
              <p:ext uri="{D42A27DB-BD31-4B8C-83A1-F6EECF244321}">
                <p14:modId xmlns:p14="http://schemas.microsoft.com/office/powerpoint/2010/main" val="2749442062"/>
              </p:ext>
            </p:extLst>
          </p:nvPr>
        </p:nvGraphicFramePr>
        <p:xfrm>
          <a:off x="826892" y="3508363"/>
          <a:ext cx="3844996" cy="947685"/>
        </p:xfrm>
        <a:graphic>
          <a:graphicData uri="http://schemas.openxmlformats.org/presentationml/2006/ole">
            <mc:AlternateContent xmlns:mc="http://schemas.openxmlformats.org/markup-compatibility/2006">
              <mc:Choice xmlns:v="urn:schemas-microsoft-com:vml" Requires="v">
                <p:oleObj spid="_x0000_s471280" name="公式" r:id="rId16" imgW="1657437" imgH="333368" progId="Equation.3">
                  <p:embed/>
                </p:oleObj>
              </mc:Choice>
              <mc:Fallback>
                <p:oleObj name="公式" r:id="rId16" imgW="1657437" imgH="333368" progId="Equation.3">
                  <p:embed/>
                  <p:pic>
                    <p:nvPicPr>
                      <p:cNvPr id="57" name="Object 1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6892" y="3508363"/>
                        <a:ext cx="3844996" cy="947685"/>
                      </a:xfrm>
                      <a:prstGeom prst="rect">
                        <a:avLst/>
                      </a:prstGeom>
                      <a:noFill/>
                      <a:ln>
                        <a:noFill/>
                      </a:ln>
                      <a:effectLst/>
                      <a:extLst/>
                    </p:spPr>
                  </p:pic>
                </p:oleObj>
              </mc:Fallback>
            </mc:AlternateContent>
          </a:graphicData>
        </a:graphic>
      </p:graphicFrame>
      <p:graphicFrame>
        <p:nvGraphicFramePr>
          <p:cNvPr id="60" name="Object 13"/>
          <p:cNvGraphicFramePr>
            <a:graphicFrameLocks noChangeAspect="1"/>
          </p:cNvGraphicFramePr>
          <p:nvPr>
            <p:extLst>
              <p:ext uri="{D42A27DB-BD31-4B8C-83A1-F6EECF244321}">
                <p14:modId xmlns:p14="http://schemas.microsoft.com/office/powerpoint/2010/main" val="2302107804"/>
              </p:ext>
            </p:extLst>
          </p:nvPr>
        </p:nvGraphicFramePr>
        <p:xfrm>
          <a:off x="682646" y="4347360"/>
          <a:ext cx="3944459" cy="979504"/>
        </p:xfrm>
        <a:graphic>
          <a:graphicData uri="http://schemas.openxmlformats.org/presentationml/2006/ole">
            <mc:AlternateContent xmlns:mc="http://schemas.openxmlformats.org/markup-compatibility/2006">
              <mc:Choice xmlns:v="urn:schemas-microsoft-com:vml" Requires="v">
                <p:oleObj spid="_x0000_s471281" name="Equation" r:id="rId18" imgW="1647719" imgH="333368" progId="Equation.3">
                  <p:embed/>
                </p:oleObj>
              </mc:Choice>
              <mc:Fallback>
                <p:oleObj name="Equation" r:id="rId18" imgW="1647719" imgH="333368" progId="Equation.3">
                  <p:embed/>
                  <p:pic>
                    <p:nvPicPr>
                      <p:cNvPr id="58" name="Object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2646" y="4347360"/>
                        <a:ext cx="3944459" cy="97950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92394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circle(in)">
                                      <p:cBhvr>
                                        <p:cTn id="19"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393951" y="158643"/>
            <a:ext cx="4282546" cy="1047750"/>
          </a:xfrm>
          <a:prstGeom prst="rect">
            <a:avLst/>
          </a:prstGeom>
        </p:spPr>
        <p:txBody>
          <a:bodyPr/>
          <a:lstStyle/>
          <a:p>
            <a:pPr marL="342900" indent="-342900" algn="just" eaLnBrk="0" hangingPunct="0">
              <a:spcBef>
                <a:spcPct val="20000"/>
              </a:spcBef>
              <a:spcAft>
                <a:spcPct val="40000"/>
              </a:spcAft>
              <a:defRPr/>
            </a:pPr>
            <a:r>
              <a:rPr lang="en-US" altLang="zh-CN" sz="3200" b="1" kern="0" dirty="0">
                <a:solidFill>
                  <a:srgbClr val="FF0000"/>
                </a:solidFill>
                <a:latin typeface="+mn-ea"/>
              </a:rPr>
              <a:t>2.</a:t>
            </a:r>
            <a:r>
              <a:rPr lang="zh-CN" altLang="en-US" sz="3200" b="1" kern="0" dirty="0">
                <a:solidFill>
                  <a:srgbClr val="FF0000"/>
                </a:solidFill>
                <a:latin typeface="+mn-ea"/>
              </a:rPr>
              <a:t>四分之一波片</a:t>
            </a:r>
          </a:p>
        </p:txBody>
      </p:sp>
      <p:grpSp>
        <p:nvGrpSpPr>
          <p:cNvPr id="3" name="Group 94"/>
          <p:cNvGrpSpPr>
            <a:grpSpLocks/>
          </p:cNvGrpSpPr>
          <p:nvPr/>
        </p:nvGrpSpPr>
        <p:grpSpPr bwMode="auto">
          <a:xfrm>
            <a:off x="3173419" y="901399"/>
            <a:ext cx="2538413" cy="2381250"/>
            <a:chOff x="849" y="2652"/>
            <a:chExt cx="1599" cy="1500"/>
          </a:xfrm>
        </p:grpSpPr>
        <p:grpSp>
          <p:nvGrpSpPr>
            <p:cNvPr id="4" name="Group 69"/>
            <p:cNvGrpSpPr>
              <a:grpSpLocks/>
            </p:cNvGrpSpPr>
            <p:nvPr/>
          </p:nvGrpSpPr>
          <p:grpSpPr bwMode="auto">
            <a:xfrm>
              <a:off x="864" y="2652"/>
              <a:ext cx="1584" cy="1500"/>
              <a:chOff x="1056" y="1416"/>
              <a:chExt cx="1584" cy="1500"/>
            </a:xfrm>
          </p:grpSpPr>
          <p:sp>
            <p:nvSpPr>
              <p:cNvPr id="6" name="AutoShape 70"/>
              <p:cNvSpPr>
                <a:spLocks noChangeArrowheads="1"/>
              </p:cNvSpPr>
              <p:nvPr/>
            </p:nvSpPr>
            <p:spPr bwMode="auto">
              <a:xfrm flipH="1">
                <a:off x="1056" y="1416"/>
                <a:ext cx="1584" cy="1500"/>
              </a:xfrm>
              <a:prstGeom prst="cube">
                <a:avLst>
                  <a:gd name="adj" fmla="val 33255"/>
                </a:avLst>
              </a:prstGeom>
              <a:solidFill>
                <a:srgbClr val="FFFF00"/>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Rectangle 71"/>
              <p:cNvSpPr>
                <a:spLocks noChangeArrowheads="1"/>
              </p:cNvSpPr>
              <p:nvPr/>
            </p:nvSpPr>
            <p:spPr bwMode="auto">
              <a:xfrm>
                <a:off x="1056" y="1416"/>
                <a:ext cx="1080" cy="996"/>
              </a:xfrm>
              <a:prstGeom prst="rect">
                <a:avLst/>
              </a:prstGeom>
              <a:noFill/>
              <a:ln w="9525">
                <a:solidFill>
                  <a:srgbClr val="000000"/>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Line 72"/>
              <p:cNvSpPr>
                <a:spLocks noChangeShapeType="1"/>
              </p:cNvSpPr>
              <p:nvPr/>
            </p:nvSpPr>
            <p:spPr bwMode="auto">
              <a:xfrm>
                <a:off x="2136" y="2412"/>
                <a:ext cx="504" cy="504"/>
              </a:xfrm>
              <a:prstGeom prst="line">
                <a:avLst/>
              </a:prstGeom>
              <a:noFill/>
              <a:ln w="952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73"/>
            <p:cNvSpPr>
              <a:spLocks noChangeShapeType="1"/>
            </p:cNvSpPr>
            <p:nvPr/>
          </p:nvSpPr>
          <p:spPr bwMode="auto">
            <a:xfrm>
              <a:off x="849" y="3216"/>
              <a:ext cx="512" cy="603"/>
            </a:xfrm>
            <a:prstGeom prst="line">
              <a:avLst/>
            </a:prstGeom>
            <a:noFill/>
            <a:ln w="38100">
              <a:solidFill>
                <a:srgbClr val="0099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 name="AutoShape 28"/>
          <p:cNvSpPr>
            <a:spLocks noChangeArrowheads="1"/>
          </p:cNvSpPr>
          <p:nvPr/>
        </p:nvSpPr>
        <p:spPr bwMode="auto">
          <a:xfrm flipH="1">
            <a:off x="2075389" y="1087668"/>
            <a:ext cx="852605" cy="560122"/>
          </a:xfrm>
          <a:prstGeom prst="wedgeRectCallout">
            <a:avLst>
              <a:gd name="adj1" fmla="val -94363"/>
              <a:gd name="adj2" fmla="val 110354"/>
            </a:avLst>
          </a:prstGeom>
          <a:solidFill>
            <a:srgbClr val="00FFFF"/>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660033"/>
                </a:solidFill>
              </a:rPr>
              <a:t>光轴</a:t>
            </a:r>
            <a:endParaRPr lang="zh-CN" altLang="en-US" dirty="0">
              <a:solidFill>
                <a:srgbClr val="660033"/>
              </a:solidFill>
            </a:endParaRPr>
          </a:p>
        </p:txBody>
      </p:sp>
      <p:sp>
        <p:nvSpPr>
          <p:cNvPr id="10" name="Line 73"/>
          <p:cNvSpPr>
            <a:spLocks noChangeShapeType="1"/>
          </p:cNvSpPr>
          <p:nvPr/>
        </p:nvSpPr>
        <p:spPr bwMode="auto">
          <a:xfrm>
            <a:off x="3983298" y="3374477"/>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74"/>
          <p:cNvSpPr>
            <a:spLocks noChangeShapeType="1"/>
          </p:cNvSpPr>
          <p:nvPr/>
        </p:nvSpPr>
        <p:spPr bwMode="auto">
          <a:xfrm flipV="1">
            <a:off x="3991627" y="3520049"/>
            <a:ext cx="1720204" cy="6491"/>
          </a:xfrm>
          <a:prstGeom prst="line">
            <a:avLst/>
          </a:prstGeom>
          <a:noFill/>
          <a:ln w="19050">
            <a:solidFill>
              <a:srgbClr val="9900CC"/>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72"/>
          <p:cNvSpPr>
            <a:spLocks noChangeShapeType="1"/>
          </p:cNvSpPr>
          <p:nvPr/>
        </p:nvSpPr>
        <p:spPr bwMode="auto">
          <a:xfrm>
            <a:off x="5711831" y="3374477"/>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 name="Object 1032"/>
          <p:cNvGraphicFramePr>
            <a:graphicFrameLocks noChangeAspect="1"/>
          </p:cNvGraphicFramePr>
          <p:nvPr>
            <p:extLst>
              <p:ext uri="{D42A27DB-BD31-4B8C-83A1-F6EECF244321}">
                <p14:modId xmlns:p14="http://schemas.microsoft.com/office/powerpoint/2010/main" val="3018383857"/>
              </p:ext>
            </p:extLst>
          </p:nvPr>
        </p:nvGraphicFramePr>
        <p:xfrm>
          <a:off x="4615019" y="3268256"/>
          <a:ext cx="544513" cy="563563"/>
        </p:xfrm>
        <a:graphic>
          <a:graphicData uri="http://schemas.openxmlformats.org/presentationml/2006/ole">
            <mc:AlternateContent xmlns:mc="http://schemas.openxmlformats.org/markup-compatibility/2006">
              <mc:Choice xmlns:v="urn:schemas-microsoft-com:vml" Requires="v">
                <p:oleObj spid="_x0000_s489537" name="公式" r:id="rId3" imgW="139680" imgH="177480" progId="Equation.3">
                  <p:embed/>
                </p:oleObj>
              </mc:Choice>
              <mc:Fallback>
                <p:oleObj name="公式" r:id="rId3" imgW="139680" imgH="177480" progId="Equation.3">
                  <p:embed/>
                  <p:pic>
                    <p:nvPicPr>
                      <p:cNvPr id="0" name=""/>
                      <p:cNvPicPr>
                        <a:picLocks noChangeAspect="1" noChangeArrowheads="1"/>
                      </p:cNvPicPr>
                      <p:nvPr/>
                    </p:nvPicPr>
                    <p:blipFill>
                      <a:blip r:embed="rId4"/>
                      <a:srcRect/>
                      <a:stretch>
                        <a:fillRect/>
                      </a:stretch>
                    </p:blipFill>
                    <p:spPr bwMode="auto">
                      <a:xfrm>
                        <a:off x="4615019" y="3268256"/>
                        <a:ext cx="544513" cy="563563"/>
                      </a:xfrm>
                      <a:prstGeom prst="rect">
                        <a:avLst/>
                      </a:prstGeom>
                      <a:noFill/>
                      <a:ln>
                        <a:noFill/>
                      </a:ln>
                      <a:effectLst/>
                      <a:extLst/>
                    </p:spPr>
                  </p:pic>
                </p:oleObj>
              </mc:Fallback>
            </mc:AlternateContent>
          </a:graphicData>
        </a:graphic>
      </p:graphicFrame>
      <p:grpSp>
        <p:nvGrpSpPr>
          <p:cNvPr id="14" name="Group 42"/>
          <p:cNvGrpSpPr>
            <a:grpSpLocks/>
          </p:cNvGrpSpPr>
          <p:nvPr/>
        </p:nvGrpSpPr>
        <p:grpSpPr bwMode="auto">
          <a:xfrm>
            <a:off x="1924849" y="1975145"/>
            <a:ext cx="1581150" cy="400050"/>
            <a:chOff x="336" y="3420"/>
            <a:chExt cx="996" cy="252"/>
          </a:xfrm>
        </p:grpSpPr>
        <p:sp>
          <p:nvSpPr>
            <p:cNvPr id="15" name="Line 35"/>
            <p:cNvSpPr>
              <a:spLocks noChangeShapeType="1"/>
            </p:cNvSpPr>
            <p:nvPr/>
          </p:nvSpPr>
          <p:spPr bwMode="auto">
            <a:xfrm>
              <a:off x="336" y="3528"/>
              <a:ext cx="996" cy="0"/>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39"/>
            <p:cNvSpPr>
              <a:spLocks noChangeShapeType="1"/>
            </p:cNvSpPr>
            <p:nvPr/>
          </p:nvSpPr>
          <p:spPr bwMode="auto">
            <a:xfrm>
              <a:off x="576"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0"/>
            <p:cNvSpPr>
              <a:spLocks noChangeShapeType="1"/>
            </p:cNvSpPr>
            <p:nvPr/>
          </p:nvSpPr>
          <p:spPr bwMode="auto">
            <a:xfrm>
              <a:off x="852"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41"/>
            <p:cNvSpPr>
              <a:spLocks noChangeShapeType="1"/>
            </p:cNvSpPr>
            <p:nvPr/>
          </p:nvSpPr>
          <p:spPr bwMode="auto">
            <a:xfrm>
              <a:off x="1104"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 name="Group 74"/>
          <p:cNvGrpSpPr>
            <a:grpSpLocks/>
          </p:cNvGrpSpPr>
          <p:nvPr/>
        </p:nvGrpSpPr>
        <p:grpSpPr bwMode="auto">
          <a:xfrm>
            <a:off x="3483130" y="1951258"/>
            <a:ext cx="2263776" cy="803275"/>
            <a:chOff x="1332" y="2060"/>
            <a:chExt cx="1426" cy="506"/>
          </a:xfrm>
        </p:grpSpPr>
        <p:sp>
          <p:nvSpPr>
            <p:cNvPr id="20" name="Line 75"/>
            <p:cNvSpPr>
              <a:spLocks noChangeShapeType="1"/>
            </p:cNvSpPr>
            <p:nvPr/>
          </p:nvSpPr>
          <p:spPr bwMode="auto">
            <a:xfrm flipV="1">
              <a:off x="1356" y="2183"/>
              <a:ext cx="1272" cy="1"/>
            </a:xfrm>
            <a:prstGeom prst="line">
              <a:avLst/>
            </a:prstGeom>
            <a:noFill/>
            <a:ln w="38100">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1" name="Object 76"/>
            <p:cNvGraphicFramePr>
              <a:graphicFrameLocks noChangeAspect="1"/>
            </p:cNvGraphicFramePr>
            <p:nvPr>
              <p:extLst>
                <p:ext uri="{D42A27DB-BD31-4B8C-83A1-F6EECF244321}">
                  <p14:modId xmlns:p14="http://schemas.microsoft.com/office/powerpoint/2010/main" val="3501006782"/>
                </p:ext>
              </p:extLst>
            </p:nvPr>
          </p:nvGraphicFramePr>
          <p:xfrm>
            <a:off x="2443" y="2148"/>
            <a:ext cx="315" cy="418"/>
          </p:xfrm>
          <a:graphic>
            <a:graphicData uri="http://schemas.openxmlformats.org/presentationml/2006/ole">
              <mc:AlternateContent xmlns:mc="http://schemas.openxmlformats.org/markup-compatibility/2006">
                <mc:Choice xmlns:v="urn:schemas-microsoft-com:vml" Requires="v">
                  <p:oleObj spid="_x0000_s489538" name="公式" r:id="rId5" imgW="114120" imgH="139680" progId="Equation.3">
                    <p:embed/>
                  </p:oleObj>
                </mc:Choice>
                <mc:Fallback>
                  <p:oleObj name="公式" r:id="rId5" imgW="114120" imgH="139680" progId="Equation.3">
                    <p:embed/>
                    <p:pic>
                      <p:nvPicPr>
                        <p:cNvPr id="0" name=""/>
                        <p:cNvPicPr>
                          <a:picLocks noChangeAspect="1" noChangeArrowheads="1"/>
                        </p:cNvPicPr>
                        <p:nvPr/>
                      </p:nvPicPr>
                      <p:blipFill>
                        <a:blip r:embed="rId6"/>
                        <a:srcRect/>
                        <a:stretch>
                          <a:fillRect/>
                        </a:stretch>
                      </p:blipFill>
                      <p:spPr bwMode="auto">
                        <a:xfrm>
                          <a:off x="2443" y="2148"/>
                          <a:ext cx="315" cy="418"/>
                        </a:xfrm>
                        <a:prstGeom prst="rect">
                          <a:avLst/>
                        </a:prstGeom>
                        <a:noFill/>
                        <a:ln>
                          <a:noFill/>
                        </a:ln>
                        <a:effectLst/>
                        <a:extLst/>
                      </p:spPr>
                    </p:pic>
                  </p:oleObj>
                </mc:Fallback>
              </mc:AlternateContent>
            </a:graphicData>
          </a:graphic>
        </p:graphicFrame>
        <p:sp>
          <p:nvSpPr>
            <p:cNvPr id="22" name="Line 77"/>
            <p:cNvSpPr>
              <a:spLocks noChangeShapeType="1"/>
            </p:cNvSpPr>
            <p:nvPr/>
          </p:nvSpPr>
          <p:spPr bwMode="auto">
            <a:xfrm>
              <a:off x="1332" y="2089"/>
              <a:ext cx="168" cy="203"/>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78"/>
            <p:cNvSpPr>
              <a:spLocks noChangeShapeType="1"/>
            </p:cNvSpPr>
            <p:nvPr/>
          </p:nvSpPr>
          <p:spPr bwMode="auto">
            <a:xfrm>
              <a:off x="1570" y="2076"/>
              <a:ext cx="158"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79"/>
            <p:cNvSpPr>
              <a:spLocks noChangeShapeType="1"/>
            </p:cNvSpPr>
            <p:nvPr/>
          </p:nvSpPr>
          <p:spPr bwMode="auto">
            <a:xfrm>
              <a:off x="1795" y="2076"/>
              <a:ext cx="161"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80"/>
            <p:cNvSpPr>
              <a:spLocks noChangeShapeType="1"/>
            </p:cNvSpPr>
            <p:nvPr/>
          </p:nvSpPr>
          <p:spPr bwMode="auto">
            <a:xfrm>
              <a:off x="2045" y="2060"/>
              <a:ext cx="163" cy="244"/>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6" name="Group 69"/>
          <p:cNvGrpSpPr>
            <a:grpSpLocks/>
          </p:cNvGrpSpPr>
          <p:nvPr/>
        </p:nvGrpSpPr>
        <p:grpSpPr bwMode="auto">
          <a:xfrm rot="7406035">
            <a:off x="3849957" y="1628402"/>
            <a:ext cx="1024557" cy="1033060"/>
            <a:chOff x="4221" y="2208"/>
            <a:chExt cx="860" cy="915"/>
          </a:xfrm>
        </p:grpSpPr>
        <p:sp>
          <p:nvSpPr>
            <p:cNvPr id="27" name="Line 65"/>
            <p:cNvSpPr>
              <a:spLocks noChangeShapeType="1"/>
            </p:cNvSpPr>
            <p:nvPr/>
          </p:nvSpPr>
          <p:spPr bwMode="auto">
            <a:xfrm>
              <a:off x="4350" y="2466"/>
              <a:ext cx="379" cy="96"/>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66"/>
            <p:cNvSpPr>
              <a:spLocks noChangeShapeType="1"/>
            </p:cNvSpPr>
            <p:nvPr/>
          </p:nvSpPr>
          <p:spPr bwMode="auto">
            <a:xfrm>
              <a:off x="4221" y="2208"/>
              <a:ext cx="336" cy="5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67"/>
            <p:cNvSpPr>
              <a:spLocks noChangeShapeType="1"/>
            </p:cNvSpPr>
            <p:nvPr/>
          </p:nvSpPr>
          <p:spPr bwMode="auto">
            <a:xfrm>
              <a:off x="4544" y="2731"/>
              <a:ext cx="360" cy="105"/>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68"/>
            <p:cNvSpPr>
              <a:spLocks noChangeShapeType="1"/>
            </p:cNvSpPr>
            <p:nvPr/>
          </p:nvSpPr>
          <p:spPr bwMode="auto">
            <a:xfrm>
              <a:off x="4668" y="3004"/>
              <a:ext cx="413" cy="119"/>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1" name="Object 76"/>
          <p:cNvGraphicFramePr>
            <a:graphicFrameLocks noChangeAspect="1"/>
          </p:cNvGraphicFramePr>
          <p:nvPr>
            <p:extLst>
              <p:ext uri="{D42A27DB-BD31-4B8C-83A1-F6EECF244321}">
                <p14:modId xmlns:p14="http://schemas.microsoft.com/office/powerpoint/2010/main" val="1812560161"/>
              </p:ext>
            </p:extLst>
          </p:nvPr>
        </p:nvGraphicFramePr>
        <p:xfrm>
          <a:off x="4829486" y="2359259"/>
          <a:ext cx="555625" cy="663575"/>
        </p:xfrm>
        <a:graphic>
          <a:graphicData uri="http://schemas.openxmlformats.org/presentationml/2006/ole">
            <mc:AlternateContent xmlns:mc="http://schemas.openxmlformats.org/markup-compatibility/2006">
              <mc:Choice xmlns:v="urn:schemas-microsoft-com:vml" Requires="v">
                <p:oleObj spid="_x0000_s489539" name="公式" r:id="rId7" imgW="126720" imgH="139680" progId="Equation.3">
                  <p:embed/>
                </p:oleObj>
              </mc:Choice>
              <mc:Fallback>
                <p:oleObj name="公式" r:id="rId7" imgW="126720" imgH="139680" progId="Equation.3">
                  <p:embed/>
                  <p:pic>
                    <p:nvPicPr>
                      <p:cNvPr id="0" name=""/>
                      <p:cNvPicPr>
                        <a:picLocks noChangeAspect="1" noChangeArrowheads="1"/>
                      </p:cNvPicPr>
                      <p:nvPr/>
                    </p:nvPicPr>
                    <p:blipFill>
                      <a:blip r:embed="rId8"/>
                      <a:srcRect/>
                      <a:stretch>
                        <a:fillRect/>
                      </a:stretch>
                    </p:blipFill>
                    <p:spPr bwMode="auto">
                      <a:xfrm>
                        <a:off x="4829486" y="2359259"/>
                        <a:ext cx="555625" cy="663575"/>
                      </a:xfrm>
                      <a:prstGeom prst="rect">
                        <a:avLst/>
                      </a:prstGeom>
                      <a:noFill/>
                      <a:ln>
                        <a:noFill/>
                      </a:ln>
                      <a:effectLst/>
                      <a:extLst/>
                    </p:spPr>
                  </p:pic>
                </p:oleObj>
              </mc:Fallback>
            </mc:AlternateContent>
          </a:graphicData>
        </a:graphic>
      </p:graphicFrame>
      <p:graphicFrame>
        <p:nvGraphicFramePr>
          <p:cNvPr id="32" name="Object 1030"/>
          <p:cNvGraphicFramePr>
            <a:graphicFrameLocks noChangeAspect="1"/>
          </p:cNvGraphicFramePr>
          <p:nvPr>
            <p:extLst>
              <p:ext uri="{D42A27DB-BD31-4B8C-83A1-F6EECF244321}">
                <p14:modId xmlns:p14="http://schemas.microsoft.com/office/powerpoint/2010/main" val="3654966813"/>
              </p:ext>
            </p:extLst>
          </p:nvPr>
        </p:nvGraphicFramePr>
        <p:xfrm>
          <a:off x="9917991" y="1117184"/>
          <a:ext cx="730251" cy="735013"/>
        </p:xfrm>
        <a:graphic>
          <a:graphicData uri="http://schemas.openxmlformats.org/presentationml/2006/ole">
            <mc:AlternateContent xmlns:mc="http://schemas.openxmlformats.org/markup-compatibility/2006">
              <mc:Choice xmlns:v="urn:schemas-microsoft-com:vml" Requires="v">
                <p:oleObj spid="_x0000_s489540"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srcRect/>
                      <a:stretch>
                        <a:fillRect/>
                      </a:stretch>
                    </p:blipFill>
                    <p:spPr bwMode="auto">
                      <a:xfrm>
                        <a:off x="9917991" y="1117184"/>
                        <a:ext cx="730251" cy="735013"/>
                      </a:xfrm>
                      <a:prstGeom prst="rect">
                        <a:avLst/>
                      </a:prstGeom>
                      <a:noFill/>
                      <a:ln>
                        <a:noFill/>
                      </a:ln>
                      <a:effectLst/>
                      <a:extLst/>
                    </p:spPr>
                  </p:pic>
                </p:oleObj>
              </mc:Fallback>
            </mc:AlternateContent>
          </a:graphicData>
        </a:graphic>
      </p:graphicFrame>
      <p:sp>
        <p:nvSpPr>
          <p:cNvPr id="33" name="Freeform 53"/>
          <p:cNvSpPr>
            <a:spLocks/>
          </p:cNvSpPr>
          <p:nvPr/>
        </p:nvSpPr>
        <p:spPr bwMode="auto">
          <a:xfrm>
            <a:off x="9323979" y="3108007"/>
            <a:ext cx="191056" cy="128582"/>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51"/>
          <p:cNvSpPr>
            <a:spLocks noChangeShapeType="1"/>
          </p:cNvSpPr>
          <p:nvPr/>
        </p:nvSpPr>
        <p:spPr bwMode="auto">
          <a:xfrm flipH="1" flipV="1">
            <a:off x="10338102" y="1874522"/>
            <a:ext cx="0" cy="171450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 name="矩形 34"/>
          <p:cNvSpPr>
            <a:spLocks noChangeArrowheads="1"/>
          </p:cNvSpPr>
          <p:nvPr/>
        </p:nvSpPr>
        <p:spPr bwMode="auto">
          <a:xfrm>
            <a:off x="8312691" y="1059535"/>
            <a:ext cx="904875"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C3300"/>
                </a:solidFill>
              </a:rPr>
              <a:t>光轴</a:t>
            </a:r>
          </a:p>
        </p:txBody>
      </p:sp>
      <p:sp>
        <p:nvSpPr>
          <p:cNvPr id="36" name="Line 61"/>
          <p:cNvSpPr>
            <a:spLocks noChangeShapeType="1"/>
          </p:cNvSpPr>
          <p:nvPr/>
        </p:nvSpPr>
        <p:spPr bwMode="auto">
          <a:xfrm flipV="1">
            <a:off x="9323979" y="1829542"/>
            <a:ext cx="949324" cy="1811337"/>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7" name="Line 50"/>
          <p:cNvSpPr>
            <a:spLocks noChangeShapeType="1"/>
          </p:cNvSpPr>
          <p:nvPr/>
        </p:nvSpPr>
        <p:spPr bwMode="auto">
          <a:xfrm flipV="1">
            <a:off x="9314164" y="3640877"/>
            <a:ext cx="1023938" cy="6350"/>
          </a:xfrm>
          <a:prstGeom prst="line">
            <a:avLst/>
          </a:prstGeom>
          <a:noFill/>
          <a:ln w="38100">
            <a:solidFill>
              <a:srgbClr val="0099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56"/>
          <p:cNvSpPr>
            <a:spLocks noChangeShapeType="1"/>
          </p:cNvSpPr>
          <p:nvPr/>
        </p:nvSpPr>
        <p:spPr bwMode="auto">
          <a:xfrm flipH="1" flipV="1">
            <a:off x="9286130" y="1780535"/>
            <a:ext cx="17262" cy="1866693"/>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9" name="Object 1029"/>
          <p:cNvGraphicFramePr>
            <a:graphicFrameLocks noChangeAspect="1"/>
          </p:cNvGraphicFramePr>
          <p:nvPr>
            <p:extLst>
              <p:ext uri="{D42A27DB-BD31-4B8C-83A1-F6EECF244321}">
                <p14:modId xmlns:p14="http://schemas.microsoft.com/office/powerpoint/2010/main" val="901012576"/>
              </p:ext>
            </p:extLst>
          </p:nvPr>
        </p:nvGraphicFramePr>
        <p:xfrm>
          <a:off x="9289558" y="2407921"/>
          <a:ext cx="468312" cy="568325"/>
        </p:xfrm>
        <a:graphic>
          <a:graphicData uri="http://schemas.openxmlformats.org/presentationml/2006/ole">
            <mc:AlternateContent xmlns:mc="http://schemas.openxmlformats.org/markup-compatibility/2006">
              <mc:Choice xmlns:v="urn:schemas-microsoft-com:vml" Requires="v">
                <p:oleObj spid="_x0000_s489541" name="公式" r:id="rId11" imgW="126720" imgH="139680" progId="Equation.3">
                  <p:embed/>
                </p:oleObj>
              </mc:Choice>
              <mc:Fallback>
                <p:oleObj name="公式" r:id="rId11" imgW="126720" imgH="139680" progId="Equation.3">
                  <p:embed/>
                  <p:pic>
                    <p:nvPicPr>
                      <p:cNvPr id="0" name=""/>
                      <p:cNvPicPr>
                        <a:picLocks noChangeAspect="1" noChangeArrowheads="1"/>
                      </p:cNvPicPr>
                      <p:nvPr/>
                    </p:nvPicPr>
                    <p:blipFill>
                      <a:blip r:embed="rId12"/>
                      <a:srcRect/>
                      <a:stretch>
                        <a:fillRect/>
                      </a:stretch>
                    </p:blipFill>
                    <p:spPr bwMode="auto">
                      <a:xfrm>
                        <a:off x="9289558" y="2407921"/>
                        <a:ext cx="468312" cy="568325"/>
                      </a:xfrm>
                      <a:prstGeom prst="rect">
                        <a:avLst/>
                      </a:prstGeom>
                      <a:noFill/>
                      <a:ln>
                        <a:noFill/>
                      </a:ln>
                      <a:effectLst/>
                      <a:extLst/>
                    </p:spPr>
                  </p:pic>
                </p:oleObj>
              </mc:Fallback>
            </mc:AlternateContent>
          </a:graphicData>
        </a:graphic>
      </p:graphicFrame>
      <p:graphicFrame>
        <p:nvGraphicFramePr>
          <p:cNvPr id="40" name="Object 1028"/>
          <p:cNvGraphicFramePr>
            <a:graphicFrameLocks noChangeAspect="1"/>
          </p:cNvGraphicFramePr>
          <p:nvPr>
            <p:extLst>
              <p:ext uri="{D42A27DB-BD31-4B8C-83A1-F6EECF244321}">
                <p14:modId xmlns:p14="http://schemas.microsoft.com/office/powerpoint/2010/main" val="101791204"/>
              </p:ext>
            </p:extLst>
          </p:nvPr>
        </p:nvGraphicFramePr>
        <p:xfrm>
          <a:off x="8500129" y="1553321"/>
          <a:ext cx="771524" cy="793750"/>
        </p:xfrm>
        <a:graphic>
          <a:graphicData uri="http://schemas.openxmlformats.org/presentationml/2006/ole">
            <mc:AlternateContent xmlns:mc="http://schemas.openxmlformats.org/markup-compatibility/2006">
              <mc:Choice xmlns:v="urn:schemas-microsoft-com:vml" Requires="v">
                <p:oleObj spid="_x0000_s489542" name="公式" r:id="rId13" imgW="190440" imgH="228600" progId="Equation.3">
                  <p:embed/>
                </p:oleObj>
              </mc:Choice>
              <mc:Fallback>
                <p:oleObj name="公式" r:id="rId13" imgW="190440" imgH="228600" progId="Equation.3">
                  <p:embed/>
                  <p:pic>
                    <p:nvPicPr>
                      <p:cNvPr id="0" name=""/>
                      <p:cNvPicPr>
                        <a:picLocks noChangeAspect="1" noChangeArrowheads="1"/>
                      </p:cNvPicPr>
                      <p:nvPr/>
                    </p:nvPicPr>
                    <p:blipFill>
                      <a:blip r:embed="rId14"/>
                      <a:srcRect/>
                      <a:stretch>
                        <a:fillRect/>
                      </a:stretch>
                    </p:blipFill>
                    <p:spPr bwMode="auto">
                      <a:xfrm>
                        <a:off x="8500129" y="1553321"/>
                        <a:ext cx="771524" cy="793750"/>
                      </a:xfrm>
                      <a:prstGeom prst="rect">
                        <a:avLst/>
                      </a:prstGeom>
                      <a:noFill/>
                      <a:ln>
                        <a:noFill/>
                      </a:ln>
                      <a:effectLst/>
                      <a:extLst/>
                    </p:spPr>
                  </p:pic>
                </p:oleObj>
              </mc:Fallback>
            </mc:AlternateContent>
          </a:graphicData>
        </a:graphic>
      </p:graphicFrame>
      <p:sp>
        <p:nvSpPr>
          <p:cNvPr id="41" name="Line 46"/>
          <p:cNvSpPr>
            <a:spLocks noChangeShapeType="1"/>
          </p:cNvSpPr>
          <p:nvPr/>
        </p:nvSpPr>
        <p:spPr bwMode="auto">
          <a:xfrm>
            <a:off x="9303393" y="1323919"/>
            <a:ext cx="7649" cy="276463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59"/>
          <p:cNvSpPr>
            <a:spLocks noChangeShapeType="1"/>
          </p:cNvSpPr>
          <p:nvPr/>
        </p:nvSpPr>
        <p:spPr bwMode="auto">
          <a:xfrm flipH="1" flipV="1">
            <a:off x="9289557" y="1845945"/>
            <a:ext cx="983744" cy="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43" name="Object 1027"/>
          <p:cNvGraphicFramePr>
            <a:graphicFrameLocks noChangeAspect="1"/>
          </p:cNvGraphicFramePr>
          <p:nvPr>
            <p:extLst>
              <p:ext uri="{D42A27DB-BD31-4B8C-83A1-F6EECF244321}">
                <p14:modId xmlns:p14="http://schemas.microsoft.com/office/powerpoint/2010/main" val="317501021"/>
              </p:ext>
            </p:extLst>
          </p:nvPr>
        </p:nvGraphicFramePr>
        <p:xfrm>
          <a:off x="10013478" y="3620853"/>
          <a:ext cx="798513" cy="820738"/>
        </p:xfrm>
        <a:graphic>
          <a:graphicData uri="http://schemas.openxmlformats.org/presentationml/2006/ole">
            <mc:AlternateContent xmlns:mc="http://schemas.openxmlformats.org/markup-compatibility/2006">
              <mc:Choice xmlns:v="urn:schemas-microsoft-com:vml" Requires="v">
                <p:oleObj spid="_x0000_s489543" name="公式" r:id="rId15" imgW="190440" imgH="228600" progId="Equation.3">
                  <p:embed/>
                </p:oleObj>
              </mc:Choice>
              <mc:Fallback>
                <p:oleObj name="公式" r:id="rId15" imgW="190440" imgH="228600" progId="Equation.3">
                  <p:embed/>
                  <p:pic>
                    <p:nvPicPr>
                      <p:cNvPr id="0" name=""/>
                      <p:cNvPicPr>
                        <a:picLocks noChangeAspect="1" noChangeArrowheads="1"/>
                      </p:cNvPicPr>
                      <p:nvPr/>
                    </p:nvPicPr>
                    <p:blipFill>
                      <a:blip r:embed="rId16"/>
                      <a:srcRect/>
                      <a:stretch>
                        <a:fillRect/>
                      </a:stretch>
                    </p:blipFill>
                    <p:spPr bwMode="auto">
                      <a:xfrm>
                        <a:off x="10013478" y="3620853"/>
                        <a:ext cx="798513" cy="820738"/>
                      </a:xfrm>
                      <a:prstGeom prst="rect">
                        <a:avLst/>
                      </a:prstGeom>
                      <a:noFill/>
                      <a:ln>
                        <a:noFill/>
                      </a:ln>
                      <a:effectLst/>
                      <a:extLst/>
                    </p:spPr>
                  </p:pic>
                </p:oleObj>
              </mc:Fallback>
            </mc:AlternateContent>
          </a:graphicData>
        </a:graphic>
      </p:graphicFrame>
      <p:graphicFrame>
        <p:nvGraphicFramePr>
          <p:cNvPr id="44" name="Object 72"/>
          <p:cNvGraphicFramePr>
            <a:graphicFrameLocks noChangeAspect="1"/>
          </p:cNvGraphicFramePr>
          <p:nvPr>
            <p:extLst>
              <p:ext uri="{D42A27DB-BD31-4B8C-83A1-F6EECF244321}">
                <p14:modId xmlns:p14="http://schemas.microsoft.com/office/powerpoint/2010/main" val="3179689075"/>
              </p:ext>
            </p:extLst>
          </p:nvPr>
        </p:nvGraphicFramePr>
        <p:xfrm>
          <a:off x="6025416" y="138536"/>
          <a:ext cx="1694496" cy="1011119"/>
        </p:xfrm>
        <a:graphic>
          <a:graphicData uri="http://schemas.openxmlformats.org/presentationml/2006/ole">
            <mc:AlternateContent xmlns:mc="http://schemas.openxmlformats.org/markup-compatibility/2006">
              <mc:Choice xmlns:v="urn:schemas-microsoft-com:vml" Requires="v">
                <p:oleObj spid="_x0000_s489544" name="公式" r:id="rId17" imgW="660240" imgH="393480" progId="Equation.3">
                  <p:embed/>
                </p:oleObj>
              </mc:Choice>
              <mc:Fallback>
                <p:oleObj name="公式" r:id="rId17" imgW="660240" imgH="393480" progId="Equation.3">
                  <p:embed/>
                  <p:pic>
                    <p:nvPicPr>
                      <p:cNvPr id="0" name=""/>
                      <p:cNvPicPr>
                        <a:picLocks noChangeAspect="1" noChangeArrowheads="1"/>
                      </p:cNvPicPr>
                      <p:nvPr/>
                    </p:nvPicPr>
                    <p:blipFill>
                      <a:blip r:embed="rId18"/>
                      <a:srcRect/>
                      <a:stretch>
                        <a:fillRect/>
                      </a:stretch>
                    </p:blipFill>
                    <p:spPr bwMode="auto">
                      <a:xfrm>
                        <a:off x="6025416" y="138536"/>
                        <a:ext cx="1694496" cy="1011119"/>
                      </a:xfrm>
                      <a:prstGeom prst="rect">
                        <a:avLst/>
                      </a:prstGeom>
                      <a:noFill/>
                      <a:ln>
                        <a:noFill/>
                      </a:ln>
                      <a:effectLst/>
                      <a:extLst/>
                    </p:spPr>
                  </p:pic>
                </p:oleObj>
              </mc:Fallback>
            </mc:AlternateContent>
          </a:graphicData>
        </a:graphic>
      </p:graphicFrame>
      <p:graphicFrame>
        <p:nvGraphicFramePr>
          <p:cNvPr id="45" name="Object 66"/>
          <p:cNvGraphicFramePr>
            <a:graphicFrameLocks noChangeAspect="1"/>
          </p:cNvGraphicFramePr>
          <p:nvPr>
            <p:extLst>
              <p:ext uri="{D42A27DB-BD31-4B8C-83A1-F6EECF244321}">
                <p14:modId xmlns:p14="http://schemas.microsoft.com/office/powerpoint/2010/main" val="3982997956"/>
              </p:ext>
            </p:extLst>
          </p:nvPr>
        </p:nvGraphicFramePr>
        <p:xfrm>
          <a:off x="8342240" y="388422"/>
          <a:ext cx="1995863" cy="513556"/>
        </p:xfrm>
        <a:graphic>
          <a:graphicData uri="http://schemas.openxmlformats.org/presentationml/2006/ole">
            <mc:AlternateContent xmlns:mc="http://schemas.openxmlformats.org/markup-compatibility/2006">
              <mc:Choice xmlns:v="urn:schemas-microsoft-com:vml" Requires="v">
                <p:oleObj spid="_x0000_s489545" name="Equation" r:id="rId19" imgW="889000" imgH="228600" progId="Equation.DSMT4">
                  <p:embed/>
                </p:oleObj>
              </mc:Choice>
              <mc:Fallback>
                <p:oleObj name="Equation" r:id="rId19" imgW="88900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42240" y="388422"/>
                        <a:ext cx="1995863" cy="513556"/>
                      </a:xfrm>
                      <a:prstGeom prst="rect">
                        <a:avLst/>
                      </a:prstGeom>
                      <a:noFill/>
                      <a:ln>
                        <a:noFill/>
                      </a:ln>
                      <a:effectLst/>
                      <a:extLst/>
                    </p:spPr>
                  </p:pic>
                </p:oleObj>
              </mc:Fallback>
            </mc:AlternateContent>
          </a:graphicData>
        </a:graphic>
      </p:graphicFrame>
      <p:graphicFrame>
        <p:nvGraphicFramePr>
          <p:cNvPr id="46" name="Object 67"/>
          <p:cNvGraphicFramePr>
            <a:graphicFrameLocks noChangeAspect="1"/>
          </p:cNvGraphicFramePr>
          <p:nvPr>
            <p:extLst>
              <p:ext uri="{D42A27DB-BD31-4B8C-83A1-F6EECF244321}">
                <p14:modId xmlns:p14="http://schemas.microsoft.com/office/powerpoint/2010/main" val="3131686040"/>
              </p:ext>
            </p:extLst>
          </p:nvPr>
        </p:nvGraphicFramePr>
        <p:xfrm>
          <a:off x="6492546" y="2623865"/>
          <a:ext cx="1886194" cy="556582"/>
        </p:xfrm>
        <a:graphic>
          <a:graphicData uri="http://schemas.openxmlformats.org/presentationml/2006/ole">
            <mc:AlternateContent xmlns:mc="http://schemas.openxmlformats.org/markup-compatibility/2006">
              <mc:Choice xmlns:v="urn:schemas-microsoft-com:vml" Requires="v">
                <p:oleObj spid="_x0000_s489546" name="Equation" r:id="rId21" imgW="774364" imgH="228501" progId="Equation.3">
                  <p:embed/>
                </p:oleObj>
              </mc:Choice>
              <mc:Fallback>
                <p:oleObj name="Equation" r:id="rId21" imgW="774364" imgH="228501"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92546" y="2623865"/>
                        <a:ext cx="1886194" cy="556582"/>
                      </a:xfrm>
                      <a:prstGeom prst="rect">
                        <a:avLst/>
                      </a:prstGeom>
                      <a:noFill/>
                      <a:ln>
                        <a:noFill/>
                      </a:ln>
                      <a:effectLst/>
                      <a:extLst/>
                    </p:spPr>
                  </p:pic>
                </p:oleObj>
              </mc:Fallback>
            </mc:AlternateContent>
          </a:graphicData>
        </a:graphic>
      </p:graphicFrame>
      <p:graphicFrame>
        <p:nvGraphicFramePr>
          <p:cNvPr id="47" name="Object 68"/>
          <p:cNvGraphicFramePr>
            <a:graphicFrameLocks noChangeAspect="1"/>
          </p:cNvGraphicFramePr>
          <p:nvPr>
            <p:extLst>
              <p:ext uri="{D42A27DB-BD31-4B8C-83A1-F6EECF244321}">
                <p14:modId xmlns:p14="http://schemas.microsoft.com/office/powerpoint/2010/main" val="1615990762"/>
              </p:ext>
            </p:extLst>
          </p:nvPr>
        </p:nvGraphicFramePr>
        <p:xfrm>
          <a:off x="6577318" y="3230155"/>
          <a:ext cx="1782762" cy="525462"/>
        </p:xfrm>
        <a:graphic>
          <a:graphicData uri="http://schemas.openxmlformats.org/presentationml/2006/ole">
            <mc:AlternateContent xmlns:mc="http://schemas.openxmlformats.org/markup-compatibility/2006">
              <mc:Choice xmlns:v="urn:schemas-microsoft-com:vml" Requires="v">
                <p:oleObj spid="_x0000_s489547" name="公式" r:id="rId23" imgW="774360" imgH="228600" progId="Equation.3">
                  <p:embed/>
                </p:oleObj>
              </mc:Choice>
              <mc:Fallback>
                <p:oleObj name="公式" r:id="rId23" imgW="774360" imgH="228600" progId="Equation.3">
                  <p:embed/>
                  <p:pic>
                    <p:nvPicPr>
                      <p:cNvPr id="0" name=""/>
                      <p:cNvPicPr>
                        <a:picLocks noChangeAspect="1" noChangeArrowheads="1"/>
                      </p:cNvPicPr>
                      <p:nvPr/>
                    </p:nvPicPr>
                    <p:blipFill>
                      <a:blip r:embed="rId24"/>
                      <a:srcRect/>
                      <a:stretch>
                        <a:fillRect/>
                      </a:stretch>
                    </p:blipFill>
                    <p:spPr bwMode="auto">
                      <a:xfrm>
                        <a:off x="6577318" y="3230155"/>
                        <a:ext cx="1782762" cy="525462"/>
                      </a:xfrm>
                      <a:prstGeom prst="rect">
                        <a:avLst/>
                      </a:prstGeom>
                      <a:noFill/>
                      <a:ln>
                        <a:noFill/>
                      </a:ln>
                      <a:effectLst/>
                      <a:extLst/>
                    </p:spPr>
                  </p:pic>
                </p:oleObj>
              </mc:Fallback>
            </mc:AlternateContent>
          </a:graphicData>
        </a:graphic>
      </p:graphicFrame>
      <p:sp>
        <p:nvSpPr>
          <p:cNvPr id="55" name="Text Box 4"/>
          <p:cNvSpPr txBox="1">
            <a:spLocks noChangeArrowheads="1"/>
          </p:cNvSpPr>
          <p:nvPr/>
        </p:nvSpPr>
        <p:spPr bwMode="auto">
          <a:xfrm>
            <a:off x="2111710" y="4238046"/>
            <a:ext cx="641379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buSzPct val="75000"/>
            </a:pPr>
            <a:r>
              <a:rPr lang="zh-CN" altLang="en-US" dirty="0">
                <a:solidFill>
                  <a:srgbClr val="4506E4"/>
                </a:solidFill>
                <a:latin typeface="宋体" panose="02010600030101010101" pitchFamily="2" charset="-122"/>
              </a:rPr>
              <a:t>四分之一波片</a:t>
            </a:r>
            <a:r>
              <a:rPr lang="en-US" altLang="zh-CN" dirty="0">
                <a:solidFill>
                  <a:srgbClr val="4506E4"/>
                </a:solidFill>
                <a:latin typeface="宋体" panose="02010600030101010101" pitchFamily="2" charset="-122"/>
              </a:rPr>
              <a:t>(</a:t>
            </a:r>
            <a:r>
              <a:rPr lang="en-US" altLang="zh-CN" dirty="0">
                <a:solidFill>
                  <a:srgbClr val="FF3300"/>
                </a:solidFill>
                <a:latin typeface="Symbol" panose="05050102010706020507" pitchFamily="18" charset="2"/>
              </a:rPr>
              <a:t>l/</a:t>
            </a:r>
            <a:r>
              <a:rPr lang="en-US" altLang="zh-CN" dirty="0">
                <a:solidFill>
                  <a:srgbClr val="FF3300"/>
                </a:solidFill>
              </a:rPr>
              <a:t>4</a:t>
            </a:r>
            <a:r>
              <a:rPr lang="zh-CN" altLang="en-US" dirty="0">
                <a:solidFill>
                  <a:srgbClr val="4506E4"/>
                </a:solidFill>
              </a:rPr>
              <a:t>波片</a:t>
            </a:r>
            <a:r>
              <a:rPr lang="en-US" altLang="zh-CN" dirty="0">
                <a:solidFill>
                  <a:srgbClr val="4506E4"/>
                </a:solidFill>
              </a:rPr>
              <a:t>): </a:t>
            </a:r>
            <a:r>
              <a:rPr lang="zh-CN" altLang="en-US" dirty="0">
                <a:solidFill>
                  <a:srgbClr val="4506E4"/>
                </a:solidFill>
                <a:latin typeface="宋体" panose="02010600030101010101" pitchFamily="2" charset="-122"/>
              </a:rPr>
              <a:t>晶体厚度恰能使</a:t>
            </a:r>
            <a:r>
              <a:rPr lang="en-US" altLang="zh-CN" dirty="0">
                <a:solidFill>
                  <a:srgbClr val="4506E4"/>
                </a:solidFill>
              </a:rPr>
              <a:t>o</a:t>
            </a:r>
            <a:r>
              <a:rPr lang="zh-CN" altLang="en-US" dirty="0">
                <a:solidFill>
                  <a:srgbClr val="4506E4"/>
                </a:solidFill>
                <a:latin typeface="宋体" panose="02010600030101010101" pitchFamily="2" charset="-122"/>
              </a:rPr>
              <a:t>光和</a:t>
            </a:r>
            <a:r>
              <a:rPr lang="en-US" altLang="zh-CN" dirty="0">
                <a:solidFill>
                  <a:srgbClr val="4506E4"/>
                </a:solidFill>
              </a:rPr>
              <a:t>e</a:t>
            </a:r>
            <a:r>
              <a:rPr lang="zh-CN" altLang="en-US" dirty="0">
                <a:solidFill>
                  <a:srgbClr val="4506E4"/>
                </a:solidFill>
                <a:latin typeface="宋体" panose="02010600030101010101" pitchFamily="2" charset="-122"/>
              </a:rPr>
              <a:t>光光程差为</a:t>
            </a:r>
            <a:r>
              <a:rPr lang="en-US" altLang="zh-CN" dirty="0">
                <a:solidFill>
                  <a:srgbClr val="FF3300"/>
                </a:solidFill>
                <a:latin typeface="Symbol" panose="05050102010706020507" pitchFamily="18" charset="2"/>
              </a:rPr>
              <a:t>l</a:t>
            </a:r>
            <a:r>
              <a:rPr lang="en-US" altLang="zh-CN" dirty="0">
                <a:solidFill>
                  <a:srgbClr val="FF3300"/>
                </a:solidFill>
              </a:rPr>
              <a:t>/4</a:t>
            </a:r>
            <a:r>
              <a:rPr lang="zh-CN" altLang="en-US" dirty="0">
                <a:solidFill>
                  <a:srgbClr val="4506E4"/>
                </a:solidFill>
                <a:latin typeface="宋体" panose="02010600030101010101" pitchFamily="2" charset="-122"/>
              </a:rPr>
              <a:t>的晶片</a:t>
            </a:r>
          </a:p>
        </p:txBody>
      </p:sp>
      <p:graphicFrame>
        <p:nvGraphicFramePr>
          <p:cNvPr id="56" name="Object 10"/>
          <p:cNvGraphicFramePr>
            <a:graphicFrameLocks noChangeAspect="1"/>
          </p:cNvGraphicFramePr>
          <p:nvPr>
            <p:extLst>
              <p:ext uri="{D42A27DB-BD31-4B8C-83A1-F6EECF244321}">
                <p14:modId xmlns:p14="http://schemas.microsoft.com/office/powerpoint/2010/main" val="1216413108"/>
              </p:ext>
            </p:extLst>
          </p:nvPr>
        </p:nvGraphicFramePr>
        <p:xfrm>
          <a:off x="6894560" y="5147797"/>
          <a:ext cx="2351088" cy="1214437"/>
        </p:xfrm>
        <a:graphic>
          <a:graphicData uri="http://schemas.openxmlformats.org/presentationml/2006/ole">
            <mc:AlternateContent xmlns:mc="http://schemas.openxmlformats.org/markup-compatibility/2006">
              <mc:Choice xmlns:v="urn:schemas-microsoft-com:vml" Requires="v">
                <p:oleObj spid="_x0000_s489548" name="公式" r:id="rId25" imgW="761760" imgH="393480" progId="Equation.3">
                  <p:embed/>
                </p:oleObj>
              </mc:Choice>
              <mc:Fallback>
                <p:oleObj name="公式" r:id="rId25" imgW="761760" imgH="393480" progId="Equation.3">
                  <p:embed/>
                  <p:pic>
                    <p:nvPicPr>
                      <p:cNvPr id="0" name=""/>
                      <p:cNvPicPr>
                        <a:picLocks noChangeAspect="1" noChangeArrowheads="1"/>
                      </p:cNvPicPr>
                      <p:nvPr/>
                    </p:nvPicPr>
                    <p:blipFill>
                      <a:blip r:embed="rId26"/>
                      <a:srcRect/>
                      <a:stretch>
                        <a:fillRect/>
                      </a:stretch>
                    </p:blipFill>
                    <p:spPr bwMode="auto">
                      <a:xfrm>
                        <a:off x="6894560" y="5147797"/>
                        <a:ext cx="2351088" cy="121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 name="Object 11"/>
          <p:cNvGraphicFramePr>
            <a:graphicFrameLocks noChangeAspect="1"/>
          </p:cNvGraphicFramePr>
          <p:nvPr>
            <p:extLst>
              <p:ext uri="{D42A27DB-BD31-4B8C-83A1-F6EECF244321}">
                <p14:modId xmlns:p14="http://schemas.microsoft.com/office/powerpoint/2010/main" val="1880675759"/>
              </p:ext>
            </p:extLst>
          </p:nvPr>
        </p:nvGraphicFramePr>
        <p:xfrm>
          <a:off x="9245648" y="5067790"/>
          <a:ext cx="1071563" cy="1444625"/>
        </p:xfrm>
        <a:graphic>
          <a:graphicData uri="http://schemas.openxmlformats.org/presentationml/2006/ole">
            <mc:AlternateContent xmlns:mc="http://schemas.openxmlformats.org/markup-compatibility/2006">
              <mc:Choice xmlns:v="urn:schemas-microsoft-com:vml" Requires="v">
                <p:oleObj spid="_x0000_s489549" name="Equation" r:id="rId27" imgW="291973" imgH="393529" progId="Equation.3">
                  <p:embed/>
                </p:oleObj>
              </mc:Choice>
              <mc:Fallback>
                <p:oleObj name="Equation" r:id="rId27" imgW="291973" imgH="39352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245648" y="5067790"/>
                        <a:ext cx="1071563" cy="144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 name="Object 12"/>
          <p:cNvGraphicFramePr>
            <a:graphicFrameLocks noChangeAspect="1"/>
          </p:cNvGraphicFramePr>
          <p:nvPr>
            <p:extLst>
              <p:ext uri="{D42A27DB-BD31-4B8C-83A1-F6EECF244321}">
                <p14:modId xmlns:p14="http://schemas.microsoft.com/office/powerpoint/2010/main" val="36151918"/>
              </p:ext>
            </p:extLst>
          </p:nvPr>
        </p:nvGraphicFramePr>
        <p:xfrm>
          <a:off x="1821416" y="5468161"/>
          <a:ext cx="2984582" cy="767665"/>
        </p:xfrm>
        <a:graphic>
          <a:graphicData uri="http://schemas.openxmlformats.org/presentationml/2006/ole">
            <mc:AlternateContent xmlns:mc="http://schemas.openxmlformats.org/markup-compatibility/2006">
              <mc:Choice xmlns:v="urn:schemas-microsoft-com:vml" Requires="v">
                <p:oleObj spid="_x0000_s489550" name="Equation" r:id="rId29" imgW="889000" imgH="228600" progId="Equation.DSMT4">
                  <p:embed/>
                </p:oleObj>
              </mc:Choice>
              <mc:Fallback>
                <p:oleObj name="Equation" r:id="rId29" imgW="889000" imgH="22860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821416" y="5468161"/>
                        <a:ext cx="2984582" cy="767665"/>
                      </a:xfrm>
                      <a:prstGeom prst="rect">
                        <a:avLst/>
                      </a:prstGeom>
                      <a:noFill/>
                      <a:ln>
                        <a:noFill/>
                      </a:ln>
                      <a:effectLst/>
                      <a:extLst/>
                    </p:spPr>
                  </p:pic>
                </p:oleObj>
              </mc:Fallback>
            </mc:AlternateContent>
          </a:graphicData>
        </a:graphic>
      </p:graphicFrame>
      <p:graphicFrame>
        <p:nvGraphicFramePr>
          <p:cNvPr id="59" name="Object 13"/>
          <p:cNvGraphicFramePr>
            <a:graphicFrameLocks noChangeAspect="1"/>
          </p:cNvGraphicFramePr>
          <p:nvPr>
            <p:extLst>
              <p:ext uri="{D42A27DB-BD31-4B8C-83A1-F6EECF244321}">
                <p14:modId xmlns:p14="http://schemas.microsoft.com/office/powerpoint/2010/main" val="1089858649"/>
              </p:ext>
            </p:extLst>
          </p:nvPr>
        </p:nvGraphicFramePr>
        <p:xfrm>
          <a:off x="4887275" y="5297010"/>
          <a:ext cx="862669" cy="1215405"/>
        </p:xfrm>
        <a:graphic>
          <a:graphicData uri="http://schemas.openxmlformats.org/presentationml/2006/ole">
            <mc:AlternateContent xmlns:mc="http://schemas.openxmlformats.org/markup-compatibility/2006">
              <mc:Choice xmlns:v="urn:schemas-microsoft-com:vml" Requires="v">
                <p:oleObj spid="_x0000_s489551" name="Equation" r:id="rId31" imgW="279279" imgH="393529" progId="Equation.3">
                  <p:embed/>
                </p:oleObj>
              </mc:Choice>
              <mc:Fallback>
                <p:oleObj name="Equation" r:id="rId31" imgW="279279" imgH="393529"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87275" y="5297010"/>
                        <a:ext cx="862669" cy="1215405"/>
                      </a:xfrm>
                      <a:prstGeom prst="rect">
                        <a:avLst/>
                      </a:prstGeom>
                      <a:noFill/>
                      <a:ln>
                        <a:noFill/>
                      </a:ln>
                      <a:effectLst/>
                      <a:extLst/>
                    </p:spPr>
                  </p:pic>
                </p:oleObj>
              </mc:Fallback>
            </mc:AlternateContent>
          </a:graphicData>
        </a:graphic>
      </p:graphicFrame>
      <p:grpSp>
        <p:nvGrpSpPr>
          <p:cNvPr id="61" name="Group 36"/>
          <p:cNvGrpSpPr>
            <a:grpSpLocks/>
          </p:cNvGrpSpPr>
          <p:nvPr/>
        </p:nvGrpSpPr>
        <p:grpSpPr bwMode="auto">
          <a:xfrm>
            <a:off x="5910029" y="953037"/>
            <a:ext cx="1658938" cy="1598613"/>
            <a:chOff x="4548" y="241"/>
            <a:chExt cx="1045" cy="1007"/>
          </a:xfrm>
        </p:grpSpPr>
        <p:grpSp>
          <p:nvGrpSpPr>
            <p:cNvPr id="62" name="Group 19"/>
            <p:cNvGrpSpPr>
              <a:grpSpLocks/>
            </p:cNvGrpSpPr>
            <p:nvPr/>
          </p:nvGrpSpPr>
          <p:grpSpPr bwMode="auto">
            <a:xfrm>
              <a:off x="4548" y="840"/>
              <a:ext cx="1008" cy="408"/>
              <a:chOff x="4236" y="732"/>
              <a:chExt cx="1008" cy="408"/>
            </a:xfrm>
          </p:grpSpPr>
          <p:sp>
            <p:nvSpPr>
              <p:cNvPr id="64" name="Line 20"/>
              <p:cNvSpPr>
                <a:spLocks noChangeShapeType="1"/>
              </p:cNvSpPr>
              <p:nvPr/>
            </p:nvSpPr>
            <p:spPr bwMode="auto">
              <a:xfrm>
                <a:off x="4236" y="948"/>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5" name="Group 21"/>
              <p:cNvGrpSpPr>
                <a:grpSpLocks/>
              </p:cNvGrpSpPr>
              <p:nvPr/>
            </p:nvGrpSpPr>
            <p:grpSpPr bwMode="auto">
              <a:xfrm>
                <a:off x="4308" y="744"/>
                <a:ext cx="180" cy="396"/>
                <a:chOff x="4380" y="744"/>
                <a:chExt cx="180" cy="396"/>
              </a:xfrm>
            </p:grpSpPr>
            <p:sp>
              <p:nvSpPr>
                <p:cNvPr id="72" name="Oval 22"/>
                <p:cNvSpPr>
                  <a:spLocks noChangeArrowheads="1"/>
                </p:cNvSpPr>
                <p:nvPr/>
              </p:nvSpPr>
              <p:spPr bwMode="auto">
                <a:xfrm>
                  <a:off x="4380" y="744"/>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23"/>
                <p:cNvSpPr>
                  <a:spLocks noChangeShapeType="1"/>
                </p:cNvSpPr>
                <p:nvPr/>
              </p:nvSpPr>
              <p:spPr bwMode="auto">
                <a:xfrm>
                  <a:off x="4548" y="888"/>
                  <a:ext cx="0" cy="192"/>
                </a:xfrm>
                <a:prstGeom prst="line">
                  <a:avLst/>
                </a:prstGeom>
                <a:noFill/>
                <a:ln w="28575">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6" name="Group 24"/>
              <p:cNvGrpSpPr>
                <a:grpSpLocks/>
              </p:cNvGrpSpPr>
              <p:nvPr/>
            </p:nvGrpSpPr>
            <p:grpSpPr bwMode="auto">
              <a:xfrm>
                <a:off x="4620" y="732"/>
                <a:ext cx="180" cy="396"/>
                <a:chOff x="4476" y="840"/>
                <a:chExt cx="180" cy="396"/>
              </a:xfrm>
            </p:grpSpPr>
            <p:sp>
              <p:nvSpPr>
                <p:cNvPr id="70" name="Oval 25"/>
                <p:cNvSpPr>
                  <a:spLocks noChangeArrowheads="1"/>
                </p:cNvSpPr>
                <p:nvPr/>
              </p:nvSpPr>
              <p:spPr bwMode="auto">
                <a:xfrm>
                  <a:off x="4476" y="840"/>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26"/>
                <p:cNvSpPr>
                  <a:spLocks noChangeShapeType="1"/>
                </p:cNvSpPr>
                <p:nvPr/>
              </p:nvSpPr>
              <p:spPr bwMode="auto">
                <a:xfrm>
                  <a:off x="4644" y="984"/>
                  <a:ext cx="0" cy="192"/>
                </a:xfrm>
                <a:prstGeom prst="line">
                  <a:avLst/>
                </a:prstGeom>
                <a:noFill/>
                <a:ln w="28575">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7" name="Group 27"/>
              <p:cNvGrpSpPr>
                <a:grpSpLocks/>
              </p:cNvGrpSpPr>
              <p:nvPr/>
            </p:nvGrpSpPr>
            <p:grpSpPr bwMode="auto">
              <a:xfrm>
                <a:off x="4920" y="732"/>
                <a:ext cx="180" cy="396"/>
                <a:chOff x="4920" y="756"/>
                <a:chExt cx="180" cy="396"/>
              </a:xfrm>
            </p:grpSpPr>
            <p:sp>
              <p:nvSpPr>
                <p:cNvPr id="68" name="Oval 28"/>
                <p:cNvSpPr>
                  <a:spLocks noChangeArrowheads="1"/>
                </p:cNvSpPr>
                <p:nvPr/>
              </p:nvSpPr>
              <p:spPr bwMode="auto">
                <a:xfrm>
                  <a:off x="4920" y="756"/>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29"/>
                <p:cNvSpPr>
                  <a:spLocks noChangeShapeType="1"/>
                </p:cNvSpPr>
                <p:nvPr/>
              </p:nvSpPr>
              <p:spPr bwMode="auto">
                <a:xfrm>
                  <a:off x="5088" y="900"/>
                  <a:ext cx="0" cy="192"/>
                </a:xfrm>
                <a:prstGeom prst="line">
                  <a:avLst/>
                </a:prstGeom>
                <a:noFill/>
                <a:ln w="28575">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63" name="Text Box 31"/>
            <p:cNvSpPr txBox="1">
              <a:spLocks noChangeArrowheads="1"/>
            </p:cNvSpPr>
            <p:nvPr/>
          </p:nvSpPr>
          <p:spPr bwMode="auto">
            <a:xfrm>
              <a:off x="4645" y="241"/>
              <a:ext cx="948" cy="601"/>
            </a:xfrm>
            <a:prstGeom prst="rect">
              <a:avLst/>
            </a:prstGeom>
            <a:noFill/>
            <a:ln w="9525">
              <a:noFill/>
              <a:miter lim="800000"/>
              <a:headEnd/>
              <a:tailEnd/>
            </a:ln>
          </p:spPr>
          <p:txBody>
            <a:bodyPr wrap="square">
              <a:spAutoFit/>
            </a:bodyPr>
            <a:lstStyle/>
            <a:p>
              <a:pPr>
                <a:defRPr/>
              </a:pPr>
              <a:r>
                <a:rPr lang="zh-CN" altLang="en-US" sz="2800" b="1" dirty="0">
                  <a:solidFill>
                    <a:srgbClr val="FF0000"/>
                  </a:solidFill>
                </a:rPr>
                <a:t>正</a:t>
              </a:r>
              <a:r>
                <a:rPr lang="zh-CN" altLang="en-US" sz="2800" b="1" dirty="0">
                  <a:solidFill>
                    <a:srgbClr val="9900CC"/>
                  </a:solidFill>
                </a:rPr>
                <a:t>椭圆偏振光</a:t>
              </a:r>
            </a:p>
          </p:txBody>
        </p:sp>
      </p:grpSp>
    </p:spTree>
    <p:extLst>
      <p:ext uri="{BB962C8B-B14F-4D97-AF65-F5344CB8AC3E}">
        <p14:creationId xmlns:p14="http://schemas.microsoft.com/office/powerpoint/2010/main" val="84739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anim calcmode="lin" valueType="num">
                                      <p:cBhvr>
                                        <p:cTn id="58" dur="1000" fill="hold"/>
                                        <p:tgtEl>
                                          <p:spTgt spid="31"/>
                                        </p:tgtEl>
                                        <p:attrNameLst>
                                          <p:attrName>ppt_x</p:attrName>
                                        </p:attrNameLst>
                                      </p:cBhvr>
                                      <p:tavLst>
                                        <p:tav tm="0">
                                          <p:val>
                                            <p:strVal val="#ppt_x"/>
                                          </p:val>
                                        </p:tav>
                                        <p:tav tm="100000">
                                          <p:val>
                                            <p:strVal val="#ppt_x"/>
                                          </p:val>
                                        </p:tav>
                                      </p:tavLst>
                                    </p:anim>
                                    <p:anim calcmode="lin" valueType="num">
                                      <p:cBhvr>
                                        <p:cTn id="5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cBhvr additive="base">
                                        <p:cTn id="64" dur="500" fill="hold"/>
                                        <p:tgtEl>
                                          <p:spTgt spid="36"/>
                                        </p:tgtEl>
                                        <p:attrNameLst>
                                          <p:attrName>ppt_x</p:attrName>
                                        </p:attrNameLst>
                                      </p:cBhvr>
                                      <p:tavLst>
                                        <p:tav tm="0">
                                          <p:val>
                                            <p:strVal val="#ppt_x"/>
                                          </p:val>
                                        </p:tav>
                                        <p:tav tm="100000">
                                          <p:val>
                                            <p:strVal val="#ppt_x"/>
                                          </p:val>
                                        </p:tav>
                                      </p:tavLst>
                                    </p:anim>
                                    <p:anim calcmode="lin" valueType="num">
                                      <p:cBhvr additive="base">
                                        <p:cTn id="6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anim calcmode="lin" valueType="num">
                                      <p:cBhvr>
                                        <p:cTn id="71" dur="1000" fill="hold"/>
                                        <p:tgtEl>
                                          <p:spTgt spid="32"/>
                                        </p:tgtEl>
                                        <p:attrNameLst>
                                          <p:attrName>ppt_x</p:attrName>
                                        </p:attrNameLst>
                                      </p:cBhvr>
                                      <p:tavLst>
                                        <p:tav tm="0">
                                          <p:val>
                                            <p:strVal val="#ppt_x"/>
                                          </p:val>
                                        </p:tav>
                                        <p:tav tm="100000">
                                          <p:val>
                                            <p:strVal val="#ppt_x"/>
                                          </p:val>
                                        </p:tav>
                                      </p:tavLst>
                                    </p:anim>
                                    <p:anim calcmode="lin" valueType="num">
                                      <p:cBhvr>
                                        <p:cTn id="7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additive="base">
                                        <p:cTn id="77" dur="500" fill="hold"/>
                                        <p:tgtEl>
                                          <p:spTgt spid="41"/>
                                        </p:tgtEl>
                                        <p:attrNameLst>
                                          <p:attrName>ppt_x</p:attrName>
                                        </p:attrNameLst>
                                      </p:cBhvr>
                                      <p:tavLst>
                                        <p:tav tm="0">
                                          <p:val>
                                            <p:strVal val="#ppt_x"/>
                                          </p:val>
                                        </p:tav>
                                        <p:tav tm="100000">
                                          <p:val>
                                            <p:strVal val="#ppt_x"/>
                                          </p:val>
                                        </p:tav>
                                      </p:tavLst>
                                    </p:anim>
                                    <p:anim calcmode="lin" valueType="num">
                                      <p:cBhvr additive="base">
                                        <p:cTn id="7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1000"/>
                                        <p:tgtEl>
                                          <p:spTgt spid="35"/>
                                        </p:tgtEl>
                                      </p:cBhvr>
                                    </p:animEffect>
                                    <p:anim calcmode="lin" valueType="num">
                                      <p:cBhvr>
                                        <p:cTn id="84" dur="1000" fill="hold"/>
                                        <p:tgtEl>
                                          <p:spTgt spid="35"/>
                                        </p:tgtEl>
                                        <p:attrNameLst>
                                          <p:attrName>ppt_x</p:attrName>
                                        </p:attrNameLst>
                                      </p:cBhvr>
                                      <p:tavLst>
                                        <p:tav tm="0">
                                          <p:val>
                                            <p:strVal val="#ppt_x"/>
                                          </p:val>
                                        </p:tav>
                                        <p:tav tm="100000">
                                          <p:val>
                                            <p:strVal val="#ppt_x"/>
                                          </p:val>
                                        </p:tav>
                                      </p:tavLst>
                                    </p:anim>
                                    <p:anim calcmode="lin" valueType="num">
                                      <p:cBhvr>
                                        <p:cTn id="8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33"/>
                                        </p:tgtEl>
                                        <p:attrNameLst>
                                          <p:attrName>style.visibility</p:attrName>
                                        </p:attrNameLst>
                                      </p:cBhvr>
                                      <p:to>
                                        <p:strVal val="visible"/>
                                      </p:to>
                                    </p:set>
                                    <p:anim calcmode="lin" valueType="num">
                                      <p:cBhvr additive="base">
                                        <p:cTn id="90" dur="500" fill="hold"/>
                                        <p:tgtEl>
                                          <p:spTgt spid="33"/>
                                        </p:tgtEl>
                                        <p:attrNameLst>
                                          <p:attrName>ppt_x</p:attrName>
                                        </p:attrNameLst>
                                      </p:cBhvr>
                                      <p:tavLst>
                                        <p:tav tm="0">
                                          <p:val>
                                            <p:strVal val="#ppt_x"/>
                                          </p:val>
                                        </p:tav>
                                        <p:tav tm="100000">
                                          <p:val>
                                            <p:strVal val="#ppt_x"/>
                                          </p:val>
                                        </p:tav>
                                      </p:tavLst>
                                    </p:anim>
                                    <p:anim calcmode="lin" valueType="num">
                                      <p:cBhvr additive="base">
                                        <p:cTn id="9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1000"/>
                                        <p:tgtEl>
                                          <p:spTgt spid="39"/>
                                        </p:tgtEl>
                                      </p:cBhvr>
                                    </p:animEffect>
                                    <p:anim calcmode="lin" valueType="num">
                                      <p:cBhvr>
                                        <p:cTn id="97" dur="1000" fill="hold"/>
                                        <p:tgtEl>
                                          <p:spTgt spid="39"/>
                                        </p:tgtEl>
                                        <p:attrNameLst>
                                          <p:attrName>ppt_x</p:attrName>
                                        </p:attrNameLst>
                                      </p:cBhvr>
                                      <p:tavLst>
                                        <p:tav tm="0">
                                          <p:val>
                                            <p:strVal val="#ppt_x"/>
                                          </p:val>
                                        </p:tav>
                                        <p:tav tm="100000">
                                          <p:val>
                                            <p:strVal val="#ppt_x"/>
                                          </p:val>
                                        </p:tav>
                                      </p:tavLst>
                                    </p:anim>
                                    <p:anim calcmode="lin" valueType="num">
                                      <p:cBhvr>
                                        <p:cTn id="9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42"/>
                                        </p:tgtEl>
                                        <p:attrNameLst>
                                          <p:attrName>style.visibility</p:attrName>
                                        </p:attrNameLst>
                                      </p:cBhvr>
                                      <p:to>
                                        <p:strVal val="visible"/>
                                      </p:to>
                                    </p:set>
                                    <p:anim calcmode="lin" valueType="num">
                                      <p:cBhvr additive="base">
                                        <p:cTn id="103" dur="500" fill="hold"/>
                                        <p:tgtEl>
                                          <p:spTgt spid="42"/>
                                        </p:tgtEl>
                                        <p:attrNameLst>
                                          <p:attrName>ppt_x</p:attrName>
                                        </p:attrNameLst>
                                      </p:cBhvr>
                                      <p:tavLst>
                                        <p:tav tm="0">
                                          <p:val>
                                            <p:strVal val="#ppt_x"/>
                                          </p:val>
                                        </p:tav>
                                        <p:tav tm="100000">
                                          <p:val>
                                            <p:strVal val="#ppt_x"/>
                                          </p:val>
                                        </p:tav>
                                      </p:tavLst>
                                    </p:anim>
                                    <p:anim calcmode="lin" valueType="num">
                                      <p:cBhvr additive="base">
                                        <p:cTn id="10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4"/>
                                        </p:tgtEl>
                                        <p:attrNameLst>
                                          <p:attrName>style.visibility</p:attrName>
                                        </p:attrNameLst>
                                      </p:cBhvr>
                                      <p:to>
                                        <p:strVal val="visible"/>
                                      </p:to>
                                    </p:set>
                                    <p:anim calcmode="lin" valueType="num">
                                      <p:cBhvr additive="base">
                                        <p:cTn id="109" dur="500" fill="hold"/>
                                        <p:tgtEl>
                                          <p:spTgt spid="34"/>
                                        </p:tgtEl>
                                        <p:attrNameLst>
                                          <p:attrName>ppt_x</p:attrName>
                                        </p:attrNameLst>
                                      </p:cBhvr>
                                      <p:tavLst>
                                        <p:tav tm="0">
                                          <p:val>
                                            <p:strVal val="#ppt_x"/>
                                          </p:val>
                                        </p:tav>
                                        <p:tav tm="100000">
                                          <p:val>
                                            <p:strVal val="#ppt_x"/>
                                          </p:val>
                                        </p:tav>
                                      </p:tavLst>
                                    </p:anim>
                                    <p:anim calcmode="lin" valueType="num">
                                      <p:cBhvr additive="base">
                                        <p:cTn id="11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8"/>
                                        </p:tgtEl>
                                        <p:attrNameLst>
                                          <p:attrName>style.visibility</p:attrName>
                                        </p:attrNameLst>
                                      </p:cBhvr>
                                      <p:to>
                                        <p:strVal val="visible"/>
                                      </p:to>
                                    </p:set>
                                    <p:anim calcmode="lin" valueType="num">
                                      <p:cBhvr additive="base">
                                        <p:cTn id="115" dur="500" fill="hold"/>
                                        <p:tgtEl>
                                          <p:spTgt spid="38"/>
                                        </p:tgtEl>
                                        <p:attrNameLst>
                                          <p:attrName>ppt_x</p:attrName>
                                        </p:attrNameLst>
                                      </p:cBhvr>
                                      <p:tavLst>
                                        <p:tav tm="0">
                                          <p:val>
                                            <p:strVal val="#ppt_x"/>
                                          </p:val>
                                        </p:tav>
                                        <p:tav tm="100000">
                                          <p:val>
                                            <p:strVal val="#ppt_x"/>
                                          </p:val>
                                        </p:tav>
                                      </p:tavLst>
                                    </p:anim>
                                    <p:anim calcmode="lin" valueType="num">
                                      <p:cBhvr additive="base">
                                        <p:cTn id="1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nodeType="click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fade">
                                      <p:cBhvr>
                                        <p:cTn id="121" dur="1000"/>
                                        <p:tgtEl>
                                          <p:spTgt spid="40"/>
                                        </p:tgtEl>
                                      </p:cBhvr>
                                    </p:animEffect>
                                    <p:anim calcmode="lin" valueType="num">
                                      <p:cBhvr>
                                        <p:cTn id="122" dur="1000" fill="hold"/>
                                        <p:tgtEl>
                                          <p:spTgt spid="40"/>
                                        </p:tgtEl>
                                        <p:attrNameLst>
                                          <p:attrName>ppt_x</p:attrName>
                                        </p:attrNameLst>
                                      </p:cBhvr>
                                      <p:tavLst>
                                        <p:tav tm="0">
                                          <p:val>
                                            <p:strVal val="#ppt_x"/>
                                          </p:val>
                                        </p:tav>
                                        <p:tav tm="100000">
                                          <p:val>
                                            <p:strVal val="#ppt_x"/>
                                          </p:val>
                                        </p:tav>
                                      </p:tavLst>
                                    </p:anim>
                                    <p:anim calcmode="lin" valueType="num">
                                      <p:cBhvr>
                                        <p:cTn id="12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37"/>
                                        </p:tgtEl>
                                        <p:attrNameLst>
                                          <p:attrName>style.visibility</p:attrName>
                                        </p:attrNameLst>
                                      </p:cBhvr>
                                      <p:to>
                                        <p:strVal val="visible"/>
                                      </p:to>
                                    </p:set>
                                    <p:anim calcmode="lin" valueType="num">
                                      <p:cBhvr additive="base">
                                        <p:cTn id="128" dur="500" fill="hold"/>
                                        <p:tgtEl>
                                          <p:spTgt spid="37"/>
                                        </p:tgtEl>
                                        <p:attrNameLst>
                                          <p:attrName>ppt_x</p:attrName>
                                        </p:attrNameLst>
                                      </p:cBhvr>
                                      <p:tavLst>
                                        <p:tav tm="0">
                                          <p:val>
                                            <p:strVal val="#ppt_x"/>
                                          </p:val>
                                        </p:tav>
                                        <p:tav tm="100000">
                                          <p:val>
                                            <p:strVal val="#ppt_x"/>
                                          </p:val>
                                        </p:tav>
                                      </p:tavLst>
                                    </p:anim>
                                    <p:anim calcmode="lin" valueType="num">
                                      <p:cBhvr additive="base">
                                        <p:cTn id="12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43"/>
                                        </p:tgtEl>
                                        <p:attrNameLst>
                                          <p:attrName>style.visibility</p:attrName>
                                        </p:attrNameLst>
                                      </p:cBhvr>
                                      <p:to>
                                        <p:strVal val="visible"/>
                                      </p:to>
                                    </p:set>
                                    <p:animEffect transition="in" filter="fade">
                                      <p:cBhvr>
                                        <p:cTn id="134" dur="1000"/>
                                        <p:tgtEl>
                                          <p:spTgt spid="43"/>
                                        </p:tgtEl>
                                      </p:cBhvr>
                                    </p:animEffect>
                                    <p:anim calcmode="lin" valueType="num">
                                      <p:cBhvr>
                                        <p:cTn id="135" dur="1000" fill="hold"/>
                                        <p:tgtEl>
                                          <p:spTgt spid="43"/>
                                        </p:tgtEl>
                                        <p:attrNameLst>
                                          <p:attrName>ppt_x</p:attrName>
                                        </p:attrNameLst>
                                      </p:cBhvr>
                                      <p:tavLst>
                                        <p:tav tm="0">
                                          <p:val>
                                            <p:strVal val="#ppt_x"/>
                                          </p:val>
                                        </p:tav>
                                        <p:tav tm="100000">
                                          <p:val>
                                            <p:strVal val="#ppt_x"/>
                                          </p:val>
                                        </p:tav>
                                      </p:tavLst>
                                    </p:anim>
                                    <p:anim calcmode="lin" valueType="num">
                                      <p:cBhvr>
                                        <p:cTn id="13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44"/>
                                        </p:tgtEl>
                                        <p:attrNameLst>
                                          <p:attrName>style.visibility</p:attrName>
                                        </p:attrNameLst>
                                      </p:cBhvr>
                                      <p:to>
                                        <p:strVal val="visible"/>
                                      </p:to>
                                    </p:set>
                                    <p:anim calcmode="lin" valueType="num">
                                      <p:cBhvr additive="base">
                                        <p:cTn id="141" dur="500" fill="hold"/>
                                        <p:tgtEl>
                                          <p:spTgt spid="44"/>
                                        </p:tgtEl>
                                        <p:attrNameLst>
                                          <p:attrName>ppt_x</p:attrName>
                                        </p:attrNameLst>
                                      </p:cBhvr>
                                      <p:tavLst>
                                        <p:tav tm="0">
                                          <p:val>
                                            <p:strVal val="#ppt_x"/>
                                          </p:val>
                                        </p:tav>
                                        <p:tav tm="100000">
                                          <p:val>
                                            <p:strVal val="#ppt_x"/>
                                          </p:val>
                                        </p:tav>
                                      </p:tavLst>
                                    </p:anim>
                                    <p:anim calcmode="lin" valueType="num">
                                      <p:cBhvr additive="base">
                                        <p:cTn id="14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14" presetClass="entr" presetSubtype="10" fill="hold" nodeType="click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randombar(horizontal)">
                                      <p:cBhvr>
                                        <p:cTn id="147" dur="500"/>
                                        <p:tgtEl>
                                          <p:spTgt spid="45"/>
                                        </p:tgtEl>
                                      </p:cBhvr>
                                    </p:animEffect>
                                  </p:childTnLst>
                                </p:cTn>
                              </p:par>
                            </p:childTnLst>
                          </p:cTn>
                        </p:par>
                      </p:childTnLst>
                    </p:cTn>
                  </p:par>
                  <p:par>
                    <p:cTn id="148" fill="hold">
                      <p:stCondLst>
                        <p:cond delay="indefinite"/>
                      </p:stCondLst>
                      <p:childTnLst>
                        <p:par>
                          <p:cTn id="149" fill="hold">
                            <p:stCondLst>
                              <p:cond delay="0"/>
                            </p:stCondLst>
                            <p:childTnLst>
                              <p:par>
                                <p:cTn id="150" presetID="31" presetClass="entr" presetSubtype="0" fill="hold" nodeType="clickEffect">
                                  <p:stCondLst>
                                    <p:cond delay="0"/>
                                  </p:stCondLst>
                                  <p:childTnLst>
                                    <p:set>
                                      <p:cBhvr>
                                        <p:cTn id="151" dur="1" fill="hold">
                                          <p:stCondLst>
                                            <p:cond delay="0"/>
                                          </p:stCondLst>
                                        </p:cTn>
                                        <p:tgtEl>
                                          <p:spTgt spid="46"/>
                                        </p:tgtEl>
                                        <p:attrNameLst>
                                          <p:attrName>style.visibility</p:attrName>
                                        </p:attrNameLst>
                                      </p:cBhvr>
                                      <p:to>
                                        <p:strVal val="visible"/>
                                      </p:to>
                                    </p:set>
                                    <p:anim calcmode="lin" valueType="num">
                                      <p:cBhvr>
                                        <p:cTn id="152" dur="1000" fill="hold"/>
                                        <p:tgtEl>
                                          <p:spTgt spid="46"/>
                                        </p:tgtEl>
                                        <p:attrNameLst>
                                          <p:attrName>ppt_w</p:attrName>
                                        </p:attrNameLst>
                                      </p:cBhvr>
                                      <p:tavLst>
                                        <p:tav tm="0">
                                          <p:val>
                                            <p:fltVal val="0"/>
                                          </p:val>
                                        </p:tav>
                                        <p:tav tm="100000">
                                          <p:val>
                                            <p:strVal val="#ppt_w"/>
                                          </p:val>
                                        </p:tav>
                                      </p:tavLst>
                                    </p:anim>
                                    <p:anim calcmode="lin" valueType="num">
                                      <p:cBhvr>
                                        <p:cTn id="153" dur="1000" fill="hold"/>
                                        <p:tgtEl>
                                          <p:spTgt spid="46"/>
                                        </p:tgtEl>
                                        <p:attrNameLst>
                                          <p:attrName>ppt_h</p:attrName>
                                        </p:attrNameLst>
                                      </p:cBhvr>
                                      <p:tavLst>
                                        <p:tav tm="0">
                                          <p:val>
                                            <p:fltVal val="0"/>
                                          </p:val>
                                        </p:tav>
                                        <p:tav tm="100000">
                                          <p:val>
                                            <p:strVal val="#ppt_h"/>
                                          </p:val>
                                        </p:tav>
                                      </p:tavLst>
                                    </p:anim>
                                    <p:anim calcmode="lin" valueType="num">
                                      <p:cBhvr>
                                        <p:cTn id="154" dur="1000" fill="hold"/>
                                        <p:tgtEl>
                                          <p:spTgt spid="46"/>
                                        </p:tgtEl>
                                        <p:attrNameLst>
                                          <p:attrName>style.rotation</p:attrName>
                                        </p:attrNameLst>
                                      </p:cBhvr>
                                      <p:tavLst>
                                        <p:tav tm="0">
                                          <p:val>
                                            <p:fltVal val="90"/>
                                          </p:val>
                                        </p:tav>
                                        <p:tav tm="100000">
                                          <p:val>
                                            <p:fltVal val="0"/>
                                          </p:val>
                                        </p:tav>
                                      </p:tavLst>
                                    </p:anim>
                                    <p:animEffect transition="in" filter="fade">
                                      <p:cBhvr>
                                        <p:cTn id="155" dur="1000"/>
                                        <p:tgtEl>
                                          <p:spTgt spid="46"/>
                                        </p:tgtEl>
                                      </p:cBhvr>
                                    </p:animEffect>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nodeType="clickEffect">
                                  <p:stCondLst>
                                    <p:cond delay="0"/>
                                  </p:stCondLst>
                                  <p:childTnLst>
                                    <p:set>
                                      <p:cBhvr>
                                        <p:cTn id="159" dur="1" fill="hold">
                                          <p:stCondLst>
                                            <p:cond delay="0"/>
                                          </p:stCondLst>
                                        </p:cTn>
                                        <p:tgtEl>
                                          <p:spTgt spid="47"/>
                                        </p:tgtEl>
                                        <p:attrNameLst>
                                          <p:attrName>style.visibility</p:attrName>
                                        </p:attrNameLst>
                                      </p:cBhvr>
                                      <p:to>
                                        <p:strVal val="visible"/>
                                      </p:to>
                                    </p:set>
                                    <p:anim calcmode="lin" valueType="num">
                                      <p:cBhvr additive="base">
                                        <p:cTn id="160" dur="500" fill="hold"/>
                                        <p:tgtEl>
                                          <p:spTgt spid="47"/>
                                        </p:tgtEl>
                                        <p:attrNameLst>
                                          <p:attrName>ppt_x</p:attrName>
                                        </p:attrNameLst>
                                      </p:cBhvr>
                                      <p:tavLst>
                                        <p:tav tm="0">
                                          <p:val>
                                            <p:strVal val="#ppt_x"/>
                                          </p:val>
                                        </p:tav>
                                        <p:tav tm="100000">
                                          <p:val>
                                            <p:strVal val="#ppt_x"/>
                                          </p:val>
                                        </p:tav>
                                      </p:tavLst>
                                    </p:anim>
                                    <p:anim calcmode="lin" valueType="num">
                                      <p:cBhvr additive="base">
                                        <p:cTn id="16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1" presetClass="entr" presetSubtype="1" fill="hold" grpId="0" nodeType="clickEffect">
                                  <p:stCondLst>
                                    <p:cond delay="0"/>
                                  </p:stCondLst>
                                  <p:childTnLst>
                                    <p:set>
                                      <p:cBhvr>
                                        <p:cTn id="165" dur="1" fill="hold">
                                          <p:stCondLst>
                                            <p:cond delay="0"/>
                                          </p:stCondLst>
                                        </p:cTn>
                                        <p:tgtEl>
                                          <p:spTgt spid="55"/>
                                        </p:tgtEl>
                                        <p:attrNameLst>
                                          <p:attrName>style.visibility</p:attrName>
                                        </p:attrNameLst>
                                      </p:cBhvr>
                                      <p:to>
                                        <p:strVal val="visible"/>
                                      </p:to>
                                    </p:set>
                                    <p:animEffect transition="in" filter="wheel(1)">
                                      <p:cBhvr>
                                        <p:cTn id="166" dur="2000"/>
                                        <p:tgtEl>
                                          <p:spTgt spid="55"/>
                                        </p:tgtEl>
                                      </p:cBhvr>
                                    </p:animEffect>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nodeType="clickEffect">
                                  <p:stCondLst>
                                    <p:cond delay="0"/>
                                  </p:stCondLst>
                                  <p:childTnLst>
                                    <p:set>
                                      <p:cBhvr>
                                        <p:cTn id="170" dur="1" fill="hold">
                                          <p:stCondLst>
                                            <p:cond delay="0"/>
                                          </p:stCondLst>
                                        </p:cTn>
                                        <p:tgtEl>
                                          <p:spTgt spid="58"/>
                                        </p:tgtEl>
                                        <p:attrNameLst>
                                          <p:attrName>style.visibility</p:attrName>
                                        </p:attrNameLst>
                                      </p:cBhvr>
                                      <p:to>
                                        <p:strVal val="visible"/>
                                      </p:to>
                                    </p:set>
                                    <p:anim calcmode="lin" valueType="num">
                                      <p:cBhvr additive="base">
                                        <p:cTn id="171" dur="500" fill="hold"/>
                                        <p:tgtEl>
                                          <p:spTgt spid="58"/>
                                        </p:tgtEl>
                                        <p:attrNameLst>
                                          <p:attrName>ppt_x</p:attrName>
                                        </p:attrNameLst>
                                      </p:cBhvr>
                                      <p:tavLst>
                                        <p:tav tm="0">
                                          <p:val>
                                            <p:strVal val="#ppt_x"/>
                                          </p:val>
                                        </p:tav>
                                        <p:tav tm="100000">
                                          <p:val>
                                            <p:strVal val="#ppt_x"/>
                                          </p:val>
                                        </p:tav>
                                      </p:tavLst>
                                    </p:anim>
                                    <p:anim calcmode="lin" valueType="num">
                                      <p:cBhvr additive="base">
                                        <p:cTn id="17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14" presetClass="entr" presetSubtype="10" fill="hold"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randombar(horizontal)">
                                      <p:cBhvr>
                                        <p:cTn id="177" dur="500"/>
                                        <p:tgtEl>
                                          <p:spTgt spid="59"/>
                                        </p:tgtEl>
                                      </p:cBhvr>
                                    </p:animEffect>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56"/>
                                        </p:tgtEl>
                                        <p:attrNameLst>
                                          <p:attrName>style.visibility</p:attrName>
                                        </p:attrNameLst>
                                      </p:cBhvr>
                                      <p:to>
                                        <p:strVal val="visible"/>
                                      </p:to>
                                    </p:set>
                                    <p:animEffect transition="in" filter="fade">
                                      <p:cBhvr>
                                        <p:cTn id="182" dur="1000"/>
                                        <p:tgtEl>
                                          <p:spTgt spid="56"/>
                                        </p:tgtEl>
                                      </p:cBhvr>
                                    </p:animEffect>
                                    <p:anim calcmode="lin" valueType="num">
                                      <p:cBhvr>
                                        <p:cTn id="183" dur="1000" fill="hold"/>
                                        <p:tgtEl>
                                          <p:spTgt spid="56"/>
                                        </p:tgtEl>
                                        <p:attrNameLst>
                                          <p:attrName>ppt_x</p:attrName>
                                        </p:attrNameLst>
                                      </p:cBhvr>
                                      <p:tavLst>
                                        <p:tav tm="0">
                                          <p:val>
                                            <p:strVal val="#ppt_x"/>
                                          </p:val>
                                        </p:tav>
                                        <p:tav tm="100000">
                                          <p:val>
                                            <p:strVal val="#ppt_x"/>
                                          </p:val>
                                        </p:tav>
                                      </p:tavLst>
                                    </p:anim>
                                    <p:anim calcmode="lin" valueType="num">
                                      <p:cBhvr>
                                        <p:cTn id="18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14" presetClass="entr" presetSubtype="10" fill="hold" nodeType="clickEffect">
                                  <p:stCondLst>
                                    <p:cond delay="0"/>
                                  </p:stCondLst>
                                  <p:childTnLst>
                                    <p:set>
                                      <p:cBhvr>
                                        <p:cTn id="188" dur="1" fill="hold">
                                          <p:stCondLst>
                                            <p:cond delay="0"/>
                                          </p:stCondLst>
                                        </p:cTn>
                                        <p:tgtEl>
                                          <p:spTgt spid="57"/>
                                        </p:tgtEl>
                                        <p:attrNameLst>
                                          <p:attrName>style.visibility</p:attrName>
                                        </p:attrNameLst>
                                      </p:cBhvr>
                                      <p:to>
                                        <p:strVal val="visible"/>
                                      </p:to>
                                    </p:set>
                                    <p:animEffect transition="in" filter="randombar(horizontal)">
                                      <p:cBhvr>
                                        <p:cTn id="189" dur="500"/>
                                        <p:tgtEl>
                                          <p:spTgt spid="57"/>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61"/>
                                        </p:tgtEl>
                                        <p:attrNameLst>
                                          <p:attrName>style.visibility</p:attrName>
                                        </p:attrNameLst>
                                      </p:cBhvr>
                                      <p:to>
                                        <p:strVal val="visible"/>
                                      </p:to>
                                    </p:set>
                                    <p:animEffect transition="in" filter="dissolve">
                                      <p:cBhvr>
                                        <p:cTn id="19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animBg="1"/>
      <p:bldP spid="33" grpId="0" animBg="1"/>
      <p:bldP spid="34" grpId="0" animBg="1"/>
      <p:bldP spid="35" grpId="0"/>
      <p:bldP spid="36" grpId="0" animBg="1"/>
      <p:bldP spid="37" grpId="0" animBg="1"/>
      <p:bldP spid="38" grpId="0" animBg="1"/>
      <p:bldP spid="41" grpId="0" animBg="1"/>
      <p:bldP spid="42" grpId="0" animBg="1"/>
      <p:bldP spid="5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20115" y="2770780"/>
            <a:ext cx="82309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76250" indent="-476250"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en-US" altLang="zh-CN" dirty="0">
                <a:solidFill>
                  <a:srgbClr val="009900"/>
                </a:solidFill>
              </a:rPr>
              <a:t>(1)</a:t>
            </a:r>
            <a:r>
              <a:rPr lang="zh-CN" altLang="en-US" dirty="0">
                <a:solidFill>
                  <a:srgbClr val="009900"/>
                </a:solidFill>
              </a:rPr>
              <a:t>线偏振光通过</a:t>
            </a:r>
            <a:r>
              <a:rPr lang="en-US" altLang="zh-CN" dirty="0">
                <a:solidFill>
                  <a:srgbClr val="FF0000"/>
                </a:solidFill>
                <a:latin typeface="Symbol" panose="05050102010706020507" pitchFamily="18" charset="2"/>
              </a:rPr>
              <a:t>l/</a:t>
            </a:r>
            <a:r>
              <a:rPr lang="en-US" altLang="zh-CN" dirty="0">
                <a:solidFill>
                  <a:srgbClr val="FF0000"/>
                </a:solidFill>
              </a:rPr>
              <a:t>4</a:t>
            </a:r>
            <a:r>
              <a:rPr lang="zh-CN" altLang="en-US" dirty="0">
                <a:solidFill>
                  <a:srgbClr val="009900"/>
                </a:solidFill>
              </a:rPr>
              <a:t>波片后将变为</a:t>
            </a:r>
            <a:r>
              <a:rPr lang="zh-CN" altLang="en-US" dirty="0">
                <a:solidFill>
                  <a:srgbClr val="FF0000"/>
                </a:solidFill>
              </a:rPr>
              <a:t>正</a:t>
            </a:r>
            <a:r>
              <a:rPr lang="zh-CN" altLang="en-US" dirty="0">
                <a:solidFill>
                  <a:srgbClr val="009900"/>
                </a:solidFill>
              </a:rPr>
              <a:t>椭圆偏振光</a:t>
            </a:r>
          </a:p>
        </p:txBody>
      </p:sp>
      <p:grpSp>
        <p:nvGrpSpPr>
          <p:cNvPr id="4" name="Group 3"/>
          <p:cNvGrpSpPr>
            <a:grpSpLocks/>
          </p:cNvGrpSpPr>
          <p:nvPr/>
        </p:nvGrpSpPr>
        <p:grpSpPr bwMode="auto">
          <a:xfrm>
            <a:off x="1237138" y="257183"/>
            <a:ext cx="8856663" cy="2590800"/>
            <a:chOff x="68" y="1616"/>
            <a:chExt cx="5579" cy="1632"/>
          </a:xfrm>
        </p:grpSpPr>
        <p:grpSp>
          <p:nvGrpSpPr>
            <p:cNvPr id="5" name="Group 4"/>
            <p:cNvGrpSpPr>
              <a:grpSpLocks/>
            </p:cNvGrpSpPr>
            <p:nvPr/>
          </p:nvGrpSpPr>
          <p:grpSpPr bwMode="auto">
            <a:xfrm>
              <a:off x="4985" y="1681"/>
              <a:ext cx="639" cy="1015"/>
              <a:chOff x="1680" y="2842"/>
              <a:chExt cx="571" cy="806"/>
            </a:xfrm>
          </p:grpSpPr>
          <p:sp>
            <p:nvSpPr>
              <p:cNvPr id="69" name="Line 5"/>
              <p:cNvSpPr>
                <a:spLocks noChangeAspect="1" noChangeShapeType="1"/>
              </p:cNvSpPr>
              <p:nvPr/>
            </p:nvSpPr>
            <p:spPr bwMode="auto">
              <a:xfrm>
                <a:off x="1680" y="3245"/>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70" name="Group 6"/>
              <p:cNvGrpSpPr>
                <a:grpSpLocks/>
              </p:cNvGrpSpPr>
              <p:nvPr/>
            </p:nvGrpSpPr>
            <p:grpSpPr bwMode="auto">
              <a:xfrm>
                <a:off x="1680" y="2842"/>
                <a:ext cx="571" cy="806"/>
                <a:chOff x="1680" y="2827"/>
                <a:chExt cx="571" cy="806"/>
              </a:xfrm>
            </p:grpSpPr>
            <p:sp>
              <p:nvSpPr>
                <p:cNvPr id="71" name="Rectangle 7"/>
                <p:cNvSpPr>
                  <a:spLocks noChangeAspect="1" noChangeArrowheads="1"/>
                </p:cNvSpPr>
                <p:nvPr/>
              </p:nvSpPr>
              <p:spPr bwMode="auto">
                <a:xfrm>
                  <a:off x="1680" y="2827"/>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2" name="Line 8"/>
                <p:cNvSpPr>
                  <a:spLocks noChangeAspect="1" noChangeShapeType="1"/>
                </p:cNvSpPr>
                <p:nvPr/>
              </p:nvSpPr>
              <p:spPr bwMode="auto">
                <a:xfrm>
                  <a:off x="1968" y="2827"/>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6" name="Oval 9"/>
            <p:cNvSpPr>
              <a:spLocks noChangeAspect="1" noChangeArrowheads="1"/>
            </p:cNvSpPr>
            <p:nvPr/>
          </p:nvSpPr>
          <p:spPr bwMode="auto">
            <a:xfrm rot="1836250">
              <a:off x="5146" y="1616"/>
              <a:ext cx="324" cy="113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 name="Line 10"/>
            <p:cNvSpPr>
              <a:spLocks noChangeAspect="1" noChangeShapeType="1"/>
            </p:cNvSpPr>
            <p:nvPr/>
          </p:nvSpPr>
          <p:spPr bwMode="auto">
            <a:xfrm flipV="1">
              <a:off x="5124" y="2057"/>
              <a:ext cx="59"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8" name="Group 11"/>
            <p:cNvGrpSpPr>
              <a:grpSpLocks/>
            </p:cNvGrpSpPr>
            <p:nvPr/>
          </p:nvGrpSpPr>
          <p:grpSpPr bwMode="auto">
            <a:xfrm>
              <a:off x="771" y="1670"/>
              <a:ext cx="638" cy="1015"/>
              <a:chOff x="672" y="1675"/>
              <a:chExt cx="571" cy="806"/>
            </a:xfrm>
          </p:grpSpPr>
          <p:sp>
            <p:nvSpPr>
              <p:cNvPr id="66" name="Rectangle 12"/>
              <p:cNvSpPr>
                <a:spLocks noChangeAspect="1" noChangeArrowheads="1"/>
              </p:cNvSpPr>
              <p:nvPr/>
            </p:nvSpPr>
            <p:spPr bwMode="auto">
              <a:xfrm>
                <a:off x="672" y="1675"/>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7" name="Line 13"/>
              <p:cNvSpPr>
                <a:spLocks noChangeAspect="1" noChangeShapeType="1"/>
              </p:cNvSpPr>
              <p:nvPr/>
            </p:nvSpPr>
            <p:spPr bwMode="auto">
              <a:xfrm>
                <a:off x="672" y="2078"/>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8" name="Line 14"/>
              <p:cNvSpPr>
                <a:spLocks noChangeAspect="1" noChangeShapeType="1"/>
              </p:cNvSpPr>
              <p:nvPr/>
            </p:nvSpPr>
            <p:spPr bwMode="auto">
              <a:xfrm>
                <a:off x="960" y="1675"/>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9" name="Oval 15"/>
            <p:cNvSpPr>
              <a:spLocks noChangeAspect="1" noChangeArrowheads="1"/>
            </p:cNvSpPr>
            <p:nvPr/>
          </p:nvSpPr>
          <p:spPr bwMode="auto">
            <a:xfrm rot="1836250">
              <a:off x="930" y="1616"/>
              <a:ext cx="317"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 name="Line 16"/>
            <p:cNvSpPr>
              <a:spLocks noChangeAspect="1" noChangeShapeType="1"/>
            </p:cNvSpPr>
            <p:nvPr/>
          </p:nvSpPr>
          <p:spPr bwMode="auto">
            <a:xfrm flipV="1">
              <a:off x="903" y="2053"/>
              <a:ext cx="59"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1" name="Group 17"/>
            <p:cNvGrpSpPr>
              <a:grpSpLocks/>
            </p:cNvGrpSpPr>
            <p:nvPr/>
          </p:nvGrpSpPr>
          <p:grpSpPr bwMode="auto">
            <a:xfrm>
              <a:off x="2160" y="1681"/>
              <a:ext cx="638" cy="1015"/>
              <a:chOff x="2688" y="1662"/>
              <a:chExt cx="571" cy="806"/>
            </a:xfrm>
          </p:grpSpPr>
          <p:sp>
            <p:nvSpPr>
              <p:cNvPr id="62" name="Line 18"/>
              <p:cNvSpPr>
                <a:spLocks noChangeAspect="1" noChangeShapeType="1"/>
              </p:cNvSpPr>
              <p:nvPr/>
            </p:nvSpPr>
            <p:spPr bwMode="auto">
              <a:xfrm flipH="1">
                <a:off x="2688" y="2065"/>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63" name="Group 19"/>
              <p:cNvGrpSpPr>
                <a:grpSpLocks/>
              </p:cNvGrpSpPr>
              <p:nvPr/>
            </p:nvGrpSpPr>
            <p:grpSpPr bwMode="auto">
              <a:xfrm>
                <a:off x="2688" y="1662"/>
                <a:ext cx="571" cy="806"/>
                <a:chOff x="2688" y="1662"/>
                <a:chExt cx="571" cy="806"/>
              </a:xfrm>
            </p:grpSpPr>
            <p:sp>
              <p:nvSpPr>
                <p:cNvPr id="64" name="Rectangle 20"/>
                <p:cNvSpPr>
                  <a:spLocks noChangeAspect="1" noChangeArrowheads="1"/>
                </p:cNvSpPr>
                <p:nvPr/>
              </p:nvSpPr>
              <p:spPr bwMode="auto">
                <a:xfrm flipH="1">
                  <a:off x="2688" y="1662"/>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5" name="Line 21"/>
                <p:cNvSpPr>
                  <a:spLocks noChangeAspect="1" noChangeShapeType="1"/>
                </p:cNvSpPr>
                <p:nvPr/>
              </p:nvSpPr>
              <p:spPr bwMode="auto">
                <a:xfrm flipH="1">
                  <a:off x="2969" y="1662"/>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12" name="Oval 22"/>
            <p:cNvSpPr>
              <a:spLocks noChangeAspect="1" noChangeArrowheads="1"/>
            </p:cNvSpPr>
            <p:nvPr/>
          </p:nvSpPr>
          <p:spPr bwMode="auto">
            <a:xfrm rot="19763750" flipH="1">
              <a:off x="2290"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3" name="Line 23"/>
            <p:cNvSpPr>
              <a:spLocks noChangeAspect="1" noChangeShapeType="1"/>
            </p:cNvSpPr>
            <p:nvPr/>
          </p:nvSpPr>
          <p:spPr bwMode="auto">
            <a:xfrm flipH="1" flipV="1">
              <a:off x="2591" y="2024"/>
              <a:ext cx="67"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4" name="Group 24"/>
            <p:cNvGrpSpPr>
              <a:grpSpLocks/>
            </p:cNvGrpSpPr>
            <p:nvPr/>
          </p:nvGrpSpPr>
          <p:grpSpPr bwMode="auto">
            <a:xfrm>
              <a:off x="3560" y="1681"/>
              <a:ext cx="639" cy="1015"/>
              <a:chOff x="3120" y="2839"/>
              <a:chExt cx="571" cy="806"/>
            </a:xfrm>
          </p:grpSpPr>
          <p:sp>
            <p:nvSpPr>
              <p:cNvPr id="59" name="Rectangle 25"/>
              <p:cNvSpPr>
                <a:spLocks noChangeAspect="1" noChangeArrowheads="1"/>
              </p:cNvSpPr>
              <p:nvPr/>
            </p:nvSpPr>
            <p:spPr bwMode="auto">
              <a:xfrm flipH="1">
                <a:off x="3120" y="2839"/>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0" name="Line 26"/>
              <p:cNvSpPr>
                <a:spLocks noChangeAspect="1" noChangeShapeType="1"/>
              </p:cNvSpPr>
              <p:nvPr/>
            </p:nvSpPr>
            <p:spPr bwMode="auto">
              <a:xfrm flipH="1">
                <a:off x="3120" y="3242"/>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1" name="Line 27"/>
              <p:cNvSpPr>
                <a:spLocks noChangeAspect="1" noChangeShapeType="1"/>
              </p:cNvSpPr>
              <p:nvPr/>
            </p:nvSpPr>
            <p:spPr bwMode="auto">
              <a:xfrm flipH="1">
                <a:off x="3408" y="2839"/>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15" name="Oval 28"/>
            <p:cNvSpPr>
              <a:spLocks noChangeAspect="1" noChangeArrowheads="1"/>
            </p:cNvSpPr>
            <p:nvPr/>
          </p:nvSpPr>
          <p:spPr bwMode="auto">
            <a:xfrm rot="19763750" flipH="1">
              <a:off x="3696"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6" name="Line 29"/>
            <p:cNvSpPr>
              <a:spLocks noChangeAspect="1" noChangeShapeType="1"/>
            </p:cNvSpPr>
            <p:nvPr/>
          </p:nvSpPr>
          <p:spPr bwMode="auto">
            <a:xfrm flipH="1" flipV="1">
              <a:off x="3997" y="2024"/>
              <a:ext cx="67"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7" name="Group 30"/>
            <p:cNvGrpSpPr>
              <a:grpSpLocks/>
            </p:cNvGrpSpPr>
            <p:nvPr/>
          </p:nvGrpSpPr>
          <p:grpSpPr bwMode="auto">
            <a:xfrm>
              <a:off x="1463" y="1676"/>
              <a:ext cx="642" cy="1017"/>
              <a:chOff x="1532" y="1671"/>
              <a:chExt cx="575" cy="807"/>
            </a:xfrm>
          </p:grpSpPr>
          <p:grpSp>
            <p:nvGrpSpPr>
              <p:cNvPr id="52" name="Group 31"/>
              <p:cNvGrpSpPr>
                <a:grpSpLocks/>
              </p:cNvGrpSpPr>
              <p:nvPr/>
            </p:nvGrpSpPr>
            <p:grpSpPr bwMode="auto">
              <a:xfrm>
                <a:off x="1532" y="1672"/>
                <a:ext cx="571" cy="806"/>
                <a:chOff x="1593" y="1675"/>
                <a:chExt cx="571" cy="806"/>
              </a:xfrm>
            </p:grpSpPr>
            <p:sp>
              <p:nvSpPr>
                <p:cNvPr id="56" name="Rectangle 32"/>
                <p:cNvSpPr>
                  <a:spLocks noChangeAspect="1" noChangeArrowheads="1"/>
                </p:cNvSpPr>
                <p:nvPr/>
              </p:nvSpPr>
              <p:spPr bwMode="auto">
                <a:xfrm>
                  <a:off x="1593"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7" name="Line 33"/>
                <p:cNvSpPr>
                  <a:spLocks noChangeAspect="1" noChangeShapeType="1"/>
                </p:cNvSpPr>
                <p:nvPr/>
              </p:nvSpPr>
              <p:spPr bwMode="auto">
                <a:xfrm>
                  <a:off x="1593"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8" name="Line 34"/>
                <p:cNvSpPr>
                  <a:spLocks noChangeAspect="1" noChangeShapeType="1"/>
                </p:cNvSpPr>
                <p:nvPr/>
              </p:nvSpPr>
              <p:spPr bwMode="auto">
                <a:xfrm>
                  <a:off x="1878"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53" name="Group 35"/>
              <p:cNvGrpSpPr>
                <a:grpSpLocks/>
              </p:cNvGrpSpPr>
              <p:nvPr/>
            </p:nvGrpSpPr>
            <p:grpSpPr bwMode="auto">
              <a:xfrm>
                <a:off x="1536" y="1671"/>
                <a:ext cx="571" cy="807"/>
                <a:chOff x="1536" y="1671"/>
                <a:chExt cx="571" cy="807"/>
              </a:xfrm>
            </p:grpSpPr>
            <p:sp>
              <p:nvSpPr>
                <p:cNvPr id="54" name="Oval 36"/>
                <p:cNvSpPr>
                  <a:spLocks noChangeArrowheads="1"/>
                </p:cNvSpPr>
                <p:nvPr/>
              </p:nvSpPr>
              <p:spPr bwMode="auto">
                <a:xfrm>
                  <a:off x="1536" y="1671"/>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5" name="Line 37"/>
                <p:cNvSpPr>
                  <a:spLocks noChangeShapeType="1"/>
                </p:cNvSpPr>
                <p:nvPr/>
              </p:nvSpPr>
              <p:spPr bwMode="auto">
                <a:xfrm rot="1499880">
                  <a:off x="2038" y="1842"/>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8" name="Group 38"/>
            <p:cNvGrpSpPr>
              <a:grpSpLocks/>
            </p:cNvGrpSpPr>
            <p:nvPr/>
          </p:nvGrpSpPr>
          <p:grpSpPr bwMode="auto">
            <a:xfrm>
              <a:off x="4272" y="1676"/>
              <a:ext cx="639" cy="1020"/>
              <a:chOff x="2405" y="2838"/>
              <a:chExt cx="571" cy="810"/>
            </a:xfrm>
          </p:grpSpPr>
          <p:grpSp>
            <p:nvGrpSpPr>
              <p:cNvPr id="45" name="Group 39"/>
              <p:cNvGrpSpPr>
                <a:grpSpLocks/>
              </p:cNvGrpSpPr>
              <p:nvPr/>
            </p:nvGrpSpPr>
            <p:grpSpPr bwMode="auto">
              <a:xfrm>
                <a:off x="2405" y="2842"/>
                <a:ext cx="571" cy="806"/>
                <a:chOff x="2404" y="2842"/>
                <a:chExt cx="571" cy="806"/>
              </a:xfrm>
            </p:grpSpPr>
            <p:sp>
              <p:nvSpPr>
                <p:cNvPr id="49" name="Rectangle 40"/>
                <p:cNvSpPr>
                  <a:spLocks noChangeAspect="1" noChangeArrowheads="1"/>
                </p:cNvSpPr>
                <p:nvPr/>
              </p:nvSpPr>
              <p:spPr bwMode="auto">
                <a:xfrm flipH="1">
                  <a:off x="2404" y="2842"/>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0" name="Line 41"/>
                <p:cNvSpPr>
                  <a:spLocks noChangeAspect="1" noChangeShapeType="1"/>
                </p:cNvSpPr>
                <p:nvPr/>
              </p:nvSpPr>
              <p:spPr bwMode="auto">
                <a:xfrm flipH="1">
                  <a:off x="2404" y="3245"/>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1" name="Line 42"/>
                <p:cNvSpPr>
                  <a:spLocks noChangeAspect="1" noChangeShapeType="1"/>
                </p:cNvSpPr>
                <p:nvPr/>
              </p:nvSpPr>
              <p:spPr bwMode="auto">
                <a:xfrm flipH="1">
                  <a:off x="2690" y="2842"/>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46" name="Group 43"/>
              <p:cNvGrpSpPr>
                <a:grpSpLocks/>
              </p:cNvGrpSpPr>
              <p:nvPr/>
            </p:nvGrpSpPr>
            <p:grpSpPr bwMode="auto">
              <a:xfrm>
                <a:off x="2405" y="2838"/>
                <a:ext cx="571" cy="807"/>
                <a:chOff x="2405" y="2838"/>
                <a:chExt cx="571" cy="807"/>
              </a:xfrm>
            </p:grpSpPr>
            <p:sp>
              <p:nvSpPr>
                <p:cNvPr id="47" name="Oval 44"/>
                <p:cNvSpPr>
                  <a:spLocks noChangeArrowheads="1"/>
                </p:cNvSpPr>
                <p:nvPr/>
              </p:nvSpPr>
              <p:spPr bwMode="auto">
                <a:xfrm flipH="1">
                  <a:off x="2405" y="2838"/>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8" name="Line 45"/>
                <p:cNvSpPr>
                  <a:spLocks noChangeShapeType="1"/>
                </p:cNvSpPr>
                <p:nvPr/>
              </p:nvSpPr>
              <p:spPr bwMode="auto">
                <a:xfrm rot="20890473" flipH="1">
                  <a:off x="2454" y="2946"/>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9" name="Group 46"/>
            <p:cNvGrpSpPr>
              <a:grpSpLocks/>
            </p:cNvGrpSpPr>
            <p:nvPr/>
          </p:nvGrpSpPr>
          <p:grpSpPr bwMode="auto">
            <a:xfrm>
              <a:off x="68" y="1676"/>
              <a:ext cx="648" cy="1028"/>
              <a:chOff x="663" y="768"/>
              <a:chExt cx="580" cy="816"/>
            </a:xfrm>
          </p:grpSpPr>
          <p:grpSp>
            <p:nvGrpSpPr>
              <p:cNvPr id="37" name="Group 47"/>
              <p:cNvGrpSpPr>
                <a:grpSpLocks/>
              </p:cNvGrpSpPr>
              <p:nvPr/>
            </p:nvGrpSpPr>
            <p:grpSpPr bwMode="auto">
              <a:xfrm>
                <a:off x="672" y="768"/>
                <a:ext cx="571" cy="806"/>
                <a:chOff x="672" y="768"/>
                <a:chExt cx="571" cy="806"/>
              </a:xfrm>
            </p:grpSpPr>
            <p:sp>
              <p:nvSpPr>
                <p:cNvPr id="42" name="Rectangle 48"/>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3" name="Line 49"/>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4" name="Line 50"/>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38" name="Group 51"/>
              <p:cNvGrpSpPr>
                <a:grpSpLocks/>
              </p:cNvGrpSpPr>
              <p:nvPr/>
            </p:nvGrpSpPr>
            <p:grpSpPr bwMode="auto">
              <a:xfrm>
                <a:off x="663" y="768"/>
                <a:ext cx="576" cy="816"/>
                <a:chOff x="663" y="768"/>
                <a:chExt cx="576" cy="816"/>
              </a:xfrm>
            </p:grpSpPr>
            <p:sp>
              <p:nvSpPr>
                <p:cNvPr id="39" name="Line 52"/>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0" name="Line 53"/>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1" name="Line 54"/>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20" name="Group 55"/>
            <p:cNvGrpSpPr>
              <a:grpSpLocks/>
            </p:cNvGrpSpPr>
            <p:nvPr/>
          </p:nvGrpSpPr>
          <p:grpSpPr bwMode="auto">
            <a:xfrm flipH="1">
              <a:off x="2853" y="1676"/>
              <a:ext cx="648" cy="1028"/>
              <a:chOff x="663" y="768"/>
              <a:chExt cx="580" cy="816"/>
            </a:xfrm>
          </p:grpSpPr>
          <p:grpSp>
            <p:nvGrpSpPr>
              <p:cNvPr id="29" name="Group 56"/>
              <p:cNvGrpSpPr>
                <a:grpSpLocks/>
              </p:cNvGrpSpPr>
              <p:nvPr/>
            </p:nvGrpSpPr>
            <p:grpSpPr bwMode="auto">
              <a:xfrm>
                <a:off x="672" y="768"/>
                <a:ext cx="571" cy="806"/>
                <a:chOff x="672" y="768"/>
                <a:chExt cx="571" cy="806"/>
              </a:xfrm>
            </p:grpSpPr>
            <p:sp>
              <p:nvSpPr>
                <p:cNvPr id="34" name="Rectangle 57"/>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5" name="Line 58"/>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6" name="Line 59"/>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30" name="Group 60"/>
              <p:cNvGrpSpPr>
                <a:grpSpLocks/>
              </p:cNvGrpSpPr>
              <p:nvPr/>
            </p:nvGrpSpPr>
            <p:grpSpPr bwMode="auto">
              <a:xfrm>
                <a:off x="663" y="768"/>
                <a:ext cx="576" cy="816"/>
                <a:chOff x="663" y="768"/>
                <a:chExt cx="576" cy="816"/>
              </a:xfrm>
            </p:grpSpPr>
            <p:sp>
              <p:nvSpPr>
                <p:cNvPr id="31" name="Line 61"/>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2" name="Line 62"/>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3" name="Line 63"/>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aphicFrame>
          <p:nvGraphicFramePr>
            <p:cNvPr id="21" name="Object 64"/>
            <p:cNvGraphicFramePr>
              <a:graphicFrameLocks noChangeAspect="1"/>
            </p:cNvGraphicFramePr>
            <p:nvPr/>
          </p:nvGraphicFramePr>
          <p:xfrm>
            <a:off x="115" y="2869"/>
            <a:ext cx="551" cy="262"/>
          </p:xfrm>
          <a:graphic>
            <a:graphicData uri="http://schemas.openxmlformats.org/presentationml/2006/ole">
              <mc:AlternateContent xmlns:mc="http://schemas.openxmlformats.org/markup-compatibility/2006">
                <mc:Choice xmlns:v="urn:schemas-microsoft-com:vml" Requires="v">
                  <p:oleObj spid="_x0000_s469576" name="公式" r:id="rId3" imgW="482391" imgH="203112" progId="Equation.3">
                    <p:embed/>
                  </p:oleObj>
                </mc:Choice>
                <mc:Fallback>
                  <p:oleObj name="公式" r:id="rId3" imgW="482391" imgH="203112" progId="Equation.3">
                    <p:embed/>
                    <p:pic>
                      <p:nvPicPr>
                        <p:cNvPr id="48"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 y="2869"/>
                          <a:ext cx="551"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65"/>
            <p:cNvGraphicFramePr>
              <a:graphicFrameLocks noChangeAspect="1"/>
            </p:cNvGraphicFramePr>
            <p:nvPr/>
          </p:nvGraphicFramePr>
          <p:xfrm>
            <a:off x="777" y="2741"/>
            <a:ext cx="608" cy="507"/>
          </p:xfrm>
          <a:graphic>
            <a:graphicData uri="http://schemas.openxmlformats.org/presentationml/2006/ole">
              <mc:AlternateContent xmlns:mc="http://schemas.openxmlformats.org/markup-compatibility/2006">
                <mc:Choice xmlns:v="urn:schemas-microsoft-com:vml" Requires="v">
                  <p:oleObj spid="_x0000_s469577" name="公式" r:id="rId5" imgW="533169" imgH="393529" progId="Equation.3">
                    <p:embed/>
                  </p:oleObj>
                </mc:Choice>
                <mc:Fallback>
                  <p:oleObj name="公式" r:id="rId5" imgW="533169" imgH="393529" progId="Equation.3">
                    <p:embed/>
                    <p:pic>
                      <p:nvPicPr>
                        <p:cNvPr id="49"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66"/>
            <p:cNvGraphicFramePr>
              <a:graphicFrameLocks noChangeAspect="1"/>
            </p:cNvGraphicFramePr>
            <p:nvPr/>
          </p:nvGraphicFramePr>
          <p:xfrm>
            <a:off x="1483" y="2741"/>
            <a:ext cx="608" cy="507"/>
          </p:xfrm>
          <a:graphic>
            <a:graphicData uri="http://schemas.openxmlformats.org/presentationml/2006/ole">
              <mc:AlternateContent xmlns:mc="http://schemas.openxmlformats.org/markup-compatibility/2006">
                <mc:Choice xmlns:v="urn:schemas-microsoft-com:vml" Requires="v">
                  <p:oleObj spid="_x0000_s469578" name="公式" r:id="rId7" imgW="533169" imgH="393529" progId="Equation.3">
                    <p:embed/>
                  </p:oleObj>
                </mc:Choice>
                <mc:Fallback>
                  <p:oleObj name="公式" r:id="rId7" imgW="533169" imgH="393529" progId="Equation.3">
                    <p:embed/>
                    <p:pic>
                      <p:nvPicPr>
                        <p:cNvPr id="50" name="Object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3"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67"/>
            <p:cNvGraphicFramePr>
              <a:graphicFrameLocks noChangeAspect="1"/>
            </p:cNvGraphicFramePr>
            <p:nvPr/>
          </p:nvGraphicFramePr>
          <p:xfrm>
            <a:off x="2130" y="2741"/>
            <a:ext cx="679" cy="507"/>
          </p:xfrm>
          <a:graphic>
            <a:graphicData uri="http://schemas.openxmlformats.org/presentationml/2006/ole">
              <mc:AlternateContent xmlns:mc="http://schemas.openxmlformats.org/markup-compatibility/2006">
                <mc:Choice xmlns:v="urn:schemas-microsoft-com:vml" Requires="v">
                  <p:oleObj spid="_x0000_s469579" name="公式" r:id="rId9" imgW="596641" imgH="393529" progId="Equation.3">
                    <p:embed/>
                  </p:oleObj>
                </mc:Choice>
                <mc:Fallback>
                  <p:oleObj name="公式" r:id="rId9" imgW="596641" imgH="393529" progId="Equation.3">
                    <p:embed/>
                    <p:pic>
                      <p:nvPicPr>
                        <p:cNvPr id="51" name="Object 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0" y="2741"/>
                          <a:ext cx="679"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68"/>
            <p:cNvGraphicFramePr>
              <a:graphicFrameLocks noChangeAspect="1"/>
            </p:cNvGraphicFramePr>
            <p:nvPr/>
          </p:nvGraphicFramePr>
          <p:xfrm>
            <a:off x="2882" y="2863"/>
            <a:ext cx="579" cy="262"/>
          </p:xfrm>
          <a:graphic>
            <a:graphicData uri="http://schemas.openxmlformats.org/presentationml/2006/ole">
              <mc:AlternateContent xmlns:mc="http://schemas.openxmlformats.org/markup-compatibility/2006">
                <mc:Choice xmlns:v="urn:schemas-microsoft-com:vml" Requires="v">
                  <p:oleObj spid="_x0000_s469580" name="公式" r:id="rId11" imgW="507780" imgH="203112" progId="Equation.3">
                    <p:embed/>
                  </p:oleObj>
                </mc:Choice>
                <mc:Fallback>
                  <p:oleObj name="公式" r:id="rId11" imgW="507780" imgH="203112" progId="Equation.3">
                    <p:embed/>
                    <p:pic>
                      <p:nvPicPr>
                        <p:cNvPr id="52" name="Object 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2" y="2863"/>
                          <a:ext cx="579"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69"/>
            <p:cNvGraphicFramePr>
              <a:graphicFrameLocks noChangeAspect="1"/>
            </p:cNvGraphicFramePr>
            <p:nvPr/>
          </p:nvGraphicFramePr>
          <p:xfrm>
            <a:off x="3534" y="2741"/>
            <a:ext cx="680" cy="507"/>
          </p:xfrm>
          <a:graphic>
            <a:graphicData uri="http://schemas.openxmlformats.org/presentationml/2006/ole">
              <mc:AlternateContent xmlns:mc="http://schemas.openxmlformats.org/markup-compatibility/2006">
                <mc:Choice xmlns:v="urn:schemas-microsoft-com:vml" Requires="v">
                  <p:oleObj spid="_x0000_s469581" name="公式" r:id="rId13" imgW="596641" imgH="393529" progId="Equation.3">
                    <p:embed/>
                  </p:oleObj>
                </mc:Choice>
                <mc:Fallback>
                  <p:oleObj name="公式" r:id="rId13" imgW="596641" imgH="393529" progId="Equation.3">
                    <p:embed/>
                    <p:pic>
                      <p:nvPicPr>
                        <p:cNvPr id="82" name="Object 6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34" y="2741"/>
                          <a:ext cx="680"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70"/>
            <p:cNvGraphicFramePr>
              <a:graphicFrameLocks noChangeAspect="1"/>
            </p:cNvGraphicFramePr>
            <p:nvPr/>
          </p:nvGraphicFramePr>
          <p:xfrm>
            <a:off x="4952" y="2741"/>
            <a:ext cx="695" cy="507"/>
          </p:xfrm>
          <a:graphic>
            <a:graphicData uri="http://schemas.openxmlformats.org/presentationml/2006/ole">
              <mc:AlternateContent xmlns:mc="http://schemas.openxmlformats.org/markup-compatibility/2006">
                <mc:Choice xmlns:v="urn:schemas-microsoft-com:vml" Requires="v">
                  <p:oleObj spid="_x0000_s469582" name="公式" r:id="rId15" imgW="609336" imgH="393529" progId="Equation.3">
                    <p:embed/>
                  </p:oleObj>
                </mc:Choice>
                <mc:Fallback>
                  <p:oleObj name="公式" r:id="rId15" imgW="609336" imgH="393529" progId="Equation.3">
                    <p:embed/>
                    <p:pic>
                      <p:nvPicPr>
                        <p:cNvPr id="83" name="Object 7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2" y="2741"/>
                          <a:ext cx="695"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71"/>
            <p:cNvGraphicFramePr>
              <a:graphicFrameLocks noChangeAspect="1"/>
            </p:cNvGraphicFramePr>
            <p:nvPr/>
          </p:nvGraphicFramePr>
          <p:xfrm>
            <a:off x="4251" y="2741"/>
            <a:ext cx="681" cy="507"/>
          </p:xfrm>
          <a:graphic>
            <a:graphicData uri="http://schemas.openxmlformats.org/presentationml/2006/ole">
              <mc:AlternateContent xmlns:mc="http://schemas.openxmlformats.org/markup-compatibility/2006">
                <mc:Choice xmlns:v="urn:schemas-microsoft-com:vml" Requires="v">
                  <p:oleObj spid="_x0000_s469583" name="公式" r:id="rId17" imgW="596641" imgH="393529" progId="Equation.3">
                    <p:embed/>
                  </p:oleObj>
                </mc:Choice>
                <mc:Fallback>
                  <p:oleObj name="公式" r:id="rId17" imgW="596641" imgH="393529" progId="Equation.3">
                    <p:embed/>
                    <p:pic>
                      <p:nvPicPr>
                        <p:cNvPr id="84" name="Object 7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51" y="2741"/>
                          <a:ext cx="681"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8" name="Group 12"/>
          <p:cNvGrpSpPr>
            <a:grpSpLocks/>
          </p:cNvGrpSpPr>
          <p:nvPr/>
        </p:nvGrpSpPr>
        <p:grpSpPr bwMode="auto">
          <a:xfrm>
            <a:off x="2142824" y="3447540"/>
            <a:ext cx="1028700" cy="2689047"/>
            <a:chOff x="1008" y="2424"/>
            <a:chExt cx="648" cy="1644"/>
          </a:xfrm>
          <a:solidFill>
            <a:srgbClr val="FFFF00"/>
          </a:solidFill>
        </p:grpSpPr>
        <p:grpSp>
          <p:nvGrpSpPr>
            <p:cNvPr id="109" name="Group 13"/>
            <p:cNvGrpSpPr>
              <a:grpSpLocks/>
            </p:cNvGrpSpPr>
            <p:nvPr/>
          </p:nvGrpSpPr>
          <p:grpSpPr bwMode="auto">
            <a:xfrm>
              <a:off x="1008" y="2424"/>
              <a:ext cx="648" cy="1644"/>
              <a:chOff x="2172" y="936"/>
              <a:chExt cx="648" cy="1644"/>
            </a:xfrm>
            <a:grpFill/>
          </p:grpSpPr>
          <p:sp>
            <p:nvSpPr>
              <p:cNvPr id="111" name="Freeform 14"/>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2" name="Freeform 15"/>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3" name="Rectangle 16"/>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10" name="Line 17"/>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17" name="Object 10"/>
          <p:cNvGraphicFramePr>
            <a:graphicFrameLocks noChangeAspect="1"/>
          </p:cNvGraphicFramePr>
          <p:nvPr>
            <p:extLst>
              <p:ext uri="{D42A27DB-BD31-4B8C-83A1-F6EECF244321}">
                <p14:modId xmlns:p14="http://schemas.microsoft.com/office/powerpoint/2010/main" val="983498527"/>
              </p:ext>
            </p:extLst>
          </p:nvPr>
        </p:nvGraphicFramePr>
        <p:xfrm>
          <a:off x="6236594" y="3555076"/>
          <a:ext cx="2903538" cy="727075"/>
        </p:xfrm>
        <a:graphic>
          <a:graphicData uri="http://schemas.openxmlformats.org/presentationml/2006/ole">
            <mc:AlternateContent xmlns:mc="http://schemas.openxmlformats.org/markup-compatibility/2006">
              <mc:Choice xmlns:v="urn:schemas-microsoft-com:vml" Requires="v">
                <p:oleObj spid="_x0000_s469584" name="Equation" r:id="rId19" imgW="965160" imgH="228600" progId="Equation.DSMT4">
                  <p:embed/>
                </p:oleObj>
              </mc:Choice>
              <mc:Fallback>
                <p:oleObj name="Equation" r:id="rId19" imgW="965160" imgH="228600" progId="Equation.DSMT4">
                  <p:embed/>
                  <p:pic>
                    <p:nvPicPr>
                      <p:cNvPr id="129" name="Object 10"/>
                      <p:cNvPicPr>
                        <a:picLocks noChangeAspect="1" noChangeArrowheads="1"/>
                      </p:cNvPicPr>
                      <p:nvPr/>
                    </p:nvPicPr>
                    <p:blipFill>
                      <a:blip r:embed="rId20"/>
                      <a:srcRect/>
                      <a:stretch>
                        <a:fillRect/>
                      </a:stretch>
                    </p:blipFill>
                    <p:spPr bwMode="auto">
                      <a:xfrm>
                        <a:off x="6236594" y="3555076"/>
                        <a:ext cx="2903538" cy="727075"/>
                      </a:xfrm>
                      <a:prstGeom prst="rect">
                        <a:avLst/>
                      </a:prstGeom>
                      <a:solidFill>
                        <a:srgbClr val="00FFCC"/>
                      </a:solidFill>
                      <a:ln>
                        <a:noFill/>
                      </a:ln>
                      <a:effectLst/>
                      <a:extLst/>
                    </p:spPr>
                  </p:pic>
                </p:oleObj>
              </mc:Fallback>
            </mc:AlternateContent>
          </a:graphicData>
        </a:graphic>
      </p:graphicFrame>
      <p:grpSp>
        <p:nvGrpSpPr>
          <p:cNvPr id="306" name="Group 12"/>
          <p:cNvGrpSpPr>
            <a:grpSpLocks/>
          </p:cNvGrpSpPr>
          <p:nvPr/>
        </p:nvGrpSpPr>
        <p:grpSpPr bwMode="auto">
          <a:xfrm>
            <a:off x="2057921" y="4510842"/>
            <a:ext cx="3063875" cy="1570038"/>
            <a:chOff x="592" y="2172"/>
            <a:chExt cx="1930" cy="989"/>
          </a:xfrm>
        </p:grpSpPr>
        <p:sp>
          <p:nvSpPr>
            <p:cNvPr id="307" name="Line 13"/>
            <p:cNvSpPr>
              <a:spLocks noChangeShapeType="1"/>
            </p:cNvSpPr>
            <p:nvPr/>
          </p:nvSpPr>
          <p:spPr bwMode="auto">
            <a:xfrm>
              <a:off x="855" y="2318"/>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308" name="Line 14"/>
            <p:cNvSpPr>
              <a:spLocks noChangeShapeType="1"/>
            </p:cNvSpPr>
            <p:nvPr/>
          </p:nvSpPr>
          <p:spPr bwMode="auto">
            <a:xfrm flipV="1">
              <a:off x="851" y="2318"/>
              <a:ext cx="0" cy="697"/>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309" name="Line 15"/>
            <p:cNvSpPr>
              <a:spLocks noChangeShapeType="1"/>
            </p:cNvSpPr>
            <p:nvPr/>
          </p:nvSpPr>
          <p:spPr bwMode="auto">
            <a:xfrm flipV="1">
              <a:off x="847" y="2318"/>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310" name="Text Box 22"/>
            <p:cNvSpPr txBox="1">
              <a:spLocks noChangeArrowheads="1"/>
            </p:cNvSpPr>
            <p:nvPr/>
          </p:nvSpPr>
          <p:spPr bwMode="auto">
            <a:xfrm>
              <a:off x="592" y="2172"/>
              <a:ext cx="229"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O</a:t>
              </a:r>
            </a:p>
            <a:p>
              <a:pPr eaLnBrk="1" hangingPunct="1"/>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smtClean="0">
                  <a:solidFill>
                    <a:srgbClr val="000000"/>
                  </a:solidFill>
                  <a:latin typeface="Times New Roman" panose="02020603050405020304" pitchFamily="18" charset="0"/>
                </a:rPr>
                <a:t>y</a:t>
              </a:r>
            </a:p>
          </p:txBody>
        </p:sp>
        <p:sp>
          <p:nvSpPr>
            <p:cNvPr id="311" name="Text Box 23"/>
            <p:cNvSpPr txBox="1">
              <a:spLocks noChangeArrowheads="1"/>
            </p:cNvSpPr>
            <p:nvPr/>
          </p:nvSpPr>
          <p:spPr bwMode="auto">
            <a:xfrm>
              <a:off x="1241" y="2667"/>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sp>
          <p:nvSpPr>
            <p:cNvPr id="312" name="Text Box 24"/>
            <p:cNvSpPr txBox="1">
              <a:spLocks noChangeArrowheads="1"/>
            </p:cNvSpPr>
            <p:nvPr/>
          </p:nvSpPr>
          <p:spPr bwMode="auto">
            <a:xfrm>
              <a:off x="2363" y="2292"/>
              <a:ext cx="1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z</a:t>
              </a:r>
            </a:p>
          </p:txBody>
        </p:sp>
      </p:grpSp>
      <p:graphicFrame>
        <p:nvGraphicFramePr>
          <p:cNvPr id="320" name="Object 10"/>
          <p:cNvGraphicFramePr>
            <a:graphicFrameLocks noChangeAspect="1"/>
          </p:cNvGraphicFramePr>
          <p:nvPr>
            <p:extLst>
              <p:ext uri="{D42A27DB-BD31-4B8C-83A1-F6EECF244321}">
                <p14:modId xmlns:p14="http://schemas.microsoft.com/office/powerpoint/2010/main" val="1897215244"/>
              </p:ext>
            </p:extLst>
          </p:nvPr>
        </p:nvGraphicFramePr>
        <p:xfrm>
          <a:off x="435408" y="4498224"/>
          <a:ext cx="1200150" cy="555625"/>
        </p:xfrm>
        <a:graphic>
          <a:graphicData uri="http://schemas.openxmlformats.org/presentationml/2006/ole">
            <mc:AlternateContent xmlns:mc="http://schemas.openxmlformats.org/markup-compatibility/2006">
              <mc:Choice xmlns:v="urn:schemas-microsoft-com:vml" Requires="v">
                <p:oleObj spid="_x0000_s469585" name="Equation" r:id="rId21" imgW="495000" imgH="228600" progId="Equation.DSMT4">
                  <p:embed/>
                </p:oleObj>
              </mc:Choice>
              <mc:Fallback>
                <p:oleObj name="Equation" r:id="rId21" imgW="495000" imgH="228600" progId="Equation.DSMT4">
                  <p:embed/>
                  <p:pic>
                    <p:nvPicPr>
                      <p:cNvPr id="257" name="Object 10"/>
                      <p:cNvPicPr>
                        <a:picLocks noChangeAspect="1" noChangeArrowheads="1"/>
                      </p:cNvPicPr>
                      <p:nvPr/>
                    </p:nvPicPr>
                    <p:blipFill>
                      <a:blip r:embed="rId22"/>
                      <a:srcRect/>
                      <a:stretch>
                        <a:fillRect/>
                      </a:stretch>
                    </p:blipFill>
                    <p:spPr bwMode="auto">
                      <a:xfrm>
                        <a:off x="435408" y="4498224"/>
                        <a:ext cx="1200150" cy="555625"/>
                      </a:xfrm>
                      <a:prstGeom prst="rect">
                        <a:avLst/>
                      </a:prstGeom>
                      <a:noFill/>
                      <a:ln>
                        <a:noFill/>
                      </a:ln>
                      <a:effectLst/>
                      <a:extLst/>
                    </p:spPr>
                  </p:pic>
                </p:oleObj>
              </mc:Fallback>
            </mc:AlternateContent>
          </a:graphicData>
        </a:graphic>
      </p:graphicFrame>
      <p:grpSp>
        <p:nvGrpSpPr>
          <p:cNvPr id="321" name="Group 24"/>
          <p:cNvGrpSpPr>
            <a:grpSpLocks/>
          </p:cNvGrpSpPr>
          <p:nvPr/>
        </p:nvGrpSpPr>
        <p:grpSpPr bwMode="auto">
          <a:xfrm>
            <a:off x="364928" y="3526673"/>
            <a:ext cx="1741488" cy="963613"/>
            <a:chOff x="1351" y="2729"/>
            <a:chExt cx="1097" cy="607"/>
          </a:xfrm>
        </p:grpSpPr>
        <p:grpSp>
          <p:nvGrpSpPr>
            <p:cNvPr id="322" name="Group 25"/>
            <p:cNvGrpSpPr>
              <a:grpSpLocks/>
            </p:cNvGrpSpPr>
            <p:nvPr/>
          </p:nvGrpSpPr>
          <p:grpSpPr bwMode="auto">
            <a:xfrm>
              <a:off x="1632" y="3068"/>
              <a:ext cx="816" cy="268"/>
              <a:chOff x="3012" y="800"/>
              <a:chExt cx="816" cy="268"/>
            </a:xfrm>
          </p:grpSpPr>
          <p:sp>
            <p:nvSpPr>
              <p:cNvPr id="324"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5" name="Line 27"/>
              <p:cNvSpPr>
                <a:spLocks noChangeShapeType="1"/>
              </p:cNvSpPr>
              <p:nvPr/>
            </p:nvSpPr>
            <p:spPr bwMode="auto">
              <a:xfrm>
                <a:off x="3139" y="800"/>
                <a:ext cx="111" cy="268"/>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6" name="Line 28"/>
              <p:cNvSpPr>
                <a:spLocks noChangeShapeType="1"/>
              </p:cNvSpPr>
              <p:nvPr/>
            </p:nvSpPr>
            <p:spPr bwMode="auto">
              <a:xfrm>
                <a:off x="3321" y="800"/>
                <a:ext cx="117" cy="268"/>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7" name="Line 29"/>
              <p:cNvSpPr>
                <a:spLocks noChangeShapeType="1"/>
              </p:cNvSpPr>
              <p:nvPr/>
            </p:nvSpPr>
            <p:spPr bwMode="auto">
              <a:xfrm>
                <a:off x="3526" y="800"/>
                <a:ext cx="120" cy="256"/>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23" name="Text Box 30"/>
            <p:cNvSpPr txBox="1">
              <a:spLocks noChangeArrowheads="1"/>
            </p:cNvSpPr>
            <p:nvPr/>
          </p:nvSpPr>
          <p:spPr bwMode="auto">
            <a:xfrm>
              <a:off x="1351" y="2729"/>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aphicFrame>
        <p:nvGraphicFramePr>
          <p:cNvPr id="328" name="Object 10"/>
          <p:cNvGraphicFramePr>
            <a:graphicFrameLocks noChangeAspect="1"/>
          </p:cNvGraphicFramePr>
          <p:nvPr>
            <p:extLst>
              <p:ext uri="{D42A27DB-BD31-4B8C-83A1-F6EECF244321}">
                <p14:modId xmlns:p14="http://schemas.microsoft.com/office/powerpoint/2010/main" val="2140233828"/>
              </p:ext>
            </p:extLst>
          </p:nvPr>
        </p:nvGraphicFramePr>
        <p:xfrm>
          <a:off x="1489814" y="5837764"/>
          <a:ext cx="1241425" cy="895350"/>
        </p:xfrm>
        <a:graphic>
          <a:graphicData uri="http://schemas.openxmlformats.org/presentationml/2006/ole">
            <mc:AlternateContent xmlns:mc="http://schemas.openxmlformats.org/markup-compatibility/2006">
              <mc:Choice xmlns:v="urn:schemas-microsoft-com:vml" Requires="v">
                <p:oleObj spid="_x0000_s469586" name="公式" r:id="rId23" imgW="545760" imgH="393480" progId="Equation.3">
                  <p:embed/>
                </p:oleObj>
              </mc:Choice>
              <mc:Fallback>
                <p:oleObj name="公式" r:id="rId23" imgW="545760" imgH="393480" progId="Equation.3">
                  <p:embed/>
                  <p:pic>
                    <p:nvPicPr>
                      <p:cNvPr id="258" name="Object 10"/>
                      <p:cNvPicPr>
                        <a:picLocks noChangeAspect="1" noChangeArrowheads="1"/>
                      </p:cNvPicPr>
                      <p:nvPr/>
                    </p:nvPicPr>
                    <p:blipFill>
                      <a:blip r:embed="rId24"/>
                      <a:srcRect/>
                      <a:stretch>
                        <a:fillRect/>
                      </a:stretch>
                    </p:blipFill>
                    <p:spPr bwMode="auto">
                      <a:xfrm>
                        <a:off x="1489814" y="5837764"/>
                        <a:ext cx="1241425" cy="895350"/>
                      </a:xfrm>
                      <a:prstGeom prst="rect">
                        <a:avLst/>
                      </a:prstGeom>
                      <a:noFill/>
                      <a:ln>
                        <a:noFill/>
                      </a:ln>
                      <a:effectLst/>
                      <a:extLst/>
                    </p:spPr>
                  </p:pic>
                </p:oleObj>
              </mc:Fallback>
            </mc:AlternateContent>
          </a:graphicData>
        </a:graphic>
      </p:graphicFrame>
      <p:graphicFrame>
        <p:nvGraphicFramePr>
          <p:cNvPr id="341" name="Object 10"/>
          <p:cNvGraphicFramePr>
            <a:graphicFrameLocks noChangeAspect="1"/>
          </p:cNvGraphicFramePr>
          <p:nvPr>
            <p:extLst>
              <p:ext uri="{D42A27DB-BD31-4B8C-83A1-F6EECF244321}">
                <p14:modId xmlns:p14="http://schemas.microsoft.com/office/powerpoint/2010/main" val="3484236398"/>
              </p:ext>
            </p:extLst>
          </p:nvPr>
        </p:nvGraphicFramePr>
        <p:xfrm>
          <a:off x="4796162" y="3874951"/>
          <a:ext cx="1257300" cy="923925"/>
        </p:xfrm>
        <a:graphic>
          <a:graphicData uri="http://schemas.openxmlformats.org/presentationml/2006/ole">
            <mc:AlternateContent xmlns:mc="http://schemas.openxmlformats.org/markup-compatibility/2006">
              <mc:Choice xmlns:v="urn:schemas-microsoft-com:vml" Requires="v">
                <p:oleObj spid="_x0000_s469587" name="Equation" r:id="rId25" imgW="533160" imgH="393480" progId="Equation.DSMT4">
                  <p:embed/>
                </p:oleObj>
              </mc:Choice>
              <mc:Fallback>
                <p:oleObj name="Equation" r:id="rId25" imgW="533160" imgH="393480" progId="Equation.DSMT4">
                  <p:embed/>
                  <p:pic>
                    <p:nvPicPr>
                      <p:cNvPr id="259" name="Object 10"/>
                      <p:cNvPicPr>
                        <a:picLocks noChangeAspect="1" noChangeArrowheads="1"/>
                      </p:cNvPicPr>
                      <p:nvPr/>
                    </p:nvPicPr>
                    <p:blipFill>
                      <a:blip r:embed="rId26"/>
                      <a:srcRect/>
                      <a:stretch>
                        <a:fillRect/>
                      </a:stretch>
                    </p:blipFill>
                    <p:spPr bwMode="auto">
                      <a:xfrm>
                        <a:off x="4796162" y="3874951"/>
                        <a:ext cx="1257300" cy="923925"/>
                      </a:xfrm>
                      <a:prstGeom prst="rect">
                        <a:avLst/>
                      </a:prstGeom>
                      <a:noFill/>
                      <a:ln>
                        <a:noFill/>
                      </a:ln>
                      <a:effectLst/>
                      <a:extLst/>
                    </p:spPr>
                  </p:pic>
                </p:oleObj>
              </mc:Fallback>
            </mc:AlternateContent>
          </a:graphicData>
        </a:graphic>
      </p:graphicFrame>
      <p:grpSp>
        <p:nvGrpSpPr>
          <p:cNvPr id="342" name="Group 38"/>
          <p:cNvGrpSpPr>
            <a:grpSpLocks/>
          </p:cNvGrpSpPr>
          <p:nvPr/>
        </p:nvGrpSpPr>
        <p:grpSpPr bwMode="auto">
          <a:xfrm>
            <a:off x="3055798" y="3501047"/>
            <a:ext cx="2601914" cy="1189038"/>
            <a:chOff x="100" y="2647"/>
            <a:chExt cx="1639" cy="749"/>
          </a:xfrm>
        </p:grpSpPr>
        <p:sp>
          <p:nvSpPr>
            <p:cNvPr id="343"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344" name="Group 40"/>
            <p:cNvGrpSpPr>
              <a:grpSpLocks/>
            </p:cNvGrpSpPr>
            <p:nvPr/>
          </p:nvGrpSpPr>
          <p:grpSpPr bwMode="auto">
            <a:xfrm>
              <a:off x="264" y="3000"/>
              <a:ext cx="252" cy="396"/>
              <a:chOff x="4380" y="744"/>
              <a:chExt cx="180" cy="396"/>
            </a:xfrm>
          </p:grpSpPr>
          <p:sp>
            <p:nvSpPr>
              <p:cNvPr id="352" name="Oval 41"/>
              <p:cNvSpPr>
                <a:spLocks noChangeArrowheads="1"/>
              </p:cNvSpPr>
              <p:nvPr/>
            </p:nvSpPr>
            <p:spPr bwMode="auto">
              <a:xfrm>
                <a:off x="4380" y="744"/>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3" name="Line 42"/>
              <p:cNvSpPr>
                <a:spLocks noChangeShapeType="1"/>
              </p:cNvSpPr>
              <p:nvPr/>
            </p:nvSpPr>
            <p:spPr bwMode="auto">
              <a:xfrm flipH="1" flipV="1">
                <a:off x="4526" y="772"/>
                <a:ext cx="34" cy="188"/>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45" name="Group 43"/>
            <p:cNvGrpSpPr>
              <a:grpSpLocks/>
            </p:cNvGrpSpPr>
            <p:nvPr/>
          </p:nvGrpSpPr>
          <p:grpSpPr bwMode="auto">
            <a:xfrm>
              <a:off x="552" y="2988"/>
              <a:ext cx="264" cy="396"/>
              <a:chOff x="4476" y="840"/>
              <a:chExt cx="180" cy="396"/>
            </a:xfrm>
          </p:grpSpPr>
          <p:sp>
            <p:nvSpPr>
              <p:cNvPr id="350" name="Oval 44"/>
              <p:cNvSpPr>
                <a:spLocks noChangeArrowheads="1"/>
              </p:cNvSpPr>
              <p:nvPr/>
            </p:nvSpPr>
            <p:spPr bwMode="auto">
              <a:xfrm>
                <a:off x="4476" y="840"/>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1" name="Line 45"/>
              <p:cNvSpPr>
                <a:spLocks noChangeShapeType="1"/>
              </p:cNvSpPr>
              <p:nvPr/>
            </p:nvSpPr>
            <p:spPr bwMode="auto">
              <a:xfrm flipH="1" flipV="1">
                <a:off x="4653" y="924"/>
                <a:ext cx="3" cy="131"/>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46" name="Group 46"/>
            <p:cNvGrpSpPr>
              <a:grpSpLocks/>
            </p:cNvGrpSpPr>
            <p:nvPr/>
          </p:nvGrpSpPr>
          <p:grpSpPr bwMode="auto">
            <a:xfrm>
              <a:off x="876" y="2988"/>
              <a:ext cx="240" cy="396"/>
              <a:chOff x="4920" y="756"/>
              <a:chExt cx="180" cy="396"/>
            </a:xfrm>
          </p:grpSpPr>
          <p:sp>
            <p:nvSpPr>
              <p:cNvPr id="348" name="Oval 47"/>
              <p:cNvSpPr>
                <a:spLocks noChangeArrowheads="1"/>
              </p:cNvSpPr>
              <p:nvPr/>
            </p:nvSpPr>
            <p:spPr bwMode="auto">
              <a:xfrm>
                <a:off x="4920" y="756"/>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9" name="Line 48"/>
              <p:cNvSpPr>
                <a:spLocks noChangeShapeType="1"/>
              </p:cNvSpPr>
              <p:nvPr/>
            </p:nvSpPr>
            <p:spPr bwMode="auto">
              <a:xfrm flipH="1" flipV="1">
                <a:off x="5100" y="840"/>
                <a:ext cx="0" cy="166"/>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47" name="Text Box 49"/>
            <p:cNvSpPr txBox="1">
              <a:spLocks noChangeArrowheads="1"/>
            </p:cNvSpPr>
            <p:nvPr/>
          </p:nvSpPr>
          <p:spPr bwMode="auto">
            <a:xfrm>
              <a:off x="100" y="2647"/>
              <a:ext cx="16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正</a:t>
              </a:r>
              <a:r>
                <a:rPr lang="zh-CN" altLang="en-US" dirty="0">
                  <a:solidFill>
                    <a:srgbClr val="009900"/>
                  </a:solidFill>
                </a:rPr>
                <a:t>椭</a:t>
              </a:r>
              <a:r>
                <a:rPr lang="zh-CN" altLang="en-US" dirty="0" smtClean="0">
                  <a:solidFill>
                    <a:srgbClr val="660033"/>
                  </a:solidFill>
                </a:rPr>
                <a:t>圆偏振</a:t>
              </a:r>
              <a:r>
                <a:rPr lang="zh-CN" altLang="en-US" dirty="0">
                  <a:solidFill>
                    <a:srgbClr val="660033"/>
                  </a:solidFill>
                </a:rPr>
                <a:t>光</a:t>
              </a:r>
            </a:p>
          </p:txBody>
        </p:sp>
      </p:grpSp>
      <p:graphicFrame>
        <p:nvGraphicFramePr>
          <p:cNvPr id="354" name="Object 10"/>
          <p:cNvGraphicFramePr>
            <a:graphicFrameLocks noChangeAspect="1"/>
          </p:cNvGraphicFramePr>
          <p:nvPr>
            <p:extLst>
              <p:ext uri="{D42A27DB-BD31-4B8C-83A1-F6EECF244321}">
                <p14:modId xmlns:p14="http://schemas.microsoft.com/office/powerpoint/2010/main" val="3203422503"/>
              </p:ext>
            </p:extLst>
          </p:nvPr>
        </p:nvGraphicFramePr>
        <p:xfrm>
          <a:off x="275360" y="5764355"/>
          <a:ext cx="1077912" cy="555625"/>
        </p:xfrm>
        <a:graphic>
          <a:graphicData uri="http://schemas.openxmlformats.org/presentationml/2006/ole">
            <mc:AlternateContent xmlns:mc="http://schemas.openxmlformats.org/markup-compatibility/2006">
              <mc:Choice xmlns:v="urn:schemas-microsoft-com:vml" Requires="v">
                <p:oleObj spid="_x0000_s469588" name="Equation" r:id="rId27" imgW="444240" imgH="228600" progId="Equation.DSMT4">
                  <p:embed/>
                </p:oleObj>
              </mc:Choice>
              <mc:Fallback>
                <p:oleObj name="Equation" r:id="rId27" imgW="444240" imgH="228600" progId="Equation.DSMT4">
                  <p:embed/>
                  <p:pic>
                    <p:nvPicPr>
                      <p:cNvPr id="279" name="Object 10"/>
                      <p:cNvPicPr>
                        <a:picLocks noChangeAspect="1" noChangeArrowheads="1"/>
                      </p:cNvPicPr>
                      <p:nvPr/>
                    </p:nvPicPr>
                    <p:blipFill>
                      <a:blip r:embed="rId28"/>
                      <a:srcRect/>
                      <a:stretch>
                        <a:fillRect/>
                      </a:stretch>
                    </p:blipFill>
                    <p:spPr bwMode="auto">
                      <a:xfrm>
                        <a:off x="275360" y="5764355"/>
                        <a:ext cx="1077912" cy="555625"/>
                      </a:xfrm>
                      <a:prstGeom prst="rect">
                        <a:avLst/>
                      </a:prstGeom>
                      <a:noFill/>
                      <a:ln>
                        <a:noFill/>
                      </a:ln>
                      <a:effectLst/>
                      <a:extLst/>
                    </p:spPr>
                  </p:pic>
                </p:oleObj>
              </mc:Fallback>
            </mc:AlternateContent>
          </a:graphicData>
        </a:graphic>
      </p:graphicFrame>
      <p:grpSp>
        <p:nvGrpSpPr>
          <p:cNvPr id="355" name="Group 24"/>
          <p:cNvGrpSpPr>
            <a:grpSpLocks/>
          </p:cNvGrpSpPr>
          <p:nvPr/>
        </p:nvGrpSpPr>
        <p:grpSpPr bwMode="auto">
          <a:xfrm>
            <a:off x="503165" y="5023790"/>
            <a:ext cx="1700213" cy="909638"/>
            <a:chOff x="1426" y="3098"/>
            <a:chExt cx="1071" cy="573"/>
          </a:xfrm>
        </p:grpSpPr>
        <p:grpSp>
          <p:nvGrpSpPr>
            <p:cNvPr id="356" name="Group 25"/>
            <p:cNvGrpSpPr>
              <a:grpSpLocks/>
            </p:cNvGrpSpPr>
            <p:nvPr/>
          </p:nvGrpSpPr>
          <p:grpSpPr bwMode="auto">
            <a:xfrm>
              <a:off x="1632" y="3098"/>
              <a:ext cx="816" cy="238"/>
              <a:chOff x="3012" y="830"/>
              <a:chExt cx="816" cy="238"/>
            </a:xfrm>
          </p:grpSpPr>
          <p:sp>
            <p:nvSpPr>
              <p:cNvPr id="358"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9" name="Line 27"/>
              <p:cNvSpPr>
                <a:spLocks noChangeShapeType="1"/>
              </p:cNvSpPr>
              <p:nvPr/>
            </p:nvSpPr>
            <p:spPr bwMode="auto">
              <a:xfrm flipH="1">
                <a:off x="3060" y="849"/>
                <a:ext cx="141" cy="219"/>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60" name="Line 28"/>
              <p:cNvSpPr>
                <a:spLocks noChangeShapeType="1"/>
              </p:cNvSpPr>
              <p:nvPr/>
            </p:nvSpPr>
            <p:spPr bwMode="auto">
              <a:xfrm flipH="1">
                <a:off x="3312" y="830"/>
                <a:ext cx="139" cy="226"/>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61" name="Line 29"/>
              <p:cNvSpPr>
                <a:spLocks noChangeShapeType="1"/>
              </p:cNvSpPr>
              <p:nvPr/>
            </p:nvSpPr>
            <p:spPr bwMode="auto">
              <a:xfrm flipH="1">
                <a:off x="3552" y="859"/>
                <a:ext cx="118" cy="197"/>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57" name="Text Box 30"/>
            <p:cNvSpPr txBox="1">
              <a:spLocks noChangeArrowheads="1"/>
            </p:cNvSpPr>
            <p:nvPr/>
          </p:nvSpPr>
          <p:spPr bwMode="auto">
            <a:xfrm>
              <a:off x="1426" y="3341"/>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aphicFrame>
        <p:nvGraphicFramePr>
          <p:cNvPr id="362" name="Object 10"/>
          <p:cNvGraphicFramePr>
            <a:graphicFrameLocks noChangeAspect="1"/>
          </p:cNvGraphicFramePr>
          <p:nvPr>
            <p:extLst>
              <p:ext uri="{D42A27DB-BD31-4B8C-83A1-F6EECF244321}">
                <p14:modId xmlns:p14="http://schemas.microsoft.com/office/powerpoint/2010/main" val="1624214355"/>
              </p:ext>
            </p:extLst>
          </p:nvPr>
        </p:nvGraphicFramePr>
        <p:xfrm>
          <a:off x="5352280" y="4855430"/>
          <a:ext cx="1317625" cy="923925"/>
        </p:xfrm>
        <a:graphic>
          <a:graphicData uri="http://schemas.openxmlformats.org/presentationml/2006/ole">
            <mc:AlternateContent xmlns:mc="http://schemas.openxmlformats.org/markup-compatibility/2006">
              <mc:Choice xmlns:v="urn:schemas-microsoft-com:vml" Requires="v">
                <p:oleObj spid="_x0000_s469589" name="Equation" r:id="rId29" imgW="558720" imgH="393480" progId="Equation.DSMT4">
                  <p:embed/>
                </p:oleObj>
              </mc:Choice>
              <mc:Fallback>
                <p:oleObj name="Equation" r:id="rId29" imgW="558720" imgH="393480" progId="Equation.DSMT4">
                  <p:embed/>
                  <p:pic>
                    <p:nvPicPr>
                      <p:cNvPr id="280" name="Object 10"/>
                      <p:cNvPicPr>
                        <a:picLocks noChangeAspect="1" noChangeArrowheads="1"/>
                      </p:cNvPicPr>
                      <p:nvPr/>
                    </p:nvPicPr>
                    <p:blipFill>
                      <a:blip r:embed="rId30"/>
                      <a:srcRect/>
                      <a:stretch>
                        <a:fillRect/>
                      </a:stretch>
                    </p:blipFill>
                    <p:spPr bwMode="auto">
                      <a:xfrm>
                        <a:off x="5352280" y="4855430"/>
                        <a:ext cx="1317625" cy="923925"/>
                      </a:xfrm>
                      <a:prstGeom prst="rect">
                        <a:avLst/>
                      </a:prstGeom>
                      <a:noFill/>
                      <a:ln>
                        <a:noFill/>
                      </a:ln>
                      <a:effectLst/>
                      <a:extLst/>
                    </p:spPr>
                  </p:pic>
                </p:oleObj>
              </mc:Fallback>
            </mc:AlternateContent>
          </a:graphicData>
        </a:graphic>
      </p:graphicFrame>
      <p:grpSp>
        <p:nvGrpSpPr>
          <p:cNvPr id="376" name="Group 38"/>
          <p:cNvGrpSpPr>
            <a:grpSpLocks/>
          </p:cNvGrpSpPr>
          <p:nvPr/>
        </p:nvGrpSpPr>
        <p:grpSpPr bwMode="auto">
          <a:xfrm>
            <a:off x="3260907" y="4903581"/>
            <a:ext cx="2632077" cy="1169988"/>
            <a:chOff x="192" y="2988"/>
            <a:chExt cx="1658" cy="737"/>
          </a:xfrm>
        </p:grpSpPr>
        <p:sp>
          <p:nvSpPr>
            <p:cNvPr id="377"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378" name="Group 40"/>
            <p:cNvGrpSpPr>
              <a:grpSpLocks/>
            </p:cNvGrpSpPr>
            <p:nvPr/>
          </p:nvGrpSpPr>
          <p:grpSpPr bwMode="auto">
            <a:xfrm>
              <a:off x="264" y="3000"/>
              <a:ext cx="252" cy="396"/>
              <a:chOff x="4380" y="744"/>
              <a:chExt cx="180" cy="396"/>
            </a:xfrm>
          </p:grpSpPr>
          <p:sp>
            <p:nvSpPr>
              <p:cNvPr id="386" name="Oval 41"/>
              <p:cNvSpPr>
                <a:spLocks noChangeArrowheads="1"/>
              </p:cNvSpPr>
              <p:nvPr/>
            </p:nvSpPr>
            <p:spPr bwMode="auto">
              <a:xfrm>
                <a:off x="4380" y="744"/>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7" name="Line 42"/>
              <p:cNvSpPr>
                <a:spLocks noChangeShapeType="1"/>
              </p:cNvSpPr>
              <p:nvPr/>
            </p:nvSpPr>
            <p:spPr bwMode="auto">
              <a:xfrm>
                <a:off x="4548" y="888"/>
                <a:ext cx="0" cy="19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79" name="Group 43"/>
            <p:cNvGrpSpPr>
              <a:grpSpLocks/>
            </p:cNvGrpSpPr>
            <p:nvPr/>
          </p:nvGrpSpPr>
          <p:grpSpPr bwMode="auto">
            <a:xfrm>
              <a:off x="552" y="2988"/>
              <a:ext cx="264" cy="396"/>
              <a:chOff x="4476" y="840"/>
              <a:chExt cx="180" cy="396"/>
            </a:xfrm>
          </p:grpSpPr>
          <p:sp>
            <p:nvSpPr>
              <p:cNvPr id="384" name="Oval 44"/>
              <p:cNvSpPr>
                <a:spLocks noChangeArrowheads="1"/>
              </p:cNvSpPr>
              <p:nvPr/>
            </p:nvSpPr>
            <p:spPr bwMode="auto">
              <a:xfrm>
                <a:off x="4476" y="840"/>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5" name="Line 45"/>
              <p:cNvSpPr>
                <a:spLocks noChangeShapeType="1"/>
              </p:cNvSpPr>
              <p:nvPr/>
            </p:nvSpPr>
            <p:spPr bwMode="auto">
              <a:xfrm flipH="1">
                <a:off x="4644" y="1004"/>
                <a:ext cx="12" cy="17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80" name="Group 46"/>
            <p:cNvGrpSpPr>
              <a:grpSpLocks/>
            </p:cNvGrpSpPr>
            <p:nvPr/>
          </p:nvGrpSpPr>
          <p:grpSpPr bwMode="auto">
            <a:xfrm>
              <a:off x="858" y="2988"/>
              <a:ext cx="246" cy="396"/>
              <a:chOff x="4920" y="756"/>
              <a:chExt cx="185" cy="396"/>
            </a:xfrm>
          </p:grpSpPr>
          <p:sp>
            <p:nvSpPr>
              <p:cNvPr id="382" name="Oval 47"/>
              <p:cNvSpPr>
                <a:spLocks noChangeArrowheads="1"/>
              </p:cNvSpPr>
              <p:nvPr/>
            </p:nvSpPr>
            <p:spPr bwMode="auto">
              <a:xfrm>
                <a:off x="4920" y="756"/>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3" name="Line 48"/>
              <p:cNvSpPr>
                <a:spLocks noChangeShapeType="1"/>
              </p:cNvSpPr>
              <p:nvPr/>
            </p:nvSpPr>
            <p:spPr bwMode="auto">
              <a:xfrm flipH="1">
                <a:off x="5088" y="920"/>
                <a:ext cx="17" cy="17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81" name="Text Box 49"/>
            <p:cNvSpPr txBox="1">
              <a:spLocks noChangeArrowheads="1"/>
            </p:cNvSpPr>
            <p:nvPr/>
          </p:nvSpPr>
          <p:spPr bwMode="auto">
            <a:xfrm>
              <a:off x="211" y="3395"/>
              <a:ext cx="16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正</a:t>
              </a:r>
              <a:r>
                <a:rPr lang="zh-CN" altLang="en-US" dirty="0">
                  <a:solidFill>
                    <a:srgbClr val="009900"/>
                  </a:solidFill>
                </a:rPr>
                <a:t>椭</a:t>
              </a:r>
              <a:r>
                <a:rPr lang="zh-CN" altLang="en-US" dirty="0" smtClean="0">
                  <a:solidFill>
                    <a:srgbClr val="660033"/>
                  </a:solidFill>
                </a:rPr>
                <a:t>圆偏振</a:t>
              </a:r>
              <a:r>
                <a:rPr lang="zh-CN" altLang="en-US" dirty="0">
                  <a:solidFill>
                    <a:srgbClr val="660033"/>
                  </a:solidFill>
                </a:rPr>
                <a:t>光</a:t>
              </a:r>
            </a:p>
          </p:txBody>
        </p:sp>
      </p:grpSp>
      <p:graphicFrame>
        <p:nvGraphicFramePr>
          <p:cNvPr id="388" name="Object 1030"/>
          <p:cNvGraphicFramePr>
            <a:graphicFrameLocks noChangeAspect="1"/>
          </p:cNvGraphicFramePr>
          <p:nvPr>
            <p:extLst>
              <p:ext uri="{D42A27DB-BD31-4B8C-83A1-F6EECF244321}">
                <p14:modId xmlns:p14="http://schemas.microsoft.com/office/powerpoint/2010/main" val="194399849"/>
              </p:ext>
            </p:extLst>
          </p:nvPr>
        </p:nvGraphicFramePr>
        <p:xfrm>
          <a:off x="10708400" y="2850317"/>
          <a:ext cx="730251" cy="735013"/>
        </p:xfrm>
        <a:graphic>
          <a:graphicData uri="http://schemas.openxmlformats.org/presentationml/2006/ole">
            <mc:AlternateContent xmlns:mc="http://schemas.openxmlformats.org/markup-compatibility/2006">
              <mc:Choice xmlns:v="urn:schemas-microsoft-com:vml" Requires="v">
                <p:oleObj spid="_x0000_s469590" name="公式" r:id="rId31" imgW="152280" imgH="164880" progId="Equation.3">
                  <p:embed/>
                </p:oleObj>
              </mc:Choice>
              <mc:Fallback>
                <p:oleObj name="公式" r:id="rId31" imgW="152280" imgH="164880" progId="Equation.3">
                  <p:embed/>
                  <p:pic>
                    <p:nvPicPr>
                      <p:cNvPr id="363" name="Object 1030"/>
                      <p:cNvPicPr>
                        <a:picLocks noChangeAspect="1" noChangeArrowheads="1"/>
                      </p:cNvPicPr>
                      <p:nvPr/>
                    </p:nvPicPr>
                    <p:blipFill>
                      <a:blip r:embed="rId32"/>
                      <a:srcRect/>
                      <a:stretch>
                        <a:fillRect/>
                      </a:stretch>
                    </p:blipFill>
                    <p:spPr bwMode="auto">
                      <a:xfrm>
                        <a:off x="10708400" y="2850317"/>
                        <a:ext cx="730251" cy="735013"/>
                      </a:xfrm>
                      <a:prstGeom prst="rect">
                        <a:avLst/>
                      </a:prstGeom>
                      <a:noFill/>
                      <a:ln>
                        <a:noFill/>
                      </a:ln>
                      <a:effectLst/>
                      <a:extLst/>
                    </p:spPr>
                  </p:pic>
                </p:oleObj>
              </mc:Fallback>
            </mc:AlternateContent>
          </a:graphicData>
        </a:graphic>
      </p:graphicFrame>
      <p:sp>
        <p:nvSpPr>
          <p:cNvPr id="389" name="Freeform 53"/>
          <p:cNvSpPr>
            <a:spLocks/>
          </p:cNvSpPr>
          <p:nvPr/>
        </p:nvSpPr>
        <p:spPr bwMode="auto">
          <a:xfrm>
            <a:off x="10114388" y="4841140"/>
            <a:ext cx="191056" cy="128582"/>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0" name="Line 51"/>
          <p:cNvSpPr>
            <a:spLocks noChangeShapeType="1"/>
          </p:cNvSpPr>
          <p:nvPr/>
        </p:nvSpPr>
        <p:spPr bwMode="auto">
          <a:xfrm flipH="1" flipV="1">
            <a:off x="11128511" y="3607655"/>
            <a:ext cx="0" cy="171450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1" name="矩形 390"/>
          <p:cNvSpPr>
            <a:spLocks noChangeArrowheads="1"/>
          </p:cNvSpPr>
          <p:nvPr/>
        </p:nvSpPr>
        <p:spPr bwMode="auto">
          <a:xfrm>
            <a:off x="9103100" y="2792668"/>
            <a:ext cx="904875"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C3300"/>
                </a:solidFill>
              </a:rPr>
              <a:t>光轴</a:t>
            </a:r>
          </a:p>
        </p:txBody>
      </p:sp>
      <p:sp>
        <p:nvSpPr>
          <p:cNvPr id="392" name="Line 61"/>
          <p:cNvSpPr>
            <a:spLocks noChangeShapeType="1"/>
          </p:cNvSpPr>
          <p:nvPr/>
        </p:nvSpPr>
        <p:spPr bwMode="auto">
          <a:xfrm flipV="1">
            <a:off x="10114388" y="3562675"/>
            <a:ext cx="949324" cy="1811337"/>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3" name="Line 50"/>
          <p:cNvSpPr>
            <a:spLocks noChangeShapeType="1"/>
          </p:cNvSpPr>
          <p:nvPr/>
        </p:nvSpPr>
        <p:spPr bwMode="auto">
          <a:xfrm flipV="1">
            <a:off x="10104573" y="5374010"/>
            <a:ext cx="1023938" cy="6350"/>
          </a:xfrm>
          <a:prstGeom prst="line">
            <a:avLst/>
          </a:prstGeom>
          <a:noFill/>
          <a:ln w="38100">
            <a:solidFill>
              <a:srgbClr val="0099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4" name="Line 56"/>
          <p:cNvSpPr>
            <a:spLocks noChangeShapeType="1"/>
          </p:cNvSpPr>
          <p:nvPr/>
        </p:nvSpPr>
        <p:spPr bwMode="auto">
          <a:xfrm flipH="1" flipV="1">
            <a:off x="10076539" y="3513668"/>
            <a:ext cx="17262" cy="1866693"/>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95" name="Object 1029"/>
          <p:cNvGraphicFramePr>
            <a:graphicFrameLocks noChangeAspect="1"/>
          </p:cNvGraphicFramePr>
          <p:nvPr>
            <p:extLst>
              <p:ext uri="{D42A27DB-BD31-4B8C-83A1-F6EECF244321}">
                <p14:modId xmlns:p14="http://schemas.microsoft.com/office/powerpoint/2010/main" val="486169178"/>
              </p:ext>
            </p:extLst>
          </p:nvPr>
        </p:nvGraphicFramePr>
        <p:xfrm>
          <a:off x="10079967" y="4141054"/>
          <a:ext cx="468312" cy="568325"/>
        </p:xfrm>
        <a:graphic>
          <a:graphicData uri="http://schemas.openxmlformats.org/presentationml/2006/ole">
            <mc:AlternateContent xmlns:mc="http://schemas.openxmlformats.org/markup-compatibility/2006">
              <mc:Choice xmlns:v="urn:schemas-microsoft-com:vml" Requires="v">
                <p:oleObj spid="_x0000_s469591" name="公式" r:id="rId33" imgW="126720" imgH="139680" progId="Equation.3">
                  <p:embed/>
                </p:oleObj>
              </mc:Choice>
              <mc:Fallback>
                <p:oleObj name="公式" r:id="rId33" imgW="126720" imgH="139680" progId="Equation.3">
                  <p:embed/>
                  <p:pic>
                    <p:nvPicPr>
                      <p:cNvPr id="370" name="Object 1029"/>
                      <p:cNvPicPr>
                        <a:picLocks noChangeAspect="1" noChangeArrowheads="1"/>
                      </p:cNvPicPr>
                      <p:nvPr/>
                    </p:nvPicPr>
                    <p:blipFill>
                      <a:blip r:embed="rId34"/>
                      <a:srcRect/>
                      <a:stretch>
                        <a:fillRect/>
                      </a:stretch>
                    </p:blipFill>
                    <p:spPr bwMode="auto">
                      <a:xfrm>
                        <a:off x="10079967" y="4141054"/>
                        <a:ext cx="468312" cy="568325"/>
                      </a:xfrm>
                      <a:prstGeom prst="rect">
                        <a:avLst/>
                      </a:prstGeom>
                      <a:noFill/>
                      <a:ln>
                        <a:noFill/>
                      </a:ln>
                      <a:effectLst/>
                      <a:extLst/>
                    </p:spPr>
                  </p:pic>
                </p:oleObj>
              </mc:Fallback>
            </mc:AlternateContent>
          </a:graphicData>
        </a:graphic>
      </p:graphicFrame>
      <p:graphicFrame>
        <p:nvGraphicFramePr>
          <p:cNvPr id="396" name="Object 1028"/>
          <p:cNvGraphicFramePr>
            <a:graphicFrameLocks noChangeAspect="1"/>
          </p:cNvGraphicFramePr>
          <p:nvPr>
            <p:extLst>
              <p:ext uri="{D42A27DB-BD31-4B8C-83A1-F6EECF244321}">
                <p14:modId xmlns:p14="http://schemas.microsoft.com/office/powerpoint/2010/main" val="4269812930"/>
              </p:ext>
            </p:extLst>
          </p:nvPr>
        </p:nvGraphicFramePr>
        <p:xfrm>
          <a:off x="9290538" y="3286454"/>
          <a:ext cx="771524" cy="793750"/>
        </p:xfrm>
        <a:graphic>
          <a:graphicData uri="http://schemas.openxmlformats.org/presentationml/2006/ole">
            <mc:AlternateContent xmlns:mc="http://schemas.openxmlformats.org/markup-compatibility/2006">
              <mc:Choice xmlns:v="urn:schemas-microsoft-com:vml" Requires="v">
                <p:oleObj spid="_x0000_s469592" name="公式" r:id="rId35" imgW="190440" imgH="228600" progId="Equation.3">
                  <p:embed/>
                </p:oleObj>
              </mc:Choice>
              <mc:Fallback>
                <p:oleObj name="公式" r:id="rId35" imgW="190440" imgH="228600" progId="Equation.3">
                  <p:embed/>
                  <p:pic>
                    <p:nvPicPr>
                      <p:cNvPr id="371" name="Object 1028"/>
                      <p:cNvPicPr>
                        <a:picLocks noChangeAspect="1" noChangeArrowheads="1"/>
                      </p:cNvPicPr>
                      <p:nvPr/>
                    </p:nvPicPr>
                    <p:blipFill>
                      <a:blip r:embed="rId36"/>
                      <a:srcRect/>
                      <a:stretch>
                        <a:fillRect/>
                      </a:stretch>
                    </p:blipFill>
                    <p:spPr bwMode="auto">
                      <a:xfrm>
                        <a:off x="9290538" y="3286454"/>
                        <a:ext cx="771524" cy="793750"/>
                      </a:xfrm>
                      <a:prstGeom prst="rect">
                        <a:avLst/>
                      </a:prstGeom>
                      <a:noFill/>
                      <a:ln>
                        <a:noFill/>
                      </a:ln>
                      <a:effectLst/>
                      <a:extLst/>
                    </p:spPr>
                  </p:pic>
                </p:oleObj>
              </mc:Fallback>
            </mc:AlternateContent>
          </a:graphicData>
        </a:graphic>
      </p:graphicFrame>
      <p:sp>
        <p:nvSpPr>
          <p:cNvPr id="397" name="Line 46"/>
          <p:cNvSpPr>
            <a:spLocks noChangeShapeType="1"/>
          </p:cNvSpPr>
          <p:nvPr/>
        </p:nvSpPr>
        <p:spPr bwMode="auto">
          <a:xfrm>
            <a:off x="10093802" y="3057052"/>
            <a:ext cx="7649" cy="276463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8" name="Line 59"/>
          <p:cNvSpPr>
            <a:spLocks noChangeShapeType="1"/>
          </p:cNvSpPr>
          <p:nvPr/>
        </p:nvSpPr>
        <p:spPr bwMode="auto">
          <a:xfrm flipH="1" flipV="1">
            <a:off x="10079966" y="3579078"/>
            <a:ext cx="983744" cy="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99" name="Object 1027"/>
          <p:cNvGraphicFramePr>
            <a:graphicFrameLocks noChangeAspect="1"/>
          </p:cNvGraphicFramePr>
          <p:nvPr>
            <p:extLst>
              <p:ext uri="{D42A27DB-BD31-4B8C-83A1-F6EECF244321}">
                <p14:modId xmlns:p14="http://schemas.microsoft.com/office/powerpoint/2010/main" val="1484517030"/>
              </p:ext>
            </p:extLst>
          </p:nvPr>
        </p:nvGraphicFramePr>
        <p:xfrm>
          <a:off x="10803887" y="5353986"/>
          <a:ext cx="798513" cy="820738"/>
        </p:xfrm>
        <a:graphic>
          <a:graphicData uri="http://schemas.openxmlformats.org/presentationml/2006/ole">
            <mc:AlternateContent xmlns:mc="http://schemas.openxmlformats.org/markup-compatibility/2006">
              <mc:Choice xmlns:v="urn:schemas-microsoft-com:vml" Requires="v">
                <p:oleObj spid="_x0000_s469593" name="公式" r:id="rId37" imgW="190440" imgH="228600" progId="Equation.3">
                  <p:embed/>
                </p:oleObj>
              </mc:Choice>
              <mc:Fallback>
                <p:oleObj name="公式" r:id="rId37" imgW="190440" imgH="228600" progId="Equation.3">
                  <p:embed/>
                  <p:pic>
                    <p:nvPicPr>
                      <p:cNvPr id="374" name="Object 1027"/>
                      <p:cNvPicPr>
                        <a:picLocks noChangeAspect="1" noChangeArrowheads="1"/>
                      </p:cNvPicPr>
                      <p:nvPr/>
                    </p:nvPicPr>
                    <p:blipFill>
                      <a:blip r:embed="rId38"/>
                      <a:srcRect/>
                      <a:stretch>
                        <a:fillRect/>
                      </a:stretch>
                    </p:blipFill>
                    <p:spPr bwMode="auto">
                      <a:xfrm>
                        <a:off x="10803887" y="5353986"/>
                        <a:ext cx="798513" cy="820738"/>
                      </a:xfrm>
                      <a:prstGeom prst="rect">
                        <a:avLst/>
                      </a:prstGeom>
                      <a:noFill/>
                      <a:ln>
                        <a:noFill/>
                      </a:ln>
                      <a:effectLst/>
                      <a:extLst/>
                    </p:spPr>
                  </p:pic>
                </p:oleObj>
              </mc:Fallback>
            </mc:AlternateContent>
          </a:graphicData>
        </a:graphic>
      </p:graphicFrame>
      <p:graphicFrame>
        <p:nvGraphicFramePr>
          <p:cNvPr id="400" name="Object 1030"/>
          <p:cNvGraphicFramePr>
            <a:graphicFrameLocks noChangeAspect="1"/>
          </p:cNvGraphicFramePr>
          <p:nvPr>
            <p:extLst>
              <p:ext uri="{D42A27DB-BD31-4B8C-83A1-F6EECF244321}">
                <p14:modId xmlns:p14="http://schemas.microsoft.com/office/powerpoint/2010/main" val="551292576"/>
              </p:ext>
            </p:extLst>
          </p:nvPr>
        </p:nvGraphicFramePr>
        <p:xfrm>
          <a:off x="6837363" y="4397704"/>
          <a:ext cx="2510465" cy="671773"/>
        </p:xfrm>
        <a:graphic>
          <a:graphicData uri="http://schemas.openxmlformats.org/presentationml/2006/ole">
            <mc:AlternateContent xmlns:mc="http://schemas.openxmlformats.org/markup-compatibility/2006">
              <mc:Choice xmlns:v="urn:schemas-microsoft-com:vml" Requires="v">
                <p:oleObj spid="_x0000_s469594" name="Equation" r:id="rId39" imgW="838080" imgH="241200" progId="Equation.DSMT4">
                  <p:embed/>
                </p:oleObj>
              </mc:Choice>
              <mc:Fallback>
                <p:oleObj name="Equation" r:id="rId39" imgW="838080" imgH="241200" progId="Equation.DSMT4">
                  <p:embed/>
                  <p:pic>
                    <p:nvPicPr>
                      <p:cNvPr id="388" name="Object 1030"/>
                      <p:cNvPicPr>
                        <a:picLocks noChangeAspect="1" noChangeArrowheads="1"/>
                      </p:cNvPicPr>
                      <p:nvPr/>
                    </p:nvPicPr>
                    <p:blipFill>
                      <a:blip r:embed="rId40"/>
                      <a:srcRect/>
                      <a:stretch>
                        <a:fillRect/>
                      </a:stretch>
                    </p:blipFill>
                    <p:spPr bwMode="auto">
                      <a:xfrm>
                        <a:off x="6837363" y="4397704"/>
                        <a:ext cx="2510465" cy="671773"/>
                      </a:xfrm>
                      <a:prstGeom prst="rect">
                        <a:avLst/>
                      </a:prstGeom>
                      <a:noFill/>
                      <a:ln>
                        <a:noFill/>
                      </a:ln>
                      <a:effectLst/>
                      <a:extLst/>
                    </p:spPr>
                  </p:pic>
                </p:oleObj>
              </mc:Fallback>
            </mc:AlternateContent>
          </a:graphicData>
        </a:graphic>
      </p:graphicFrame>
      <p:graphicFrame>
        <p:nvGraphicFramePr>
          <p:cNvPr id="401" name="Object 1030"/>
          <p:cNvGraphicFramePr>
            <a:graphicFrameLocks noChangeAspect="1"/>
          </p:cNvGraphicFramePr>
          <p:nvPr>
            <p:extLst>
              <p:ext uri="{D42A27DB-BD31-4B8C-83A1-F6EECF244321}">
                <p14:modId xmlns:p14="http://schemas.microsoft.com/office/powerpoint/2010/main" val="237000294"/>
              </p:ext>
            </p:extLst>
          </p:nvPr>
        </p:nvGraphicFramePr>
        <p:xfrm>
          <a:off x="6871974" y="5174811"/>
          <a:ext cx="2510465" cy="671773"/>
        </p:xfrm>
        <a:graphic>
          <a:graphicData uri="http://schemas.openxmlformats.org/presentationml/2006/ole">
            <mc:AlternateContent xmlns:mc="http://schemas.openxmlformats.org/markup-compatibility/2006">
              <mc:Choice xmlns:v="urn:schemas-microsoft-com:vml" Requires="v">
                <p:oleObj spid="_x0000_s469595" name="Equation" r:id="rId41" imgW="838080" imgH="241200" progId="Equation.DSMT4">
                  <p:embed/>
                </p:oleObj>
              </mc:Choice>
              <mc:Fallback>
                <p:oleObj name="Equation" r:id="rId41" imgW="838080" imgH="241200" progId="Equation.DSMT4">
                  <p:embed/>
                  <p:pic>
                    <p:nvPicPr>
                      <p:cNvPr id="400" name="Object 1030"/>
                      <p:cNvPicPr>
                        <a:picLocks noChangeAspect="1" noChangeArrowheads="1"/>
                      </p:cNvPicPr>
                      <p:nvPr/>
                    </p:nvPicPr>
                    <p:blipFill>
                      <a:blip r:embed="rId42"/>
                      <a:srcRect/>
                      <a:stretch>
                        <a:fillRect/>
                      </a:stretch>
                    </p:blipFill>
                    <p:spPr bwMode="auto">
                      <a:xfrm>
                        <a:off x="6871974" y="5174811"/>
                        <a:ext cx="2510465" cy="671773"/>
                      </a:xfrm>
                      <a:prstGeom prst="rect">
                        <a:avLst/>
                      </a:prstGeom>
                      <a:noFill/>
                      <a:ln>
                        <a:noFill/>
                      </a:ln>
                      <a:effectLst/>
                      <a:extLst/>
                    </p:spPr>
                  </p:pic>
                </p:oleObj>
              </mc:Fallback>
            </mc:AlternateContent>
          </a:graphicData>
        </a:graphic>
      </p:graphicFrame>
      <p:sp>
        <p:nvSpPr>
          <p:cNvPr id="402" name="矩形 401"/>
          <p:cNvSpPr/>
          <p:nvPr/>
        </p:nvSpPr>
        <p:spPr>
          <a:xfrm>
            <a:off x="6327949" y="6038908"/>
            <a:ext cx="4800562" cy="523220"/>
          </a:xfrm>
          <a:prstGeom prst="rect">
            <a:avLst/>
          </a:prstGeom>
        </p:spPr>
        <p:txBody>
          <a:bodyPr wrap="square">
            <a:spAutoFit/>
          </a:bodyPr>
          <a:lstStyle/>
          <a:p>
            <a:pPr>
              <a:defRPr/>
            </a:pPr>
            <a:r>
              <a:rPr lang="en-US" altLang="zh-CN" sz="2800" b="1" kern="0" dirty="0">
                <a:solidFill>
                  <a:srgbClr val="9900CC"/>
                </a:solidFill>
                <a:latin typeface="宋体" pitchFamily="2" charset="-122"/>
              </a:rPr>
              <a:t>(2)</a:t>
            </a:r>
            <a:r>
              <a:rPr lang="zh-CN" altLang="en-US" sz="2800" b="1" kern="0" dirty="0">
                <a:solidFill>
                  <a:srgbClr val="0000FF"/>
                </a:solidFill>
              </a:rPr>
              <a:t>当</a:t>
            </a:r>
            <a:r>
              <a:rPr lang="el-GR" altLang="zh-CN" sz="2800" b="1" kern="0" dirty="0">
                <a:solidFill>
                  <a:srgbClr val="FF0000"/>
                </a:solidFill>
              </a:rPr>
              <a:t>α</a:t>
            </a:r>
            <a:r>
              <a:rPr lang="en-US" altLang="zh-CN" sz="2800" b="1" kern="0" dirty="0">
                <a:solidFill>
                  <a:srgbClr val="FF0000"/>
                </a:solidFill>
              </a:rPr>
              <a:t>=</a:t>
            </a:r>
            <a:r>
              <a:rPr lang="el-GR" altLang="zh-CN" sz="2800" b="1" kern="0" dirty="0">
                <a:solidFill>
                  <a:srgbClr val="FF0000"/>
                </a:solidFill>
              </a:rPr>
              <a:t>π</a:t>
            </a:r>
            <a:r>
              <a:rPr lang="en-US" altLang="zh-CN" sz="2800" b="1" kern="0" dirty="0">
                <a:solidFill>
                  <a:srgbClr val="FF0000"/>
                </a:solidFill>
              </a:rPr>
              <a:t>/4</a:t>
            </a:r>
            <a:r>
              <a:rPr lang="zh-CN" altLang="en-US" sz="2800" b="1" kern="0" dirty="0">
                <a:solidFill>
                  <a:srgbClr val="0000FF"/>
                </a:solidFill>
              </a:rPr>
              <a:t>时，为</a:t>
            </a:r>
            <a:r>
              <a:rPr lang="zh-CN" altLang="en-US" sz="2800" b="1" dirty="0">
                <a:solidFill>
                  <a:srgbClr val="0000FF"/>
                </a:solidFill>
              </a:rPr>
              <a:t>圆偏振光</a:t>
            </a:r>
          </a:p>
        </p:txBody>
      </p:sp>
      <p:grpSp>
        <p:nvGrpSpPr>
          <p:cNvPr id="144" name="Group 12"/>
          <p:cNvGrpSpPr>
            <a:grpSpLocks/>
          </p:cNvGrpSpPr>
          <p:nvPr/>
        </p:nvGrpSpPr>
        <p:grpSpPr bwMode="auto">
          <a:xfrm>
            <a:off x="171875" y="54585"/>
            <a:ext cx="10987089" cy="1400175"/>
            <a:chOff x="563" y="1592"/>
            <a:chExt cx="6921" cy="882"/>
          </a:xfrm>
        </p:grpSpPr>
        <p:sp>
          <p:nvSpPr>
            <p:cNvPr id="146" name="Line 14"/>
            <p:cNvSpPr>
              <a:spLocks noChangeShapeType="1"/>
            </p:cNvSpPr>
            <p:nvPr/>
          </p:nvSpPr>
          <p:spPr bwMode="auto">
            <a:xfrm>
              <a:off x="868" y="1748"/>
              <a:ext cx="1" cy="538"/>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47" name="Line 15"/>
            <p:cNvSpPr>
              <a:spLocks noChangeShapeType="1"/>
            </p:cNvSpPr>
            <p:nvPr/>
          </p:nvSpPr>
          <p:spPr bwMode="auto">
            <a:xfrm flipV="1">
              <a:off x="855" y="2280"/>
              <a:ext cx="6367" cy="3"/>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48" name="Text Box 22"/>
            <p:cNvSpPr txBox="1">
              <a:spLocks noChangeArrowheads="1"/>
            </p:cNvSpPr>
            <p:nvPr/>
          </p:nvSpPr>
          <p:spPr bwMode="auto">
            <a:xfrm>
              <a:off x="563" y="1592"/>
              <a:ext cx="22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y</a:t>
              </a:r>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a:solidFill>
                    <a:srgbClr val="000000"/>
                  </a:solidFill>
                  <a:latin typeface="Times New Roman" panose="02020603050405020304" pitchFamily="18" charset="0"/>
                </a:rPr>
                <a:t>O</a:t>
              </a:r>
              <a:endParaRPr lang="en-US" altLang="zh-CN" sz="2400" b="1" dirty="0" smtClean="0">
                <a:solidFill>
                  <a:srgbClr val="000000"/>
                </a:solidFill>
                <a:latin typeface="Times New Roman" panose="02020603050405020304" pitchFamily="18" charset="0"/>
              </a:endParaRPr>
            </a:p>
          </p:txBody>
        </p:sp>
        <p:sp>
          <p:nvSpPr>
            <p:cNvPr id="149" name="Text Box 23"/>
            <p:cNvSpPr txBox="1">
              <a:spLocks noChangeArrowheads="1"/>
            </p:cNvSpPr>
            <p:nvPr/>
          </p:nvSpPr>
          <p:spPr bwMode="auto">
            <a:xfrm>
              <a:off x="7255" y="2144"/>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grpSp>
    </p:spTree>
    <p:extLst>
      <p:ext uri="{BB962C8B-B14F-4D97-AF65-F5344CB8AC3E}">
        <p14:creationId xmlns:p14="http://schemas.microsoft.com/office/powerpoint/2010/main" val="347584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dissolve">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6"/>
                                        </p:tgtEl>
                                        <p:attrNameLst>
                                          <p:attrName>style.visibility</p:attrName>
                                        </p:attrNameLst>
                                      </p:cBhvr>
                                      <p:to>
                                        <p:strVal val="visible"/>
                                      </p:to>
                                    </p:set>
                                    <p:anim calcmode="lin" valueType="num">
                                      <p:cBhvr additive="base">
                                        <p:cTn id="12" dur="500" fill="hold"/>
                                        <p:tgtEl>
                                          <p:spTgt spid="306"/>
                                        </p:tgtEl>
                                        <p:attrNameLst>
                                          <p:attrName>ppt_x</p:attrName>
                                        </p:attrNameLst>
                                      </p:cBhvr>
                                      <p:tavLst>
                                        <p:tav tm="0">
                                          <p:val>
                                            <p:strVal val="#ppt_x"/>
                                          </p:val>
                                        </p:tav>
                                        <p:tav tm="100000">
                                          <p:val>
                                            <p:strVal val="#ppt_x"/>
                                          </p:val>
                                        </p:tav>
                                      </p:tavLst>
                                    </p:anim>
                                    <p:anim calcmode="lin" valueType="num">
                                      <p:cBhvr additive="base">
                                        <p:cTn id="13" dur="500" fill="hold"/>
                                        <p:tgtEl>
                                          <p:spTgt spid="30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20"/>
                                        </p:tgtEl>
                                        <p:attrNameLst>
                                          <p:attrName>style.visibility</p:attrName>
                                        </p:attrNameLst>
                                      </p:cBhvr>
                                      <p:to>
                                        <p:strVal val="visible"/>
                                      </p:to>
                                    </p:set>
                                    <p:animEffect transition="in" filter="fade">
                                      <p:cBhvr>
                                        <p:cTn id="18" dur="1000"/>
                                        <p:tgtEl>
                                          <p:spTgt spid="320"/>
                                        </p:tgtEl>
                                      </p:cBhvr>
                                    </p:animEffect>
                                    <p:anim calcmode="lin" valueType="num">
                                      <p:cBhvr>
                                        <p:cTn id="19" dur="1000" fill="hold"/>
                                        <p:tgtEl>
                                          <p:spTgt spid="320"/>
                                        </p:tgtEl>
                                        <p:attrNameLst>
                                          <p:attrName>ppt_x</p:attrName>
                                        </p:attrNameLst>
                                      </p:cBhvr>
                                      <p:tavLst>
                                        <p:tav tm="0">
                                          <p:val>
                                            <p:strVal val="#ppt_x"/>
                                          </p:val>
                                        </p:tav>
                                        <p:tav tm="100000">
                                          <p:val>
                                            <p:strVal val="#ppt_x"/>
                                          </p:val>
                                        </p:tav>
                                      </p:tavLst>
                                    </p:anim>
                                    <p:anim calcmode="lin" valueType="num">
                                      <p:cBhvr>
                                        <p:cTn id="20" dur="1000" fill="hold"/>
                                        <p:tgtEl>
                                          <p:spTgt spid="32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21"/>
                                        </p:tgtEl>
                                        <p:attrNameLst>
                                          <p:attrName>style.visibility</p:attrName>
                                        </p:attrNameLst>
                                      </p:cBhvr>
                                      <p:to>
                                        <p:strVal val="visible"/>
                                      </p:to>
                                    </p:set>
                                    <p:animEffect transition="in" filter="wipe(left)">
                                      <p:cBhvr>
                                        <p:cTn id="25" dur="500"/>
                                        <p:tgtEl>
                                          <p:spTgt spid="321"/>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28"/>
                                        </p:tgtEl>
                                        <p:attrNameLst>
                                          <p:attrName>style.visibility</p:attrName>
                                        </p:attrNameLst>
                                      </p:cBhvr>
                                      <p:to>
                                        <p:strVal val="visible"/>
                                      </p:to>
                                    </p:set>
                                    <p:animEffect transition="in" filter="fade">
                                      <p:cBhvr>
                                        <p:cTn id="30" dur="1000"/>
                                        <p:tgtEl>
                                          <p:spTgt spid="328"/>
                                        </p:tgtEl>
                                      </p:cBhvr>
                                    </p:animEffect>
                                    <p:anim calcmode="lin" valueType="num">
                                      <p:cBhvr>
                                        <p:cTn id="31" dur="1000" fill="hold"/>
                                        <p:tgtEl>
                                          <p:spTgt spid="328"/>
                                        </p:tgtEl>
                                        <p:attrNameLst>
                                          <p:attrName>ppt_x</p:attrName>
                                        </p:attrNameLst>
                                      </p:cBhvr>
                                      <p:tavLst>
                                        <p:tav tm="0">
                                          <p:val>
                                            <p:strVal val="#ppt_x"/>
                                          </p:val>
                                        </p:tav>
                                        <p:tav tm="100000">
                                          <p:val>
                                            <p:strVal val="#ppt_x"/>
                                          </p:val>
                                        </p:tav>
                                      </p:tavLst>
                                    </p:anim>
                                    <p:anim calcmode="lin" valueType="num">
                                      <p:cBhvr>
                                        <p:cTn id="32" dur="1000" fill="hold"/>
                                        <p:tgtEl>
                                          <p:spTgt spid="32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41"/>
                                        </p:tgtEl>
                                        <p:attrNameLst>
                                          <p:attrName>style.visibility</p:attrName>
                                        </p:attrNameLst>
                                      </p:cBhvr>
                                      <p:to>
                                        <p:strVal val="visible"/>
                                      </p:to>
                                    </p:set>
                                    <p:animEffect transition="in" filter="fade">
                                      <p:cBhvr>
                                        <p:cTn id="37" dur="1000"/>
                                        <p:tgtEl>
                                          <p:spTgt spid="341"/>
                                        </p:tgtEl>
                                      </p:cBhvr>
                                    </p:animEffect>
                                    <p:anim calcmode="lin" valueType="num">
                                      <p:cBhvr>
                                        <p:cTn id="38" dur="1000" fill="hold"/>
                                        <p:tgtEl>
                                          <p:spTgt spid="341"/>
                                        </p:tgtEl>
                                        <p:attrNameLst>
                                          <p:attrName>ppt_x</p:attrName>
                                        </p:attrNameLst>
                                      </p:cBhvr>
                                      <p:tavLst>
                                        <p:tav tm="0">
                                          <p:val>
                                            <p:strVal val="#ppt_x"/>
                                          </p:val>
                                        </p:tav>
                                        <p:tav tm="100000">
                                          <p:val>
                                            <p:strVal val="#ppt_x"/>
                                          </p:val>
                                        </p:tav>
                                      </p:tavLst>
                                    </p:anim>
                                    <p:anim calcmode="lin" valueType="num">
                                      <p:cBhvr>
                                        <p:cTn id="39" dur="1000" fill="hold"/>
                                        <p:tgtEl>
                                          <p:spTgt spid="34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42"/>
                                        </p:tgtEl>
                                        <p:attrNameLst>
                                          <p:attrName>style.visibility</p:attrName>
                                        </p:attrNameLst>
                                      </p:cBhvr>
                                      <p:to>
                                        <p:strVal val="visible"/>
                                      </p:to>
                                    </p:set>
                                    <p:animEffect transition="in" filter="wipe(left)">
                                      <p:cBhvr>
                                        <p:cTn id="44" dur="500"/>
                                        <p:tgtEl>
                                          <p:spTgt spid="342"/>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54"/>
                                        </p:tgtEl>
                                        <p:attrNameLst>
                                          <p:attrName>style.visibility</p:attrName>
                                        </p:attrNameLst>
                                      </p:cBhvr>
                                      <p:to>
                                        <p:strVal val="visible"/>
                                      </p:to>
                                    </p:set>
                                    <p:animEffect transition="in" filter="fade">
                                      <p:cBhvr>
                                        <p:cTn id="49" dur="1000"/>
                                        <p:tgtEl>
                                          <p:spTgt spid="354"/>
                                        </p:tgtEl>
                                      </p:cBhvr>
                                    </p:animEffect>
                                    <p:anim calcmode="lin" valueType="num">
                                      <p:cBhvr>
                                        <p:cTn id="50" dur="1000" fill="hold"/>
                                        <p:tgtEl>
                                          <p:spTgt spid="354"/>
                                        </p:tgtEl>
                                        <p:attrNameLst>
                                          <p:attrName>ppt_x</p:attrName>
                                        </p:attrNameLst>
                                      </p:cBhvr>
                                      <p:tavLst>
                                        <p:tav tm="0">
                                          <p:val>
                                            <p:strVal val="#ppt_x"/>
                                          </p:val>
                                        </p:tav>
                                        <p:tav tm="100000">
                                          <p:val>
                                            <p:strVal val="#ppt_x"/>
                                          </p:val>
                                        </p:tav>
                                      </p:tavLst>
                                    </p:anim>
                                    <p:anim calcmode="lin" valueType="num">
                                      <p:cBhvr>
                                        <p:cTn id="51" dur="1000" fill="hold"/>
                                        <p:tgtEl>
                                          <p:spTgt spid="35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55"/>
                                        </p:tgtEl>
                                        <p:attrNameLst>
                                          <p:attrName>style.visibility</p:attrName>
                                        </p:attrNameLst>
                                      </p:cBhvr>
                                      <p:to>
                                        <p:strVal val="visible"/>
                                      </p:to>
                                    </p:set>
                                    <p:animEffect transition="in" filter="wipe(left)">
                                      <p:cBhvr>
                                        <p:cTn id="56" dur="500"/>
                                        <p:tgtEl>
                                          <p:spTgt spid="355"/>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62"/>
                                        </p:tgtEl>
                                        <p:attrNameLst>
                                          <p:attrName>style.visibility</p:attrName>
                                        </p:attrNameLst>
                                      </p:cBhvr>
                                      <p:to>
                                        <p:strVal val="visible"/>
                                      </p:to>
                                    </p:set>
                                    <p:animEffect transition="in" filter="fade">
                                      <p:cBhvr>
                                        <p:cTn id="61" dur="1000"/>
                                        <p:tgtEl>
                                          <p:spTgt spid="362"/>
                                        </p:tgtEl>
                                      </p:cBhvr>
                                    </p:animEffect>
                                    <p:anim calcmode="lin" valueType="num">
                                      <p:cBhvr>
                                        <p:cTn id="62" dur="1000" fill="hold"/>
                                        <p:tgtEl>
                                          <p:spTgt spid="362"/>
                                        </p:tgtEl>
                                        <p:attrNameLst>
                                          <p:attrName>ppt_x</p:attrName>
                                        </p:attrNameLst>
                                      </p:cBhvr>
                                      <p:tavLst>
                                        <p:tav tm="0">
                                          <p:val>
                                            <p:strVal val="#ppt_x"/>
                                          </p:val>
                                        </p:tav>
                                        <p:tav tm="100000">
                                          <p:val>
                                            <p:strVal val="#ppt_x"/>
                                          </p:val>
                                        </p:tav>
                                      </p:tavLst>
                                    </p:anim>
                                    <p:anim calcmode="lin" valueType="num">
                                      <p:cBhvr>
                                        <p:cTn id="63" dur="1000" fill="hold"/>
                                        <p:tgtEl>
                                          <p:spTgt spid="36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76"/>
                                        </p:tgtEl>
                                        <p:attrNameLst>
                                          <p:attrName>style.visibility</p:attrName>
                                        </p:attrNameLst>
                                      </p:cBhvr>
                                      <p:to>
                                        <p:strVal val="visible"/>
                                      </p:to>
                                    </p:set>
                                    <p:animEffect transition="in" filter="wipe(left)">
                                      <p:cBhvr>
                                        <p:cTn id="68" dur="500"/>
                                        <p:tgtEl>
                                          <p:spTgt spid="376"/>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92"/>
                                        </p:tgtEl>
                                        <p:attrNameLst>
                                          <p:attrName>style.visibility</p:attrName>
                                        </p:attrNameLst>
                                      </p:cBhvr>
                                      <p:to>
                                        <p:strVal val="visible"/>
                                      </p:to>
                                    </p:set>
                                    <p:anim calcmode="lin" valueType="num">
                                      <p:cBhvr additive="base">
                                        <p:cTn id="73" dur="500" fill="hold"/>
                                        <p:tgtEl>
                                          <p:spTgt spid="392"/>
                                        </p:tgtEl>
                                        <p:attrNameLst>
                                          <p:attrName>ppt_x</p:attrName>
                                        </p:attrNameLst>
                                      </p:cBhvr>
                                      <p:tavLst>
                                        <p:tav tm="0">
                                          <p:val>
                                            <p:strVal val="#ppt_x"/>
                                          </p:val>
                                        </p:tav>
                                        <p:tav tm="100000">
                                          <p:val>
                                            <p:strVal val="#ppt_x"/>
                                          </p:val>
                                        </p:tav>
                                      </p:tavLst>
                                    </p:anim>
                                    <p:anim calcmode="lin" valueType="num">
                                      <p:cBhvr additive="base">
                                        <p:cTn id="74" dur="500" fill="hold"/>
                                        <p:tgtEl>
                                          <p:spTgt spid="39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88"/>
                                        </p:tgtEl>
                                        <p:attrNameLst>
                                          <p:attrName>style.visibility</p:attrName>
                                        </p:attrNameLst>
                                      </p:cBhvr>
                                      <p:to>
                                        <p:strVal val="visible"/>
                                      </p:to>
                                    </p:set>
                                    <p:animEffect transition="in" filter="fade">
                                      <p:cBhvr>
                                        <p:cTn id="79" dur="1000"/>
                                        <p:tgtEl>
                                          <p:spTgt spid="388"/>
                                        </p:tgtEl>
                                      </p:cBhvr>
                                    </p:animEffect>
                                    <p:anim calcmode="lin" valueType="num">
                                      <p:cBhvr>
                                        <p:cTn id="80" dur="1000" fill="hold"/>
                                        <p:tgtEl>
                                          <p:spTgt spid="388"/>
                                        </p:tgtEl>
                                        <p:attrNameLst>
                                          <p:attrName>ppt_x</p:attrName>
                                        </p:attrNameLst>
                                      </p:cBhvr>
                                      <p:tavLst>
                                        <p:tav tm="0">
                                          <p:val>
                                            <p:strVal val="#ppt_x"/>
                                          </p:val>
                                        </p:tav>
                                        <p:tav tm="100000">
                                          <p:val>
                                            <p:strVal val="#ppt_x"/>
                                          </p:val>
                                        </p:tav>
                                      </p:tavLst>
                                    </p:anim>
                                    <p:anim calcmode="lin" valueType="num">
                                      <p:cBhvr>
                                        <p:cTn id="81" dur="1000" fill="hold"/>
                                        <p:tgtEl>
                                          <p:spTgt spid="388"/>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397"/>
                                        </p:tgtEl>
                                        <p:attrNameLst>
                                          <p:attrName>style.visibility</p:attrName>
                                        </p:attrNameLst>
                                      </p:cBhvr>
                                      <p:to>
                                        <p:strVal val="visible"/>
                                      </p:to>
                                    </p:set>
                                    <p:anim calcmode="lin" valueType="num">
                                      <p:cBhvr additive="base">
                                        <p:cTn id="86" dur="500" fill="hold"/>
                                        <p:tgtEl>
                                          <p:spTgt spid="397"/>
                                        </p:tgtEl>
                                        <p:attrNameLst>
                                          <p:attrName>ppt_x</p:attrName>
                                        </p:attrNameLst>
                                      </p:cBhvr>
                                      <p:tavLst>
                                        <p:tav tm="0">
                                          <p:val>
                                            <p:strVal val="#ppt_x"/>
                                          </p:val>
                                        </p:tav>
                                        <p:tav tm="100000">
                                          <p:val>
                                            <p:strVal val="#ppt_x"/>
                                          </p:val>
                                        </p:tav>
                                      </p:tavLst>
                                    </p:anim>
                                    <p:anim calcmode="lin" valueType="num">
                                      <p:cBhvr additive="base">
                                        <p:cTn id="87" dur="500" fill="hold"/>
                                        <p:tgtEl>
                                          <p:spTgt spid="397"/>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91"/>
                                        </p:tgtEl>
                                        <p:attrNameLst>
                                          <p:attrName>style.visibility</p:attrName>
                                        </p:attrNameLst>
                                      </p:cBhvr>
                                      <p:to>
                                        <p:strVal val="visible"/>
                                      </p:to>
                                    </p:set>
                                    <p:animEffect transition="in" filter="fade">
                                      <p:cBhvr>
                                        <p:cTn id="92" dur="1000"/>
                                        <p:tgtEl>
                                          <p:spTgt spid="391"/>
                                        </p:tgtEl>
                                      </p:cBhvr>
                                    </p:animEffect>
                                    <p:anim calcmode="lin" valueType="num">
                                      <p:cBhvr>
                                        <p:cTn id="93" dur="1000" fill="hold"/>
                                        <p:tgtEl>
                                          <p:spTgt spid="391"/>
                                        </p:tgtEl>
                                        <p:attrNameLst>
                                          <p:attrName>ppt_x</p:attrName>
                                        </p:attrNameLst>
                                      </p:cBhvr>
                                      <p:tavLst>
                                        <p:tav tm="0">
                                          <p:val>
                                            <p:strVal val="#ppt_x"/>
                                          </p:val>
                                        </p:tav>
                                        <p:tav tm="100000">
                                          <p:val>
                                            <p:strVal val="#ppt_x"/>
                                          </p:val>
                                        </p:tav>
                                      </p:tavLst>
                                    </p:anim>
                                    <p:anim calcmode="lin" valueType="num">
                                      <p:cBhvr>
                                        <p:cTn id="94" dur="1000" fill="hold"/>
                                        <p:tgtEl>
                                          <p:spTgt spid="391"/>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89"/>
                                        </p:tgtEl>
                                        <p:attrNameLst>
                                          <p:attrName>style.visibility</p:attrName>
                                        </p:attrNameLst>
                                      </p:cBhvr>
                                      <p:to>
                                        <p:strVal val="visible"/>
                                      </p:to>
                                    </p:set>
                                    <p:anim calcmode="lin" valueType="num">
                                      <p:cBhvr additive="base">
                                        <p:cTn id="99" dur="500" fill="hold"/>
                                        <p:tgtEl>
                                          <p:spTgt spid="389"/>
                                        </p:tgtEl>
                                        <p:attrNameLst>
                                          <p:attrName>ppt_x</p:attrName>
                                        </p:attrNameLst>
                                      </p:cBhvr>
                                      <p:tavLst>
                                        <p:tav tm="0">
                                          <p:val>
                                            <p:strVal val="#ppt_x"/>
                                          </p:val>
                                        </p:tav>
                                        <p:tav tm="100000">
                                          <p:val>
                                            <p:strVal val="#ppt_x"/>
                                          </p:val>
                                        </p:tav>
                                      </p:tavLst>
                                    </p:anim>
                                    <p:anim calcmode="lin" valueType="num">
                                      <p:cBhvr additive="base">
                                        <p:cTn id="100" dur="500" fill="hold"/>
                                        <p:tgtEl>
                                          <p:spTgt spid="38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95"/>
                                        </p:tgtEl>
                                        <p:attrNameLst>
                                          <p:attrName>style.visibility</p:attrName>
                                        </p:attrNameLst>
                                      </p:cBhvr>
                                      <p:to>
                                        <p:strVal val="visible"/>
                                      </p:to>
                                    </p:set>
                                    <p:animEffect transition="in" filter="fade">
                                      <p:cBhvr>
                                        <p:cTn id="105" dur="1000"/>
                                        <p:tgtEl>
                                          <p:spTgt spid="395"/>
                                        </p:tgtEl>
                                      </p:cBhvr>
                                    </p:animEffect>
                                    <p:anim calcmode="lin" valueType="num">
                                      <p:cBhvr>
                                        <p:cTn id="106" dur="1000" fill="hold"/>
                                        <p:tgtEl>
                                          <p:spTgt spid="395"/>
                                        </p:tgtEl>
                                        <p:attrNameLst>
                                          <p:attrName>ppt_x</p:attrName>
                                        </p:attrNameLst>
                                      </p:cBhvr>
                                      <p:tavLst>
                                        <p:tav tm="0">
                                          <p:val>
                                            <p:strVal val="#ppt_x"/>
                                          </p:val>
                                        </p:tav>
                                        <p:tav tm="100000">
                                          <p:val>
                                            <p:strVal val="#ppt_x"/>
                                          </p:val>
                                        </p:tav>
                                      </p:tavLst>
                                    </p:anim>
                                    <p:anim calcmode="lin" valueType="num">
                                      <p:cBhvr>
                                        <p:cTn id="107" dur="1000" fill="hold"/>
                                        <p:tgtEl>
                                          <p:spTgt spid="395"/>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398"/>
                                        </p:tgtEl>
                                        <p:attrNameLst>
                                          <p:attrName>style.visibility</p:attrName>
                                        </p:attrNameLst>
                                      </p:cBhvr>
                                      <p:to>
                                        <p:strVal val="visible"/>
                                      </p:to>
                                    </p:set>
                                    <p:anim calcmode="lin" valueType="num">
                                      <p:cBhvr additive="base">
                                        <p:cTn id="112" dur="500" fill="hold"/>
                                        <p:tgtEl>
                                          <p:spTgt spid="398"/>
                                        </p:tgtEl>
                                        <p:attrNameLst>
                                          <p:attrName>ppt_x</p:attrName>
                                        </p:attrNameLst>
                                      </p:cBhvr>
                                      <p:tavLst>
                                        <p:tav tm="0">
                                          <p:val>
                                            <p:strVal val="#ppt_x"/>
                                          </p:val>
                                        </p:tav>
                                        <p:tav tm="100000">
                                          <p:val>
                                            <p:strVal val="#ppt_x"/>
                                          </p:val>
                                        </p:tav>
                                      </p:tavLst>
                                    </p:anim>
                                    <p:anim calcmode="lin" valueType="num">
                                      <p:cBhvr additive="base">
                                        <p:cTn id="113" dur="500" fill="hold"/>
                                        <p:tgtEl>
                                          <p:spTgt spid="398"/>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390"/>
                                        </p:tgtEl>
                                        <p:attrNameLst>
                                          <p:attrName>style.visibility</p:attrName>
                                        </p:attrNameLst>
                                      </p:cBhvr>
                                      <p:to>
                                        <p:strVal val="visible"/>
                                      </p:to>
                                    </p:set>
                                    <p:anim calcmode="lin" valueType="num">
                                      <p:cBhvr additive="base">
                                        <p:cTn id="118" dur="500" fill="hold"/>
                                        <p:tgtEl>
                                          <p:spTgt spid="390"/>
                                        </p:tgtEl>
                                        <p:attrNameLst>
                                          <p:attrName>ppt_x</p:attrName>
                                        </p:attrNameLst>
                                      </p:cBhvr>
                                      <p:tavLst>
                                        <p:tav tm="0">
                                          <p:val>
                                            <p:strVal val="#ppt_x"/>
                                          </p:val>
                                        </p:tav>
                                        <p:tav tm="100000">
                                          <p:val>
                                            <p:strVal val="#ppt_x"/>
                                          </p:val>
                                        </p:tav>
                                      </p:tavLst>
                                    </p:anim>
                                    <p:anim calcmode="lin" valueType="num">
                                      <p:cBhvr additive="base">
                                        <p:cTn id="119" dur="500" fill="hold"/>
                                        <p:tgtEl>
                                          <p:spTgt spid="39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394"/>
                                        </p:tgtEl>
                                        <p:attrNameLst>
                                          <p:attrName>style.visibility</p:attrName>
                                        </p:attrNameLst>
                                      </p:cBhvr>
                                      <p:to>
                                        <p:strVal val="visible"/>
                                      </p:to>
                                    </p:set>
                                    <p:anim calcmode="lin" valueType="num">
                                      <p:cBhvr additive="base">
                                        <p:cTn id="124" dur="500" fill="hold"/>
                                        <p:tgtEl>
                                          <p:spTgt spid="394"/>
                                        </p:tgtEl>
                                        <p:attrNameLst>
                                          <p:attrName>ppt_x</p:attrName>
                                        </p:attrNameLst>
                                      </p:cBhvr>
                                      <p:tavLst>
                                        <p:tav tm="0">
                                          <p:val>
                                            <p:strVal val="#ppt_x"/>
                                          </p:val>
                                        </p:tav>
                                        <p:tav tm="100000">
                                          <p:val>
                                            <p:strVal val="#ppt_x"/>
                                          </p:val>
                                        </p:tav>
                                      </p:tavLst>
                                    </p:anim>
                                    <p:anim calcmode="lin" valueType="num">
                                      <p:cBhvr additive="base">
                                        <p:cTn id="125" dur="500" fill="hold"/>
                                        <p:tgtEl>
                                          <p:spTgt spid="394"/>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396"/>
                                        </p:tgtEl>
                                        <p:attrNameLst>
                                          <p:attrName>style.visibility</p:attrName>
                                        </p:attrNameLst>
                                      </p:cBhvr>
                                      <p:to>
                                        <p:strVal val="visible"/>
                                      </p:to>
                                    </p:set>
                                    <p:animEffect transition="in" filter="fade">
                                      <p:cBhvr>
                                        <p:cTn id="130" dur="1000"/>
                                        <p:tgtEl>
                                          <p:spTgt spid="396"/>
                                        </p:tgtEl>
                                      </p:cBhvr>
                                    </p:animEffect>
                                    <p:anim calcmode="lin" valueType="num">
                                      <p:cBhvr>
                                        <p:cTn id="131" dur="1000" fill="hold"/>
                                        <p:tgtEl>
                                          <p:spTgt spid="396"/>
                                        </p:tgtEl>
                                        <p:attrNameLst>
                                          <p:attrName>ppt_x</p:attrName>
                                        </p:attrNameLst>
                                      </p:cBhvr>
                                      <p:tavLst>
                                        <p:tav tm="0">
                                          <p:val>
                                            <p:strVal val="#ppt_x"/>
                                          </p:val>
                                        </p:tav>
                                        <p:tav tm="100000">
                                          <p:val>
                                            <p:strVal val="#ppt_x"/>
                                          </p:val>
                                        </p:tav>
                                      </p:tavLst>
                                    </p:anim>
                                    <p:anim calcmode="lin" valueType="num">
                                      <p:cBhvr>
                                        <p:cTn id="132" dur="1000" fill="hold"/>
                                        <p:tgtEl>
                                          <p:spTgt spid="396"/>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393"/>
                                        </p:tgtEl>
                                        <p:attrNameLst>
                                          <p:attrName>style.visibility</p:attrName>
                                        </p:attrNameLst>
                                      </p:cBhvr>
                                      <p:to>
                                        <p:strVal val="visible"/>
                                      </p:to>
                                    </p:set>
                                    <p:anim calcmode="lin" valueType="num">
                                      <p:cBhvr additive="base">
                                        <p:cTn id="137" dur="500" fill="hold"/>
                                        <p:tgtEl>
                                          <p:spTgt spid="393"/>
                                        </p:tgtEl>
                                        <p:attrNameLst>
                                          <p:attrName>ppt_x</p:attrName>
                                        </p:attrNameLst>
                                      </p:cBhvr>
                                      <p:tavLst>
                                        <p:tav tm="0">
                                          <p:val>
                                            <p:strVal val="#ppt_x"/>
                                          </p:val>
                                        </p:tav>
                                        <p:tav tm="100000">
                                          <p:val>
                                            <p:strVal val="#ppt_x"/>
                                          </p:val>
                                        </p:tav>
                                      </p:tavLst>
                                    </p:anim>
                                    <p:anim calcmode="lin" valueType="num">
                                      <p:cBhvr additive="base">
                                        <p:cTn id="138" dur="500" fill="hold"/>
                                        <p:tgtEl>
                                          <p:spTgt spid="393"/>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nodeType="clickEffect">
                                  <p:stCondLst>
                                    <p:cond delay="0"/>
                                  </p:stCondLst>
                                  <p:childTnLst>
                                    <p:set>
                                      <p:cBhvr>
                                        <p:cTn id="142" dur="1" fill="hold">
                                          <p:stCondLst>
                                            <p:cond delay="0"/>
                                          </p:stCondLst>
                                        </p:cTn>
                                        <p:tgtEl>
                                          <p:spTgt spid="399"/>
                                        </p:tgtEl>
                                        <p:attrNameLst>
                                          <p:attrName>style.visibility</p:attrName>
                                        </p:attrNameLst>
                                      </p:cBhvr>
                                      <p:to>
                                        <p:strVal val="visible"/>
                                      </p:to>
                                    </p:set>
                                    <p:animEffect transition="in" filter="fade">
                                      <p:cBhvr>
                                        <p:cTn id="143" dur="1000"/>
                                        <p:tgtEl>
                                          <p:spTgt spid="399"/>
                                        </p:tgtEl>
                                      </p:cBhvr>
                                    </p:animEffect>
                                    <p:anim calcmode="lin" valueType="num">
                                      <p:cBhvr>
                                        <p:cTn id="144" dur="1000" fill="hold"/>
                                        <p:tgtEl>
                                          <p:spTgt spid="399"/>
                                        </p:tgtEl>
                                        <p:attrNameLst>
                                          <p:attrName>ppt_x</p:attrName>
                                        </p:attrNameLst>
                                      </p:cBhvr>
                                      <p:tavLst>
                                        <p:tav tm="0">
                                          <p:val>
                                            <p:strVal val="#ppt_x"/>
                                          </p:val>
                                        </p:tav>
                                        <p:tav tm="100000">
                                          <p:val>
                                            <p:strVal val="#ppt_x"/>
                                          </p:val>
                                        </p:tav>
                                      </p:tavLst>
                                    </p:anim>
                                    <p:anim calcmode="lin" valueType="num">
                                      <p:cBhvr>
                                        <p:cTn id="145" dur="1000" fill="hold"/>
                                        <p:tgtEl>
                                          <p:spTgt spid="399"/>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nodeType="clickEffect">
                                  <p:stCondLst>
                                    <p:cond delay="0"/>
                                  </p:stCondLst>
                                  <p:childTnLst>
                                    <p:set>
                                      <p:cBhvr>
                                        <p:cTn id="149" dur="1" fill="hold">
                                          <p:stCondLst>
                                            <p:cond delay="0"/>
                                          </p:stCondLst>
                                        </p:cTn>
                                        <p:tgtEl>
                                          <p:spTgt spid="400"/>
                                        </p:tgtEl>
                                        <p:attrNameLst>
                                          <p:attrName>style.visibility</p:attrName>
                                        </p:attrNameLst>
                                      </p:cBhvr>
                                      <p:to>
                                        <p:strVal val="visible"/>
                                      </p:to>
                                    </p:set>
                                    <p:animEffect transition="in" filter="fade">
                                      <p:cBhvr>
                                        <p:cTn id="150" dur="1000"/>
                                        <p:tgtEl>
                                          <p:spTgt spid="400"/>
                                        </p:tgtEl>
                                      </p:cBhvr>
                                    </p:animEffect>
                                    <p:anim calcmode="lin" valueType="num">
                                      <p:cBhvr>
                                        <p:cTn id="151" dur="1000" fill="hold"/>
                                        <p:tgtEl>
                                          <p:spTgt spid="400"/>
                                        </p:tgtEl>
                                        <p:attrNameLst>
                                          <p:attrName>ppt_x</p:attrName>
                                        </p:attrNameLst>
                                      </p:cBhvr>
                                      <p:tavLst>
                                        <p:tav tm="0">
                                          <p:val>
                                            <p:strVal val="#ppt_x"/>
                                          </p:val>
                                        </p:tav>
                                        <p:tav tm="100000">
                                          <p:val>
                                            <p:strVal val="#ppt_x"/>
                                          </p:val>
                                        </p:tav>
                                      </p:tavLst>
                                    </p:anim>
                                    <p:anim calcmode="lin" valueType="num">
                                      <p:cBhvr>
                                        <p:cTn id="152" dur="1000" fill="hold"/>
                                        <p:tgtEl>
                                          <p:spTgt spid="400"/>
                                        </p:tgtEl>
                                        <p:attrNameLst>
                                          <p:attrName>ppt_y</p:attrName>
                                        </p:attrNameLst>
                                      </p:cBhvr>
                                      <p:tavLst>
                                        <p:tav tm="0">
                                          <p:val>
                                            <p:strVal val="#ppt_y+.1"/>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42" presetClass="entr" presetSubtype="0" fill="hold" nodeType="clickEffect">
                                  <p:stCondLst>
                                    <p:cond delay="0"/>
                                  </p:stCondLst>
                                  <p:childTnLst>
                                    <p:set>
                                      <p:cBhvr>
                                        <p:cTn id="156" dur="1" fill="hold">
                                          <p:stCondLst>
                                            <p:cond delay="0"/>
                                          </p:stCondLst>
                                        </p:cTn>
                                        <p:tgtEl>
                                          <p:spTgt spid="401"/>
                                        </p:tgtEl>
                                        <p:attrNameLst>
                                          <p:attrName>style.visibility</p:attrName>
                                        </p:attrNameLst>
                                      </p:cBhvr>
                                      <p:to>
                                        <p:strVal val="visible"/>
                                      </p:to>
                                    </p:set>
                                    <p:animEffect transition="in" filter="fade">
                                      <p:cBhvr>
                                        <p:cTn id="157" dur="1000"/>
                                        <p:tgtEl>
                                          <p:spTgt spid="401"/>
                                        </p:tgtEl>
                                      </p:cBhvr>
                                    </p:animEffect>
                                    <p:anim calcmode="lin" valueType="num">
                                      <p:cBhvr>
                                        <p:cTn id="158" dur="1000" fill="hold"/>
                                        <p:tgtEl>
                                          <p:spTgt spid="401"/>
                                        </p:tgtEl>
                                        <p:attrNameLst>
                                          <p:attrName>ppt_x</p:attrName>
                                        </p:attrNameLst>
                                      </p:cBhvr>
                                      <p:tavLst>
                                        <p:tav tm="0">
                                          <p:val>
                                            <p:strVal val="#ppt_x"/>
                                          </p:val>
                                        </p:tav>
                                        <p:tav tm="100000">
                                          <p:val>
                                            <p:strVal val="#ppt_x"/>
                                          </p:val>
                                        </p:tav>
                                      </p:tavLst>
                                    </p:anim>
                                    <p:anim calcmode="lin" valueType="num">
                                      <p:cBhvr>
                                        <p:cTn id="159" dur="1000" fill="hold"/>
                                        <p:tgtEl>
                                          <p:spTgt spid="401"/>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53" presetClass="entr" presetSubtype="16" fill="hold" grpId="0" nodeType="clickEffect">
                                  <p:stCondLst>
                                    <p:cond delay="0"/>
                                  </p:stCondLst>
                                  <p:childTnLst>
                                    <p:set>
                                      <p:cBhvr>
                                        <p:cTn id="163" dur="1" fill="hold">
                                          <p:stCondLst>
                                            <p:cond delay="0"/>
                                          </p:stCondLst>
                                        </p:cTn>
                                        <p:tgtEl>
                                          <p:spTgt spid="402"/>
                                        </p:tgtEl>
                                        <p:attrNameLst>
                                          <p:attrName>style.visibility</p:attrName>
                                        </p:attrNameLst>
                                      </p:cBhvr>
                                      <p:to>
                                        <p:strVal val="visible"/>
                                      </p:to>
                                    </p:set>
                                    <p:anim calcmode="lin" valueType="num">
                                      <p:cBhvr>
                                        <p:cTn id="164" dur="500" fill="hold"/>
                                        <p:tgtEl>
                                          <p:spTgt spid="402"/>
                                        </p:tgtEl>
                                        <p:attrNameLst>
                                          <p:attrName>ppt_w</p:attrName>
                                        </p:attrNameLst>
                                      </p:cBhvr>
                                      <p:tavLst>
                                        <p:tav tm="0">
                                          <p:val>
                                            <p:fltVal val="0"/>
                                          </p:val>
                                        </p:tav>
                                        <p:tav tm="100000">
                                          <p:val>
                                            <p:strVal val="#ppt_w"/>
                                          </p:val>
                                        </p:tav>
                                      </p:tavLst>
                                    </p:anim>
                                    <p:anim calcmode="lin" valueType="num">
                                      <p:cBhvr>
                                        <p:cTn id="165" dur="500" fill="hold"/>
                                        <p:tgtEl>
                                          <p:spTgt spid="402"/>
                                        </p:tgtEl>
                                        <p:attrNameLst>
                                          <p:attrName>ppt_h</p:attrName>
                                        </p:attrNameLst>
                                      </p:cBhvr>
                                      <p:tavLst>
                                        <p:tav tm="0">
                                          <p:val>
                                            <p:fltVal val="0"/>
                                          </p:val>
                                        </p:tav>
                                        <p:tav tm="100000">
                                          <p:val>
                                            <p:strVal val="#ppt_h"/>
                                          </p:val>
                                        </p:tav>
                                      </p:tavLst>
                                    </p:anim>
                                    <p:animEffect transition="in" filter="fade">
                                      <p:cBhvr>
                                        <p:cTn id="166" dur="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p:bldP spid="390" grpId="0" animBg="1"/>
      <p:bldP spid="391" grpId="0"/>
      <p:bldP spid="392" grpId="0" animBg="1"/>
      <p:bldP spid="393" grpId="0" animBg="1"/>
      <p:bldP spid="394" grpId="0" animBg="1"/>
      <p:bldP spid="397" grpId="0" animBg="1"/>
      <p:bldP spid="398" grpId="0" animBg="1"/>
      <p:bldP spid="40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37"/>
          <p:cNvSpPr txBox="1">
            <a:spLocks noChangeArrowheads="1"/>
          </p:cNvSpPr>
          <p:nvPr/>
        </p:nvSpPr>
        <p:spPr bwMode="auto">
          <a:xfrm>
            <a:off x="437072" y="3097395"/>
            <a:ext cx="312687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76250" indent="-476250"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zh-CN" altLang="en-US" dirty="0">
                <a:solidFill>
                  <a:srgbClr val="FF0000"/>
                </a:solidFill>
              </a:rPr>
              <a:t>（</a:t>
            </a:r>
            <a:r>
              <a:rPr lang="en-US" altLang="zh-CN" dirty="0">
                <a:solidFill>
                  <a:srgbClr val="FF0000"/>
                </a:solidFill>
              </a:rPr>
              <a:t>3</a:t>
            </a:r>
            <a:r>
              <a:rPr lang="zh-CN" altLang="en-US" dirty="0">
                <a:solidFill>
                  <a:srgbClr val="FF0000"/>
                </a:solidFill>
              </a:rPr>
              <a:t>）圆偏振光通过</a:t>
            </a:r>
            <a:r>
              <a:rPr lang="en-US" altLang="zh-CN" dirty="0">
                <a:solidFill>
                  <a:srgbClr val="4506E4"/>
                </a:solidFill>
                <a:latin typeface="Symbol" panose="05050102010706020507" pitchFamily="18" charset="2"/>
              </a:rPr>
              <a:t>l/</a:t>
            </a:r>
            <a:r>
              <a:rPr lang="en-US" altLang="zh-CN" dirty="0">
                <a:solidFill>
                  <a:srgbClr val="4506E4"/>
                </a:solidFill>
              </a:rPr>
              <a:t>4</a:t>
            </a:r>
            <a:r>
              <a:rPr lang="zh-CN" altLang="en-US" dirty="0">
                <a:solidFill>
                  <a:srgbClr val="FF0000"/>
                </a:solidFill>
              </a:rPr>
              <a:t>波片后可变为线偏振光</a:t>
            </a:r>
          </a:p>
        </p:txBody>
      </p:sp>
      <p:grpSp>
        <p:nvGrpSpPr>
          <p:cNvPr id="54" name="Group 12"/>
          <p:cNvGrpSpPr>
            <a:grpSpLocks/>
          </p:cNvGrpSpPr>
          <p:nvPr/>
        </p:nvGrpSpPr>
        <p:grpSpPr bwMode="auto">
          <a:xfrm>
            <a:off x="6826898" y="3265875"/>
            <a:ext cx="1028700" cy="2609850"/>
            <a:chOff x="1008" y="2424"/>
            <a:chExt cx="648" cy="1644"/>
          </a:xfrm>
          <a:solidFill>
            <a:srgbClr val="FFFF00"/>
          </a:solidFill>
        </p:grpSpPr>
        <p:grpSp>
          <p:nvGrpSpPr>
            <p:cNvPr id="55" name="Group 13"/>
            <p:cNvGrpSpPr>
              <a:grpSpLocks/>
            </p:cNvGrpSpPr>
            <p:nvPr/>
          </p:nvGrpSpPr>
          <p:grpSpPr bwMode="auto">
            <a:xfrm>
              <a:off x="1008" y="2424"/>
              <a:ext cx="648" cy="1644"/>
              <a:chOff x="2172" y="936"/>
              <a:chExt cx="648" cy="1644"/>
            </a:xfrm>
            <a:grpFill/>
          </p:grpSpPr>
          <p:sp>
            <p:nvSpPr>
              <p:cNvPr id="57" name="Freeform 14"/>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Freeform 15"/>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Rectangle 16"/>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6" name="Line 17"/>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1" name="Group 3"/>
          <p:cNvGrpSpPr>
            <a:grpSpLocks/>
          </p:cNvGrpSpPr>
          <p:nvPr/>
        </p:nvGrpSpPr>
        <p:grpSpPr bwMode="auto">
          <a:xfrm>
            <a:off x="1806365" y="243482"/>
            <a:ext cx="8856663" cy="2590800"/>
            <a:chOff x="68" y="1616"/>
            <a:chExt cx="5579" cy="1632"/>
          </a:xfrm>
        </p:grpSpPr>
        <p:grpSp>
          <p:nvGrpSpPr>
            <p:cNvPr id="32" name="Group 4"/>
            <p:cNvGrpSpPr>
              <a:grpSpLocks/>
            </p:cNvGrpSpPr>
            <p:nvPr/>
          </p:nvGrpSpPr>
          <p:grpSpPr bwMode="auto">
            <a:xfrm>
              <a:off x="4985" y="1681"/>
              <a:ext cx="639" cy="1015"/>
              <a:chOff x="1680" y="2842"/>
              <a:chExt cx="571" cy="806"/>
            </a:xfrm>
          </p:grpSpPr>
          <p:sp>
            <p:nvSpPr>
              <p:cNvPr id="125" name="Line 5"/>
              <p:cNvSpPr>
                <a:spLocks noChangeAspect="1" noChangeShapeType="1"/>
              </p:cNvSpPr>
              <p:nvPr/>
            </p:nvSpPr>
            <p:spPr bwMode="auto">
              <a:xfrm>
                <a:off x="1680" y="3245"/>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26" name="Group 6"/>
              <p:cNvGrpSpPr>
                <a:grpSpLocks/>
              </p:cNvGrpSpPr>
              <p:nvPr/>
            </p:nvGrpSpPr>
            <p:grpSpPr bwMode="auto">
              <a:xfrm>
                <a:off x="1680" y="2842"/>
                <a:ext cx="571" cy="806"/>
                <a:chOff x="1680" y="2827"/>
                <a:chExt cx="571" cy="806"/>
              </a:xfrm>
            </p:grpSpPr>
            <p:sp>
              <p:nvSpPr>
                <p:cNvPr id="127" name="Rectangle 7"/>
                <p:cNvSpPr>
                  <a:spLocks noChangeAspect="1" noChangeArrowheads="1"/>
                </p:cNvSpPr>
                <p:nvPr/>
              </p:nvSpPr>
              <p:spPr bwMode="auto">
                <a:xfrm>
                  <a:off x="1680" y="2827"/>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28" name="Line 8"/>
                <p:cNvSpPr>
                  <a:spLocks noChangeAspect="1" noChangeShapeType="1"/>
                </p:cNvSpPr>
                <p:nvPr/>
              </p:nvSpPr>
              <p:spPr bwMode="auto">
                <a:xfrm>
                  <a:off x="1968" y="2827"/>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33" name="Oval 9"/>
            <p:cNvSpPr>
              <a:spLocks noChangeAspect="1" noChangeArrowheads="1"/>
            </p:cNvSpPr>
            <p:nvPr/>
          </p:nvSpPr>
          <p:spPr bwMode="auto">
            <a:xfrm rot="1836250">
              <a:off x="5146" y="1616"/>
              <a:ext cx="324" cy="113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4" name="Line 10"/>
            <p:cNvSpPr>
              <a:spLocks noChangeAspect="1" noChangeShapeType="1"/>
            </p:cNvSpPr>
            <p:nvPr/>
          </p:nvSpPr>
          <p:spPr bwMode="auto">
            <a:xfrm flipV="1">
              <a:off x="5124" y="2057"/>
              <a:ext cx="59"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35" name="Group 11"/>
            <p:cNvGrpSpPr>
              <a:grpSpLocks/>
            </p:cNvGrpSpPr>
            <p:nvPr/>
          </p:nvGrpSpPr>
          <p:grpSpPr bwMode="auto">
            <a:xfrm>
              <a:off x="771" y="1670"/>
              <a:ext cx="638" cy="1015"/>
              <a:chOff x="672" y="1675"/>
              <a:chExt cx="571" cy="806"/>
            </a:xfrm>
          </p:grpSpPr>
          <p:sp>
            <p:nvSpPr>
              <p:cNvPr id="122" name="Rectangle 12"/>
              <p:cNvSpPr>
                <a:spLocks noChangeAspect="1" noChangeArrowheads="1"/>
              </p:cNvSpPr>
              <p:nvPr/>
            </p:nvSpPr>
            <p:spPr bwMode="auto">
              <a:xfrm>
                <a:off x="672" y="1675"/>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23" name="Line 13"/>
              <p:cNvSpPr>
                <a:spLocks noChangeAspect="1" noChangeShapeType="1"/>
              </p:cNvSpPr>
              <p:nvPr/>
            </p:nvSpPr>
            <p:spPr bwMode="auto">
              <a:xfrm>
                <a:off x="672" y="2078"/>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24" name="Line 14"/>
              <p:cNvSpPr>
                <a:spLocks noChangeAspect="1" noChangeShapeType="1"/>
              </p:cNvSpPr>
              <p:nvPr/>
            </p:nvSpPr>
            <p:spPr bwMode="auto">
              <a:xfrm>
                <a:off x="960" y="1675"/>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36" name="Oval 15"/>
            <p:cNvSpPr>
              <a:spLocks noChangeAspect="1" noChangeArrowheads="1"/>
            </p:cNvSpPr>
            <p:nvPr/>
          </p:nvSpPr>
          <p:spPr bwMode="auto">
            <a:xfrm rot="1836250">
              <a:off x="930" y="1616"/>
              <a:ext cx="317"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7" name="Line 16"/>
            <p:cNvSpPr>
              <a:spLocks noChangeAspect="1" noChangeShapeType="1"/>
            </p:cNvSpPr>
            <p:nvPr/>
          </p:nvSpPr>
          <p:spPr bwMode="auto">
            <a:xfrm flipV="1">
              <a:off x="903" y="2053"/>
              <a:ext cx="59"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38" name="Group 17"/>
            <p:cNvGrpSpPr>
              <a:grpSpLocks/>
            </p:cNvGrpSpPr>
            <p:nvPr/>
          </p:nvGrpSpPr>
          <p:grpSpPr bwMode="auto">
            <a:xfrm>
              <a:off x="2160" y="1681"/>
              <a:ext cx="638" cy="1015"/>
              <a:chOff x="2688" y="1662"/>
              <a:chExt cx="571" cy="806"/>
            </a:xfrm>
          </p:grpSpPr>
          <p:sp>
            <p:nvSpPr>
              <p:cNvPr id="118" name="Line 18"/>
              <p:cNvSpPr>
                <a:spLocks noChangeAspect="1" noChangeShapeType="1"/>
              </p:cNvSpPr>
              <p:nvPr/>
            </p:nvSpPr>
            <p:spPr bwMode="auto">
              <a:xfrm flipH="1">
                <a:off x="2688" y="2065"/>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19" name="Group 19"/>
              <p:cNvGrpSpPr>
                <a:grpSpLocks/>
              </p:cNvGrpSpPr>
              <p:nvPr/>
            </p:nvGrpSpPr>
            <p:grpSpPr bwMode="auto">
              <a:xfrm>
                <a:off x="2688" y="1662"/>
                <a:ext cx="571" cy="806"/>
                <a:chOff x="2688" y="1662"/>
                <a:chExt cx="571" cy="806"/>
              </a:xfrm>
            </p:grpSpPr>
            <p:sp>
              <p:nvSpPr>
                <p:cNvPr id="120" name="Rectangle 20"/>
                <p:cNvSpPr>
                  <a:spLocks noChangeAspect="1" noChangeArrowheads="1"/>
                </p:cNvSpPr>
                <p:nvPr/>
              </p:nvSpPr>
              <p:spPr bwMode="auto">
                <a:xfrm flipH="1">
                  <a:off x="2688" y="1662"/>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21" name="Line 21"/>
                <p:cNvSpPr>
                  <a:spLocks noChangeAspect="1" noChangeShapeType="1"/>
                </p:cNvSpPr>
                <p:nvPr/>
              </p:nvSpPr>
              <p:spPr bwMode="auto">
                <a:xfrm flipH="1">
                  <a:off x="2969" y="1662"/>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39" name="Oval 22"/>
            <p:cNvSpPr>
              <a:spLocks noChangeAspect="1" noChangeArrowheads="1"/>
            </p:cNvSpPr>
            <p:nvPr/>
          </p:nvSpPr>
          <p:spPr bwMode="auto">
            <a:xfrm rot="19763750" flipH="1">
              <a:off x="2290"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0" name="Line 23"/>
            <p:cNvSpPr>
              <a:spLocks noChangeAspect="1" noChangeShapeType="1"/>
            </p:cNvSpPr>
            <p:nvPr/>
          </p:nvSpPr>
          <p:spPr bwMode="auto">
            <a:xfrm flipH="1" flipV="1">
              <a:off x="2591" y="2024"/>
              <a:ext cx="67"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41" name="Group 24"/>
            <p:cNvGrpSpPr>
              <a:grpSpLocks/>
            </p:cNvGrpSpPr>
            <p:nvPr/>
          </p:nvGrpSpPr>
          <p:grpSpPr bwMode="auto">
            <a:xfrm>
              <a:off x="3560" y="1681"/>
              <a:ext cx="639" cy="1015"/>
              <a:chOff x="3120" y="2839"/>
              <a:chExt cx="571" cy="806"/>
            </a:xfrm>
          </p:grpSpPr>
          <p:sp>
            <p:nvSpPr>
              <p:cNvPr id="115" name="Rectangle 25"/>
              <p:cNvSpPr>
                <a:spLocks noChangeAspect="1" noChangeArrowheads="1"/>
              </p:cNvSpPr>
              <p:nvPr/>
            </p:nvSpPr>
            <p:spPr bwMode="auto">
              <a:xfrm flipH="1">
                <a:off x="3120" y="2839"/>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6" name="Line 26"/>
              <p:cNvSpPr>
                <a:spLocks noChangeAspect="1" noChangeShapeType="1"/>
              </p:cNvSpPr>
              <p:nvPr/>
            </p:nvSpPr>
            <p:spPr bwMode="auto">
              <a:xfrm flipH="1">
                <a:off x="3120" y="3242"/>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17" name="Line 27"/>
              <p:cNvSpPr>
                <a:spLocks noChangeAspect="1" noChangeShapeType="1"/>
              </p:cNvSpPr>
              <p:nvPr/>
            </p:nvSpPr>
            <p:spPr bwMode="auto">
              <a:xfrm flipH="1">
                <a:off x="3408" y="2839"/>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42" name="Oval 28"/>
            <p:cNvSpPr>
              <a:spLocks noChangeAspect="1" noChangeArrowheads="1"/>
            </p:cNvSpPr>
            <p:nvPr/>
          </p:nvSpPr>
          <p:spPr bwMode="auto">
            <a:xfrm rot="19763750" flipH="1">
              <a:off x="3696"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3" name="Line 29"/>
            <p:cNvSpPr>
              <a:spLocks noChangeAspect="1" noChangeShapeType="1"/>
            </p:cNvSpPr>
            <p:nvPr/>
          </p:nvSpPr>
          <p:spPr bwMode="auto">
            <a:xfrm flipH="1" flipV="1">
              <a:off x="3997" y="2024"/>
              <a:ext cx="67"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44" name="Group 30"/>
            <p:cNvGrpSpPr>
              <a:grpSpLocks/>
            </p:cNvGrpSpPr>
            <p:nvPr/>
          </p:nvGrpSpPr>
          <p:grpSpPr bwMode="auto">
            <a:xfrm>
              <a:off x="1463" y="1676"/>
              <a:ext cx="642" cy="1017"/>
              <a:chOff x="1532" y="1671"/>
              <a:chExt cx="575" cy="807"/>
            </a:xfrm>
          </p:grpSpPr>
          <p:grpSp>
            <p:nvGrpSpPr>
              <p:cNvPr id="108" name="Group 31"/>
              <p:cNvGrpSpPr>
                <a:grpSpLocks/>
              </p:cNvGrpSpPr>
              <p:nvPr/>
            </p:nvGrpSpPr>
            <p:grpSpPr bwMode="auto">
              <a:xfrm>
                <a:off x="1532" y="1672"/>
                <a:ext cx="571" cy="806"/>
                <a:chOff x="1593" y="1675"/>
                <a:chExt cx="571" cy="806"/>
              </a:xfrm>
            </p:grpSpPr>
            <p:sp>
              <p:nvSpPr>
                <p:cNvPr id="112" name="Rectangle 32"/>
                <p:cNvSpPr>
                  <a:spLocks noChangeAspect="1" noChangeArrowheads="1"/>
                </p:cNvSpPr>
                <p:nvPr/>
              </p:nvSpPr>
              <p:spPr bwMode="auto">
                <a:xfrm>
                  <a:off x="1593"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3" name="Line 33"/>
                <p:cNvSpPr>
                  <a:spLocks noChangeAspect="1" noChangeShapeType="1"/>
                </p:cNvSpPr>
                <p:nvPr/>
              </p:nvSpPr>
              <p:spPr bwMode="auto">
                <a:xfrm>
                  <a:off x="1593"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14" name="Line 34"/>
                <p:cNvSpPr>
                  <a:spLocks noChangeAspect="1" noChangeShapeType="1"/>
                </p:cNvSpPr>
                <p:nvPr/>
              </p:nvSpPr>
              <p:spPr bwMode="auto">
                <a:xfrm>
                  <a:off x="1878"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09" name="Group 35"/>
              <p:cNvGrpSpPr>
                <a:grpSpLocks/>
              </p:cNvGrpSpPr>
              <p:nvPr/>
            </p:nvGrpSpPr>
            <p:grpSpPr bwMode="auto">
              <a:xfrm>
                <a:off x="1536" y="1671"/>
                <a:ext cx="571" cy="807"/>
                <a:chOff x="1536" y="1671"/>
                <a:chExt cx="571" cy="807"/>
              </a:xfrm>
            </p:grpSpPr>
            <p:sp>
              <p:nvSpPr>
                <p:cNvPr id="110" name="Oval 36"/>
                <p:cNvSpPr>
                  <a:spLocks noChangeArrowheads="1"/>
                </p:cNvSpPr>
                <p:nvPr/>
              </p:nvSpPr>
              <p:spPr bwMode="auto">
                <a:xfrm>
                  <a:off x="1536" y="1671"/>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1" name="Line 37"/>
                <p:cNvSpPr>
                  <a:spLocks noChangeShapeType="1"/>
                </p:cNvSpPr>
                <p:nvPr/>
              </p:nvSpPr>
              <p:spPr bwMode="auto">
                <a:xfrm rot="1499880">
                  <a:off x="2038" y="1842"/>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45" name="Group 38"/>
            <p:cNvGrpSpPr>
              <a:grpSpLocks/>
            </p:cNvGrpSpPr>
            <p:nvPr/>
          </p:nvGrpSpPr>
          <p:grpSpPr bwMode="auto">
            <a:xfrm>
              <a:off x="4272" y="1676"/>
              <a:ext cx="639" cy="1020"/>
              <a:chOff x="2405" y="2838"/>
              <a:chExt cx="571" cy="810"/>
            </a:xfrm>
          </p:grpSpPr>
          <p:grpSp>
            <p:nvGrpSpPr>
              <p:cNvPr id="101" name="Group 39"/>
              <p:cNvGrpSpPr>
                <a:grpSpLocks/>
              </p:cNvGrpSpPr>
              <p:nvPr/>
            </p:nvGrpSpPr>
            <p:grpSpPr bwMode="auto">
              <a:xfrm>
                <a:off x="2405" y="2842"/>
                <a:ext cx="571" cy="806"/>
                <a:chOff x="2404" y="2842"/>
                <a:chExt cx="571" cy="806"/>
              </a:xfrm>
            </p:grpSpPr>
            <p:sp>
              <p:nvSpPr>
                <p:cNvPr id="105" name="Rectangle 40"/>
                <p:cNvSpPr>
                  <a:spLocks noChangeAspect="1" noChangeArrowheads="1"/>
                </p:cNvSpPr>
                <p:nvPr/>
              </p:nvSpPr>
              <p:spPr bwMode="auto">
                <a:xfrm flipH="1">
                  <a:off x="2404" y="2842"/>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6" name="Line 41"/>
                <p:cNvSpPr>
                  <a:spLocks noChangeAspect="1" noChangeShapeType="1"/>
                </p:cNvSpPr>
                <p:nvPr/>
              </p:nvSpPr>
              <p:spPr bwMode="auto">
                <a:xfrm flipH="1">
                  <a:off x="2404" y="3245"/>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7" name="Line 42"/>
                <p:cNvSpPr>
                  <a:spLocks noChangeAspect="1" noChangeShapeType="1"/>
                </p:cNvSpPr>
                <p:nvPr/>
              </p:nvSpPr>
              <p:spPr bwMode="auto">
                <a:xfrm flipH="1">
                  <a:off x="2690" y="2842"/>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02" name="Group 43"/>
              <p:cNvGrpSpPr>
                <a:grpSpLocks/>
              </p:cNvGrpSpPr>
              <p:nvPr/>
            </p:nvGrpSpPr>
            <p:grpSpPr bwMode="auto">
              <a:xfrm>
                <a:off x="2405" y="2838"/>
                <a:ext cx="571" cy="807"/>
                <a:chOff x="2405" y="2838"/>
                <a:chExt cx="571" cy="807"/>
              </a:xfrm>
            </p:grpSpPr>
            <p:sp>
              <p:nvSpPr>
                <p:cNvPr id="103" name="Oval 44"/>
                <p:cNvSpPr>
                  <a:spLocks noChangeArrowheads="1"/>
                </p:cNvSpPr>
                <p:nvPr/>
              </p:nvSpPr>
              <p:spPr bwMode="auto">
                <a:xfrm flipH="1">
                  <a:off x="2405" y="2838"/>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4" name="Line 45"/>
                <p:cNvSpPr>
                  <a:spLocks noChangeShapeType="1"/>
                </p:cNvSpPr>
                <p:nvPr/>
              </p:nvSpPr>
              <p:spPr bwMode="auto">
                <a:xfrm rot="20890473" flipH="1">
                  <a:off x="2454" y="2946"/>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46" name="Group 46"/>
            <p:cNvGrpSpPr>
              <a:grpSpLocks/>
            </p:cNvGrpSpPr>
            <p:nvPr/>
          </p:nvGrpSpPr>
          <p:grpSpPr bwMode="auto">
            <a:xfrm>
              <a:off x="68" y="1676"/>
              <a:ext cx="648" cy="1028"/>
              <a:chOff x="663" y="768"/>
              <a:chExt cx="580" cy="816"/>
            </a:xfrm>
          </p:grpSpPr>
          <p:grpSp>
            <p:nvGrpSpPr>
              <p:cNvPr id="93" name="Group 47"/>
              <p:cNvGrpSpPr>
                <a:grpSpLocks/>
              </p:cNvGrpSpPr>
              <p:nvPr/>
            </p:nvGrpSpPr>
            <p:grpSpPr bwMode="auto">
              <a:xfrm>
                <a:off x="672" y="768"/>
                <a:ext cx="571" cy="806"/>
                <a:chOff x="672" y="768"/>
                <a:chExt cx="571" cy="806"/>
              </a:xfrm>
            </p:grpSpPr>
            <p:sp>
              <p:nvSpPr>
                <p:cNvPr id="98" name="Rectangle 48"/>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9" name="Line 49"/>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0" name="Line 50"/>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94" name="Group 51"/>
              <p:cNvGrpSpPr>
                <a:grpSpLocks/>
              </p:cNvGrpSpPr>
              <p:nvPr/>
            </p:nvGrpSpPr>
            <p:grpSpPr bwMode="auto">
              <a:xfrm>
                <a:off x="663" y="768"/>
                <a:ext cx="576" cy="816"/>
                <a:chOff x="663" y="768"/>
                <a:chExt cx="576" cy="816"/>
              </a:xfrm>
            </p:grpSpPr>
            <p:sp>
              <p:nvSpPr>
                <p:cNvPr id="95" name="Line 52"/>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96" name="Line 53"/>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97" name="Line 54"/>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47" name="Group 55"/>
            <p:cNvGrpSpPr>
              <a:grpSpLocks/>
            </p:cNvGrpSpPr>
            <p:nvPr/>
          </p:nvGrpSpPr>
          <p:grpSpPr bwMode="auto">
            <a:xfrm flipH="1">
              <a:off x="2853" y="1676"/>
              <a:ext cx="648" cy="1028"/>
              <a:chOff x="663" y="768"/>
              <a:chExt cx="580" cy="816"/>
            </a:xfrm>
          </p:grpSpPr>
          <p:grpSp>
            <p:nvGrpSpPr>
              <p:cNvPr id="85" name="Group 56"/>
              <p:cNvGrpSpPr>
                <a:grpSpLocks/>
              </p:cNvGrpSpPr>
              <p:nvPr/>
            </p:nvGrpSpPr>
            <p:grpSpPr bwMode="auto">
              <a:xfrm>
                <a:off x="672" y="768"/>
                <a:ext cx="571" cy="806"/>
                <a:chOff x="672" y="768"/>
                <a:chExt cx="571" cy="806"/>
              </a:xfrm>
            </p:grpSpPr>
            <p:sp>
              <p:nvSpPr>
                <p:cNvPr id="90" name="Rectangle 57"/>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1" name="Line 58"/>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92" name="Line 59"/>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86" name="Group 60"/>
              <p:cNvGrpSpPr>
                <a:grpSpLocks/>
              </p:cNvGrpSpPr>
              <p:nvPr/>
            </p:nvGrpSpPr>
            <p:grpSpPr bwMode="auto">
              <a:xfrm>
                <a:off x="663" y="768"/>
                <a:ext cx="576" cy="816"/>
                <a:chOff x="663" y="768"/>
                <a:chExt cx="576" cy="816"/>
              </a:xfrm>
            </p:grpSpPr>
            <p:sp>
              <p:nvSpPr>
                <p:cNvPr id="87" name="Line 61"/>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88" name="Line 62"/>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89" name="Line 63"/>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aphicFrame>
          <p:nvGraphicFramePr>
            <p:cNvPr id="48" name="Object 64"/>
            <p:cNvGraphicFramePr>
              <a:graphicFrameLocks noChangeAspect="1"/>
            </p:cNvGraphicFramePr>
            <p:nvPr/>
          </p:nvGraphicFramePr>
          <p:xfrm>
            <a:off x="115" y="2869"/>
            <a:ext cx="551" cy="262"/>
          </p:xfrm>
          <a:graphic>
            <a:graphicData uri="http://schemas.openxmlformats.org/presentationml/2006/ole">
              <mc:AlternateContent xmlns:mc="http://schemas.openxmlformats.org/markup-compatibility/2006">
                <mc:Choice xmlns:v="urn:schemas-microsoft-com:vml" Requires="v">
                  <p:oleObj spid="_x0000_s446083" name="公式" r:id="rId3" imgW="482391" imgH="203112" progId="Equation.3">
                    <p:embed/>
                  </p:oleObj>
                </mc:Choice>
                <mc:Fallback>
                  <p:oleObj name="公式" r:id="rId3" imgW="482391"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 y="2869"/>
                          <a:ext cx="551"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65"/>
            <p:cNvGraphicFramePr>
              <a:graphicFrameLocks noChangeAspect="1"/>
            </p:cNvGraphicFramePr>
            <p:nvPr/>
          </p:nvGraphicFramePr>
          <p:xfrm>
            <a:off x="777" y="2741"/>
            <a:ext cx="608" cy="507"/>
          </p:xfrm>
          <a:graphic>
            <a:graphicData uri="http://schemas.openxmlformats.org/presentationml/2006/ole">
              <mc:AlternateContent xmlns:mc="http://schemas.openxmlformats.org/markup-compatibility/2006">
                <mc:Choice xmlns:v="urn:schemas-microsoft-com:vml" Requires="v">
                  <p:oleObj spid="_x0000_s446084" name="公式" r:id="rId5" imgW="533169" imgH="393529" progId="Equation.3">
                    <p:embed/>
                  </p:oleObj>
                </mc:Choice>
                <mc:Fallback>
                  <p:oleObj name="公式" r:id="rId5" imgW="533169"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66"/>
            <p:cNvGraphicFramePr>
              <a:graphicFrameLocks noChangeAspect="1"/>
            </p:cNvGraphicFramePr>
            <p:nvPr/>
          </p:nvGraphicFramePr>
          <p:xfrm>
            <a:off x="1483" y="2741"/>
            <a:ext cx="608" cy="507"/>
          </p:xfrm>
          <a:graphic>
            <a:graphicData uri="http://schemas.openxmlformats.org/presentationml/2006/ole">
              <mc:AlternateContent xmlns:mc="http://schemas.openxmlformats.org/markup-compatibility/2006">
                <mc:Choice xmlns:v="urn:schemas-microsoft-com:vml" Requires="v">
                  <p:oleObj spid="_x0000_s446085" name="公式" r:id="rId7" imgW="533169" imgH="393529" progId="Equation.3">
                    <p:embed/>
                  </p:oleObj>
                </mc:Choice>
                <mc:Fallback>
                  <p:oleObj name="公式" r:id="rId7" imgW="5331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3"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67"/>
            <p:cNvGraphicFramePr>
              <a:graphicFrameLocks noChangeAspect="1"/>
            </p:cNvGraphicFramePr>
            <p:nvPr/>
          </p:nvGraphicFramePr>
          <p:xfrm>
            <a:off x="2130" y="2741"/>
            <a:ext cx="679" cy="507"/>
          </p:xfrm>
          <a:graphic>
            <a:graphicData uri="http://schemas.openxmlformats.org/presentationml/2006/ole">
              <mc:AlternateContent xmlns:mc="http://schemas.openxmlformats.org/markup-compatibility/2006">
                <mc:Choice xmlns:v="urn:schemas-microsoft-com:vml" Requires="v">
                  <p:oleObj spid="_x0000_s446086" name="公式" r:id="rId9" imgW="596641" imgH="393529" progId="Equation.3">
                    <p:embed/>
                  </p:oleObj>
                </mc:Choice>
                <mc:Fallback>
                  <p:oleObj name="公式" r:id="rId9" imgW="596641"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0" y="2741"/>
                          <a:ext cx="679"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68"/>
            <p:cNvGraphicFramePr>
              <a:graphicFrameLocks noChangeAspect="1"/>
            </p:cNvGraphicFramePr>
            <p:nvPr/>
          </p:nvGraphicFramePr>
          <p:xfrm>
            <a:off x="2882" y="2863"/>
            <a:ext cx="579" cy="262"/>
          </p:xfrm>
          <a:graphic>
            <a:graphicData uri="http://schemas.openxmlformats.org/presentationml/2006/ole">
              <mc:AlternateContent xmlns:mc="http://schemas.openxmlformats.org/markup-compatibility/2006">
                <mc:Choice xmlns:v="urn:schemas-microsoft-com:vml" Requires="v">
                  <p:oleObj spid="_x0000_s446087" name="公式" r:id="rId11" imgW="507780" imgH="203112" progId="Equation.3">
                    <p:embed/>
                  </p:oleObj>
                </mc:Choice>
                <mc:Fallback>
                  <p:oleObj name="公式" r:id="rId11" imgW="507780"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2" y="2863"/>
                          <a:ext cx="579"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 name="Object 69"/>
            <p:cNvGraphicFramePr>
              <a:graphicFrameLocks noChangeAspect="1"/>
            </p:cNvGraphicFramePr>
            <p:nvPr/>
          </p:nvGraphicFramePr>
          <p:xfrm>
            <a:off x="3534" y="2741"/>
            <a:ext cx="680" cy="507"/>
          </p:xfrm>
          <a:graphic>
            <a:graphicData uri="http://schemas.openxmlformats.org/presentationml/2006/ole">
              <mc:AlternateContent xmlns:mc="http://schemas.openxmlformats.org/markup-compatibility/2006">
                <mc:Choice xmlns:v="urn:schemas-microsoft-com:vml" Requires="v">
                  <p:oleObj spid="_x0000_s446088" name="公式" r:id="rId13" imgW="596641" imgH="393529" progId="Equation.3">
                    <p:embed/>
                  </p:oleObj>
                </mc:Choice>
                <mc:Fallback>
                  <p:oleObj name="公式" r:id="rId13" imgW="596641"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34" y="2741"/>
                          <a:ext cx="680"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 name="Object 70"/>
            <p:cNvGraphicFramePr>
              <a:graphicFrameLocks noChangeAspect="1"/>
            </p:cNvGraphicFramePr>
            <p:nvPr/>
          </p:nvGraphicFramePr>
          <p:xfrm>
            <a:off x="4952" y="2741"/>
            <a:ext cx="695" cy="507"/>
          </p:xfrm>
          <a:graphic>
            <a:graphicData uri="http://schemas.openxmlformats.org/presentationml/2006/ole">
              <mc:AlternateContent xmlns:mc="http://schemas.openxmlformats.org/markup-compatibility/2006">
                <mc:Choice xmlns:v="urn:schemas-microsoft-com:vml" Requires="v">
                  <p:oleObj spid="_x0000_s446089" name="公式" r:id="rId15" imgW="609336" imgH="393529" progId="Equation.3">
                    <p:embed/>
                  </p:oleObj>
                </mc:Choice>
                <mc:Fallback>
                  <p:oleObj name="公式" r:id="rId15" imgW="609336"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2" y="2741"/>
                          <a:ext cx="695"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 name="Object 71"/>
            <p:cNvGraphicFramePr>
              <a:graphicFrameLocks noChangeAspect="1"/>
            </p:cNvGraphicFramePr>
            <p:nvPr/>
          </p:nvGraphicFramePr>
          <p:xfrm>
            <a:off x="4251" y="2741"/>
            <a:ext cx="681" cy="507"/>
          </p:xfrm>
          <a:graphic>
            <a:graphicData uri="http://schemas.openxmlformats.org/presentationml/2006/ole">
              <mc:AlternateContent xmlns:mc="http://schemas.openxmlformats.org/markup-compatibility/2006">
                <mc:Choice xmlns:v="urn:schemas-microsoft-com:vml" Requires="v">
                  <p:oleObj spid="_x0000_s446090" name="公式" r:id="rId17" imgW="596641" imgH="393529" progId="Equation.3">
                    <p:embed/>
                  </p:oleObj>
                </mc:Choice>
                <mc:Fallback>
                  <p:oleObj name="公式" r:id="rId17" imgW="596641"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51" y="2741"/>
                          <a:ext cx="681"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29" name="Object 10"/>
          <p:cNvGraphicFramePr>
            <a:graphicFrameLocks noChangeAspect="1"/>
          </p:cNvGraphicFramePr>
          <p:nvPr>
            <p:extLst>
              <p:ext uri="{D42A27DB-BD31-4B8C-83A1-F6EECF244321}">
                <p14:modId xmlns:p14="http://schemas.microsoft.com/office/powerpoint/2010/main" val="1250211420"/>
              </p:ext>
            </p:extLst>
          </p:nvPr>
        </p:nvGraphicFramePr>
        <p:xfrm>
          <a:off x="1248363" y="5027917"/>
          <a:ext cx="2903538" cy="727075"/>
        </p:xfrm>
        <a:graphic>
          <a:graphicData uri="http://schemas.openxmlformats.org/presentationml/2006/ole">
            <mc:AlternateContent xmlns:mc="http://schemas.openxmlformats.org/markup-compatibility/2006">
              <mc:Choice xmlns:v="urn:schemas-microsoft-com:vml" Requires="v">
                <p:oleObj spid="_x0000_s446091" name="Equation" r:id="rId19" imgW="965160" imgH="228600" progId="Equation.DSMT4">
                  <p:embed/>
                </p:oleObj>
              </mc:Choice>
              <mc:Fallback>
                <p:oleObj name="Equation" r:id="rId19" imgW="965160" imgH="228600" progId="Equation.DSMT4">
                  <p:embed/>
                  <p:pic>
                    <p:nvPicPr>
                      <p:cNvPr id="131" name="Object 10"/>
                      <p:cNvPicPr>
                        <a:picLocks noChangeAspect="1" noChangeArrowheads="1"/>
                      </p:cNvPicPr>
                      <p:nvPr/>
                    </p:nvPicPr>
                    <p:blipFill>
                      <a:blip r:embed="rId20"/>
                      <a:srcRect/>
                      <a:stretch>
                        <a:fillRect/>
                      </a:stretch>
                    </p:blipFill>
                    <p:spPr bwMode="auto">
                      <a:xfrm>
                        <a:off x="1248363" y="5027917"/>
                        <a:ext cx="2903538" cy="727075"/>
                      </a:xfrm>
                      <a:prstGeom prst="rect">
                        <a:avLst/>
                      </a:prstGeom>
                      <a:solidFill>
                        <a:srgbClr val="00FFCC"/>
                      </a:solidFill>
                      <a:ln>
                        <a:noFill/>
                      </a:ln>
                      <a:effectLst/>
                      <a:extLst/>
                    </p:spPr>
                  </p:pic>
                </p:oleObj>
              </mc:Fallback>
            </mc:AlternateContent>
          </a:graphicData>
        </a:graphic>
      </p:graphicFrame>
      <p:grpSp>
        <p:nvGrpSpPr>
          <p:cNvPr id="143" name="Group 12"/>
          <p:cNvGrpSpPr>
            <a:grpSpLocks/>
          </p:cNvGrpSpPr>
          <p:nvPr/>
        </p:nvGrpSpPr>
        <p:grpSpPr bwMode="auto">
          <a:xfrm>
            <a:off x="6745450" y="4205440"/>
            <a:ext cx="3063875" cy="1570038"/>
            <a:chOff x="592" y="2172"/>
            <a:chExt cx="1930" cy="989"/>
          </a:xfrm>
        </p:grpSpPr>
        <p:sp>
          <p:nvSpPr>
            <p:cNvPr id="145" name="Line 13"/>
            <p:cNvSpPr>
              <a:spLocks noChangeShapeType="1"/>
            </p:cNvSpPr>
            <p:nvPr/>
          </p:nvSpPr>
          <p:spPr bwMode="auto">
            <a:xfrm>
              <a:off x="855" y="2318"/>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46" name="Line 14"/>
            <p:cNvSpPr>
              <a:spLocks noChangeShapeType="1"/>
            </p:cNvSpPr>
            <p:nvPr/>
          </p:nvSpPr>
          <p:spPr bwMode="auto">
            <a:xfrm flipV="1">
              <a:off x="851" y="2318"/>
              <a:ext cx="0" cy="697"/>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47" name="Line 15"/>
            <p:cNvSpPr>
              <a:spLocks noChangeShapeType="1"/>
            </p:cNvSpPr>
            <p:nvPr/>
          </p:nvSpPr>
          <p:spPr bwMode="auto">
            <a:xfrm flipV="1">
              <a:off x="847" y="2318"/>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48" name="Text Box 22"/>
            <p:cNvSpPr txBox="1">
              <a:spLocks noChangeArrowheads="1"/>
            </p:cNvSpPr>
            <p:nvPr/>
          </p:nvSpPr>
          <p:spPr bwMode="auto">
            <a:xfrm>
              <a:off x="592" y="2172"/>
              <a:ext cx="229"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O</a:t>
              </a:r>
            </a:p>
            <a:p>
              <a:pPr eaLnBrk="1" hangingPunct="1"/>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smtClean="0">
                  <a:solidFill>
                    <a:srgbClr val="000000"/>
                  </a:solidFill>
                  <a:latin typeface="Times New Roman" panose="02020603050405020304" pitchFamily="18" charset="0"/>
                </a:rPr>
                <a:t>y</a:t>
              </a:r>
            </a:p>
          </p:txBody>
        </p:sp>
        <p:sp>
          <p:nvSpPr>
            <p:cNvPr id="149" name="Text Box 23"/>
            <p:cNvSpPr txBox="1">
              <a:spLocks noChangeArrowheads="1"/>
            </p:cNvSpPr>
            <p:nvPr/>
          </p:nvSpPr>
          <p:spPr bwMode="auto">
            <a:xfrm>
              <a:off x="1241" y="2667"/>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sp>
          <p:nvSpPr>
            <p:cNvPr id="150" name="Text Box 24"/>
            <p:cNvSpPr txBox="1">
              <a:spLocks noChangeArrowheads="1"/>
            </p:cNvSpPr>
            <p:nvPr/>
          </p:nvSpPr>
          <p:spPr bwMode="auto">
            <a:xfrm>
              <a:off x="2363" y="2292"/>
              <a:ext cx="1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z</a:t>
              </a:r>
            </a:p>
          </p:txBody>
        </p:sp>
      </p:grpSp>
      <p:graphicFrame>
        <p:nvGraphicFramePr>
          <p:cNvPr id="151" name="Object 10"/>
          <p:cNvGraphicFramePr>
            <a:graphicFrameLocks noChangeAspect="1"/>
          </p:cNvGraphicFramePr>
          <p:nvPr>
            <p:extLst>
              <p:ext uri="{D42A27DB-BD31-4B8C-83A1-F6EECF244321}">
                <p14:modId xmlns:p14="http://schemas.microsoft.com/office/powerpoint/2010/main" val="1785342538"/>
              </p:ext>
            </p:extLst>
          </p:nvPr>
        </p:nvGraphicFramePr>
        <p:xfrm>
          <a:off x="3991915" y="3725262"/>
          <a:ext cx="1227138" cy="923925"/>
        </p:xfrm>
        <a:graphic>
          <a:graphicData uri="http://schemas.openxmlformats.org/presentationml/2006/ole">
            <mc:AlternateContent xmlns:mc="http://schemas.openxmlformats.org/markup-compatibility/2006">
              <mc:Choice xmlns:v="urn:schemas-microsoft-com:vml" Requires="v">
                <p:oleObj spid="_x0000_s446092" name="Equation" r:id="rId21" imgW="520560" imgH="393480" progId="Equation.DSMT4">
                  <p:embed/>
                </p:oleObj>
              </mc:Choice>
              <mc:Fallback>
                <p:oleObj name="Equation" r:id="rId21" imgW="520560" imgH="393480" progId="Equation.DSMT4">
                  <p:embed/>
                  <p:pic>
                    <p:nvPicPr>
                      <p:cNvPr id="142" name="Object 10"/>
                      <p:cNvPicPr>
                        <a:picLocks noChangeAspect="1" noChangeArrowheads="1"/>
                      </p:cNvPicPr>
                      <p:nvPr/>
                    </p:nvPicPr>
                    <p:blipFill>
                      <a:blip r:embed="rId22"/>
                      <a:srcRect/>
                      <a:stretch>
                        <a:fillRect/>
                      </a:stretch>
                    </p:blipFill>
                    <p:spPr bwMode="auto">
                      <a:xfrm>
                        <a:off x="3991915" y="3725262"/>
                        <a:ext cx="1227138" cy="923925"/>
                      </a:xfrm>
                      <a:prstGeom prst="rect">
                        <a:avLst/>
                      </a:prstGeom>
                      <a:noFill/>
                      <a:ln>
                        <a:noFill/>
                      </a:ln>
                      <a:effectLst/>
                      <a:extLst/>
                    </p:spPr>
                  </p:pic>
                </p:oleObj>
              </mc:Fallback>
            </mc:AlternateContent>
          </a:graphicData>
        </a:graphic>
      </p:graphicFrame>
      <p:grpSp>
        <p:nvGrpSpPr>
          <p:cNvPr id="152" name="Group 38"/>
          <p:cNvGrpSpPr>
            <a:grpSpLocks/>
          </p:cNvGrpSpPr>
          <p:nvPr/>
        </p:nvGrpSpPr>
        <p:grpSpPr bwMode="auto">
          <a:xfrm>
            <a:off x="4995311" y="3159312"/>
            <a:ext cx="1762126" cy="1163638"/>
            <a:chOff x="90" y="2663"/>
            <a:chExt cx="1110" cy="733"/>
          </a:xfrm>
        </p:grpSpPr>
        <p:sp>
          <p:nvSpPr>
            <p:cNvPr id="153"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54" name="Group 40"/>
            <p:cNvGrpSpPr>
              <a:grpSpLocks/>
            </p:cNvGrpSpPr>
            <p:nvPr/>
          </p:nvGrpSpPr>
          <p:grpSpPr bwMode="auto">
            <a:xfrm>
              <a:off x="264" y="3000"/>
              <a:ext cx="252" cy="396"/>
              <a:chOff x="4380" y="744"/>
              <a:chExt cx="180" cy="396"/>
            </a:xfrm>
          </p:grpSpPr>
          <p:sp>
            <p:nvSpPr>
              <p:cNvPr id="162" name="Oval 41"/>
              <p:cNvSpPr>
                <a:spLocks noChangeArrowheads="1"/>
              </p:cNvSpPr>
              <p:nvPr/>
            </p:nvSpPr>
            <p:spPr bwMode="auto">
              <a:xfrm>
                <a:off x="4380" y="744"/>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3" name="Line 42"/>
              <p:cNvSpPr>
                <a:spLocks noChangeShapeType="1"/>
              </p:cNvSpPr>
              <p:nvPr/>
            </p:nvSpPr>
            <p:spPr bwMode="auto">
              <a:xfrm flipH="1" flipV="1">
                <a:off x="4526" y="772"/>
                <a:ext cx="34" cy="188"/>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55" name="Group 43"/>
            <p:cNvGrpSpPr>
              <a:grpSpLocks/>
            </p:cNvGrpSpPr>
            <p:nvPr/>
          </p:nvGrpSpPr>
          <p:grpSpPr bwMode="auto">
            <a:xfrm>
              <a:off x="552" y="2988"/>
              <a:ext cx="264" cy="396"/>
              <a:chOff x="4476" y="840"/>
              <a:chExt cx="180" cy="396"/>
            </a:xfrm>
          </p:grpSpPr>
          <p:sp>
            <p:nvSpPr>
              <p:cNvPr id="160" name="Oval 44"/>
              <p:cNvSpPr>
                <a:spLocks noChangeArrowheads="1"/>
              </p:cNvSpPr>
              <p:nvPr/>
            </p:nvSpPr>
            <p:spPr bwMode="auto">
              <a:xfrm>
                <a:off x="4476" y="840"/>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1" name="Line 45"/>
              <p:cNvSpPr>
                <a:spLocks noChangeShapeType="1"/>
              </p:cNvSpPr>
              <p:nvPr/>
            </p:nvSpPr>
            <p:spPr bwMode="auto">
              <a:xfrm flipH="1" flipV="1">
                <a:off x="4653" y="924"/>
                <a:ext cx="3" cy="131"/>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56" name="Group 46"/>
            <p:cNvGrpSpPr>
              <a:grpSpLocks/>
            </p:cNvGrpSpPr>
            <p:nvPr/>
          </p:nvGrpSpPr>
          <p:grpSpPr bwMode="auto">
            <a:xfrm>
              <a:off x="876" y="2988"/>
              <a:ext cx="240" cy="396"/>
              <a:chOff x="4920" y="756"/>
              <a:chExt cx="180" cy="396"/>
            </a:xfrm>
          </p:grpSpPr>
          <p:sp>
            <p:nvSpPr>
              <p:cNvPr id="158" name="Oval 47"/>
              <p:cNvSpPr>
                <a:spLocks noChangeArrowheads="1"/>
              </p:cNvSpPr>
              <p:nvPr/>
            </p:nvSpPr>
            <p:spPr bwMode="auto">
              <a:xfrm>
                <a:off x="4920" y="756"/>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9" name="Line 48"/>
              <p:cNvSpPr>
                <a:spLocks noChangeShapeType="1"/>
              </p:cNvSpPr>
              <p:nvPr/>
            </p:nvSpPr>
            <p:spPr bwMode="auto">
              <a:xfrm flipH="1" flipV="1">
                <a:off x="5100" y="840"/>
                <a:ext cx="0" cy="166"/>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57" name="Text Box 49"/>
            <p:cNvSpPr txBox="1">
              <a:spLocks noChangeArrowheads="1"/>
            </p:cNvSpPr>
            <p:nvPr/>
          </p:nvSpPr>
          <p:spPr bwMode="auto">
            <a:xfrm>
              <a:off x="90" y="2663"/>
              <a:ext cx="111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smtClean="0">
                  <a:solidFill>
                    <a:srgbClr val="660033"/>
                  </a:solidFill>
                </a:rPr>
                <a:t>圆偏振光</a:t>
              </a:r>
              <a:endParaRPr lang="zh-CN" altLang="en-US" dirty="0">
                <a:solidFill>
                  <a:srgbClr val="660033"/>
                </a:solidFill>
              </a:endParaRPr>
            </a:p>
          </p:txBody>
        </p:sp>
      </p:grpSp>
      <p:graphicFrame>
        <p:nvGraphicFramePr>
          <p:cNvPr id="164" name="Object 10"/>
          <p:cNvGraphicFramePr>
            <a:graphicFrameLocks noChangeAspect="1"/>
          </p:cNvGraphicFramePr>
          <p:nvPr>
            <p:extLst>
              <p:ext uri="{D42A27DB-BD31-4B8C-83A1-F6EECF244321}">
                <p14:modId xmlns:p14="http://schemas.microsoft.com/office/powerpoint/2010/main" val="2569497389"/>
              </p:ext>
            </p:extLst>
          </p:nvPr>
        </p:nvGraphicFramePr>
        <p:xfrm>
          <a:off x="7082485" y="5809149"/>
          <a:ext cx="1241425" cy="895350"/>
        </p:xfrm>
        <a:graphic>
          <a:graphicData uri="http://schemas.openxmlformats.org/presentationml/2006/ole">
            <mc:AlternateContent xmlns:mc="http://schemas.openxmlformats.org/markup-compatibility/2006">
              <mc:Choice xmlns:v="urn:schemas-microsoft-com:vml" Requires="v">
                <p:oleObj spid="_x0000_s446093" name="公式" r:id="rId23" imgW="545760" imgH="393480" progId="Equation.3">
                  <p:embed/>
                </p:oleObj>
              </mc:Choice>
              <mc:Fallback>
                <p:oleObj name="公式" r:id="rId23" imgW="545760" imgH="393480" progId="Equation.3">
                  <p:embed/>
                  <p:pic>
                    <p:nvPicPr>
                      <p:cNvPr id="73" name="Object 10"/>
                      <p:cNvPicPr>
                        <a:picLocks noChangeAspect="1" noChangeArrowheads="1"/>
                      </p:cNvPicPr>
                      <p:nvPr/>
                    </p:nvPicPr>
                    <p:blipFill>
                      <a:blip r:embed="rId24"/>
                      <a:srcRect/>
                      <a:stretch>
                        <a:fillRect/>
                      </a:stretch>
                    </p:blipFill>
                    <p:spPr bwMode="auto">
                      <a:xfrm>
                        <a:off x="7082485" y="5809149"/>
                        <a:ext cx="1241425" cy="895350"/>
                      </a:xfrm>
                      <a:prstGeom prst="rect">
                        <a:avLst/>
                      </a:prstGeom>
                      <a:noFill/>
                      <a:ln>
                        <a:noFill/>
                      </a:ln>
                      <a:effectLst/>
                      <a:extLst/>
                    </p:spPr>
                  </p:pic>
                </p:oleObj>
              </mc:Fallback>
            </mc:AlternateContent>
          </a:graphicData>
        </a:graphic>
      </p:graphicFrame>
      <p:graphicFrame>
        <p:nvGraphicFramePr>
          <p:cNvPr id="185" name="Object 10"/>
          <p:cNvGraphicFramePr>
            <a:graphicFrameLocks noChangeAspect="1"/>
          </p:cNvGraphicFramePr>
          <p:nvPr>
            <p:extLst>
              <p:ext uri="{D42A27DB-BD31-4B8C-83A1-F6EECF244321}">
                <p14:modId xmlns:p14="http://schemas.microsoft.com/office/powerpoint/2010/main" val="3084569951"/>
              </p:ext>
            </p:extLst>
          </p:nvPr>
        </p:nvGraphicFramePr>
        <p:xfrm>
          <a:off x="9946645" y="4098479"/>
          <a:ext cx="1196975" cy="536575"/>
        </p:xfrm>
        <a:graphic>
          <a:graphicData uri="http://schemas.openxmlformats.org/presentationml/2006/ole">
            <mc:AlternateContent xmlns:mc="http://schemas.openxmlformats.org/markup-compatibility/2006">
              <mc:Choice xmlns:v="urn:schemas-microsoft-com:vml" Requires="v">
                <p:oleObj spid="_x0000_s446094" name="Equation" r:id="rId25" imgW="507960" imgH="228600" progId="Equation.DSMT4">
                  <p:embed/>
                </p:oleObj>
              </mc:Choice>
              <mc:Fallback>
                <p:oleObj name="Equation" r:id="rId25" imgW="507960" imgH="228600" progId="Equation.DSMT4">
                  <p:embed/>
                  <p:pic>
                    <p:nvPicPr>
                      <p:cNvPr id="144" name="Object 10"/>
                      <p:cNvPicPr>
                        <a:picLocks noChangeAspect="1" noChangeArrowheads="1"/>
                      </p:cNvPicPr>
                      <p:nvPr/>
                    </p:nvPicPr>
                    <p:blipFill>
                      <a:blip r:embed="rId26"/>
                      <a:srcRect/>
                      <a:stretch>
                        <a:fillRect/>
                      </a:stretch>
                    </p:blipFill>
                    <p:spPr bwMode="auto">
                      <a:xfrm>
                        <a:off x="9946645" y="4098479"/>
                        <a:ext cx="1196975" cy="536575"/>
                      </a:xfrm>
                      <a:prstGeom prst="rect">
                        <a:avLst/>
                      </a:prstGeom>
                      <a:noFill/>
                      <a:ln>
                        <a:noFill/>
                      </a:ln>
                      <a:effectLst/>
                      <a:extLst/>
                    </p:spPr>
                  </p:pic>
                </p:oleObj>
              </mc:Fallback>
            </mc:AlternateContent>
          </a:graphicData>
        </a:graphic>
      </p:graphicFrame>
      <p:grpSp>
        <p:nvGrpSpPr>
          <p:cNvPr id="186" name="Group 24"/>
          <p:cNvGrpSpPr>
            <a:grpSpLocks/>
          </p:cNvGrpSpPr>
          <p:nvPr/>
        </p:nvGrpSpPr>
        <p:grpSpPr bwMode="auto">
          <a:xfrm>
            <a:off x="7903171" y="3416487"/>
            <a:ext cx="1700213" cy="904875"/>
            <a:chOff x="1614" y="2766"/>
            <a:chExt cx="1071" cy="570"/>
          </a:xfrm>
        </p:grpSpPr>
        <p:grpSp>
          <p:nvGrpSpPr>
            <p:cNvPr id="187" name="Group 25"/>
            <p:cNvGrpSpPr>
              <a:grpSpLocks/>
            </p:cNvGrpSpPr>
            <p:nvPr/>
          </p:nvGrpSpPr>
          <p:grpSpPr bwMode="auto">
            <a:xfrm>
              <a:off x="1632" y="3096"/>
              <a:ext cx="816" cy="240"/>
              <a:chOff x="3012" y="828"/>
              <a:chExt cx="816" cy="240"/>
            </a:xfrm>
          </p:grpSpPr>
          <p:sp>
            <p:nvSpPr>
              <p:cNvPr id="189"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0" name="Line 27"/>
              <p:cNvSpPr>
                <a:spLocks noChangeShapeType="1"/>
              </p:cNvSpPr>
              <p:nvPr/>
            </p:nvSpPr>
            <p:spPr bwMode="auto">
              <a:xfrm flipH="1">
                <a:off x="3060" y="840"/>
                <a:ext cx="108" cy="228"/>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1" name="Line 28"/>
              <p:cNvSpPr>
                <a:spLocks noChangeShapeType="1"/>
              </p:cNvSpPr>
              <p:nvPr/>
            </p:nvSpPr>
            <p:spPr bwMode="auto">
              <a:xfrm flipH="1">
                <a:off x="3312" y="828"/>
                <a:ext cx="108" cy="228"/>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0" name="Line 29"/>
              <p:cNvSpPr>
                <a:spLocks noChangeShapeType="1"/>
              </p:cNvSpPr>
              <p:nvPr/>
            </p:nvSpPr>
            <p:spPr bwMode="auto">
              <a:xfrm flipH="1">
                <a:off x="3552" y="828"/>
                <a:ext cx="108" cy="228"/>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88" name="Text Box 30"/>
            <p:cNvSpPr txBox="1">
              <a:spLocks noChangeArrowheads="1"/>
            </p:cNvSpPr>
            <p:nvPr/>
          </p:nvSpPr>
          <p:spPr bwMode="auto">
            <a:xfrm>
              <a:off x="1614" y="2766"/>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aphicFrame>
        <p:nvGraphicFramePr>
          <p:cNvPr id="213" name="Object 10"/>
          <p:cNvGraphicFramePr>
            <a:graphicFrameLocks noChangeAspect="1"/>
          </p:cNvGraphicFramePr>
          <p:nvPr>
            <p:extLst>
              <p:ext uri="{D42A27DB-BD31-4B8C-83A1-F6EECF244321}">
                <p14:modId xmlns:p14="http://schemas.microsoft.com/office/powerpoint/2010/main" val="3515573370"/>
              </p:ext>
            </p:extLst>
          </p:nvPr>
        </p:nvGraphicFramePr>
        <p:xfrm>
          <a:off x="5001123" y="5751900"/>
          <a:ext cx="1408113" cy="923925"/>
        </p:xfrm>
        <a:graphic>
          <a:graphicData uri="http://schemas.openxmlformats.org/presentationml/2006/ole">
            <mc:AlternateContent xmlns:mc="http://schemas.openxmlformats.org/markup-compatibility/2006">
              <mc:Choice xmlns:v="urn:schemas-microsoft-com:vml" Requires="v">
                <p:oleObj spid="_x0000_s446095" name="Equation" r:id="rId27" imgW="596880" imgH="393480" progId="Equation.DSMT4">
                  <p:embed/>
                </p:oleObj>
              </mc:Choice>
              <mc:Fallback>
                <p:oleObj name="Equation" r:id="rId27" imgW="596880" imgH="393480" progId="Equation.DSMT4">
                  <p:embed/>
                  <p:pic>
                    <p:nvPicPr>
                      <p:cNvPr id="184" name="Object 10"/>
                      <p:cNvPicPr>
                        <a:picLocks noChangeAspect="1" noChangeArrowheads="1"/>
                      </p:cNvPicPr>
                      <p:nvPr/>
                    </p:nvPicPr>
                    <p:blipFill>
                      <a:blip r:embed="rId28"/>
                      <a:srcRect/>
                      <a:stretch>
                        <a:fillRect/>
                      </a:stretch>
                    </p:blipFill>
                    <p:spPr bwMode="auto">
                      <a:xfrm>
                        <a:off x="5001123" y="5751900"/>
                        <a:ext cx="1408113" cy="923925"/>
                      </a:xfrm>
                      <a:prstGeom prst="rect">
                        <a:avLst/>
                      </a:prstGeom>
                      <a:noFill/>
                      <a:ln>
                        <a:noFill/>
                      </a:ln>
                      <a:effectLst/>
                      <a:extLst/>
                    </p:spPr>
                  </p:pic>
                </p:oleObj>
              </mc:Fallback>
            </mc:AlternateContent>
          </a:graphicData>
        </a:graphic>
      </p:graphicFrame>
      <p:grpSp>
        <p:nvGrpSpPr>
          <p:cNvPr id="214" name="Group 38"/>
          <p:cNvGrpSpPr>
            <a:grpSpLocks/>
          </p:cNvGrpSpPr>
          <p:nvPr/>
        </p:nvGrpSpPr>
        <p:grpSpPr bwMode="auto">
          <a:xfrm>
            <a:off x="4964006" y="4646800"/>
            <a:ext cx="1808163" cy="1214438"/>
            <a:chOff x="105" y="2988"/>
            <a:chExt cx="1139" cy="765"/>
          </a:xfrm>
        </p:grpSpPr>
        <p:sp>
          <p:nvSpPr>
            <p:cNvPr id="215"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16" name="Group 40"/>
            <p:cNvGrpSpPr>
              <a:grpSpLocks/>
            </p:cNvGrpSpPr>
            <p:nvPr/>
          </p:nvGrpSpPr>
          <p:grpSpPr bwMode="auto">
            <a:xfrm>
              <a:off x="264" y="3000"/>
              <a:ext cx="252" cy="396"/>
              <a:chOff x="4380" y="744"/>
              <a:chExt cx="180" cy="396"/>
            </a:xfrm>
          </p:grpSpPr>
          <p:sp>
            <p:nvSpPr>
              <p:cNvPr id="224" name="Oval 41"/>
              <p:cNvSpPr>
                <a:spLocks noChangeArrowheads="1"/>
              </p:cNvSpPr>
              <p:nvPr/>
            </p:nvSpPr>
            <p:spPr bwMode="auto">
              <a:xfrm>
                <a:off x="4380" y="744"/>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5" name="Line 42"/>
              <p:cNvSpPr>
                <a:spLocks noChangeShapeType="1"/>
              </p:cNvSpPr>
              <p:nvPr/>
            </p:nvSpPr>
            <p:spPr bwMode="auto">
              <a:xfrm>
                <a:off x="4548" y="888"/>
                <a:ext cx="0" cy="19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17" name="Group 43"/>
            <p:cNvGrpSpPr>
              <a:grpSpLocks/>
            </p:cNvGrpSpPr>
            <p:nvPr/>
          </p:nvGrpSpPr>
          <p:grpSpPr bwMode="auto">
            <a:xfrm>
              <a:off x="552" y="2988"/>
              <a:ext cx="264" cy="396"/>
              <a:chOff x="4476" y="840"/>
              <a:chExt cx="180" cy="396"/>
            </a:xfrm>
          </p:grpSpPr>
          <p:sp>
            <p:nvSpPr>
              <p:cNvPr id="222" name="Oval 44"/>
              <p:cNvSpPr>
                <a:spLocks noChangeArrowheads="1"/>
              </p:cNvSpPr>
              <p:nvPr/>
            </p:nvSpPr>
            <p:spPr bwMode="auto">
              <a:xfrm>
                <a:off x="4476" y="840"/>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3" name="Line 45"/>
              <p:cNvSpPr>
                <a:spLocks noChangeShapeType="1"/>
              </p:cNvSpPr>
              <p:nvPr/>
            </p:nvSpPr>
            <p:spPr bwMode="auto">
              <a:xfrm flipH="1">
                <a:off x="4644" y="1004"/>
                <a:ext cx="12" cy="17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18" name="Group 46"/>
            <p:cNvGrpSpPr>
              <a:grpSpLocks/>
            </p:cNvGrpSpPr>
            <p:nvPr/>
          </p:nvGrpSpPr>
          <p:grpSpPr bwMode="auto">
            <a:xfrm>
              <a:off x="858" y="2988"/>
              <a:ext cx="246" cy="396"/>
              <a:chOff x="4920" y="756"/>
              <a:chExt cx="185" cy="396"/>
            </a:xfrm>
          </p:grpSpPr>
          <p:sp>
            <p:nvSpPr>
              <p:cNvPr id="220" name="Oval 47"/>
              <p:cNvSpPr>
                <a:spLocks noChangeArrowheads="1"/>
              </p:cNvSpPr>
              <p:nvPr/>
            </p:nvSpPr>
            <p:spPr bwMode="auto">
              <a:xfrm>
                <a:off x="4920" y="756"/>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1" name="Line 48"/>
              <p:cNvSpPr>
                <a:spLocks noChangeShapeType="1"/>
              </p:cNvSpPr>
              <p:nvPr/>
            </p:nvSpPr>
            <p:spPr bwMode="auto">
              <a:xfrm flipH="1">
                <a:off x="5088" y="920"/>
                <a:ext cx="17" cy="17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19" name="Text Box 49"/>
            <p:cNvSpPr txBox="1">
              <a:spLocks noChangeArrowheads="1"/>
            </p:cNvSpPr>
            <p:nvPr/>
          </p:nvSpPr>
          <p:spPr bwMode="auto">
            <a:xfrm>
              <a:off x="105" y="3423"/>
              <a:ext cx="11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smtClean="0">
                  <a:solidFill>
                    <a:srgbClr val="660033"/>
                  </a:solidFill>
                </a:rPr>
                <a:t>圆偏振光</a:t>
              </a:r>
              <a:endParaRPr lang="zh-CN" altLang="en-US" dirty="0">
                <a:solidFill>
                  <a:srgbClr val="660033"/>
                </a:solidFill>
              </a:endParaRPr>
            </a:p>
          </p:txBody>
        </p:sp>
      </p:grpSp>
      <p:graphicFrame>
        <p:nvGraphicFramePr>
          <p:cNvPr id="226" name="Object 10"/>
          <p:cNvGraphicFramePr>
            <a:graphicFrameLocks noChangeAspect="1"/>
          </p:cNvGraphicFramePr>
          <p:nvPr>
            <p:extLst>
              <p:ext uri="{D42A27DB-BD31-4B8C-83A1-F6EECF244321}">
                <p14:modId xmlns:p14="http://schemas.microsoft.com/office/powerpoint/2010/main" val="1422787776"/>
              </p:ext>
            </p:extLst>
          </p:nvPr>
        </p:nvGraphicFramePr>
        <p:xfrm>
          <a:off x="8661469" y="6000625"/>
          <a:ext cx="1196975" cy="536575"/>
        </p:xfrm>
        <a:graphic>
          <a:graphicData uri="http://schemas.openxmlformats.org/presentationml/2006/ole">
            <mc:AlternateContent xmlns:mc="http://schemas.openxmlformats.org/markup-compatibility/2006">
              <mc:Choice xmlns:v="urn:schemas-microsoft-com:vml" Requires="v">
                <p:oleObj spid="_x0000_s446096" name="Equation" r:id="rId29" imgW="507960" imgH="228600" progId="Equation.DSMT4">
                  <p:embed/>
                </p:oleObj>
              </mc:Choice>
              <mc:Fallback>
                <p:oleObj name="Equation" r:id="rId29" imgW="507960" imgH="228600" progId="Equation.DSMT4">
                  <p:embed/>
                  <p:pic>
                    <p:nvPicPr>
                      <p:cNvPr id="192" name="Object 10"/>
                      <p:cNvPicPr>
                        <a:picLocks noChangeAspect="1" noChangeArrowheads="1"/>
                      </p:cNvPicPr>
                      <p:nvPr/>
                    </p:nvPicPr>
                    <p:blipFill>
                      <a:blip r:embed="rId30"/>
                      <a:srcRect/>
                      <a:stretch>
                        <a:fillRect/>
                      </a:stretch>
                    </p:blipFill>
                    <p:spPr bwMode="auto">
                      <a:xfrm>
                        <a:off x="8661469" y="6000625"/>
                        <a:ext cx="1196975" cy="536575"/>
                      </a:xfrm>
                      <a:prstGeom prst="rect">
                        <a:avLst/>
                      </a:prstGeom>
                      <a:noFill/>
                      <a:ln>
                        <a:noFill/>
                      </a:ln>
                      <a:effectLst/>
                      <a:extLst/>
                    </p:spPr>
                  </p:pic>
                </p:oleObj>
              </mc:Fallback>
            </mc:AlternateContent>
          </a:graphicData>
        </a:graphic>
      </p:graphicFrame>
      <p:grpSp>
        <p:nvGrpSpPr>
          <p:cNvPr id="227" name="Group 24"/>
          <p:cNvGrpSpPr>
            <a:grpSpLocks/>
          </p:cNvGrpSpPr>
          <p:nvPr/>
        </p:nvGrpSpPr>
        <p:grpSpPr bwMode="auto">
          <a:xfrm>
            <a:off x="7982906" y="4799165"/>
            <a:ext cx="1700213" cy="976313"/>
            <a:chOff x="1590" y="3068"/>
            <a:chExt cx="1071" cy="615"/>
          </a:xfrm>
        </p:grpSpPr>
        <p:grpSp>
          <p:nvGrpSpPr>
            <p:cNvPr id="228" name="Group 25"/>
            <p:cNvGrpSpPr>
              <a:grpSpLocks/>
            </p:cNvGrpSpPr>
            <p:nvPr/>
          </p:nvGrpSpPr>
          <p:grpSpPr bwMode="auto">
            <a:xfrm>
              <a:off x="1632" y="3068"/>
              <a:ext cx="816" cy="268"/>
              <a:chOff x="3012" y="800"/>
              <a:chExt cx="816" cy="268"/>
            </a:xfrm>
          </p:grpSpPr>
          <p:sp>
            <p:nvSpPr>
              <p:cNvPr id="230"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1" name="Line 27"/>
              <p:cNvSpPr>
                <a:spLocks noChangeShapeType="1"/>
              </p:cNvSpPr>
              <p:nvPr/>
            </p:nvSpPr>
            <p:spPr bwMode="auto">
              <a:xfrm>
                <a:off x="3092" y="822"/>
                <a:ext cx="158" cy="246"/>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2" name="Line 28"/>
              <p:cNvSpPr>
                <a:spLocks noChangeShapeType="1"/>
              </p:cNvSpPr>
              <p:nvPr/>
            </p:nvSpPr>
            <p:spPr bwMode="auto">
              <a:xfrm>
                <a:off x="3265" y="802"/>
                <a:ext cx="173" cy="266"/>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3" name="Line 29"/>
              <p:cNvSpPr>
                <a:spLocks noChangeShapeType="1"/>
              </p:cNvSpPr>
              <p:nvPr/>
            </p:nvSpPr>
            <p:spPr bwMode="auto">
              <a:xfrm>
                <a:off x="3454" y="800"/>
                <a:ext cx="192" cy="256"/>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29" name="Text Box 30"/>
            <p:cNvSpPr txBox="1">
              <a:spLocks noChangeArrowheads="1"/>
            </p:cNvSpPr>
            <p:nvPr/>
          </p:nvSpPr>
          <p:spPr bwMode="auto">
            <a:xfrm>
              <a:off x="1590" y="3353"/>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pSp>
        <p:nvGrpSpPr>
          <p:cNvPr id="130" name="Group 12"/>
          <p:cNvGrpSpPr>
            <a:grpSpLocks/>
          </p:cNvGrpSpPr>
          <p:nvPr/>
        </p:nvGrpSpPr>
        <p:grpSpPr bwMode="auto">
          <a:xfrm>
            <a:off x="780045" y="53298"/>
            <a:ext cx="10987089" cy="1400175"/>
            <a:chOff x="563" y="1592"/>
            <a:chExt cx="6921" cy="882"/>
          </a:xfrm>
        </p:grpSpPr>
        <p:sp>
          <p:nvSpPr>
            <p:cNvPr id="131" name="Line 14"/>
            <p:cNvSpPr>
              <a:spLocks noChangeShapeType="1"/>
            </p:cNvSpPr>
            <p:nvPr/>
          </p:nvSpPr>
          <p:spPr bwMode="auto">
            <a:xfrm>
              <a:off x="847" y="1708"/>
              <a:ext cx="4" cy="591"/>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32" name="Line 15"/>
            <p:cNvSpPr>
              <a:spLocks noChangeShapeType="1"/>
            </p:cNvSpPr>
            <p:nvPr/>
          </p:nvSpPr>
          <p:spPr bwMode="auto">
            <a:xfrm flipV="1">
              <a:off x="855" y="2280"/>
              <a:ext cx="6367" cy="3"/>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33" name="Text Box 22"/>
            <p:cNvSpPr txBox="1">
              <a:spLocks noChangeArrowheads="1"/>
            </p:cNvSpPr>
            <p:nvPr/>
          </p:nvSpPr>
          <p:spPr bwMode="auto">
            <a:xfrm>
              <a:off x="563" y="1592"/>
              <a:ext cx="22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y</a:t>
              </a:r>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a:solidFill>
                    <a:srgbClr val="000000"/>
                  </a:solidFill>
                  <a:latin typeface="Times New Roman" panose="02020603050405020304" pitchFamily="18" charset="0"/>
                </a:rPr>
                <a:t>O</a:t>
              </a:r>
              <a:endParaRPr lang="en-US" altLang="zh-CN" sz="2400" b="1" dirty="0" smtClean="0">
                <a:solidFill>
                  <a:srgbClr val="000000"/>
                </a:solidFill>
                <a:latin typeface="Times New Roman" panose="02020603050405020304" pitchFamily="18" charset="0"/>
              </a:endParaRPr>
            </a:p>
          </p:txBody>
        </p:sp>
        <p:sp>
          <p:nvSpPr>
            <p:cNvPr id="134" name="Text Box 23"/>
            <p:cNvSpPr txBox="1">
              <a:spLocks noChangeArrowheads="1"/>
            </p:cNvSpPr>
            <p:nvPr/>
          </p:nvSpPr>
          <p:spPr bwMode="auto">
            <a:xfrm>
              <a:off x="7255" y="2144"/>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grpSp>
    </p:spTree>
    <p:extLst>
      <p:ext uri="{BB962C8B-B14F-4D97-AF65-F5344CB8AC3E}">
        <p14:creationId xmlns:p14="http://schemas.microsoft.com/office/powerpoint/2010/main" val="342496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 calcmode="lin" valueType="num">
                                      <p:cBhvr additive="base">
                                        <p:cTn id="12" dur="500" fill="hold"/>
                                        <p:tgtEl>
                                          <p:spTgt spid="143"/>
                                        </p:tgtEl>
                                        <p:attrNameLst>
                                          <p:attrName>ppt_x</p:attrName>
                                        </p:attrNameLst>
                                      </p:cBhvr>
                                      <p:tavLst>
                                        <p:tav tm="0">
                                          <p:val>
                                            <p:strVal val="#ppt_x"/>
                                          </p:val>
                                        </p:tav>
                                        <p:tav tm="100000">
                                          <p:val>
                                            <p:strVal val="#ppt_x"/>
                                          </p:val>
                                        </p:tav>
                                      </p:tavLst>
                                    </p:anim>
                                    <p:anim calcmode="lin" valueType="num">
                                      <p:cBhvr additive="base">
                                        <p:cTn id="13"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51"/>
                                        </p:tgtEl>
                                        <p:attrNameLst>
                                          <p:attrName>style.visibility</p:attrName>
                                        </p:attrNameLst>
                                      </p:cBhvr>
                                      <p:to>
                                        <p:strVal val="visible"/>
                                      </p:to>
                                    </p:set>
                                    <p:animEffect transition="in" filter="fade">
                                      <p:cBhvr>
                                        <p:cTn id="18" dur="1000"/>
                                        <p:tgtEl>
                                          <p:spTgt spid="151"/>
                                        </p:tgtEl>
                                      </p:cBhvr>
                                    </p:animEffect>
                                    <p:anim calcmode="lin" valueType="num">
                                      <p:cBhvr>
                                        <p:cTn id="19" dur="1000" fill="hold"/>
                                        <p:tgtEl>
                                          <p:spTgt spid="151"/>
                                        </p:tgtEl>
                                        <p:attrNameLst>
                                          <p:attrName>ppt_x</p:attrName>
                                        </p:attrNameLst>
                                      </p:cBhvr>
                                      <p:tavLst>
                                        <p:tav tm="0">
                                          <p:val>
                                            <p:strVal val="#ppt_x"/>
                                          </p:val>
                                        </p:tav>
                                        <p:tav tm="100000">
                                          <p:val>
                                            <p:strVal val="#ppt_x"/>
                                          </p:val>
                                        </p:tav>
                                      </p:tavLst>
                                    </p:anim>
                                    <p:anim calcmode="lin" valueType="num">
                                      <p:cBhvr>
                                        <p:cTn id="20"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2"/>
                                        </p:tgtEl>
                                        <p:attrNameLst>
                                          <p:attrName>style.visibility</p:attrName>
                                        </p:attrNameLst>
                                      </p:cBhvr>
                                      <p:to>
                                        <p:strVal val="visible"/>
                                      </p:to>
                                    </p:set>
                                    <p:animEffect transition="in" filter="wipe(left)">
                                      <p:cBhvr>
                                        <p:cTn id="25" dur="500"/>
                                        <p:tgtEl>
                                          <p:spTgt spid="152"/>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64"/>
                                        </p:tgtEl>
                                        <p:attrNameLst>
                                          <p:attrName>style.visibility</p:attrName>
                                        </p:attrNameLst>
                                      </p:cBhvr>
                                      <p:to>
                                        <p:strVal val="visible"/>
                                      </p:to>
                                    </p:set>
                                    <p:animEffect transition="in" filter="fade">
                                      <p:cBhvr>
                                        <p:cTn id="30" dur="1000"/>
                                        <p:tgtEl>
                                          <p:spTgt spid="164"/>
                                        </p:tgtEl>
                                      </p:cBhvr>
                                    </p:animEffect>
                                    <p:anim calcmode="lin" valueType="num">
                                      <p:cBhvr>
                                        <p:cTn id="31" dur="1000" fill="hold"/>
                                        <p:tgtEl>
                                          <p:spTgt spid="164"/>
                                        </p:tgtEl>
                                        <p:attrNameLst>
                                          <p:attrName>ppt_x</p:attrName>
                                        </p:attrNameLst>
                                      </p:cBhvr>
                                      <p:tavLst>
                                        <p:tav tm="0">
                                          <p:val>
                                            <p:strVal val="#ppt_x"/>
                                          </p:val>
                                        </p:tav>
                                        <p:tav tm="100000">
                                          <p:val>
                                            <p:strVal val="#ppt_x"/>
                                          </p:val>
                                        </p:tav>
                                      </p:tavLst>
                                    </p:anim>
                                    <p:anim calcmode="lin" valueType="num">
                                      <p:cBhvr>
                                        <p:cTn id="32" dur="10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85"/>
                                        </p:tgtEl>
                                        <p:attrNameLst>
                                          <p:attrName>style.visibility</p:attrName>
                                        </p:attrNameLst>
                                      </p:cBhvr>
                                      <p:to>
                                        <p:strVal val="visible"/>
                                      </p:to>
                                    </p:set>
                                    <p:animEffect transition="in" filter="fade">
                                      <p:cBhvr>
                                        <p:cTn id="37" dur="1000"/>
                                        <p:tgtEl>
                                          <p:spTgt spid="185"/>
                                        </p:tgtEl>
                                      </p:cBhvr>
                                    </p:animEffect>
                                    <p:anim calcmode="lin" valueType="num">
                                      <p:cBhvr>
                                        <p:cTn id="38" dur="1000" fill="hold"/>
                                        <p:tgtEl>
                                          <p:spTgt spid="185"/>
                                        </p:tgtEl>
                                        <p:attrNameLst>
                                          <p:attrName>ppt_x</p:attrName>
                                        </p:attrNameLst>
                                      </p:cBhvr>
                                      <p:tavLst>
                                        <p:tav tm="0">
                                          <p:val>
                                            <p:strVal val="#ppt_x"/>
                                          </p:val>
                                        </p:tav>
                                        <p:tav tm="100000">
                                          <p:val>
                                            <p:strVal val="#ppt_x"/>
                                          </p:val>
                                        </p:tav>
                                      </p:tavLst>
                                    </p:anim>
                                    <p:anim calcmode="lin" valueType="num">
                                      <p:cBhvr>
                                        <p:cTn id="39" dur="1000" fill="hold"/>
                                        <p:tgtEl>
                                          <p:spTgt spid="18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86"/>
                                        </p:tgtEl>
                                        <p:attrNameLst>
                                          <p:attrName>style.visibility</p:attrName>
                                        </p:attrNameLst>
                                      </p:cBhvr>
                                      <p:to>
                                        <p:strVal val="visible"/>
                                      </p:to>
                                    </p:set>
                                    <p:animEffect transition="in" filter="wipe(left)">
                                      <p:cBhvr>
                                        <p:cTn id="44" dur="500"/>
                                        <p:tgtEl>
                                          <p:spTgt spid="186"/>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13"/>
                                        </p:tgtEl>
                                        <p:attrNameLst>
                                          <p:attrName>style.visibility</p:attrName>
                                        </p:attrNameLst>
                                      </p:cBhvr>
                                      <p:to>
                                        <p:strVal val="visible"/>
                                      </p:to>
                                    </p:set>
                                    <p:animEffect transition="in" filter="fade">
                                      <p:cBhvr>
                                        <p:cTn id="49" dur="1000"/>
                                        <p:tgtEl>
                                          <p:spTgt spid="213"/>
                                        </p:tgtEl>
                                      </p:cBhvr>
                                    </p:animEffect>
                                    <p:anim calcmode="lin" valueType="num">
                                      <p:cBhvr>
                                        <p:cTn id="50" dur="1000" fill="hold"/>
                                        <p:tgtEl>
                                          <p:spTgt spid="213"/>
                                        </p:tgtEl>
                                        <p:attrNameLst>
                                          <p:attrName>ppt_x</p:attrName>
                                        </p:attrNameLst>
                                      </p:cBhvr>
                                      <p:tavLst>
                                        <p:tav tm="0">
                                          <p:val>
                                            <p:strVal val="#ppt_x"/>
                                          </p:val>
                                        </p:tav>
                                        <p:tav tm="100000">
                                          <p:val>
                                            <p:strVal val="#ppt_x"/>
                                          </p:val>
                                        </p:tav>
                                      </p:tavLst>
                                    </p:anim>
                                    <p:anim calcmode="lin" valueType="num">
                                      <p:cBhvr>
                                        <p:cTn id="51"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14"/>
                                        </p:tgtEl>
                                        <p:attrNameLst>
                                          <p:attrName>style.visibility</p:attrName>
                                        </p:attrNameLst>
                                      </p:cBhvr>
                                      <p:to>
                                        <p:strVal val="visible"/>
                                      </p:to>
                                    </p:set>
                                    <p:animEffect transition="in" filter="wipe(left)">
                                      <p:cBhvr>
                                        <p:cTn id="56" dur="500"/>
                                        <p:tgtEl>
                                          <p:spTgt spid="214"/>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26"/>
                                        </p:tgtEl>
                                        <p:attrNameLst>
                                          <p:attrName>style.visibility</p:attrName>
                                        </p:attrNameLst>
                                      </p:cBhvr>
                                      <p:to>
                                        <p:strVal val="visible"/>
                                      </p:to>
                                    </p:set>
                                    <p:animEffect transition="in" filter="fade">
                                      <p:cBhvr>
                                        <p:cTn id="61" dur="1000"/>
                                        <p:tgtEl>
                                          <p:spTgt spid="226"/>
                                        </p:tgtEl>
                                      </p:cBhvr>
                                    </p:animEffect>
                                    <p:anim calcmode="lin" valueType="num">
                                      <p:cBhvr>
                                        <p:cTn id="62" dur="1000" fill="hold"/>
                                        <p:tgtEl>
                                          <p:spTgt spid="226"/>
                                        </p:tgtEl>
                                        <p:attrNameLst>
                                          <p:attrName>ppt_x</p:attrName>
                                        </p:attrNameLst>
                                      </p:cBhvr>
                                      <p:tavLst>
                                        <p:tav tm="0">
                                          <p:val>
                                            <p:strVal val="#ppt_x"/>
                                          </p:val>
                                        </p:tav>
                                        <p:tav tm="100000">
                                          <p:val>
                                            <p:strVal val="#ppt_x"/>
                                          </p:val>
                                        </p:tav>
                                      </p:tavLst>
                                    </p:anim>
                                    <p:anim calcmode="lin" valueType="num">
                                      <p:cBhvr>
                                        <p:cTn id="63" dur="1000" fill="hold"/>
                                        <p:tgtEl>
                                          <p:spTgt spid="226"/>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27"/>
                                        </p:tgtEl>
                                        <p:attrNameLst>
                                          <p:attrName>style.visibility</p:attrName>
                                        </p:attrNameLst>
                                      </p:cBhvr>
                                      <p:to>
                                        <p:strVal val="visible"/>
                                      </p:to>
                                    </p:set>
                                    <p:animEffect transition="in" filter="wipe(left)">
                                      <p:cBhvr>
                                        <p:cTn id="68"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Box 37"/>
          <p:cNvSpPr txBox="1">
            <a:spLocks noChangeArrowheads="1"/>
          </p:cNvSpPr>
          <p:nvPr/>
        </p:nvSpPr>
        <p:spPr bwMode="auto">
          <a:xfrm>
            <a:off x="1897592" y="72656"/>
            <a:ext cx="74567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76250" indent="-476250"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zh-CN" altLang="en-US" dirty="0">
                <a:solidFill>
                  <a:srgbClr val="FF0000"/>
                </a:solidFill>
              </a:rPr>
              <a:t>（</a:t>
            </a:r>
            <a:r>
              <a:rPr lang="en-US" altLang="zh-CN" dirty="0">
                <a:solidFill>
                  <a:srgbClr val="FF0000"/>
                </a:solidFill>
              </a:rPr>
              <a:t>4</a:t>
            </a:r>
            <a:r>
              <a:rPr lang="zh-CN" altLang="en-US" dirty="0">
                <a:solidFill>
                  <a:srgbClr val="FF0000"/>
                </a:solidFill>
              </a:rPr>
              <a:t>）</a:t>
            </a:r>
            <a:r>
              <a:rPr lang="zh-CN" altLang="en-US" dirty="0">
                <a:solidFill>
                  <a:srgbClr val="FF0000"/>
                </a:solidFill>
                <a:latin typeface="宋体" panose="02010600030101010101" pitchFamily="2" charset="-122"/>
              </a:rPr>
              <a:t>主轴与波片光轴平行的</a:t>
            </a:r>
            <a:r>
              <a:rPr lang="zh-CN" altLang="en-US" dirty="0">
                <a:solidFill>
                  <a:srgbClr val="FF0000"/>
                </a:solidFill>
              </a:rPr>
              <a:t>正椭圆偏振光通过</a:t>
            </a:r>
            <a:r>
              <a:rPr lang="en-US" altLang="zh-CN" dirty="0">
                <a:solidFill>
                  <a:srgbClr val="4506E4"/>
                </a:solidFill>
                <a:latin typeface="Symbol" panose="05050102010706020507" pitchFamily="18" charset="2"/>
              </a:rPr>
              <a:t>l/</a:t>
            </a:r>
            <a:r>
              <a:rPr lang="en-US" altLang="zh-CN" dirty="0">
                <a:solidFill>
                  <a:srgbClr val="4506E4"/>
                </a:solidFill>
              </a:rPr>
              <a:t>4</a:t>
            </a:r>
            <a:r>
              <a:rPr lang="zh-CN" altLang="en-US" dirty="0">
                <a:solidFill>
                  <a:srgbClr val="FF0000"/>
                </a:solidFill>
              </a:rPr>
              <a:t>波片后变为线偏振光</a:t>
            </a:r>
          </a:p>
        </p:txBody>
      </p:sp>
      <p:grpSp>
        <p:nvGrpSpPr>
          <p:cNvPr id="52" name="Group 141"/>
          <p:cNvGrpSpPr>
            <a:grpSpLocks/>
          </p:cNvGrpSpPr>
          <p:nvPr/>
        </p:nvGrpSpPr>
        <p:grpSpPr bwMode="auto">
          <a:xfrm>
            <a:off x="2303463" y="1010322"/>
            <a:ext cx="6172200" cy="3367088"/>
            <a:chOff x="768" y="999"/>
            <a:chExt cx="3888" cy="2121"/>
          </a:xfrm>
        </p:grpSpPr>
        <p:sp>
          <p:nvSpPr>
            <p:cNvPr id="53" name="Line 142"/>
            <p:cNvSpPr>
              <a:spLocks noChangeShapeType="1"/>
            </p:cNvSpPr>
            <p:nvPr/>
          </p:nvSpPr>
          <p:spPr bwMode="auto">
            <a:xfrm rot="5400000">
              <a:off x="1080" y="1704"/>
              <a:ext cx="0" cy="528"/>
            </a:xfrm>
            <a:prstGeom prst="line">
              <a:avLst/>
            </a:prstGeom>
            <a:noFill/>
            <a:ln w="57150">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Text Box 143"/>
            <p:cNvSpPr txBox="1">
              <a:spLocks noChangeArrowheads="1"/>
            </p:cNvSpPr>
            <p:nvPr/>
          </p:nvSpPr>
          <p:spPr bwMode="auto">
            <a:xfrm>
              <a:off x="768" y="2064"/>
              <a:ext cx="8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chemeClr val="tx1"/>
                  </a:solidFill>
                </a:rPr>
                <a:t>光轴</a:t>
              </a:r>
            </a:p>
          </p:txBody>
        </p:sp>
        <p:graphicFrame>
          <p:nvGraphicFramePr>
            <p:cNvPr id="55" name="Object 144"/>
            <p:cNvGraphicFramePr>
              <a:graphicFrameLocks noChangeAspect="1"/>
            </p:cNvGraphicFramePr>
            <p:nvPr/>
          </p:nvGraphicFramePr>
          <p:xfrm>
            <a:off x="2208" y="2544"/>
            <a:ext cx="1248" cy="404"/>
          </p:xfrm>
          <a:graphic>
            <a:graphicData uri="http://schemas.openxmlformats.org/presentationml/2006/ole">
              <mc:AlternateContent xmlns:mc="http://schemas.openxmlformats.org/markup-compatibility/2006">
                <mc:Choice xmlns:v="urn:schemas-microsoft-com:vml" Requires="v">
                  <p:oleObj spid="_x0000_s492552" name="公式" r:id="rId3" imgW="660113" imgH="215806" progId="Equation.3">
                    <p:embed/>
                  </p:oleObj>
                </mc:Choice>
                <mc:Fallback>
                  <p:oleObj name="公式" r:id="rId3" imgW="660113"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 y="2544"/>
                          <a:ext cx="124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6" name="Group 145"/>
            <p:cNvGrpSpPr>
              <a:grpSpLocks/>
            </p:cNvGrpSpPr>
            <p:nvPr/>
          </p:nvGrpSpPr>
          <p:grpSpPr bwMode="auto">
            <a:xfrm rot="-5400000">
              <a:off x="1450" y="1430"/>
              <a:ext cx="1343" cy="691"/>
              <a:chOff x="1677" y="2903"/>
              <a:chExt cx="1343" cy="691"/>
            </a:xfrm>
          </p:grpSpPr>
          <p:sp>
            <p:nvSpPr>
              <p:cNvPr id="90" name="Oval 146"/>
              <p:cNvSpPr>
                <a:spLocks noChangeArrowheads="1"/>
              </p:cNvSpPr>
              <p:nvPr/>
            </p:nvSpPr>
            <p:spPr bwMode="auto">
              <a:xfrm>
                <a:off x="1677" y="2903"/>
                <a:ext cx="1343" cy="691"/>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1" name="Oval 147"/>
              <p:cNvSpPr>
                <a:spLocks noChangeArrowheads="1"/>
              </p:cNvSpPr>
              <p:nvPr/>
            </p:nvSpPr>
            <p:spPr bwMode="auto">
              <a:xfrm>
                <a:off x="2003" y="2903"/>
                <a:ext cx="691" cy="691"/>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7" name="Rectangle 148" descr="蓝色砂纸"/>
            <p:cNvSpPr>
              <a:spLocks noChangeArrowheads="1"/>
            </p:cNvSpPr>
            <p:nvPr/>
          </p:nvSpPr>
          <p:spPr bwMode="auto">
            <a:xfrm>
              <a:off x="1712" y="999"/>
              <a:ext cx="960" cy="7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8" name="Group 149"/>
            <p:cNvGrpSpPr>
              <a:grpSpLocks/>
            </p:cNvGrpSpPr>
            <p:nvPr/>
          </p:nvGrpSpPr>
          <p:grpSpPr bwMode="auto">
            <a:xfrm>
              <a:off x="3168" y="1008"/>
              <a:ext cx="960" cy="1439"/>
              <a:chOff x="1872" y="2688"/>
              <a:chExt cx="960" cy="1439"/>
            </a:xfrm>
          </p:grpSpPr>
          <p:grpSp>
            <p:nvGrpSpPr>
              <p:cNvPr id="86" name="Group 150" descr="蓝色砂纸"/>
              <p:cNvGrpSpPr>
                <a:grpSpLocks/>
              </p:cNvGrpSpPr>
              <p:nvPr/>
            </p:nvGrpSpPr>
            <p:grpSpPr bwMode="auto">
              <a:xfrm rot="-5400000">
                <a:off x="1690" y="3110"/>
                <a:ext cx="1343" cy="691"/>
                <a:chOff x="1677" y="2903"/>
                <a:chExt cx="1343" cy="691"/>
              </a:xfrm>
            </p:grpSpPr>
            <p:sp>
              <p:nvSpPr>
                <p:cNvPr id="88" name="Oval 151" descr="蓝色砂纸"/>
                <p:cNvSpPr>
                  <a:spLocks noChangeArrowheads="1"/>
                </p:cNvSpPr>
                <p:nvPr/>
              </p:nvSpPr>
              <p:spPr bwMode="auto">
                <a:xfrm>
                  <a:off x="1677" y="2903"/>
                  <a:ext cx="1343" cy="691"/>
                </a:xfrm>
                <a:prstGeom prst="ellipse">
                  <a:avLst/>
                </a:prstGeom>
                <a:blipFill dpi="0" rotWithShape="0">
                  <a:blip r:embed="rId5"/>
                  <a:srcRect/>
                  <a:tile tx="0" ty="0" sx="100000" sy="100000" flip="none" algn="tl"/>
                </a:blipFill>
                <a:ln w="38100">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9" name="Oval 152" descr="蓝色砂纸"/>
                <p:cNvSpPr>
                  <a:spLocks noChangeArrowheads="1"/>
                </p:cNvSpPr>
                <p:nvPr/>
              </p:nvSpPr>
              <p:spPr bwMode="auto">
                <a:xfrm>
                  <a:off x="2003" y="2903"/>
                  <a:ext cx="691" cy="691"/>
                </a:xfrm>
                <a:prstGeom prst="ellipse">
                  <a:avLst/>
                </a:prstGeom>
                <a:blipFill dpi="0" rotWithShape="0">
                  <a:blip r:embed="rId5"/>
                  <a:srcRect/>
                  <a:tile tx="0" ty="0" sx="100000" sy="100000" flip="none" algn="tl"/>
                </a:blipFill>
                <a:ln w="38100">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7" name="Rectangle 153" descr="蓝色砂纸"/>
              <p:cNvSpPr>
                <a:spLocks noChangeArrowheads="1"/>
              </p:cNvSpPr>
              <p:nvPr/>
            </p:nvSpPr>
            <p:spPr bwMode="auto">
              <a:xfrm>
                <a:off x="1872" y="2688"/>
                <a:ext cx="960" cy="7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9" name="Line 154"/>
            <p:cNvSpPr>
              <a:spLocks noChangeShapeType="1"/>
            </p:cNvSpPr>
            <p:nvPr/>
          </p:nvSpPr>
          <p:spPr bwMode="auto">
            <a:xfrm>
              <a:off x="960" y="1776"/>
              <a:ext cx="3696" cy="0"/>
            </a:xfrm>
            <a:prstGeom prst="line">
              <a:avLst/>
            </a:prstGeom>
            <a:noFill/>
            <a:ln w="57150">
              <a:solidFill>
                <a:srgbClr val="660033"/>
              </a:solidFill>
              <a:round/>
              <a:headEnd/>
              <a:tailEnd/>
            </a:ln>
            <a:effectLst>
              <a:outerShdw dist="35921" dir="2700000" algn="ctr" rotWithShape="0">
                <a:schemeClr val="bg2"/>
              </a:outerShdw>
            </a:effectLst>
          </p:spPr>
          <p:txBody>
            <a:bodyPr wrap="none" anchor="ctr"/>
            <a:lstStyle/>
            <a:p>
              <a:pPr>
                <a:defRPr/>
              </a:pPr>
              <a:endParaRPr lang="zh-CN" altLang="en-US">
                <a:ln>
                  <a:solidFill>
                    <a:srgbClr val="660033"/>
                  </a:solidFill>
                </a:ln>
              </a:endParaRPr>
            </a:p>
          </p:txBody>
        </p:sp>
        <p:sp>
          <p:nvSpPr>
            <p:cNvPr id="60" name="Line 155"/>
            <p:cNvSpPr>
              <a:spLocks noChangeShapeType="1"/>
            </p:cNvSpPr>
            <p:nvPr/>
          </p:nvSpPr>
          <p:spPr bwMode="auto">
            <a:xfrm>
              <a:off x="1296" y="2464"/>
              <a:ext cx="3216" cy="0"/>
            </a:xfrm>
            <a:prstGeom prst="line">
              <a:avLst/>
            </a:prstGeom>
            <a:noFill/>
            <a:ln w="38100">
              <a:solidFill>
                <a:srgbClr val="FF66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156"/>
            <p:cNvSpPr>
              <a:spLocks noChangeShapeType="1"/>
            </p:cNvSpPr>
            <p:nvPr/>
          </p:nvSpPr>
          <p:spPr bwMode="auto">
            <a:xfrm flipH="1">
              <a:off x="2112" y="1008"/>
              <a:ext cx="0" cy="206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157"/>
            <p:cNvSpPr>
              <a:spLocks noChangeShapeType="1"/>
            </p:cNvSpPr>
            <p:nvPr/>
          </p:nvSpPr>
          <p:spPr bwMode="auto">
            <a:xfrm>
              <a:off x="2112" y="1056"/>
              <a:ext cx="0" cy="192"/>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3" name="Group 158"/>
            <p:cNvGrpSpPr>
              <a:grpSpLocks/>
            </p:cNvGrpSpPr>
            <p:nvPr/>
          </p:nvGrpSpPr>
          <p:grpSpPr bwMode="auto">
            <a:xfrm>
              <a:off x="1944" y="2544"/>
              <a:ext cx="336" cy="144"/>
              <a:chOff x="3408" y="3408"/>
              <a:chExt cx="336" cy="144"/>
            </a:xfrm>
          </p:grpSpPr>
          <p:sp>
            <p:nvSpPr>
              <p:cNvPr id="84" name="Line 159"/>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Oval 160"/>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4" name="Group 161"/>
            <p:cNvGrpSpPr>
              <a:grpSpLocks/>
            </p:cNvGrpSpPr>
            <p:nvPr/>
          </p:nvGrpSpPr>
          <p:grpSpPr bwMode="auto">
            <a:xfrm>
              <a:off x="1944" y="2784"/>
              <a:ext cx="336" cy="144"/>
              <a:chOff x="3408" y="3408"/>
              <a:chExt cx="336" cy="144"/>
            </a:xfrm>
          </p:grpSpPr>
          <p:sp>
            <p:nvSpPr>
              <p:cNvPr id="82" name="Line 162"/>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Oval 163"/>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65" name="Oval 166"/>
            <p:cNvSpPr>
              <a:spLocks noChangeArrowheads="1"/>
            </p:cNvSpPr>
            <p:nvPr/>
          </p:nvSpPr>
          <p:spPr bwMode="auto">
            <a:xfrm>
              <a:off x="1983" y="1350"/>
              <a:ext cx="240" cy="137"/>
            </a:xfrm>
            <a:prstGeom prst="ellipse">
              <a:avLst/>
            </a:prstGeom>
            <a:noFill/>
            <a:ln w="38100">
              <a:solidFill>
                <a:srgbClr val="000000"/>
              </a:solidFill>
              <a:round/>
              <a:headEnd/>
              <a:tailEnd/>
            </a:ln>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 name="Oval 169"/>
            <p:cNvSpPr>
              <a:spLocks noChangeArrowheads="1"/>
            </p:cNvSpPr>
            <p:nvPr/>
          </p:nvSpPr>
          <p:spPr bwMode="auto">
            <a:xfrm>
              <a:off x="1992" y="1558"/>
              <a:ext cx="240" cy="136"/>
            </a:xfrm>
            <a:prstGeom prst="ellipse">
              <a:avLst/>
            </a:prstGeom>
            <a:noFill/>
            <a:ln w="38100">
              <a:solidFill>
                <a:srgbClr val="000000"/>
              </a:solidFill>
              <a:round/>
              <a:headEnd/>
              <a:tailEnd/>
            </a:ln>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Line 170"/>
            <p:cNvSpPr>
              <a:spLocks noChangeShapeType="1"/>
            </p:cNvSpPr>
            <p:nvPr/>
          </p:nvSpPr>
          <p:spPr bwMode="auto">
            <a:xfrm flipH="1">
              <a:off x="3648" y="1056"/>
              <a:ext cx="0" cy="206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171"/>
            <p:cNvSpPr>
              <a:spLocks noChangeShapeType="1"/>
            </p:cNvSpPr>
            <p:nvPr/>
          </p:nvSpPr>
          <p:spPr bwMode="auto">
            <a:xfrm>
              <a:off x="3648" y="1056"/>
              <a:ext cx="0" cy="192"/>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9" name="Group 172"/>
            <p:cNvGrpSpPr>
              <a:grpSpLocks/>
            </p:cNvGrpSpPr>
            <p:nvPr/>
          </p:nvGrpSpPr>
          <p:grpSpPr bwMode="auto">
            <a:xfrm>
              <a:off x="3488" y="2544"/>
              <a:ext cx="336" cy="144"/>
              <a:chOff x="3408" y="3408"/>
              <a:chExt cx="336" cy="144"/>
            </a:xfrm>
          </p:grpSpPr>
          <p:sp>
            <p:nvSpPr>
              <p:cNvPr id="80" name="Line 173"/>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Oval 174"/>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70" name="Group 175"/>
            <p:cNvGrpSpPr>
              <a:grpSpLocks/>
            </p:cNvGrpSpPr>
            <p:nvPr/>
          </p:nvGrpSpPr>
          <p:grpSpPr bwMode="auto">
            <a:xfrm>
              <a:off x="3488" y="2784"/>
              <a:ext cx="336" cy="144"/>
              <a:chOff x="3408" y="3408"/>
              <a:chExt cx="336" cy="144"/>
            </a:xfrm>
          </p:grpSpPr>
          <p:sp>
            <p:nvSpPr>
              <p:cNvPr id="78" name="Line 176"/>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Oval 177"/>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71" name="Oval 180"/>
            <p:cNvSpPr>
              <a:spLocks noChangeArrowheads="1"/>
            </p:cNvSpPr>
            <p:nvPr/>
          </p:nvSpPr>
          <p:spPr bwMode="auto">
            <a:xfrm>
              <a:off x="3524" y="1376"/>
              <a:ext cx="254" cy="133"/>
            </a:xfrm>
            <a:prstGeom prst="ellipse">
              <a:avLst/>
            </a:prstGeom>
            <a:noFill/>
            <a:ln w="38100">
              <a:solidFill>
                <a:srgbClr val="000000"/>
              </a:solidFill>
              <a:round/>
              <a:headEnd/>
              <a:tailEnd/>
            </a:ln>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2" name="Oval 183"/>
            <p:cNvSpPr>
              <a:spLocks noChangeArrowheads="1"/>
            </p:cNvSpPr>
            <p:nvPr/>
          </p:nvSpPr>
          <p:spPr bwMode="auto">
            <a:xfrm>
              <a:off x="3536" y="1573"/>
              <a:ext cx="240" cy="132"/>
            </a:xfrm>
            <a:prstGeom prst="ellipse">
              <a:avLst/>
            </a:prstGeom>
            <a:noFill/>
            <a:ln w="38100">
              <a:solidFill>
                <a:srgbClr val="000000"/>
              </a:solidFill>
              <a:round/>
              <a:headEnd/>
              <a:tailEnd/>
            </a:ln>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3" name="Object 184"/>
            <p:cNvGraphicFramePr>
              <a:graphicFrameLocks noChangeAspect="1"/>
            </p:cNvGraphicFramePr>
            <p:nvPr/>
          </p:nvGraphicFramePr>
          <p:xfrm>
            <a:off x="2208" y="1440"/>
            <a:ext cx="314" cy="340"/>
          </p:xfrm>
          <a:graphic>
            <a:graphicData uri="http://schemas.openxmlformats.org/presentationml/2006/ole">
              <mc:AlternateContent xmlns:mc="http://schemas.openxmlformats.org/markup-compatibility/2006">
                <mc:Choice xmlns:v="urn:schemas-microsoft-com:vml" Requires="v">
                  <p:oleObj spid="_x0000_s492553" name="公式" r:id="rId6" imgW="152268" imgH="164957" progId="Equation.3">
                    <p:embed/>
                  </p:oleObj>
                </mc:Choice>
                <mc:Fallback>
                  <p:oleObj name="公式" r:id="rId6" imgW="152268" imgH="16495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 y="1440"/>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 name="Object 185"/>
            <p:cNvGraphicFramePr>
              <a:graphicFrameLocks noChangeAspect="1"/>
            </p:cNvGraphicFramePr>
            <p:nvPr/>
          </p:nvGraphicFramePr>
          <p:xfrm>
            <a:off x="3744" y="1440"/>
            <a:ext cx="314" cy="340"/>
          </p:xfrm>
          <a:graphic>
            <a:graphicData uri="http://schemas.openxmlformats.org/presentationml/2006/ole">
              <mc:AlternateContent xmlns:mc="http://schemas.openxmlformats.org/markup-compatibility/2006">
                <mc:Choice xmlns:v="urn:schemas-microsoft-com:vml" Requires="v">
                  <p:oleObj spid="_x0000_s492554" name="公式" r:id="rId8" imgW="152268" imgH="164957" progId="Equation.3">
                    <p:embed/>
                  </p:oleObj>
                </mc:Choice>
                <mc:Fallback>
                  <p:oleObj name="公式" r:id="rId8" imgW="152268"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4" y="1440"/>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Object 186"/>
            <p:cNvGraphicFramePr>
              <a:graphicFrameLocks noChangeAspect="1"/>
            </p:cNvGraphicFramePr>
            <p:nvPr/>
          </p:nvGraphicFramePr>
          <p:xfrm>
            <a:off x="2784" y="1824"/>
            <a:ext cx="298" cy="332"/>
          </p:xfrm>
          <a:graphic>
            <a:graphicData uri="http://schemas.openxmlformats.org/presentationml/2006/ole">
              <mc:AlternateContent xmlns:mc="http://schemas.openxmlformats.org/markup-compatibility/2006">
                <mc:Choice xmlns:v="urn:schemas-microsoft-com:vml" Requires="v">
                  <p:oleObj spid="_x0000_s492555" name="公式" r:id="rId10" imgW="126835" imgH="139518" progId="Equation.3">
                    <p:embed/>
                  </p:oleObj>
                </mc:Choice>
                <mc:Fallback>
                  <p:oleObj name="公式" r:id="rId10" imgW="126835" imgH="139518"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4" y="1824"/>
                          <a:ext cx="29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 name="Object 187"/>
            <p:cNvGraphicFramePr>
              <a:graphicFrameLocks noChangeAspect="1"/>
            </p:cNvGraphicFramePr>
            <p:nvPr/>
          </p:nvGraphicFramePr>
          <p:xfrm>
            <a:off x="2799" y="2160"/>
            <a:ext cx="268" cy="332"/>
          </p:xfrm>
          <a:graphic>
            <a:graphicData uri="http://schemas.openxmlformats.org/presentationml/2006/ole">
              <mc:AlternateContent xmlns:mc="http://schemas.openxmlformats.org/markup-compatibility/2006">
                <mc:Choice xmlns:v="urn:schemas-microsoft-com:vml" Requires="v">
                  <p:oleObj spid="_x0000_s492556" name="公式" r:id="rId12" imgW="114201" imgH="139579" progId="Equation.3">
                    <p:embed/>
                  </p:oleObj>
                </mc:Choice>
                <mc:Fallback>
                  <p:oleObj name="公式" r:id="rId12" imgW="114201" imgH="13957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9" y="2160"/>
                          <a:ext cx="26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 name="Line 188"/>
            <p:cNvSpPr>
              <a:spLocks noChangeShapeType="1"/>
            </p:cNvSpPr>
            <p:nvPr/>
          </p:nvSpPr>
          <p:spPr bwMode="auto">
            <a:xfrm>
              <a:off x="1296" y="2128"/>
              <a:ext cx="3216" cy="0"/>
            </a:xfrm>
            <a:prstGeom prst="line">
              <a:avLst/>
            </a:prstGeom>
            <a:noFill/>
            <a:ln w="38100">
              <a:solidFill>
                <a:srgbClr val="FF66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 name="Group 114"/>
          <p:cNvGrpSpPr>
            <a:grpSpLocks noChangeAspect="1"/>
          </p:cNvGrpSpPr>
          <p:nvPr/>
        </p:nvGrpSpPr>
        <p:grpSpPr bwMode="auto">
          <a:xfrm rot="5400000">
            <a:off x="7962900" y="1537373"/>
            <a:ext cx="3217862" cy="2192337"/>
            <a:chOff x="3523" y="73"/>
            <a:chExt cx="2396" cy="1632"/>
          </a:xfrm>
        </p:grpSpPr>
        <p:sp>
          <p:nvSpPr>
            <p:cNvPr id="93" name="Oval 1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4" name="Oval 1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5" name="Line 117"/>
            <p:cNvSpPr>
              <a:spLocks noChangeAspect="1" noChangeShapeType="1"/>
            </p:cNvSpPr>
            <p:nvPr/>
          </p:nvSpPr>
          <p:spPr bwMode="auto">
            <a:xfrm>
              <a:off x="4722" y="73"/>
              <a:ext cx="0" cy="163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 name="Text Box 22"/>
          <p:cNvSpPr txBox="1">
            <a:spLocks noChangeArrowheads="1"/>
          </p:cNvSpPr>
          <p:nvPr/>
        </p:nvSpPr>
        <p:spPr bwMode="auto">
          <a:xfrm>
            <a:off x="2024533" y="4269906"/>
            <a:ext cx="5206060" cy="954107"/>
          </a:xfrm>
          <a:prstGeom prst="rect">
            <a:avLst/>
          </a:prstGeom>
          <a:noFill/>
          <a:ln w="9525">
            <a:noFill/>
            <a:miter lim="800000"/>
            <a:headEnd/>
            <a:tailEnd/>
          </a:ln>
        </p:spPr>
        <p:txBody>
          <a:bodyPr wrap="square">
            <a:spAutoFit/>
          </a:bodyPr>
          <a:lstStyle/>
          <a:p>
            <a:pPr>
              <a:defRPr/>
            </a:pPr>
            <a:r>
              <a:rPr lang="zh-CN" altLang="en-US" sz="2800" b="1" dirty="0">
                <a:solidFill>
                  <a:srgbClr val="9900CC"/>
                </a:solidFill>
                <a:latin typeface="Symbol" pitchFamily="18" charset="2"/>
              </a:rPr>
              <a:t>通过转动</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009900"/>
                </a:solidFill>
                <a:latin typeface="宋体" pitchFamily="2" charset="-122"/>
              </a:rPr>
              <a:t>波片使其光轴方向平行于椭圆偏振光的长轴或短轴</a:t>
            </a:r>
          </a:p>
        </p:txBody>
      </p:sp>
      <p:sp>
        <p:nvSpPr>
          <p:cNvPr id="97" name="AutoShape 35"/>
          <p:cNvSpPr>
            <a:spLocks noChangeArrowheads="1"/>
          </p:cNvSpPr>
          <p:nvPr/>
        </p:nvSpPr>
        <p:spPr bwMode="auto">
          <a:xfrm>
            <a:off x="7277100" y="4651985"/>
            <a:ext cx="763940" cy="250604"/>
          </a:xfrm>
          <a:prstGeom prst="rightArrow">
            <a:avLst>
              <a:gd name="adj1" fmla="val 50000"/>
              <a:gd name="adj2" fmla="val 13750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98" name="矩形 97"/>
          <p:cNvSpPr/>
          <p:nvPr/>
        </p:nvSpPr>
        <p:spPr>
          <a:xfrm>
            <a:off x="8009011" y="4504360"/>
            <a:ext cx="2348720" cy="523220"/>
          </a:xfrm>
          <a:prstGeom prst="rect">
            <a:avLst/>
          </a:prstGeom>
        </p:spPr>
        <p:txBody>
          <a:bodyPr wrap="none">
            <a:spAutoFit/>
          </a:bodyPr>
          <a:lstStyle/>
          <a:p>
            <a:r>
              <a:rPr lang="zh-CN" altLang="en-US" sz="2800" b="1" dirty="0">
                <a:solidFill>
                  <a:srgbClr val="FF0000"/>
                </a:solidFill>
                <a:latin typeface="宋体" pitchFamily="2" charset="-122"/>
              </a:rPr>
              <a:t>正椭圆偏振光</a:t>
            </a:r>
            <a:endParaRPr lang="zh-CN" altLang="en-US" sz="2800" dirty="0">
              <a:solidFill>
                <a:srgbClr val="FF0000"/>
              </a:solidFill>
            </a:endParaRPr>
          </a:p>
        </p:txBody>
      </p:sp>
      <p:sp>
        <p:nvSpPr>
          <p:cNvPr id="100" name="矩形 51"/>
          <p:cNvSpPr>
            <a:spLocks noChangeArrowheads="1"/>
          </p:cNvSpPr>
          <p:nvPr/>
        </p:nvSpPr>
        <p:spPr bwMode="auto">
          <a:xfrm>
            <a:off x="3588701" y="5382988"/>
            <a:ext cx="689391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800" b="1" dirty="0">
                <a:solidFill>
                  <a:srgbClr val="FF0000"/>
                </a:solidFill>
                <a:latin typeface="宋体" pitchFamily="2" charset="-122"/>
              </a:rPr>
              <a:t>正椭</a:t>
            </a:r>
            <a:r>
              <a:rPr lang="zh-CN" altLang="en-US" sz="2800" b="1" dirty="0">
                <a:solidFill>
                  <a:srgbClr val="FF0000"/>
                </a:solidFill>
                <a:latin typeface="方正书宋简体"/>
              </a:rPr>
              <a:t>圆偏振光</a:t>
            </a:r>
            <a:r>
              <a:rPr lang="zh-CN" altLang="en-US" sz="2800" b="1" dirty="0">
                <a:solidFill>
                  <a:srgbClr val="0000FF"/>
                </a:solidFill>
              </a:rPr>
              <a:t>可以沿着与光传播方向垂直的任意方向上分解成两束振动方向相互垂直、振幅相等、相位差为</a:t>
            </a:r>
            <a:r>
              <a:rPr lang="el-GR" altLang="zh-CN" sz="2800" b="1" dirty="0">
                <a:solidFill>
                  <a:srgbClr val="FF0000"/>
                </a:solidFill>
              </a:rPr>
              <a:t>π</a:t>
            </a:r>
            <a:r>
              <a:rPr lang="en-US" altLang="zh-CN" sz="2800" b="1" dirty="0">
                <a:solidFill>
                  <a:srgbClr val="FF0000"/>
                </a:solidFill>
              </a:rPr>
              <a:t>/2</a:t>
            </a:r>
            <a:r>
              <a:rPr lang="zh-CN" altLang="en-US" sz="2800" b="1" dirty="0">
                <a:solidFill>
                  <a:srgbClr val="0000FF"/>
                </a:solidFill>
              </a:rPr>
              <a:t>的</a:t>
            </a:r>
            <a:r>
              <a:rPr lang="zh-CN" altLang="en-US" sz="2800" b="1" dirty="0">
                <a:solidFill>
                  <a:srgbClr val="0000FF"/>
                </a:solidFill>
                <a:latin typeface="+mj-ea"/>
              </a:rPr>
              <a:t>线偏振光</a:t>
            </a:r>
            <a:r>
              <a:rPr lang="zh-CN" altLang="en-US" sz="2800" b="1" dirty="0">
                <a:solidFill>
                  <a:srgbClr val="0000FF"/>
                </a:solidFill>
              </a:rPr>
              <a:t>。</a:t>
            </a:r>
          </a:p>
        </p:txBody>
      </p:sp>
    </p:spTree>
    <p:extLst>
      <p:ext uri="{BB962C8B-B14F-4D97-AF65-F5344CB8AC3E}">
        <p14:creationId xmlns:p14="http://schemas.microsoft.com/office/powerpoint/2010/main" val="287380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circle(in)">
                                      <p:cBhvr>
                                        <p:cTn id="7" dur="2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iterate type="wd">
                                    <p:tmPct val="100000"/>
                                  </p:iterate>
                                  <p:childTnLst>
                                    <p:set>
                                      <p:cBhvr>
                                        <p:cTn id="11" dur="1" fill="hold">
                                          <p:stCondLst>
                                            <p:cond delay="0"/>
                                          </p:stCondLst>
                                        </p:cTn>
                                        <p:tgtEl>
                                          <p:spTgt spid="52"/>
                                        </p:tgtEl>
                                        <p:attrNameLst>
                                          <p:attrName>style.visibility</p:attrName>
                                        </p:attrNameLst>
                                      </p:cBhvr>
                                      <p:to>
                                        <p:strVal val="visible"/>
                                      </p:to>
                                    </p:set>
                                    <p:animEffect transition="in" filter="wipe(up)">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2000"/>
                                        <p:tgtEl>
                                          <p:spTgt spid="96"/>
                                        </p:tgtEl>
                                      </p:cBhvr>
                                    </p:animEffect>
                                    <p:anim calcmode="lin" valueType="num">
                                      <p:cBhvr>
                                        <p:cTn id="23" dur="2000" fill="hold"/>
                                        <p:tgtEl>
                                          <p:spTgt spid="96"/>
                                        </p:tgtEl>
                                        <p:attrNameLst>
                                          <p:attrName>ppt_w</p:attrName>
                                        </p:attrNameLst>
                                      </p:cBhvr>
                                      <p:tavLst>
                                        <p:tav tm="0" fmla="#ppt_w*sin(2.5*pi*$)">
                                          <p:val>
                                            <p:fltVal val="0"/>
                                          </p:val>
                                        </p:tav>
                                        <p:tav tm="100000">
                                          <p:val>
                                            <p:fltVal val="1"/>
                                          </p:val>
                                        </p:tav>
                                      </p:tavLst>
                                    </p:anim>
                                    <p:anim calcmode="lin" valueType="num">
                                      <p:cBhvr>
                                        <p:cTn id="24" dur="2000" fill="hold"/>
                                        <p:tgtEl>
                                          <p:spTgt spid="96"/>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barn(inVertical)">
                                      <p:cBhvr>
                                        <p:cTn id="29" dur="500"/>
                                        <p:tgtEl>
                                          <p:spTgt spid="9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wipe(down)">
                                      <p:cBhvr>
                                        <p:cTn id="34" dur="5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circle(in)">
                                      <p:cBhvr>
                                        <p:cTn id="39"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96" grpId="0"/>
      <p:bldP spid="97" grpId="0" animBg="1"/>
      <p:bldP spid="98" grpId="0"/>
      <p:bldP spid="10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Box 37"/>
          <p:cNvSpPr txBox="1">
            <a:spLocks noChangeArrowheads="1"/>
          </p:cNvSpPr>
          <p:nvPr/>
        </p:nvSpPr>
        <p:spPr bwMode="auto">
          <a:xfrm>
            <a:off x="518313" y="5255878"/>
            <a:ext cx="410641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76250" indent="-476250"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zh-CN" altLang="en-US" dirty="0">
                <a:solidFill>
                  <a:srgbClr val="FF0000"/>
                </a:solidFill>
                <a:latin typeface="宋体" panose="02010600030101010101" pitchFamily="2" charset="-122"/>
              </a:rPr>
              <a:t>主轴与波片光轴平行的</a:t>
            </a:r>
            <a:r>
              <a:rPr lang="zh-CN" altLang="en-US" dirty="0">
                <a:solidFill>
                  <a:srgbClr val="FF0000"/>
                </a:solidFill>
              </a:rPr>
              <a:t>正椭圆偏振光通过</a:t>
            </a:r>
            <a:r>
              <a:rPr lang="en-US" altLang="zh-CN" dirty="0">
                <a:solidFill>
                  <a:srgbClr val="4506E4"/>
                </a:solidFill>
                <a:latin typeface="Symbol" panose="05050102010706020507" pitchFamily="18" charset="2"/>
              </a:rPr>
              <a:t>l/</a:t>
            </a:r>
            <a:r>
              <a:rPr lang="en-US" altLang="zh-CN" dirty="0">
                <a:solidFill>
                  <a:srgbClr val="4506E4"/>
                </a:solidFill>
              </a:rPr>
              <a:t>4</a:t>
            </a:r>
            <a:r>
              <a:rPr lang="zh-CN" altLang="en-US" dirty="0">
                <a:solidFill>
                  <a:srgbClr val="FF0000"/>
                </a:solidFill>
              </a:rPr>
              <a:t>波片后变为线偏振光</a:t>
            </a:r>
          </a:p>
        </p:txBody>
      </p:sp>
      <p:sp>
        <p:nvSpPr>
          <p:cNvPr id="2" name="矩形 1"/>
          <p:cNvSpPr/>
          <p:nvPr/>
        </p:nvSpPr>
        <p:spPr>
          <a:xfrm>
            <a:off x="669943" y="3001113"/>
            <a:ext cx="3595025" cy="1384995"/>
          </a:xfrm>
          <a:prstGeom prst="rect">
            <a:avLst/>
          </a:prstGeom>
        </p:spPr>
        <p:txBody>
          <a:bodyPr wrap="square">
            <a:spAutoFit/>
          </a:bodyPr>
          <a:lstStyle/>
          <a:p>
            <a:pPr>
              <a:defRPr/>
            </a:pPr>
            <a:r>
              <a:rPr lang="zh-CN" altLang="en-US" sz="2800" b="1" dirty="0">
                <a:solidFill>
                  <a:srgbClr val="9900CC"/>
                </a:solidFill>
                <a:latin typeface="Symbol" pitchFamily="18" charset="2"/>
              </a:rPr>
              <a:t>通过转动</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009900"/>
                </a:solidFill>
                <a:latin typeface="宋体" pitchFamily="2" charset="-122"/>
              </a:rPr>
              <a:t>波片使其光轴方向平行于椭圆偏振光的长轴或短轴</a:t>
            </a:r>
          </a:p>
        </p:txBody>
      </p:sp>
      <p:grpSp>
        <p:nvGrpSpPr>
          <p:cNvPr id="33" name="Group 3"/>
          <p:cNvGrpSpPr>
            <a:grpSpLocks/>
          </p:cNvGrpSpPr>
          <p:nvPr/>
        </p:nvGrpSpPr>
        <p:grpSpPr bwMode="auto">
          <a:xfrm>
            <a:off x="1715440" y="305218"/>
            <a:ext cx="8856663" cy="2590800"/>
            <a:chOff x="68" y="1616"/>
            <a:chExt cx="5579" cy="1632"/>
          </a:xfrm>
        </p:grpSpPr>
        <p:grpSp>
          <p:nvGrpSpPr>
            <p:cNvPr id="34" name="Group 4"/>
            <p:cNvGrpSpPr>
              <a:grpSpLocks/>
            </p:cNvGrpSpPr>
            <p:nvPr/>
          </p:nvGrpSpPr>
          <p:grpSpPr bwMode="auto">
            <a:xfrm>
              <a:off x="4985" y="1681"/>
              <a:ext cx="639" cy="1015"/>
              <a:chOff x="1680" y="2842"/>
              <a:chExt cx="571" cy="806"/>
            </a:xfrm>
          </p:grpSpPr>
          <p:sp>
            <p:nvSpPr>
              <p:cNvPr id="127" name="Line 5"/>
              <p:cNvSpPr>
                <a:spLocks noChangeAspect="1" noChangeShapeType="1"/>
              </p:cNvSpPr>
              <p:nvPr/>
            </p:nvSpPr>
            <p:spPr bwMode="auto">
              <a:xfrm>
                <a:off x="1680" y="3245"/>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28" name="Group 6"/>
              <p:cNvGrpSpPr>
                <a:grpSpLocks/>
              </p:cNvGrpSpPr>
              <p:nvPr/>
            </p:nvGrpSpPr>
            <p:grpSpPr bwMode="auto">
              <a:xfrm>
                <a:off x="1680" y="2842"/>
                <a:ext cx="571" cy="806"/>
                <a:chOff x="1680" y="2827"/>
                <a:chExt cx="571" cy="806"/>
              </a:xfrm>
            </p:grpSpPr>
            <p:sp>
              <p:nvSpPr>
                <p:cNvPr id="129" name="Rectangle 7"/>
                <p:cNvSpPr>
                  <a:spLocks noChangeAspect="1" noChangeArrowheads="1"/>
                </p:cNvSpPr>
                <p:nvPr/>
              </p:nvSpPr>
              <p:spPr bwMode="auto">
                <a:xfrm>
                  <a:off x="1680" y="2827"/>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30" name="Line 8"/>
                <p:cNvSpPr>
                  <a:spLocks noChangeAspect="1" noChangeShapeType="1"/>
                </p:cNvSpPr>
                <p:nvPr/>
              </p:nvSpPr>
              <p:spPr bwMode="auto">
                <a:xfrm>
                  <a:off x="1968" y="2827"/>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35" name="Oval 9"/>
            <p:cNvSpPr>
              <a:spLocks noChangeAspect="1" noChangeArrowheads="1"/>
            </p:cNvSpPr>
            <p:nvPr/>
          </p:nvSpPr>
          <p:spPr bwMode="auto">
            <a:xfrm rot="1836250">
              <a:off x="5146" y="1616"/>
              <a:ext cx="324" cy="113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6" name="Line 10"/>
            <p:cNvSpPr>
              <a:spLocks noChangeAspect="1" noChangeShapeType="1"/>
            </p:cNvSpPr>
            <p:nvPr/>
          </p:nvSpPr>
          <p:spPr bwMode="auto">
            <a:xfrm flipV="1">
              <a:off x="5124" y="2057"/>
              <a:ext cx="59"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37" name="Group 11"/>
            <p:cNvGrpSpPr>
              <a:grpSpLocks/>
            </p:cNvGrpSpPr>
            <p:nvPr/>
          </p:nvGrpSpPr>
          <p:grpSpPr bwMode="auto">
            <a:xfrm>
              <a:off x="771" y="1670"/>
              <a:ext cx="638" cy="1015"/>
              <a:chOff x="672" y="1675"/>
              <a:chExt cx="571" cy="806"/>
            </a:xfrm>
          </p:grpSpPr>
          <p:sp>
            <p:nvSpPr>
              <p:cNvPr id="124" name="Rectangle 12"/>
              <p:cNvSpPr>
                <a:spLocks noChangeAspect="1" noChangeArrowheads="1"/>
              </p:cNvSpPr>
              <p:nvPr/>
            </p:nvSpPr>
            <p:spPr bwMode="auto">
              <a:xfrm>
                <a:off x="672" y="1675"/>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25" name="Line 13"/>
              <p:cNvSpPr>
                <a:spLocks noChangeAspect="1" noChangeShapeType="1"/>
              </p:cNvSpPr>
              <p:nvPr/>
            </p:nvSpPr>
            <p:spPr bwMode="auto">
              <a:xfrm>
                <a:off x="672" y="2078"/>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26" name="Line 14"/>
              <p:cNvSpPr>
                <a:spLocks noChangeAspect="1" noChangeShapeType="1"/>
              </p:cNvSpPr>
              <p:nvPr/>
            </p:nvSpPr>
            <p:spPr bwMode="auto">
              <a:xfrm>
                <a:off x="960" y="1675"/>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38" name="Oval 15"/>
            <p:cNvSpPr>
              <a:spLocks noChangeAspect="1" noChangeArrowheads="1"/>
            </p:cNvSpPr>
            <p:nvPr/>
          </p:nvSpPr>
          <p:spPr bwMode="auto">
            <a:xfrm rot="1836250">
              <a:off x="930" y="1616"/>
              <a:ext cx="317"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9" name="Line 16"/>
            <p:cNvSpPr>
              <a:spLocks noChangeAspect="1" noChangeShapeType="1"/>
            </p:cNvSpPr>
            <p:nvPr/>
          </p:nvSpPr>
          <p:spPr bwMode="auto">
            <a:xfrm flipV="1">
              <a:off x="903" y="2053"/>
              <a:ext cx="59"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40" name="Group 17"/>
            <p:cNvGrpSpPr>
              <a:grpSpLocks/>
            </p:cNvGrpSpPr>
            <p:nvPr/>
          </p:nvGrpSpPr>
          <p:grpSpPr bwMode="auto">
            <a:xfrm>
              <a:off x="2160" y="1681"/>
              <a:ext cx="638" cy="1015"/>
              <a:chOff x="2688" y="1662"/>
              <a:chExt cx="571" cy="806"/>
            </a:xfrm>
          </p:grpSpPr>
          <p:sp>
            <p:nvSpPr>
              <p:cNvPr id="120" name="Line 18"/>
              <p:cNvSpPr>
                <a:spLocks noChangeAspect="1" noChangeShapeType="1"/>
              </p:cNvSpPr>
              <p:nvPr/>
            </p:nvSpPr>
            <p:spPr bwMode="auto">
              <a:xfrm flipH="1">
                <a:off x="2688" y="2065"/>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21" name="Group 19"/>
              <p:cNvGrpSpPr>
                <a:grpSpLocks/>
              </p:cNvGrpSpPr>
              <p:nvPr/>
            </p:nvGrpSpPr>
            <p:grpSpPr bwMode="auto">
              <a:xfrm>
                <a:off x="2688" y="1662"/>
                <a:ext cx="571" cy="806"/>
                <a:chOff x="2688" y="1662"/>
                <a:chExt cx="571" cy="806"/>
              </a:xfrm>
            </p:grpSpPr>
            <p:sp>
              <p:nvSpPr>
                <p:cNvPr id="122" name="Rectangle 20"/>
                <p:cNvSpPr>
                  <a:spLocks noChangeAspect="1" noChangeArrowheads="1"/>
                </p:cNvSpPr>
                <p:nvPr/>
              </p:nvSpPr>
              <p:spPr bwMode="auto">
                <a:xfrm flipH="1">
                  <a:off x="2688" y="1662"/>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23" name="Line 21"/>
                <p:cNvSpPr>
                  <a:spLocks noChangeAspect="1" noChangeShapeType="1"/>
                </p:cNvSpPr>
                <p:nvPr/>
              </p:nvSpPr>
              <p:spPr bwMode="auto">
                <a:xfrm flipH="1">
                  <a:off x="2969" y="1662"/>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41" name="Oval 22"/>
            <p:cNvSpPr>
              <a:spLocks noChangeAspect="1" noChangeArrowheads="1"/>
            </p:cNvSpPr>
            <p:nvPr/>
          </p:nvSpPr>
          <p:spPr bwMode="auto">
            <a:xfrm rot="19763750" flipH="1">
              <a:off x="2290"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2" name="Line 23"/>
            <p:cNvSpPr>
              <a:spLocks noChangeAspect="1" noChangeShapeType="1"/>
            </p:cNvSpPr>
            <p:nvPr/>
          </p:nvSpPr>
          <p:spPr bwMode="auto">
            <a:xfrm flipH="1" flipV="1">
              <a:off x="2591" y="2024"/>
              <a:ext cx="67"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43" name="Group 24"/>
            <p:cNvGrpSpPr>
              <a:grpSpLocks/>
            </p:cNvGrpSpPr>
            <p:nvPr/>
          </p:nvGrpSpPr>
          <p:grpSpPr bwMode="auto">
            <a:xfrm>
              <a:off x="3560" y="1681"/>
              <a:ext cx="639" cy="1015"/>
              <a:chOff x="3120" y="2839"/>
              <a:chExt cx="571" cy="806"/>
            </a:xfrm>
          </p:grpSpPr>
          <p:sp>
            <p:nvSpPr>
              <p:cNvPr id="117" name="Rectangle 25"/>
              <p:cNvSpPr>
                <a:spLocks noChangeAspect="1" noChangeArrowheads="1"/>
              </p:cNvSpPr>
              <p:nvPr/>
            </p:nvSpPr>
            <p:spPr bwMode="auto">
              <a:xfrm flipH="1">
                <a:off x="3120" y="2839"/>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8" name="Line 26"/>
              <p:cNvSpPr>
                <a:spLocks noChangeAspect="1" noChangeShapeType="1"/>
              </p:cNvSpPr>
              <p:nvPr/>
            </p:nvSpPr>
            <p:spPr bwMode="auto">
              <a:xfrm flipH="1">
                <a:off x="3120" y="3242"/>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19" name="Line 27"/>
              <p:cNvSpPr>
                <a:spLocks noChangeAspect="1" noChangeShapeType="1"/>
              </p:cNvSpPr>
              <p:nvPr/>
            </p:nvSpPr>
            <p:spPr bwMode="auto">
              <a:xfrm flipH="1">
                <a:off x="3408" y="2839"/>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44" name="Oval 28"/>
            <p:cNvSpPr>
              <a:spLocks noChangeAspect="1" noChangeArrowheads="1"/>
            </p:cNvSpPr>
            <p:nvPr/>
          </p:nvSpPr>
          <p:spPr bwMode="auto">
            <a:xfrm rot="19763750" flipH="1">
              <a:off x="3696"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5" name="Line 29"/>
            <p:cNvSpPr>
              <a:spLocks noChangeAspect="1" noChangeShapeType="1"/>
            </p:cNvSpPr>
            <p:nvPr/>
          </p:nvSpPr>
          <p:spPr bwMode="auto">
            <a:xfrm flipH="1" flipV="1">
              <a:off x="3997" y="2024"/>
              <a:ext cx="67"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46" name="Group 30"/>
            <p:cNvGrpSpPr>
              <a:grpSpLocks/>
            </p:cNvGrpSpPr>
            <p:nvPr/>
          </p:nvGrpSpPr>
          <p:grpSpPr bwMode="auto">
            <a:xfrm>
              <a:off x="1463" y="1676"/>
              <a:ext cx="642" cy="1017"/>
              <a:chOff x="1532" y="1671"/>
              <a:chExt cx="575" cy="807"/>
            </a:xfrm>
          </p:grpSpPr>
          <p:grpSp>
            <p:nvGrpSpPr>
              <p:cNvPr id="110" name="Group 31"/>
              <p:cNvGrpSpPr>
                <a:grpSpLocks/>
              </p:cNvGrpSpPr>
              <p:nvPr/>
            </p:nvGrpSpPr>
            <p:grpSpPr bwMode="auto">
              <a:xfrm>
                <a:off x="1532" y="1672"/>
                <a:ext cx="571" cy="806"/>
                <a:chOff x="1593" y="1675"/>
                <a:chExt cx="571" cy="806"/>
              </a:xfrm>
            </p:grpSpPr>
            <p:sp>
              <p:nvSpPr>
                <p:cNvPr id="114" name="Rectangle 32"/>
                <p:cNvSpPr>
                  <a:spLocks noChangeAspect="1" noChangeArrowheads="1"/>
                </p:cNvSpPr>
                <p:nvPr/>
              </p:nvSpPr>
              <p:spPr bwMode="auto">
                <a:xfrm>
                  <a:off x="1593"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5" name="Line 33"/>
                <p:cNvSpPr>
                  <a:spLocks noChangeAspect="1" noChangeShapeType="1"/>
                </p:cNvSpPr>
                <p:nvPr/>
              </p:nvSpPr>
              <p:spPr bwMode="auto">
                <a:xfrm>
                  <a:off x="1593"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16" name="Line 34"/>
                <p:cNvSpPr>
                  <a:spLocks noChangeAspect="1" noChangeShapeType="1"/>
                </p:cNvSpPr>
                <p:nvPr/>
              </p:nvSpPr>
              <p:spPr bwMode="auto">
                <a:xfrm>
                  <a:off x="1878"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11" name="Group 35"/>
              <p:cNvGrpSpPr>
                <a:grpSpLocks/>
              </p:cNvGrpSpPr>
              <p:nvPr/>
            </p:nvGrpSpPr>
            <p:grpSpPr bwMode="auto">
              <a:xfrm>
                <a:off x="1536" y="1671"/>
                <a:ext cx="571" cy="807"/>
                <a:chOff x="1536" y="1671"/>
                <a:chExt cx="571" cy="807"/>
              </a:xfrm>
            </p:grpSpPr>
            <p:sp>
              <p:nvSpPr>
                <p:cNvPr id="112" name="Oval 36"/>
                <p:cNvSpPr>
                  <a:spLocks noChangeArrowheads="1"/>
                </p:cNvSpPr>
                <p:nvPr/>
              </p:nvSpPr>
              <p:spPr bwMode="auto">
                <a:xfrm>
                  <a:off x="1536" y="1671"/>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3" name="Line 37"/>
                <p:cNvSpPr>
                  <a:spLocks noChangeShapeType="1"/>
                </p:cNvSpPr>
                <p:nvPr/>
              </p:nvSpPr>
              <p:spPr bwMode="auto">
                <a:xfrm rot="1499880">
                  <a:off x="2038" y="1842"/>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47" name="Group 38"/>
            <p:cNvGrpSpPr>
              <a:grpSpLocks/>
            </p:cNvGrpSpPr>
            <p:nvPr/>
          </p:nvGrpSpPr>
          <p:grpSpPr bwMode="auto">
            <a:xfrm>
              <a:off x="4272" y="1676"/>
              <a:ext cx="639" cy="1020"/>
              <a:chOff x="2405" y="2838"/>
              <a:chExt cx="571" cy="810"/>
            </a:xfrm>
          </p:grpSpPr>
          <p:grpSp>
            <p:nvGrpSpPr>
              <p:cNvPr id="103" name="Group 39"/>
              <p:cNvGrpSpPr>
                <a:grpSpLocks/>
              </p:cNvGrpSpPr>
              <p:nvPr/>
            </p:nvGrpSpPr>
            <p:grpSpPr bwMode="auto">
              <a:xfrm>
                <a:off x="2405" y="2842"/>
                <a:ext cx="571" cy="806"/>
                <a:chOff x="2404" y="2842"/>
                <a:chExt cx="571" cy="806"/>
              </a:xfrm>
            </p:grpSpPr>
            <p:sp>
              <p:nvSpPr>
                <p:cNvPr id="107" name="Rectangle 40"/>
                <p:cNvSpPr>
                  <a:spLocks noChangeAspect="1" noChangeArrowheads="1"/>
                </p:cNvSpPr>
                <p:nvPr/>
              </p:nvSpPr>
              <p:spPr bwMode="auto">
                <a:xfrm flipH="1">
                  <a:off x="2404" y="2842"/>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8" name="Line 41"/>
                <p:cNvSpPr>
                  <a:spLocks noChangeAspect="1" noChangeShapeType="1"/>
                </p:cNvSpPr>
                <p:nvPr/>
              </p:nvSpPr>
              <p:spPr bwMode="auto">
                <a:xfrm flipH="1">
                  <a:off x="2404" y="3245"/>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9" name="Line 42"/>
                <p:cNvSpPr>
                  <a:spLocks noChangeAspect="1" noChangeShapeType="1"/>
                </p:cNvSpPr>
                <p:nvPr/>
              </p:nvSpPr>
              <p:spPr bwMode="auto">
                <a:xfrm flipH="1">
                  <a:off x="2690" y="2842"/>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04" name="Group 43"/>
              <p:cNvGrpSpPr>
                <a:grpSpLocks/>
              </p:cNvGrpSpPr>
              <p:nvPr/>
            </p:nvGrpSpPr>
            <p:grpSpPr bwMode="auto">
              <a:xfrm>
                <a:off x="2405" y="2838"/>
                <a:ext cx="571" cy="807"/>
                <a:chOff x="2405" y="2838"/>
                <a:chExt cx="571" cy="807"/>
              </a:xfrm>
            </p:grpSpPr>
            <p:sp>
              <p:nvSpPr>
                <p:cNvPr id="105" name="Oval 44"/>
                <p:cNvSpPr>
                  <a:spLocks noChangeArrowheads="1"/>
                </p:cNvSpPr>
                <p:nvPr/>
              </p:nvSpPr>
              <p:spPr bwMode="auto">
                <a:xfrm flipH="1">
                  <a:off x="2405" y="2838"/>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6" name="Line 45"/>
                <p:cNvSpPr>
                  <a:spLocks noChangeShapeType="1"/>
                </p:cNvSpPr>
                <p:nvPr/>
              </p:nvSpPr>
              <p:spPr bwMode="auto">
                <a:xfrm rot="20890473" flipH="1">
                  <a:off x="2454" y="2946"/>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48" name="Group 46"/>
            <p:cNvGrpSpPr>
              <a:grpSpLocks/>
            </p:cNvGrpSpPr>
            <p:nvPr/>
          </p:nvGrpSpPr>
          <p:grpSpPr bwMode="auto">
            <a:xfrm>
              <a:off x="68" y="1676"/>
              <a:ext cx="648" cy="1028"/>
              <a:chOff x="663" y="768"/>
              <a:chExt cx="580" cy="816"/>
            </a:xfrm>
          </p:grpSpPr>
          <p:grpSp>
            <p:nvGrpSpPr>
              <p:cNvPr id="95" name="Group 47"/>
              <p:cNvGrpSpPr>
                <a:grpSpLocks/>
              </p:cNvGrpSpPr>
              <p:nvPr/>
            </p:nvGrpSpPr>
            <p:grpSpPr bwMode="auto">
              <a:xfrm>
                <a:off x="672" y="768"/>
                <a:ext cx="571" cy="806"/>
                <a:chOff x="672" y="768"/>
                <a:chExt cx="571" cy="806"/>
              </a:xfrm>
            </p:grpSpPr>
            <p:sp>
              <p:nvSpPr>
                <p:cNvPr id="100" name="Rectangle 48"/>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1" name="Line 49"/>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 name="Line 50"/>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96" name="Group 51"/>
              <p:cNvGrpSpPr>
                <a:grpSpLocks/>
              </p:cNvGrpSpPr>
              <p:nvPr/>
            </p:nvGrpSpPr>
            <p:grpSpPr bwMode="auto">
              <a:xfrm>
                <a:off x="663" y="768"/>
                <a:ext cx="576" cy="816"/>
                <a:chOff x="663" y="768"/>
                <a:chExt cx="576" cy="816"/>
              </a:xfrm>
            </p:grpSpPr>
            <p:sp>
              <p:nvSpPr>
                <p:cNvPr id="97" name="Line 52"/>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98" name="Line 53"/>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99" name="Line 54"/>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49" name="Group 55"/>
            <p:cNvGrpSpPr>
              <a:grpSpLocks/>
            </p:cNvGrpSpPr>
            <p:nvPr/>
          </p:nvGrpSpPr>
          <p:grpSpPr bwMode="auto">
            <a:xfrm flipH="1">
              <a:off x="2853" y="1676"/>
              <a:ext cx="648" cy="1028"/>
              <a:chOff x="663" y="768"/>
              <a:chExt cx="580" cy="816"/>
            </a:xfrm>
          </p:grpSpPr>
          <p:grpSp>
            <p:nvGrpSpPr>
              <p:cNvPr id="58" name="Group 56"/>
              <p:cNvGrpSpPr>
                <a:grpSpLocks/>
              </p:cNvGrpSpPr>
              <p:nvPr/>
            </p:nvGrpSpPr>
            <p:grpSpPr bwMode="auto">
              <a:xfrm>
                <a:off x="672" y="768"/>
                <a:ext cx="571" cy="806"/>
                <a:chOff x="672" y="768"/>
                <a:chExt cx="571" cy="806"/>
              </a:xfrm>
            </p:grpSpPr>
            <p:sp>
              <p:nvSpPr>
                <p:cNvPr id="92" name="Rectangle 57"/>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3" name="Line 58"/>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94" name="Line 59"/>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59" name="Group 60"/>
              <p:cNvGrpSpPr>
                <a:grpSpLocks/>
              </p:cNvGrpSpPr>
              <p:nvPr/>
            </p:nvGrpSpPr>
            <p:grpSpPr bwMode="auto">
              <a:xfrm>
                <a:off x="663" y="768"/>
                <a:ext cx="576" cy="816"/>
                <a:chOff x="663" y="768"/>
                <a:chExt cx="576" cy="816"/>
              </a:xfrm>
            </p:grpSpPr>
            <p:sp>
              <p:nvSpPr>
                <p:cNvPr id="60" name="Line 61"/>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1" name="Line 62"/>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91" name="Line 63"/>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aphicFrame>
          <p:nvGraphicFramePr>
            <p:cNvPr id="50" name="Object 64"/>
            <p:cNvGraphicFramePr>
              <a:graphicFrameLocks noChangeAspect="1"/>
            </p:cNvGraphicFramePr>
            <p:nvPr/>
          </p:nvGraphicFramePr>
          <p:xfrm>
            <a:off x="115" y="2869"/>
            <a:ext cx="551" cy="262"/>
          </p:xfrm>
          <a:graphic>
            <a:graphicData uri="http://schemas.openxmlformats.org/presentationml/2006/ole">
              <mc:AlternateContent xmlns:mc="http://schemas.openxmlformats.org/markup-compatibility/2006">
                <mc:Choice xmlns:v="urn:schemas-microsoft-com:vml" Requires="v">
                  <p:oleObj spid="_x0000_s423704" name="公式" r:id="rId3" imgW="482391" imgH="203112" progId="Equation.3">
                    <p:embed/>
                  </p:oleObj>
                </mc:Choice>
                <mc:Fallback>
                  <p:oleObj name="公式" r:id="rId3" imgW="482391"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 y="2869"/>
                          <a:ext cx="551"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65"/>
            <p:cNvGraphicFramePr>
              <a:graphicFrameLocks noChangeAspect="1"/>
            </p:cNvGraphicFramePr>
            <p:nvPr/>
          </p:nvGraphicFramePr>
          <p:xfrm>
            <a:off x="777" y="2741"/>
            <a:ext cx="608" cy="507"/>
          </p:xfrm>
          <a:graphic>
            <a:graphicData uri="http://schemas.openxmlformats.org/presentationml/2006/ole">
              <mc:AlternateContent xmlns:mc="http://schemas.openxmlformats.org/markup-compatibility/2006">
                <mc:Choice xmlns:v="urn:schemas-microsoft-com:vml" Requires="v">
                  <p:oleObj spid="_x0000_s423705" name="公式" r:id="rId5" imgW="533169" imgH="393529" progId="Equation.3">
                    <p:embed/>
                  </p:oleObj>
                </mc:Choice>
                <mc:Fallback>
                  <p:oleObj name="公式" r:id="rId5" imgW="533169"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66"/>
            <p:cNvGraphicFramePr>
              <a:graphicFrameLocks noChangeAspect="1"/>
            </p:cNvGraphicFramePr>
            <p:nvPr/>
          </p:nvGraphicFramePr>
          <p:xfrm>
            <a:off x="1483" y="2741"/>
            <a:ext cx="608" cy="507"/>
          </p:xfrm>
          <a:graphic>
            <a:graphicData uri="http://schemas.openxmlformats.org/presentationml/2006/ole">
              <mc:AlternateContent xmlns:mc="http://schemas.openxmlformats.org/markup-compatibility/2006">
                <mc:Choice xmlns:v="urn:schemas-microsoft-com:vml" Requires="v">
                  <p:oleObj spid="_x0000_s423706" name="公式" r:id="rId7" imgW="533169" imgH="393529" progId="Equation.3">
                    <p:embed/>
                  </p:oleObj>
                </mc:Choice>
                <mc:Fallback>
                  <p:oleObj name="公式" r:id="rId7" imgW="5331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3"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67"/>
            <p:cNvGraphicFramePr>
              <a:graphicFrameLocks noChangeAspect="1"/>
            </p:cNvGraphicFramePr>
            <p:nvPr/>
          </p:nvGraphicFramePr>
          <p:xfrm>
            <a:off x="2130" y="2741"/>
            <a:ext cx="679" cy="507"/>
          </p:xfrm>
          <a:graphic>
            <a:graphicData uri="http://schemas.openxmlformats.org/presentationml/2006/ole">
              <mc:AlternateContent xmlns:mc="http://schemas.openxmlformats.org/markup-compatibility/2006">
                <mc:Choice xmlns:v="urn:schemas-microsoft-com:vml" Requires="v">
                  <p:oleObj spid="_x0000_s423707" name="公式" r:id="rId9" imgW="596641" imgH="393529" progId="Equation.3">
                    <p:embed/>
                  </p:oleObj>
                </mc:Choice>
                <mc:Fallback>
                  <p:oleObj name="公式" r:id="rId9" imgW="596641"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0" y="2741"/>
                          <a:ext cx="679"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68"/>
            <p:cNvGraphicFramePr>
              <a:graphicFrameLocks noChangeAspect="1"/>
            </p:cNvGraphicFramePr>
            <p:nvPr/>
          </p:nvGraphicFramePr>
          <p:xfrm>
            <a:off x="2882" y="2863"/>
            <a:ext cx="579" cy="262"/>
          </p:xfrm>
          <a:graphic>
            <a:graphicData uri="http://schemas.openxmlformats.org/presentationml/2006/ole">
              <mc:AlternateContent xmlns:mc="http://schemas.openxmlformats.org/markup-compatibility/2006">
                <mc:Choice xmlns:v="urn:schemas-microsoft-com:vml" Requires="v">
                  <p:oleObj spid="_x0000_s423708" name="公式" r:id="rId11" imgW="507780" imgH="203112" progId="Equation.3">
                    <p:embed/>
                  </p:oleObj>
                </mc:Choice>
                <mc:Fallback>
                  <p:oleObj name="公式" r:id="rId11" imgW="507780"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2" y="2863"/>
                          <a:ext cx="579"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69"/>
            <p:cNvGraphicFramePr>
              <a:graphicFrameLocks noChangeAspect="1"/>
            </p:cNvGraphicFramePr>
            <p:nvPr/>
          </p:nvGraphicFramePr>
          <p:xfrm>
            <a:off x="3534" y="2741"/>
            <a:ext cx="680" cy="507"/>
          </p:xfrm>
          <a:graphic>
            <a:graphicData uri="http://schemas.openxmlformats.org/presentationml/2006/ole">
              <mc:AlternateContent xmlns:mc="http://schemas.openxmlformats.org/markup-compatibility/2006">
                <mc:Choice xmlns:v="urn:schemas-microsoft-com:vml" Requires="v">
                  <p:oleObj spid="_x0000_s423709" name="公式" r:id="rId13" imgW="596641" imgH="393529" progId="Equation.3">
                    <p:embed/>
                  </p:oleObj>
                </mc:Choice>
                <mc:Fallback>
                  <p:oleObj name="公式" r:id="rId13" imgW="596641"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34" y="2741"/>
                          <a:ext cx="680"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70"/>
            <p:cNvGraphicFramePr>
              <a:graphicFrameLocks noChangeAspect="1"/>
            </p:cNvGraphicFramePr>
            <p:nvPr/>
          </p:nvGraphicFramePr>
          <p:xfrm>
            <a:off x="4952" y="2741"/>
            <a:ext cx="695" cy="507"/>
          </p:xfrm>
          <a:graphic>
            <a:graphicData uri="http://schemas.openxmlformats.org/presentationml/2006/ole">
              <mc:AlternateContent xmlns:mc="http://schemas.openxmlformats.org/markup-compatibility/2006">
                <mc:Choice xmlns:v="urn:schemas-microsoft-com:vml" Requires="v">
                  <p:oleObj spid="_x0000_s423710" name="公式" r:id="rId15" imgW="609336" imgH="393529" progId="Equation.3">
                    <p:embed/>
                  </p:oleObj>
                </mc:Choice>
                <mc:Fallback>
                  <p:oleObj name="公式" r:id="rId15" imgW="609336"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2" y="2741"/>
                          <a:ext cx="695"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 name="Object 71"/>
            <p:cNvGraphicFramePr>
              <a:graphicFrameLocks noChangeAspect="1"/>
            </p:cNvGraphicFramePr>
            <p:nvPr/>
          </p:nvGraphicFramePr>
          <p:xfrm>
            <a:off x="4251" y="2741"/>
            <a:ext cx="681" cy="507"/>
          </p:xfrm>
          <a:graphic>
            <a:graphicData uri="http://schemas.openxmlformats.org/presentationml/2006/ole">
              <mc:AlternateContent xmlns:mc="http://schemas.openxmlformats.org/markup-compatibility/2006">
                <mc:Choice xmlns:v="urn:schemas-microsoft-com:vml" Requires="v">
                  <p:oleObj spid="_x0000_s423711" name="公式" r:id="rId17" imgW="596641" imgH="393529" progId="Equation.3">
                    <p:embed/>
                  </p:oleObj>
                </mc:Choice>
                <mc:Fallback>
                  <p:oleObj name="公式" r:id="rId17" imgW="596641"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51" y="2741"/>
                          <a:ext cx="681"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1" name="Object 10"/>
          <p:cNvGraphicFramePr>
            <a:graphicFrameLocks noChangeAspect="1"/>
          </p:cNvGraphicFramePr>
          <p:nvPr>
            <p:extLst>
              <p:ext uri="{D42A27DB-BD31-4B8C-83A1-F6EECF244321}">
                <p14:modId xmlns:p14="http://schemas.microsoft.com/office/powerpoint/2010/main" val="350274849"/>
              </p:ext>
            </p:extLst>
          </p:nvPr>
        </p:nvGraphicFramePr>
        <p:xfrm>
          <a:off x="979618" y="4420213"/>
          <a:ext cx="2757416" cy="690340"/>
        </p:xfrm>
        <a:graphic>
          <a:graphicData uri="http://schemas.openxmlformats.org/presentationml/2006/ole">
            <mc:AlternateContent xmlns:mc="http://schemas.openxmlformats.org/markup-compatibility/2006">
              <mc:Choice xmlns:v="urn:schemas-microsoft-com:vml" Requires="v">
                <p:oleObj spid="_x0000_s423712" name="Equation" r:id="rId19" imgW="965160" imgH="228600" progId="Equation.DSMT4">
                  <p:embed/>
                </p:oleObj>
              </mc:Choice>
              <mc:Fallback>
                <p:oleObj name="Equation" r:id="rId19" imgW="965160" imgH="228600" progId="Equation.DSMT4">
                  <p:embed/>
                  <p:pic>
                    <p:nvPicPr>
                      <p:cNvPr id="85" name="Object 10"/>
                      <p:cNvPicPr>
                        <a:picLocks noChangeAspect="1" noChangeArrowheads="1"/>
                      </p:cNvPicPr>
                      <p:nvPr/>
                    </p:nvPicPr>
                    <p:blipFill>
                      <a:blip r:embed="rId20"/>
                      <a:srcRect/>
                      <a:stretch>
                        <a:fillRect/>
                      </a:stretch>
                    </p:blipFill>
                    <p:spPr bwMode="auto">
                      <a:xfrm>
                        <a:off x="979618" y="4420213"/>
                        <a:ext cx="2757416" cy="690340"/>
                      </a:xfrm>
                      <a:prstGeom prst="rect">
                        <a:avLst/>
                      </a:prstGeom>
                      <a:solidFill>
                        <a:srgbClr val="00FF99"/>
                      </a:solidFill>
                      <a:ln>
                        <a:noFill/>
                      </a:ln>
                      <a:effectLst/>
                      <a:extLst/>
                    </p:spPr>
                  </p:pic>
                </p:oleObj>
              </mc:Fallback>
            </mc:AlternateContent>
          </a:graphicData>
        </a:graphic>
      </p:graphicFrame>
      <p:grpSp>
        <p:nvGrpSpPr>
          <p:cNvPr id="132" name="Group 12"/>
          <p:cNvGrpSpPr>
            <a:grpSpLocks/>
          </p:cNvGrpSpPr>
          <p:nvPr/>
        </p:nvGrpSpPr>
        <p:grpSpPr bwMode="auto">
          <a:xfrm>
            <a:off x="8007875" y="3259498"/>
            <a:ext cx="1028700" cy="2609850"/>
            <a:chOff x="1008" y="2424"/>
            <a:chExt cx="648" cy="1644"/>
          </a:xfrm>
          <a:solidFill>
            <a:srgbClr val="FFFF00"/>
          </a:solidFill>
        </p:grpSpPr>
        <p:grpSp>
          <p:nvGrpSpPr>
            <p:cNvPr id="133" name="Group 13"/>
            <p:cNvGrpSpPr>
              <a:grpSpLocks/>
            </p:cNvGrpSpPr>
            <p:nvPr/>
          </p:nvGrpSpPr>
          <p:grpSpPr bwMode="auto">
            <a:xfrm>
              <a:off x="1008" y="2424"/>
              <a:ext cx="648" cy="1644"/>
              <a:chOff x="2172" y="936"/>
              <a:chExt cx="648" cy="1644"/>
            </a:xfrm>
            <a:grpFill/>
          </p:grpSpPr>
          <p:sp>
            <p:nvSpPr>
              <p:cNvPr id="135" name="Freeform 14"/>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6" name="Freeform 15"/>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7" name="Rectangle 16"/>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34" name="Line 17"/>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38" name="Object 10"/>
          <p:cNvGraphicFramePr>
            <a:graphicFrameLocks noChangeAspect="1"/>
          </p:cNvGraphicFramePr>
          <p:nvPr>
            <p:extLst>
              <p:ext uri="{D42A27DB-BD31-4B8C-83A1-F6EECF244321}">
                <p14:modId xmlns:p14="http://schemas.microsoft.com/office/powerpoint/2010/main" val="493939658"/>
              </p:ext>
            </p:extLst>
          </p:nvPr>
        </p:nvGraphicFramePr>
        <p:xfrm>
          <a:off x="8270301" y="5745523"/>
          <a:ext cx="1241425" cy="895350"/>
        </p:xfrm>
        <a:graphic>
          <a:graphicData uri="http://schemas.openxmlformats.org/presentationml/2006/ole">
            <mc:AlternateContent xmlns:mc="http://schemas.openxmlformats.org/markup-compatibility/2006">
              <mc:Choice xmlns:v="urn:schemas-microsoft-com:vml" Requires="v">
                <p:oleObj spid="_x0000_s423713" name="公式" r:id="rId21" imgW="545760" imgH="393480" progId="Equation.3">
                  <p:embed/>
                </p:oleObj>
              </mc:Choice>
              <mc:Fallback>
                <p:oleObj name="公式" r:id="rId21" imgW="545760" imgH="393480" progId="Equation.3">
                  <p:embed/>
                  <p:pic>
                    <p:nvPicPr>
                      <p:cNvPr id="73" name="Object 10"/>
                      <p:cNvPicPr>
                        <a:picLocks noChangeAspect="1" noChangeArrowheads="1"/>
                      </p:cNvPicPr>
                      <p:nvPr/>
                    </p:nvPicPr>
                    <p:blipFill>
                      <a:blip r:embed="rId22"/>
                      <a:srcRect/>
                      <a:stretch>
                        <a:fillRect/>
                      </a:stretch>
                    </p:blipFill>
                    <p:spPr bwMode="auto">
                      <a:xfrm>
                        <a:off x="8270301" y="5745523"/>
                        <a:ext cx="1241425" cy="895350"/>
                      </a:xfrm>
                      <a:prstGeom prst="rect">
                        <a:avLst/>
                      </a:prstGeom>
                      <a:noFill/>
                      <a:ln>
                        <a:noFill/>
                      </a:ln>
                      <a:effectLst/>
                      <a:extLst/>
                    </p:spPr>
                  </p:pic>
                </p:oleObj>
              </mc:Fallback>
            </mc:AlternateContent>
          </a:graphicData>
        </a:graphic>
      </p:graphicFrame>
      <p:grpSp>
        <p:nvGrpSpPr>
          <p:cNvPr id="181" name="Group 12"/>
          <p:cNvGrpSpPr>
            <a:grpSpLocks/>
          </p:cNvGrpSpPr>
          <p:nvPr/>
        </p:nvGrpSpPr>
        <p:grpSpPr bwMode="auto">
          <a:xfrm>
            <a:off x="7921730" y="4404278"/>
            <a:ext cx="3063875" cy="1570038"/>
            <a:chOff x="592" y="2172"/>
            <a:chExt cx="1930" cy="989"/>
          </a:xfrm>
        </p:grpSpPr>
        <p:sp>
          <p:nvSpPr>
            <p:cNvPr id="182" name="Line 13"/>
            <p:cNvSpPr>
              <a:spLocks noChangeShapeType="1"/>
            </p:cNvSpPr>
            <p:nvPr/>
          </p:nvSpPr>
          <p:spPr bwMode="auto">
            <a:xfrm>
              <a:off x="855" y="2318"/>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83" name="Line 14"/>
            <p:cNvSpPr>
              <a:spLocks noChangeShapeType="1"/>
            </p:cNvSpPr>
            <p:nvPr/>
          </p:nvSpPr>
          <p:spPr bwMode="auto">
            <a:xfrm flipV="1">
              <a:off x="851" y="2318"/>
              <a:ext cx="0" cy="697"/>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84" name="Line 15"/>
            <p:cNvSpPr>
              <a:spLocks noChangeShapeType="1"/>
            </p:cNvSpPr>
            <p:nvPr/>
          </p:nvSpPr>
          <p:spPr bwMode="auto">
            <a:xfrm flipV="1">
              <a:off x="847" y="2318"/>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85" name="Text Box 22"/>
            <p:cNvSpPr txBox="1">
              <a:spLocks noChangeArrowheads="1"/>
            </p:cNvSpPr>
            <p:nvPr/>
          </p:nvSpPr>
          <p:spPr bwMode="auto">
            <a:xfrm>
              <a:off x="592" y="2172"/>
              <a:ext cx="229"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O</a:t>
              </a:r>
            </a:p>
            <a:p>
              <a:pPr eaLnBrk="1" hangingPunct="1"/>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smtClean="0">
                  <a:solidFill>
                    <a:srgbClr val="000000"/>
                  </a:solidFill>
                  <a:latin typeface="Times New Roman" panose="02020603050405020304" pitchFamily="18" charset="0"/>
                </a:rPr>
                <a:t>y</a:t>
              </a:r>
            </a:p>
          </p:txBody>
        </p:sp>
        <p:sp>
          <p:nvSpPr>
            <p:cNvPr id="186" name="Text Box 23"/>
            <p:cNvSpPr txBox="1">
              <a:spLocks noChangeArrowheads="1"/>
            </p:cNvSpPr>
            <p:nvPr/>
          </p:nvSpPr>
          <p:spPr bwMode="auto">
            <a:xfrm>
              <a:off x="1241" y="2667"/>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sp>
          <p:nvSpPr>
            <p:cNvPr id="187" name="Text Box 24"/>
            <p:cNvSpPr txBox="1">
              <a:spLocks noChangeArrowheads="1"/>
            </p:cNvSpPr>
            <p:nvPr/>
          </p:nvSpPr>
          <p:spPr bwMode="auto">
            <a:xfrm>
              <a:off x="2363" y="2292"/>
              <a:ext cx="1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z</a:t>
              </a:r>
            </a:p>
          </p:txBody>
        </p:sp>
      </p:grpSp>
      <p:graphicFrame>
        <p:nvGraphicFramePr>
          <p:cNvPr id="188" name="Object 10"/>
          <p:cNvGraphicFramePr>
            <a:graphicFrameLocks noChangeAspect="1"/>
          </p:cNvGraphicFramePr>
          <p:nvPr>
            <p:extLst>
              <p:ext uri="{D42A27DB-BD31-4B8C-83A1-F6EECF244321}">
                <p14:modId xmlns:p14="http://schemas.microsoft.com/office/powerpoint/2010/main" val="372165862"/>
              </p:ext>
            </p:extLst>
          </p:nvPr>
        </p:nvGraphicFramePr>
        <p:xfrm>
          <a:off x="4793636" y="3629487"/>
          <a:ext cx="1227138" cy="923925"/>
        </p:xfrm>
        <a:graphic>
          <a:graphicData uri="http://schemas.openxmlformats.org/presentationml/2006/ole">
            <mc:AlternateContent xmlns:mc="http://schemas.openxmlformats.org/markup-compatibility/2006">
              <mc:Choice xmlns:v="urn:schemas-microsoft-com:vml" Requires="v">
                <p:oleObj spid="_x0000_s423714" name="Equation" r:id="rId23" imgW="520560" imgH="393480" progId="Equation.DSMT4">
                  <p:embed/>
                </p:oleObj>
              </mc:Choice>
              <mc:Fallback>
                <p:oleObj name="Equation" r:id="rId23" imgW="520560" imgH="393480" progId="Equation.DSMT4">
                  <p:embed/>
                  <p:pic>
                    <p:nvPicPr>
                      <p:cNvPr id="151" name="Object 10"/>
                      <p:cNvPicPr>
                        <a:picLocks noChangeAspect="1" noChangeArrowheads="1"/>
                      </p:cNvPicPr>
                      <p:nvPr/>
                    </p:nvPicPr>
                    <p:blipFill>
                      <a:blip r:embed="rId24"/>
                      <a:srcRect/>
                      <a:stretch>
                        <a:fillRect/>
                      </a:stretch>
                    </p:blipFill>
                    <p:spPr bwMode="auto">
                      <a:xfrm>
                        <a:off x="4793636" y="3629487"/>
                        <a:ext cx="1227138" cy="923925"/>
                      </a:xfrm>
                      <a:prstGeom prst="rect">
                        <a:avLst/>
                      </a:prstGeom>
                      <a:noFill/>
                      <a:ln>
                        <a:noFill/>
                      </a:ln>
                      <a:effectLst/>
                      <a:extLst/>
                    </p:spPr>
                  </p:pic>
                </p:oleObj>
              </mc:Fallback>
            </mc:AlternateContent>
          </a:graphicData>
        </a:graphic>
      </p:graphicFrame>
      <p:grpSp>
        <p:nvGrpSpPr>
          <p:cNvPr id="189" name="Group 38"/>
          <p:cNvGrpSpPr>
            <a:grpSpLocks/>
          </p:cNvGrpSpPr>
          <p:nvPr/>
        </p:nvGrpSpPr>
        <p:grpSpPr bwMode="auto">
          <a:xfrm>
            <a:off x="5647739" y="3309882"/>
            <a:ext cx="2416176" cy="1238250"/>
            <a:chOff x="-161" y="2616"/>
            <a:chExt cx="1522" cy="780"/>
          </a:xfrm>
        </p:grpSpPr>
        <p:sp>
          <p:nvSpPr>
            <p:cNvPr id="190"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91" name="Group 40"/>
            <p:cNvGrpSpPr>
              <a:grpSpLocks/>
            </p:cNvGrpSpPr>
            <p:nvPr/>
          </p:nvGrpSpPr>
          <p:grpSpPr bwMode="auto">
            <a:xfrm>
              <a:off x="264" y="3000"/>
              <a:ext cx="252" cy="396"/>
              <a:chOff x="4380" y="744"/>
              <a:chExt cx="180" cy="396"/>
            </a:xfrm>
          </p:grpSpPr>
          <p:sp>
            <p:nvSpPr>
              <p:cNvPr id="199" name="Oval 41"/>
              <p:cNvSpPr>
                <a:spLocks noChangeArrowheads="1"/>
              </p:cNvSpPr>
              <p:nvPr/>
            </p:nvSpPr>
            <p:spPr bwMode="auto">
              <a:xfrm>
                <a:off x="4380" y="744"/>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0" name="Line 42"/>
              <p:cNvSpPr>
                <a:spLocks noChangeShapeType="1"/>
              </p:cNvSpPr>
              <p:nvPr/>
            </p:nvSpPr>
            <p:spPr bwMode="auto">
              <a:xfrm flipH="1" flipV="1">
                <a:off x="4526" y="772"/>
                <a:ext cx="34" cy="188"/>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2" name="Group 43"/>
            <p:cNvGrpSpPr>
              <a:grpSpLocks/>
            </p:cNvGrpSpPr>
            <p:nvPr/>
          </p:nvGrpSpPr>
          <p:grpSpPr bwMode="auto">
            <a:xfrm>
              <a:off x="552" y="2988"/>
              <a:ext cx="264" cy="396"/>
              <a:chOff x="4476" y="840"/>
              <a:chExt cx="180" cy="396"/>
            </a:xfrm>
          </p:grpSpPr>
          <p:sp>
            <p:nvSpPr>
              <p:cNvPr id="197" name="Oval 44"/>
              <p:cNvSpPr>
                <a:spLocks noChangeArrowheads="1"/>
              </p:cNvSpPr>
              <p:nvPr/>
            </p:nvSpPr>
            <p:spPr bwMode="auto">
              <a:xfrm>
                <a:off x="4476" y="840"/>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8" name="Line 45"/>
              <p:cNvSpPr>
                <a:spLocks noChangeShapeType="1"/>
              </p:cNvSpPr>
              <p:nvPr/>
            </p:nvSpPr>
            <p:spPr bwMode="auto">
              <a:xfrm flipH="1" flipV="1">
                <a:off x="4653" y="924"/>
                <a:ext cx="3" cy="131"/>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3" name="Group 46"/>
            <p:cNvGrpSpPr>
              <a:grpSpLocks/>
            </p:cNvGrpSpPr>
            <p:nvPr/>
          </p:nvGrpSpPr>
          <p:grpSpPr bwMode="auto">
            <a:xfrm>
              <a:off x="876" y="2988"/>
              <a:ext cx="240" cy="396"/>
              <a:chOff x="4920" y="756"/>
              <a:chExt cx="180" cy="396"/>
            </a:xfrm>
          </p:grpSpPr>
          <p:sp>
            <p:nvSpPr>
              <p:cNvPr id="195" name="Oval 47"/>
              <p:cNvSpPr>
                <a:spLocks noChangeArrowheads="1"/>
              </p:cNvSpPr>
              <p:nvPr/>
            </p:nvSpPr>
            <p:spPr bwMode="auto">
              <a:xfrm>
                <a:off x="4920" y="756"/>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6" name="Line 48"/>
              <p:cNvSpPr>
                <a:spLocks noChangeShapeType="1"/>
              </p:cNvSpPr>
              <p:nvPr/>
            </p:nvSpPr>
            <p:spPr bwMode="auto">
              <a:xfrm flipH="1" flipV="1">
                <a:off x="5100" y="840"/>
                <a:ext cx="0" cy="166"/>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94" name="Text Box 49"/>
            <p:cNvSpPr txBox="1">
              <a:spLocks noChangeArrowheads="1"/>
            </p:cNvSpPr>
            <p:nvPr/>
          </p:nvSpPr>
          <p:spPr bwMode="auto">
            <a:xfrm>
              <a:off x="-161" y="2616"/>
              <a:ext cx="152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9900CC"/>
                  </a:solidFill>
                </a:rPr>
                <a:t>正椭</a:t>
              </a:r>
              <a:r>
                <a:rPr lang="zh-CN" altLang="en-US" dirty="0" smtClean="0">
                  <a:solidFill>
                    <a:srgbClr val="9900CC"/>
                  </a:solidFill>
                </a:rPr>
                <a:t>圆偏振光</a:t>
              </a:r>
              <a:endParaRPr lang="zh-CN" altLang="en-US" dirty="0">
                <a:solidFill>
                  <a:srgbClr val="9900CC"/>
                </a:solidFill>
              </a:endParaRPr>
            </a:p>
          </p:txBody>
        </p:sp>
      </p:grpSp>
      <p:graphicFrame>
        <p:nvGraphicFramePr>
          <p:cNvPr id="201" name="Object 10"/>
          <p:cNvGraphicFramePr>
            <a:graphicFrameLocks noChangeAspect="1"/>
          </p:cNvGraphicFramePr>
          <p:nvPr>
            <p:extLst>
              <p:ext uri="{D42A27DB-BD31-4B8C-83A1-F6EECF244321}">
                <p14:modId xmlns:p14="http://schemas.microsoft.com/office/powerpoint/2010/main" val="107439452"/>
              </p:ext>
            </p:extLst>
          </p:nvPr>
        </p:nvGraphicFramePr>
        <p:xfrm>
          <a:off x="10472968" y="4054894"/>
          <a:ext cx="1196975" cy="536575"/>
        </p:xfrm>
        <a:graphic>
          <a:graphicData uri="http://schemas.openxmlformats.org/presentationml/2006/ole">
            <mc:AlternateContent xmlns:mc="http://schemas.openxmlformats.org/markup-compatibility/2006">
              <mc:Choice xmlns:v="urn:schemas-microsoft-com:vml" Requires="v">
                <p:oleObj spid="_x0000_s423715" name="Equation" r:id="rId25" imgW="507960" imgH="228600" progId="Equation.DSMT4">
                  <p:embed/>
                </p:oleObj>
              </mc:Choice>
              <mc:Fallback>
                <p:oleObj name="Equation" r:id="rId25" imgW="507960" imgH="228600" progId="Equation.DSMT4">
                  <p:embed/>
                  <p:pic>
                    <p:nvPicPr>
                      <p:cNvPr id="152" name="Object 10"/>
                      <p:cNvPicPr>
                        <a:picLocks noChangeAspect="1" noChangeArrowheads="1"/>
                      </p:cNvPicPr>
                      <p:nvPr/>
                    </p:nvPicPr>
                    <p:blipFill>
                      <a:blip r:embed="rId26"/>
                      <a:srcRect/>
                      <a:stretch>
                        <a:fillRect/>
                      </a:stretch>
                    </p:blipFill>
                    <p:spPr bwMode="auto">
                      <a:xfrm>
                        <a:off x="10472968" y="4054894"/>
                        <a:ext cx="1196975" cy="536575"/>
                      </a:xfrm>
                      <a:prstGeom prst="rect">
                        <a:avLst/>
                      </a:prstGeom>
                      <a:noFill/>
                      <a:ln>
                        <a:noFill/>
                      </a:ln>
                      <a:effectLst/>
                      <a:extLst/>
                    </p:spPr>
                  </p:pic>
                </p:oleObj>
              </mc:Fallback>
            </mc:AlternateContent>
          </a:graphicData>
        </a:graphic>
      </p:graphicFrame>
      <p:grpSp>
        <p:nvGrpSpPr>
          <p:cNvPr id="246" name="Group 24"/>
          <p:cNvGrpSpPr>
            <a:grpSpLocks/>
          </p:cNvGrpSpPr>
          <p:nvPr/>
        </p:nvGrpSpPr>
        <p:grpSpPr bwMode="auto">
          <a:xfrm>
            <a:off x="9082613" y="3560646"/>
            <a:ext cx="1700213" cy="904875"/>
            <a:chOff x="1614" y="2766"/>
            <a:chExt cx="1071" cy="570"/>
          </a:xfrm>
        </p:grpSpPr>
        <p:grpSp>
          <p:nvGrpSpPr>
            <p:cNvPr id="247" name="Group 25"/>
            <p:cNvGrpSpPr>
              <a:grpSpLocks/>
            </p:cNvGrpSpPr>
            <p:nvPr/>
          </p:nvGrpSpPr>
          <p:grpSpPr bwMode="auto">
            <a:xfrm>
              <a:off x="1632" y="3096"/>
              <a:ext cx="816" cy="240"/>
              <a:chOff x="3012" y="828"/>
              <a:chExt cx="816" cy="240"/>
            </a:xfrm>
          </p:grpSpPr>
          <p:sp>
            <p:nvSpPr>
              <p:cNvPr id="249"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0" name="Line 27"/>
              <p:cNvSpPr>
                <a:spLocks noChangeShapeType="1"/>
              </p:cNvSpPr>
              <p:nvPr/>
            </p:nvSpPr>
            <p:spPr bwMode="auto">
              <a:xfrm flipH="1">
                <a:off x="3060" y="840"/>
                <a:ext cx="108" cy="228"/>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1" name="Line 28"/>
              <p:cNvSpPr>
                <a:spLocks noChangeShapeType="1"/>
              </p:cNvSpPr>
              <p:nvPr/>
            </p:nvSpPr>
            <p:spPr bwMode="auto">
              <a:xfrm flipH="1">
                <a:off x="3312" y="828"/>
                <a:ext cx="108" cy="228"/>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2" name="Line 29"/>
              <p:cNvSpPr>
                <a:spLocks noChangeShapeType="1"/>
              </p:cNvSpPr>
              <p:nvPr/>
            </p:nvSpPr>
            <p:spPr bwMode="auto">
              <a:xfrm flipH="1">
                <a:off x="3552" y="828"/>
                <a:ext cx="108" cy="228"/>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48" name="Text Box 30"/>
            <p:cNvSpPr txBox="1">
              <a:spLocks noChangeArrowheads="1"/>
            </p:cNvSpPr>
            <p:nvPr/>
          </p:nvSpPr>
          <p:spPr bwMode="auto">
            <a:xfrm>
              <a:off x="1614" y="2766"/>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aphicFrame>
        <p:nvGraphicFramePr>
          <p:cNvPr id="253" name="Object 10"/>
          <p:cNvGraphicFramePr>
            <a:graphicFrameLocks noChangeAspect="1"/>
          </p:cNvGraphicFramePr>
          <p:nvPr>
            <p:extLst>
              <p:ext uri="{D42A27DB-BD31-4B8C-83A1-F6EECF244321}">
                <p14:modId xmlns:p14="http://schemas.microsoft.com/office/powerpoint/2010/main" val="2995356792"/>
              </p:ext>
            </p:extLst>
          </p:nvPr>
        </p:nvGraphicFramePr>
        <p:xfrm>
          <a:off x="4349252" y="4519591"/>
          <a:ext cx="1408113" cy="923925"/>
        </p:xfrm>
        <a:graphic>
          <a:graphicData uri="http://schemas.openxmlformats.org/presentationml/2006/ole">
            <mc:AlternateContent xmlns:mc="http://schemas.openxmlformats.org/markup-compatibility/2006">
              <mc:Choice xmlns:v="urn:schemas-microsoft-com:vml" Requires="v">
                <p:oleObj spid="_x0000_s423716" name="Equation" r:id="rId27" imgW="596880" imgH="393480" progId="Equation.DSMT4">
                  <p:embed/>
                </p:oleObj>
              </mc:Choice>
              <mc:Fallback>
                <p:oleObj name="Equation" r:id="rId27" imgW="596880" imgH="393480" progId="Equation.DSMT4">
                  <p:embed/>
                  <p:pic>
                    <p:nvPicPr>
                      <p:cNvPr id="225" name="Object 10"/>
                      <p:cNvPicPr>
                        <a:picLocks noChangeAspect="1" noChangeArrowheads="1"/>
                      </p:cNvPicPr>
                      <p:nvPr/>
                    </p:nvPicPr>
                    <p:blipFill>
                      <a:blip r:embed="rId28"/>
                      <a:srcRect/>
                      <a:stretch>
                        <a:fillRect/>
                      </a:stretch>
                    </p:blipFill>
                    <p:spPr bwMode="auto">
                      <a:xfrm>
                        <a:off x="4349252" y="4519591"/>
                        <a:ext cx="1408113" cy="923925"/>
                      </a:xfrm>
                      <a:prstGeom prst="rect">
                        <a:avLst/>
                      </a:prstGeom>
                      <a:noFill/>
                      <a:ln>
                        <a:noFill/>
                      </a:ln>
                      <a:effectLst/>
                      <a:extLst/>
                    </p:spPr>
                  </p:pic>
                </p:oleObj>
              </mc:Fallback>
            </mc:AlternateContent>
          </a:graphicData>
        </a:graphic>
      </p:graphicFrame>
      <p:grpSp>
        <p:nvGrpSpPr>
          <p:cNvPr id="254" name="Group 38"/>
          <p:cNvGrpSpPr>
            <a:grpSpLocks/>
          </p:cNvGrpSpPr>
          <p:nvPr/>
        </p:nvGrpSpPr>
        <p:grpSpPr bwMode="auto">
          <a:xfrm>
            <a:off x="5480107" y="4621157"/>
            <a:ext cx="2459038" cy="1139825"/>
            <a:chOff x="-321" y="2988"/>
            <a:chExt cx="1549" cy="718"/>
          </a:xfrm>
        </p:grpSpPr>
        <p:sp>
          <p:nvSpPr>
            <p:cNvPr id="255"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56" name="Group 40"/>
            <p:cNvGrpSpPr>
              <a:grpSpLocks/>
            </p:cNvGrpSpPr>
            <p:nvPr/>
          </p:nvGrpSpPr>
          <p:grpSpPr bwMode="auto">
            <a:xfrm>
              <a:off x="264" y="3000"/>
              <a:ext cx="252" cy="396"/>
              <a:chOff x="4380" y="744"/>
              <a:chExt cx="180" cy="396"/>
            </a:xfrm>
          </p:grpSpPr>
          <p:sp>
            <p:nvSpPr>
              <p:cNvPr id="264" name="Oval 41"/>
              <p:cNvSpPr>
                <a:spLocks noChangeArrowheads="1"/>
              </p:cNvSpPr>
              <p:nvPr/>
            </p:nvSpPr>
            <p:spPr bwMode="auto">
              <a:xfrm>
                <a:off x="4380" y="744"/>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5" name="Line 42"/>
              <p:cNvSpPr>
                <a:spLocks noChangeShapeType="1"/>
              </p:cNvSpPr>
              <p:nvPr/>
            </p:nvSpPr>
            <p:spPr bwMode="auto">
              <a:xfrm>
                <a:off x="4548" y="888"/>
                <a:ext cx="0" cy="19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7" name="Group 43"/>
            <p:cNvGrpSpPr>
              <a:grpSpLocks/>
            </p:cNvGrpSpPr>
            <p:nvPr/>
          </p:nvGrpSpPr>
          <p:grpSpPr bwMode="auto">
            <a:xfrm>
              <a:off x="552" y="2988"/>
              <a:ext cx="264" cy="396"/>
              <a:chOff x="4476" y="840"/>
              <a:chExt cx="180" cy="396"/>
            </a:xfrm>
          </p:grpSpPr>
          <p:sp>
            <p:nvSpPr>
              <p:cNvPr id="262" name="Oval 44"/>
              <p:cNvSpPr>
                <a:spLocks noChangeArrowheads="1"/>
              </p:cNvSpPr>
              <p:nvPr/>
            </p:nvSpPr>
            <p:spPr bwMode="auto">
              <a:xfrm>
                <a:off x="4476" y="840"/>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3" name="Line 45"/>
              <p:cNvSpPr>
                <a:spLocks noChangeShapeType="1"/>
              </p:cNvSpPr>
              <p:nvPr/>
            </p:nvSpPr>
            <p:spPr bwMode="auto">
              <a:xfrm flipH="1">
                <a:off x="4644" y="1004"/>
                <a:ext cx="12" cy="17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8" name="Group 46"/>
            <p:cNvGrpSpPr>
              <a:grpSpLocks/>
            </p:cNvGrpSpPr>
            <p:nvPr/>
          </p:nvGrpSpPr>
          <p:grpSpPr bwMode="auto">
            <a:xfrm>
              <a:off x="858" y="2988"/>
              <a:ext cx="246" cy="396"/>
              <a:chOff x="4920" y="756"/>
              <a:chExt cx="185" cy="396"/>
            </a:xfrm>
          </p:grpSpPr>
          <p:sp>
            <p:nvSpPr>
              <p:cNvPr id="260" name="Oval 47"/>
              <p:cNvSpPr>
                <a:spLocks noChangeArrowheads="1"/>
              </p:cNvSpPr>
              <p:nvPr/>
            </p:nvSpPr>
            <p:spPr bwMode="auto">
              <a:xfrm>
                <a:off x="4920" y="756"/>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1" name="Line 48"/>
              <p:cNvSpPr>
                <a:spLocks noChangeShapeType="1"/>
              </p:cNvSpPr>
              <p:nvPr/>
            </p:nvSpPr>
            <p:spPr bwMode="auto">
              <a:xfrm flipH="1">
                <a:off x="5088" y="920"/>
                <a:ext cx="17" cy="17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59" name="Text Box 49"/>
            <p:cNvSpPr txBox="1">
              <a:spLocks noChangeArrowheads="1"/>
            </p:cNvSpPr>
            <p:nvPr/>
          </p:nvSpPr>
          <p:spPr bwMode="auto">
            <a:xfrm>
              <a:off x="-321" y="3376"/>
              <a:ext cx="15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9900CC"/>
                  </a:solidFill>
                </a:rPr>
                <a:t>正椭</a:t>
              </a:r>
              <a:r>
                <a:rPr lang="zh-CN" altLang="en-US" dirty="0" smtClean="0">
                  <a:solidFill>
                    <a:srgbClr val="9900CC"/>
                  </a:solidFill>
                </a:rPr>
                <a:t>圆偏振光</a:t>
              </a:r>
              <a:endParaRPr lang="zh-CN" altLang="en-US" dirty="0">
                <a:solidFill>
                  <a:srgbClr val="9900CC"/>
                </a:solidFill>
              </a:endParaRPr>
            </a:p>
          </p:txBody>
        </p:sp>
      </p:grpSp>
      <p:graphicFrame>
        <p:nvGraphicFramePr>
          <p:cNvPr id="273" name="Object 10"/>
          <p:cNvGraphicFramePr>
            <a:graphicFrameLocks noChangeAspect="1"/>
          </p:cNvGraphicFramePr>
          <p:nvPr>
            <p:extLst>
              <p:ext uri="{D42A27DB-BD31-4B8C-83A1-F6EECF244321}">
                <p14:modId xmlns:p14="http://schemas.microsoft.com/office/powerpoint/2010/main" val="4257104364"/>
              </p:ext>
            </p:extLst>
          </p:nvPr>
        </p:nvGraphicFramePr>
        <p:xfrm>
          <a:off x="9963226" y="5785718"/>
          <a:ext cx="1196975" cy="536575"/>
        </p:xfrm>
        <a:graphic>
          <a:graphicData uri="http://schemas.openxmlformats.org/presentationml/2006/ole">
            <mc:AlternateContent xmlns:mc="http://schemas.openxmlformats.org/markup-compatibility/2006">
              <mc:Choice xmlns:v="urn:schemas-microsoft-com:vml" Requires="v">
                <p:oleObj spid="_x0000_s423717" name="Equation" r:id="rId29" imgW="507960" imgH="228600" progId="Equation.DSMT4">
                  <p:embed/>
                </p:oleObj>
              </mc:Choice>
              <mc:Fallback>
                <p:oleObj name="Equation" r:id="rId29" imgW="507960" imgH="228600" progId="Equation.DSMT4">
                  <p:embed/>
                  <p:pic>
                    <p:nvPicPr>
                      <p:cNvPr id="238" name="Object 10"/>
                      <p:cNvPicPr>
                        <a:picLocks noChangeAspect="1" noChangeArrowheads="1"/>
                      </p:cNvPicPr>
                      <p:nvPr/>
                    </p:nvPicPr>
                    <p:blipFill>
                      <a:blip r:embed="rId30"/>
                      <a:srcRect/>
                      <a:stretch>
                        <a:fillRect/>
                      </a:stretch>
                    </p:blipFill>
                    <p:spPr bwMode="auto">
                      <a:xfrm>
                        <a:off x="9963226" y="5785718"/>
                        <a:ext cx="1196975" cy="536575"/>
                      </a:xfrm>
                      <a:prstGeom prst="rect">
                        <a:avLst/>
                      </a:prstGeom>
                      <a:noFill/>
                      <a:ln>
                        <a:noFill/>
                      </a:ln>
                      <a:effectLst/>
                      <a:extLst/>
                    </p:spPr>
                  </p:pic>
                </p:oleObj>
              </mc:Fallback>
            </mc:AlternateContent>
          </a:graphicData>
        </a:graphic>
      </p:graphicFrame>
      <p:grpSp>
        <p:nvGrpSpPr>
          <p:cNvPr id="274" name="Group 24"/>
          <p:cNvGrpSpPr>
            <a:grpSpLocks/>
          </p:cNvGrpSpPr>
          <p:nvPr/>
        </p:nvGrpSpPr>
        <p:grpSpPr bwMode="auto">
          <a:xfrm>
            <a:off x="9242852" y="4714746"/>
            <a:ext cx="1700213" cy="1069975"/>
            <a:chOff x="1571" y="3068"/>
            <a:chExt cx="1071" cy="674"/>
          </a:xfrm>
        </p:grpSpPr>
        <p:grpSp>
          <p:nvGrpSpPr>
            <p:cNvPr id="275" name="Group 25"/>
            <p:cNvGrpSpPr>
              <a:grpSpLocks/>
            </p:cNvGrpSpPr>
            <p:nvPr/>
          </p:nvGrpSpPr>
          <p:grpSpPr bwMode="auto">
            <a:xfrm>
              <a:off x="1632" y="3068"/>
              <a:ext cx="816" cy="289"/>
              <a:chOff x="3012" y="800"/>
              <a:chExt cx="816" cy="289"/>
            </a:xfrm>
          </p:grpSpPr>
          <p:sp>
            <p:nvSpPr>
              <p:cNvPr id="277"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8" name="Line 27"/>
              <p:cNvSpPr>
                <a:spLocks noChangeShapeType="1"/>
              </p:cNvSpPr>
              <p:nvPr/>
            </p:nvSpPr>
            <p:spPr bwMode="auto">
              <a:xfrm>
                <a:off x="3092" y="822"/>
                <a:ext cx="139" cy="255"/>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9" name="Line 28"/>
              <p:cNvSpPr>
                <a:spLocks noChangeShapeType="1"/>
              </p:cNvSpPr>
              <p:nvPr/>
            </p:nvSpPr>
            <p:spPr bwMode="auto">
              <a:xfrm>
                <a:off x="3265" y="802"/>
                <a:ext cx="157" cy="287"/>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0" name="Line 29"/>
              <p:cNvSpPr>
                <a:spLocks noChangeShapeType="1"/>
              </p:cNvSpPr>
              <p:nvPr/>
            </p:nvSpPr>
            <p:spPr bwMode="auto">
              <a:xfrm>
                <a:off x="3454" y="800"/>
                <a:ext cx="132" cy="277"/>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76" name="Text Box 30"/>
            <p:cNvSpPr txBox="1">
              <a:spLocks noChangeArrowheads="1"/>
            </p:cNvSpPr>
            <p:nvPr/>
          </p:nvSpPr>
          <p:spPr bwMode="auto">
            <a:xfrm>
              <a:off x="1571" y="3412"/>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pSp>
        <p:nvGrpSpPr>
          <p:cNvPr id="139" name="Group 12"/>
          <p:cNvGrpSpPr>
            <a:grpSpLocks/>
          </p:cNvGrpSpPr>
          <p:nvPr/>
        </p:nvGrpSpPr>
        <p:grpSpPr bwMode="auto">
          <a:xfrm>
            <a:off x="734405" y="110088"/>
            <a:ext cx="10987089" cy="1400175"/>
            <a:chOff x="563" y="1592"/>
            <a:chExt cx="6921" cy="882"/>
          </a:xfrm>
        </p:grpSpPr>
        <p:sp>
          <p:nvSpPr>
            <p:cNvPr id="140" name="Line 14"/>
            <p:cNvSpPr>
              <a:spLocks noChangeShapeType="1"/>
            </p:cNvSpPr>
            <p:nvPr/>
          </p:nvSpPr>
          <p:spPr bwMode="auto">
            <a:xfrm>
              <a:off x="847" y="1708"/>
              <a:ext cx="4" cy="591"/>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41" name="Line 15"/>
            <p:cNvSpPr>
              <a:spLocks noChangeShapeType="1"/>
            </p:cNvSpPr>
            <p:nvPr/>
          </p:nvSpPr>
          <p:spPr bwMode="auto">
            <a:xfrm flipV="1">
              <a:off x="855" y="2280"/>
              <a:ext cx="6367" cy="3"/>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42" name="Text Box 22"/>
            <p:cNvSpPr txBox="1">
              <a:spLocks noChangeArrowheads="1"/>
            </p:cNvSpPr>
            <p:nvPr/>
          </p:nvSpPr>
          <p:spPr bwMode="auto">
            <a:xfrm>
              <a:off x="563" y="1592"/>
              <a:ext cx="22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y</a:t>
              </a:r>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a:solidFill>
                    <a:srgbClr val="000000"/>
                  </a:solidFill>
                  <a:latin typeface="Times New Roman" panose="02020603050405020304" pitchFamily="18" charset="0"/>
                </a:rPr>
                <a:t>O</a:t>
              </a:r>
              <a:endParaRPr lang="en-US" altLang="zh-CN" sz="2400" b="1" dirty="0" smtClean="0">
                <a:solidFill>
                  <a:srgbClr val="000000"/>
                </a:solidFill>
                <a:latin typeface="Times New Roman" panose="02020603050405020304" pitchFamily="18" charset="0"/>
              </a:endParaRPr>
            </a:p>
          </p:txBody>
        </p:sp>
        <p:sp>
          <p:nvSpPr>
            <p:cNvPr id="143" name="Text Box 23"/>
            <p:cNvSpPr txBox="1">
              <a:spLocks noChangeArrowheads="1"/>
            </p:cNvSpPr>
            <p:nvPr/>
          </p:nvSpPr>
          <p:spPr bwMode="auto">
            <a:xfrm>
              <a:off x="7255" y="2144"/>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grpSp>
    </p:spTree>
    <p:extLst>
      <p:ext uri="{BB962C8B-B14F-4D97-AF65-F5344CB8AC3E}">
        <p14:creationId xmlns:p14="http://schemas.microsoft.com/office/powerpoint/2010/main" val="119832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in)">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dissolve">
                                      <p:cBhvr>
                                        <p:cTn id="12" dur="5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8"/>
                                        </p:tgtEl>
                                        <p:attrNameLst>
                                          <p:attrName>style.visibility</p:attrName>
                                        </p:attrNameLst>
                                      </p:cBhvr>
                                      <p:to>
                                        <p:strVal val="visible"/>
                                      </p:to>
                                    </p:set>
                                    <p:animEffect transition="in" filter="fade">
                                      <p:cBhvr>
                                        <p:cTn id="17" dur="1000"/>
                                        <p:tgtEl>
                                          <p:spTgt spid="138"/>
                                        </p:tgtEl>
                                      </p:cBhvr>
                                    </p:animEffect>
                                    <p:anim calcmode="lin" valueType="num">
                                      <p:cBhvr>
                                        <p:cTn id="18" dur="1000" fill="hold"/>
                                        <p:tgtEl>
                                          <p:spTgt spid="138"/>
                                        </p:tgtEl>
                                        <p:attrNameLst>
                                          <p:attrName>ppt_x</p:attrName>
                                        </p:attrNameLst>
                                      </p:cBhvr>
                                      <p:tavLst>
                                        <p:tav tm="0">
                                          <p:val>
                                            <p:strVal val="#ppt_x"/>
                                          </p:val>
                                        </p:tav>
                                        <p:tav tm="100000">
                                          <p:val>
                                            <p:strVal val="#ppt_x"/>
                                          </p:val>
                                        </p:tav>
                                      </p:tavLst>
                                    </p:anim>
                                    <p:anim calcmode="lin" valueType="num">
                                      <p:cBhvr>
                                        <p:cTn id="19"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81"/>
                                        </p:tgtEl>
                                        <p:attrNameLst>
                                          <p:attrName>style.visibility</p:attrName>
                                        </p:attrNameLst>
                                      </p:cBhvr>
                                      <p:to>
                                        <p:strVal val="visible"/>
                                      </p:to>
                                    </p:set>
                                    <p:anim calcmode="lin" valueType="num">
                                      <p:cBhvr additive="base">
                                        <p:cTn id="24" dur="500" fill="hold"/>
                                        <p:tgtEl>
                                          <p:spTgt spid="181"/>
                                        </p:tgtEl>
                                        <p:attrNameLst>
                                          <p:attrName>ppt_x</p:attrName>
                                        </p:attrNameLst>
                                      </p:cBhvr>
                                      <p:tavLst>
                                        <p:tav tm="0">
                                          <p:val>
                                            <p:strVal val="#ppt_x"/>
                                          </p:val>
                                        </p:tav>
                                        <p:tav tm="100000">
                                          <p:val>
                                            <p:strVal val="#ppt_x"/>
                                          </p:val>
                                        </p:tav>
                                      </p:tavLst>
                                    </p:anim>
                                    <p:anim calcmode="lin" valueType="num">
                                      <p:cBhvr additive="base">
                                        <p:cTn id="25"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88"/>
                                        </p:tgtEl>
                                        <p:attrNameLst>
                                          <p:attrName>style.visibility</p:attrName>
                                        </p:attrNameLst>
                                      </p:cBhvr>
                                      <p:to>
                                        <p:strVal val="visible"/>
                                      </p:to>
                                    </p:set>
                                    <p:animEffect transition="in" filter="fade">
                                      <p:cBhvr>
                                        <p:cTn id="30" dur="1000"/>
                                        <p:tgtEl>
                                          <p:spTgt spid="188"/>
                                        </p:tgtEl>
                                      </p:cBhvr>
                                    </p:animEffect>
                                    <p:anim calcmode="lin" valueType="num">
                                      <p:cBhvr>
                                        <p:cTn id="31" dur="1000" fill="hold"/>
                                        <p:tgtEl>
                                          <p:spTgt spid="188"/>
                                        </p:tgtEl>
                                        <p:attrNameLst>
                                          <p:attrName>ppt_x</p:attrName>
                                        </p:attrNameLst>
                                      </p:cBhvr>
                                      <p:tavLst>
                                        <p:tav tm="0">
                                          <p:val>
                                            <p:strVal val="#ppt_x"/>
                                          </p:val>
                                        </p:tav>
                                        <p:tav tm="100000">
                                          <p:val>
                                            <p:strVal val="#ppt_x"/>
                                          </p:val>
                                        </p:tav>
                                      </p:tavLst>
                                    </p:anim>
                                    <p:anim calcmode="lin" valueType="num">
                                      <p:cBhvr>
                                        <p:cTn id="32"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9"/>
                                        </p:tgtEl>
                                        <p:attrNameLst>
                                          <p:attrName>style.visibility</p:attrName>
                                        </p:attrNameLst>
                                      </p:cBhvr>
                                      <p:to>
                                        <p:strVal val="visible"/>
                                      </p:to>
                                    </p:set>
                                    <p:animEffect transition="in" filter="wipe(left)">
                                      <p:cBhvr>
                                        <p:cTn id="37" dur="500"/>
                                        <p:tgtEl>
                                          <p:spTgt spid="18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1"/>
                                        </p:tgtEl>
                                        <p:attrNameLst>
                                          <p:attrName>style.visibility</p:attrName>
                                        </p:attrNameLst>
                                      </p:cBhvr>
                                      <p:to>
                                        <p:strVal val="visible"/>
                                      </p:to>
                                    </p:set>
                                    <p:animEffect transition="in" filter="fade">
                                      <p:cBhvr>
                                        <p:cTn id="42" dur="1000"/>
                                        <p:tgtEl>
                                          <p:spTgt spid="201"/>
                                        </p:tgtEl>
                                      </p:cBhvr>
                                    </p:animEffect>
                                    <p:anim calcmode="lin" valueType="num">
                                      <p:cBhvr>
                                        <p:cTn id="43" dur="1000" fill="hold"/>
                                        <p:tgtEl>
                                          <p:spTgt spid="201"/>
                                        </p:tgtEl>
                                        <p:attrNameLst>
                                          <p:attrName>ppt_x</p:attrName>
                                        </p:attrNameLst>
                                      </p:cBhvr>
                                      <p:tavLst>
                                        <p:tav tm="0">
                                          <p:val>
                                            <p:strVal val="#ppt_x"/>
                                          </p:val>
                                        </p:tav>
                                        <p:tav tm="100000">
                                          <p:val>
                                            <p:strVal val="#ppt_x"/>
                                          </p:val>
                                        </p:tav>
                                      </p:tavLst>
                                    </p:anim>
                                    <p:anim calcmode="lin" valueType="num">
                                      <p:cBhvr>
                                        <p:cTn id="44"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46"/>
                                        </p:tgtEl>
                                        <p:attrNameLst>
                                          <p:attrName>style.visibility</p:attrName>
                                        </p:attrNameLst>
                                      </p:cBhvr>
                                      <p:to>
                                        <p:strVal val="visible"/>
                                      </p:to>
                                    </p:set>
                                    <p:animEffect transition="in" filter="wipe(left)">
                                      <p:cBhvr>
                                        <p:cTn id="49" dur="500"/>
                                        <p:tgtEl>
                                          <p:spTgt spid="246"/>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253"/>
                                        </p:tgtEl>
                                        <p:attrNameLst>
                                          <p:attrName>style.visibility</p:attrName>
                                        </p:attrNameLst>
                                      </p:cBhvr>
                                      <p:to>
                                        <p:strVal val="visible"/>
                                      </p:to>
                                    </p:set>
                                    <p:animEffect transition="in" filter="fade">
                                      <p:cBhvr>
                                        <p:cTn id="54" dur="1000"/>
                                        <p:tgtEl>
                                          <p:spTgt spid="253"/>
                                        </p:tgtEl>
                                      </p:cBhvr>
                                    </p:animEffect>
                                    <p:anim calcmode="lin" valueType="num">
                                      <p:cBhvr>
                                        <p:cTn id="55" dur="1000" fill="hold"/>
                                        <p:tgtEl>
                                          <p:spTgt spid="253"/>
                                        </p:tgtEl>
                                        <p:attrNameLst>
                                          <p:attrName>ppt_x</p:attrName>
                                        </p:attrNameLst>
                                      </p:cBhvr>
                                      <p:tavLst>
                                        <p:tav tm="0">
                                          <p:val>
                                            <p:strVal val="#ppt_x"/>
                                          </p:val>
                                        </p:tav>
                                        <p:tav tm="100000">
                                          <p:val>
                                            <p:strVal val="#ppt_x"/>
                                          </p:val>
                                        </p:tav>
                                      </p:tavLst>
                                    </p:anim>
                                    <p:anim calcmode="lin" valueType="num">
                                      <p:cBhvr>
                                        <p:cTn id="56" dur="1000" fill="hold"/>
                                        <p:tgtEl>
                                          <p:spTgt spid="25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54"/>
                                        </p:tgtEl>
                                        <p:attrNameLst>
                                          <p:attrName>style.visibility</p:attrName>
                                        </p:attrNameLst>
                                      </p:cBhvr>
                                      <p:to>
                                        <p:strVal val="visible"/>
                                      </p:to>
                                    </p:set>
                                    <p:animEffect transition="in" filter="wipe(left)">
                                      <p:cBhvr>
                                        <p:cTn id="61" dur="500"/>
                                        <p:tgtEl>
                                          <p:spTgt spid="254"/>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73"/>
                                        </p:tgtEl>
                                        <p:attrNameLst>
                                          <p:attrName>style.visibility</p:attrName>
                                        </p:attrNameLst>
                                      </p:cBhvr>
                                      <p:to>
                                        <p:strVal val="visible"/>
                                      </p:to>
                                    </p:set>
                                    <p:animEffect transition="in" filter="fade">
                                      <p:cBhvr>
                                        <p:cTn id="66" dur="1000"/>
                                        <p:tgtEl>
                                          <p:spTgt spid="273"/>
                                        </p:tgtEl>
                                      </p:cBhvr>
                                    </p:animEffect>
                                    <p:anim calcmode="lin" valueType="num">
                                      <p:cBhvr>
                                        <p:cTn id="67" dur="1000" fill="hold"/>
                                        <p:tgtEl>
                                          <p:spTgt spid="273"/>
                                        </p:tgtEl>
                                        <p:attrNameLst>
                                          <p:attrName>ppt_x</p:attrName>
                                        </p:attrNameLst>
                                      </p:cBhvr>
                                      <p:tavLst>
                                        <p:tav tm="0">
                                          <p:val>
                                            <p:strVal val="#ppt_x"/>
                                          </p:val>
                                        </p:tav>
                                        <p:tav tm="100000">
                                          <p:val>
                                            <p:strVal val="#ppt_x"/>
                                          </p:val>
                                        </p:tav>
                                      </p:tavLst>
                                    </p:anim>
                                    <p:anim calcmode="lin" valueType="num">
                                      <p:cBhvr>
                                        <p:cTn id="68" dur="1000" fill="hold"/>
                                        <p:tgtEl>
                                          <p:spTgt spid="27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274"/>
                                        </p:tgtEl>
                                        <p:attrNameLst>
                                          <p:attrName>style.visibility</p:attrName>
                                        </p:attrNameLst>
                                      </p:cBhvr>
                                      <p:to>
                                        <p:strVal val="visible"/>
                                      </p:to>
                                    </p:set>
                                    <p:animEffect transition="in" filter="wipe(left)">
                                      <p:cBhvr>
                                        <p:cTn id="73" dur="5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0"/>
          <p:cNvGrpSpPr>
            <a:grpSpLocks/>
          </p:cNvGrpSpPr>
          <p:nvPr/>
        </p:nvGrpSpPr>
        <p:grpSpPr bwMode="auto">
          <a:xfrm>
            <a:off x="5563835" y="392050"/>
            <a:ext cx="895350" cy="2209800"/>
            <a:chOff x="1008" y="2424"/>
            <a:chExt cx="648" cy="1644"/>
          </a:xfrm>
        </p:grpSpPr>
        <p:grpSp>
          <p:nvGrpSpPr>
            <p:cNvPr id="13" name="Group 11"/>
            <p:cNvGrpSpPr>
              <a:grpSpLocks/>
            </p:cNvGrpSpPr>
            <p:nvPr/>
          </p:nvGrpSpPr>
          <p:grpSpPr bwMode="auto">
            <a:xfrm>
              <a:off x="1008" y="2424"/>
              <a:ext cx="648" cy="1644"/>
              <a:chOff x="2172" y="936"/>
              <a:chExt cx="648" cy="1644"/>
            </a:xfrm>
          </p:grpSpPr>
          <p:sp>
            <p:nvSpPr>
              <p:cNvPr id="15"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6"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7"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33"/>
          <p:cNvGrpSpPr>
            <a:grpSpLocks/>
          </p:cNvGrpSpPr>
          <p:nvPr/>
        </p:nvGrpSpPr>
        <p:grpSpPr bwMode="auto">
          <a:xfrm>
            <a:off x="3762553" y="1347347"/>
            <a:ext cx="1828800" cy="476250"/>
            <a:chOff x="852" y="720"/>
            <a:chExt cx="1152" cy="300"/>
          </a:xfrm>
        </p:grpSpPr>
        <p:sp>
          <p:nvSpPr>
            <p:cNvPr id="19"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6" name="Object 55"/>
          <p:cNvGraphicFramePr>
            <a:graphicFrameLocks noChangeAspect="1"/>
          </p:cNvGraphicFramePr>
          <p:nvPr>
            <p:extLst>
              <p:ext uri="{D42A27DB-BD31-4B8C-83A1-F6EECF244321}">
                <p14:modId xmlns:p14="http://schemas.microsoft.com/office/powerpoint/2010/main" val="2397165374"/>
              </p:ext>
            </p:extLst>
          </p:nvPr>
        </p:nvGraphicFramePr>
        <p:xfrm>
          <a:off x="4723901" y="559667"/>
          <a:ext cx="439737" cy="684213"/>
        </p:xfrm>
        <a:graphic>
          <a:graphicData uri="http://schemas.openxmlformats.org/presentationml/2006/ole">
            <mc:AlternateContent xmlns:mc="http://schemas.openxmlformats.org/markup-compatibility/2006">
              <mc:Choice xmlns:v="urn:schemas-microsoft-com:vml" Requires="v">
                <p:oleObj spid="_x0000_s460418" name="Equation" r:id="rId3" imgW="165028" imgH="228501" progId="Equation.3">
                  <p:embed/>
                </p:oleObj>
              </mc:Choice>
              <mc:Fallback>
                <p:oleObj name="Equation" r:id="rId3" imgW="165028" imgH="228501" progId="Equation.3">
                  <p:embed/>
                  <p:pic>
                    <p:nvPicPr>
                      <p:cNvPr id="26"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901" y="559667"/>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10"/>
          <p:cNvGraphicFramePr>
            <a:graphicFrameLocks noChangeAspect="1"/>
          </p:cNvGraphicFramePr>
          <p:nvPr>
            <p:extLst>
              <p:ext uri="{D42A27DB-BD31-4B8C-83A1-F6EECF244321}">
                <p14:modId xmlns:p14="http://schemas.microsoft.com/office/powerpoint/2010/main" val="3484049297"/>
              </p:ext>
            </p:extLst>
          </p:nvPr>
        </p:nvGraphicFramePr>
        <p:xfrm>
          <a:off x="2247888" y="876296"/>
          <a:ext cx="2093912" cy="523875"/>
        </p:xfrm>
        <a:graphic>
          <a:graphicData uri="http://schemas.openxmlformats.org/presentationml/2006/ole">
            <mc:AlternateContent xmlns:mc="http://schemas.openxmlformats.org/markup-compatibility/2006">
              <mc:Choice xmlns:v="urn:schemas-microsoft-com:vml" Requires="v">
                <p:oleObj spid="_x0000_s460419" name="公式" r:id="rId5" imgW="863280" imgH="215640" progId="Equation.3">
                  <p:embed/>
                </p:oleObj>
              </mc:Choice>
              <mc:Fallback>
                <p:oleObj name="公式" r:id="rId5" imgW="863280" imgH="215640" progId="Equation.3">
                  <p:embed/>
                  <p:pic>
                    <p:nvPicPr>
                      <p:cNvPr id="27" name="Object 10"/>
                      <p:cNvPicPr>
                        <a:picLocks noChangeAspect="1" noChangeArrowheads="1"/>
                      </p:cNvPicPr>
                      <p:nvPr/>
                    </p:nvPicPr>
                    <p:blipFill>
                      <a:blip r:embed="rId6"/>
                      <a:srcRect/>
                      <a:stretch>
                        <a:fillRect/>
                      </a:stretch>
                    </p:blipFill>
                    <p:spPr bwMode="auto">
                      <a:xfrm>
                        <a:off x="2247888" y="876296"/>
                        <a:ext cx="2093912" cy="523875"/>
                      </a:xfrm>
                      <a:prstGeom prst="rect">
                        <a:avLst/>
                      </a:prstGeom>
                      <a:noFill/>
                      <a:ln>
                        <a:noFill/>
                      </a:ln>
                      <a:effectLst/>
                      <a:extLst/>
                    </p:spPr>
                  </p:pic>
                </p:oleObj>
              </mc:Fallback>
            </mc:AlternateContent>
          </a:graphicData>
        </a:graphic>
      </p:graphicFrame>
      <p:graphicFrame>
        <p:nvGraphicFramePr>
          <p:cNvPr id="28" name="Object 10"/>
          <p:cNvGraphicFramePr>
            <a:graphicFrameLocks noChangeAspect="1"/>
          </p:cNvGraphicFramePr>
          <p:nvPr>
            <p:extLst>
              <p:ext uri="{D42A27DB-BD31-4B8C-83A1-F6EECF244321}">
                <p14:modId xmlns:p14="http://schemas.microsoft.com/office/powerpoint/2010/main" val="4113636298"/>
              </p:ext>
            </p:extLst>
          </p:nvPr>
        </p:nvGraphicFramePr>
        <p:xfrm>
          <a:off x="5010499" y="2474266"/>
          <a:ext cx="1241425" cy="895350"/>
        </p:xfrm>
        <a:graphic>
          <a:graphicData uri="http://schemas.openxmlformats.org/presentationml/2006/ole">
            <mc:AlternateContent xmlns:mc="http://schemas.openxmlformats.org/markup-compatibility/2006">
              <mc:Choice xmlns:v="urn:schemas-microsoft-com:vml" Requires="v">
                <p:oleObj spid="_x0000_s460420" name="公式" r:id="rId7" imgW="545760" imgH="393480" progId="Equation.3">
                  <p:embed/>
                </p:oleObj>
              </mc:Choice>
              <mc:Fallback>
                <p:oleObj name="公式" r:id="rId7" imgW="545760" imgH="393480" progId="Equation.3">
                  <p:embed/>
                  <p:pic>
                    <p:nvPicPr>
                      <p:cNvPr id="28" name="Object 10"/>
                      <p:cNvPicPr>
                        <a:picLocks noChangeAspect="1" noChangeArrowheads="1"/>
                      </p:cNvPicPr>
                      <p:nvPr/>
                    </p:nvPicPr>
                    <p:blipFill>
                      <a:blip r:embed="rId8"/>
                      <a:srcRect/>
                      <a:stretch>
                        <a:fillRect/>
                      </a:stretch>
                    </p:blipFill>
                    <p:spPr bwMode="auto">
                      <a:xfrm>
                        <a:off x="5010499" y="2474266"/>
                        <a:ext cx="1241425" cy="895350"/>
                      </a:xfrm>
                      <a:prstGeom prst="rect">
                        <a:avLst/>
                      </a:prstGeom>
                      <a:noFill/>
                      <a:ln>
                        <a:noFill/>
                      </a:ln>
                      <a:effectLst/>
                      <a:extLst/>
                    </p:spPr>
                  </p:pic>
                </p:oleObj>
              </mc:Fallback>
            </mc:AlternateContent>
          </a:graphicData>
        </a:graphic>
      </p:graphicFrame>
      <p:graphicFrame>
        <p:nvGraphicFramePr>
          <p:cNvPr id="38" name="Object 10"/>
          <p:cNvGraphicFramePr>
            <a:graphicFrameLocks noChangeAspect="1"/>
          </p:cNvGraphicFramePr>
          <p:nvPr>
            <p:extLst>
              <p:ext uri="{D42A27DB-BD31-4B8C-83A1-F6EECF244321}">
                <p14:modId xmlns:p14="http://schemas.microsoft.com/office/powerpoint/2010/main" val="2467621812"/>
              </p:ext>
            </p:extLst>
          </p:nvPr>
        </p:nvGraphicFramePr>
        <p:xfrm>
          <a:off x="6649600" y="1665100"/>
          <a:ext cx="1635125" cy="1635125"/>
        </p:xfrm>
        <a:graphic>
          <a:graphicData uri="http://schemas.openxmlformats.org/presentationml/2006/ole">
            <mc:AlternateContent xmlns:mc="http://schemas.openxmlformats.org/markup-compatibility/2006">
              <mc:Choice xmlns:v="urn:schemas-microsoft-com:vml" Requires="v">
                <p:oleObj spid="_x0000_s460421" name="Equation" r:id="rId9" imgW="711000" imgH="672840" progId="Equation.DSMT4">
                  <p:embed/>
                </p:oleObj>
              </mc:Choice>
              <mc:Fallback>
                <p:oleObj name="Equation" r:id="rId9" imgW="711000" imgH="672840" progId="Equation.DSMT4">
                  <p:embed/>
                  <p:pic>
                    <p:nvPicPr>
                      <p:cNvPr id="38" name="Object 10"/>
                      <p:cNvPicPr>
                        <a:picLocks noChangeAspect="1" noChangeArrowheads="1"/>
                      </p:cNvPicPr>
                      <p:nvPr/>
                    </p:nvPicPr>
                    <p:blipFill>
                      <a:blip r:embed="rId10"/>
                      <a:srcRect/>
                      <a:stretch>
                        <a:fillRect/>
                      </a:stretch>
                    </p:blipFill>
                    <p:spPr bwMode="auto">
                      <a:xfrm>
                        <a:off x="6649600" y="1665100"/>
                        <a:ext cx="1635125" cy="1635125"/>
                      </a:xfrm>
                      <a:prstGeom prst="rect">
                        <a:avLst/>
                      </a:prstGeom>
                      <a:noFill/>
                      <a:ln>
                        <a:noFill/>
                      </a:ln>
                      <a:effectLst/>
                      <a:extLst/>
                    </p:spPr>
                  </p:pic>
                </p:oleObj>
              </mc:Fallback>
            </mc:AlternateContent>
          </a:graphicData>
        </a:graphic>
      </p:graphicFrame>
      <p:sp>
        <p:nvSpPr>
          <p:cNvPr id="84" name="Text Box 4"/>
          <p:cNvSpPr txBox="1">
            <a:spLocks noChangeArrowheads="1"/>
          </p:cNvSpPr>
          <p:nvPr/>
        </p:nvSpPr>
        <p:spPr bwMode="auto">
          <a:xfrm>
            <a:off x="515160" y="214088"/>
            <a:ext cx="46915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zh-CN" altLang="en-US" sz="3200" dirty="0">
                <a:solidFill>
                  <a:srgbClr val="FF3300"/>
                </a:solidFill>
                <a:latin typeface="宋体" panose="02010600030101010101" pitchFamily="2" charset="-122"/>
              </a:rPr>
              <a:t>区分自然光和圆偏振光</a:t>
            </a:r>
            <a:r>
              <a:rPr lang="en-US" altLang="zh-CN" sz="3200" dirty="0">
                <a:solidFill>
                  <a:srgbClr val="FF3300"/>
                </a:solidFill>
                <a:latin typeface="宋体" panose="02010600030101010101" pitchFamily="2" charset="-122"/>
              </a:rPr>
              <a:t>:</a:t>
            </a:r>
            <a:endParaRPr lang="en-US" altLang="zh-CN" sz="3200" dirty="0">
              <a:solidFill>
                <a:srgbClr val="FF3300"/>
              </a:solidFill>
            </a:endParaRPr>
          </a:p>
        </p:txBody>
      </p:sp>
      <p:grpSp>
        <p:nvGrpSpPr>
          <p:cNvPr id="112" name="Group 33"/>
          <p:cNvGrpSpPr>
            <a:grpSpLocks/>
          </p:cNvGrpSpPr>
          <p:nvPr/>
        </p:nvGrpSpPr>
        <p:grpSpPr bwMode="auto">
          <a:xfrm>
            <a:off x="6477630" y="1328297"/>
            <a:ext cx="1828800" cy="476250"/>
            <a:chOff x="852" y="720"/>
            <a:chExt cx="1152" cy="300"/>
          </a:xfrm>
        </p:grpSpPr>
        <p:sp>
          <p:nvSpPr>
            <p:cNvPr id="113"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4"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5"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6"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7"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8"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9"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20" name="Object 59"/>
          <p:cNvGraphicFramePr>
            <a:graphicFrameLocks noChangeAspect="1"/>
          </p:cNvGraphicFramePr>
          <p:nvPr>
            <p:extLst>
              <p:ext uri="{D42A27DB-BD31-4B8C-83A1-F6EECF244321}">
                <p14:modId xmlns:p14="http://schemas.microsoft.com/office/powerpoint/2010/main" val="1892634741"/>
              </p:ext>
            </p:extLst>
          </p:nvPr>
        </p:nvGraphicFramePr>
        <p:xfrm>
          <a:off x="7133978" y="602186"/>
          <a:ext cx="504825" cy="700087"/>
        </p:xfrm>
        <a:graphic>
          <a:graphicData uri="http://schemas.openxmlformats.org/presentationml/2006/ole">
            <mc:AlternateContent xmlns:mc="http://schemas.openxmlformats.org/markup-compatibility/2006">
              <mc:Choice xmlns:v="urn:schemas-microsoft-com:vml" Requires="v">
                <p:oleObj spid="_x0000_s460422" name="公式" r:id="rId11" imgW="164880" imgH="228600" progId="Equation.3">
                  <p:embed/>
                </p:oleObj>
              </mc:Choice>
              <mc:Fallback>
                <p:oleObj name="公式" r:id="rId11" imgW="164880" imgH="228600" progId="Equation.3">
                  <p:embed/>
                  <p:pic>
                    <p:nvPicPr>
                      <p:cNvPr id="37" name="Object 59"/>
                      <p:cNvPicPr>
                        <a:picLocks noChangeAspect="1" noChangeArrowheads="1"/>
                      </p:cNvPicPr>
                      <p:nvPr/>
                    </p:nvPicPr>
                    <p:blipFill>
                      <a:blip r:embed="rId12"/>
                      <a:srcRect/>
                      <a:stretch>
                        <a:fillRect/>
                      </a:stretch>
                    </p:blipFill>
                    <p:spPr bwMode="auto">
                      <a:xfrm>
                        <a:off x="7133978" y="602186"/>
                        <a:ext cx="504825"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8" name="Group 47"/>
          <p:cNvGrpSpPr>
            <a:grpSpLocks/>
          </p:cNvGrpSpPr>
          <p:nvPr/>
        </p:nvGrpSpPr>
        <p:grpSpPr bwMode="auto">
          <a:xfrm>
            <a:off x="8228161" y="766190"/>
            <a:ext cx="895350" cy="1733550"/>
            <a:chOff x="3216" y="336"/>
            <a:chExt cx="564" cy="1092"/>
          </a:xfrm>
        </p:grpSpPr>
        <p:grpSp>
          <p:nvGrpSpPr>
            <p:cNvPr id="129" name="Group 10"/>
            <p:cNvGrpSpPr>
              <a:grpSpLocks/>
            </p:cNvGrpSpPr>
            <p:nvPr/>
          </p:nvGrpSpPr>
          <p:grpSpPr bwMode="auto">
            <a:xfrm>
              <a:off x="3216" y="336"/>
              <a:ext cx="564" cy="1092"/>
              <a:chOff x="3216" y="516"/>
              <a:chExt cx="564" cy="1092"/>
            </a:xfrm>
          </p:grpSpPr>
          <p:sp>
            <p:nvSpPr>
              <p:cNvPr id="131"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2"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30" name="Line 22"/>
            <p:cNvSpPr>
              <a:spLocks noChangeShapeType="1"/>
            </p:cNvSpPr>
            <p:nvPr/>
          </p:nvSpPr>
          <p:spPr bwMode="auto">
            <a:xfrm rot="1375433">
              <a:off x="3424" y="414"/>
              <a:ext cx="53" cy="90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33" name="Freeform 8"/>
          <p:cNvSpPr>
            <a:spLocks/>
          </p:cNvSpPr>
          <p:nvPr/>
        </p:nvSpPr>
        <p:spPr bwMode="auto">
          <a:xfrm rot="3736618">
            <a:off x="8548043" y="1124173"/>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34" name="对象 16"/>
          <p:cNvGraphicFramePr>
            <a:graphicFrameLocks noChangeAspect="1"/>
          </p:cNvGraphicFramePr>
          <p:nvPr>
            <p:extLst>
              <p:ext uri="{D42A27DB-BD31-4B8C-83A1-F6EECF244321}">
                <p14:modId xmlns:p14="http://schemas.microsoft.com/office/powerpoint/2010/main" val="4152572718"/>
              </p:ext>
            </p:extLst>
          </p:nvPr>
        </p:nvGraphicFramePr>
        <p:xfrm>
          <a:off x="8658551" y="1241295"/>
          <a:ext cx="488950" cy="436562"/>
        </p:xfrm>
        <a:graphic>
          <a:graphicData uri="http://schemas.openxmlformats.org/presentationml/2006/ole">
            <mc:AlternateContent xmlns:mc="http://schemas.openxmlformats.org/markup-compatibility/2006">
              <mc:Choice xmlns:v="urn:schemas-microsoft-com:vml" Requires="v">
                <p:oleObj spid="_x0000_s460423" name="公式" r:id="rId13" imgW="152334" imgH="139639" progId="Equation.3">
                  <p:embed/>
                </p:oleObj>
              </mc:Choice>
              <mc:Fallback>
                <p:oleObj name="公式" r:id="rId13" imgW="152334" imgH="139639" progId="Equation.3">
                  <p:embed/>
                  <p:pic>
                    <p:nvPicPr>
                      <p:cNvPr id="109" name="对象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58551" y="1241295"/>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 name="Line 16"/>
          <p:cNvSpPr>
            <a:spLocks noChangeShapeType="1"/>
          </p:cNvSpPr>
          <p:nvPr/>
        </p:nvSpPr>
        <p:spPr bwMode="auto">
          <a:xfrm>
            <a:off x="8585349" y="783653"/>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6" name="Object 58"/>
          <p:cNvGraphicFramePr>
            <a:graphicFrameLocks noChangeAspect="1"/>
          </p:cNvGraphicFramePr>
          <p:nvPr>
            <p:extLst>
              <p:ext uri="{D42A27DB-BD31-4B8C-83A1-F6EECF244321}">
                <p14:modId xmlns:p14="http://schemas.microsoft.com/office/powerpoint/2010/main" val="2915578044"/>
              </p:ext>
            </p:extLst>
          </p:nvPr>
        </p:nvGraphicFramePr>
        <p:xfrm>
          <a:off x="7705729" y="214088"/>
          <a:ext cx="504825" cy="546100"/>
        </p:xfrm>
        <a:graphic>
          <a:graphicData uri="http://schemas.openxmlformats.org/presentationml/2006/ole">
            <mc:AlternateContent xmlns:mc="http://schemas.openxmlformats.org/markup-compatibility/2006">
              <mc:Choice xmlns:v="urn:schemas-microsoft-com:vml" Requires="v">
                <p:oleObj spid="_x0000_s460424" name="公式" r:id="rId15" imgW="152280" imgH="164880" progId="Equation.3">
                  <p:embed/>
                </p:oleObj>
              </mc:Choice>
              <mc:Fallback>
                <p:oleObj name="公式" r:id="rId15" imgW="152280" imgH="164880" progId="Equation.3">
                  <p:embed/>
                  <p:pic>
                    <p:nvPicPr>
                      <p:cNvPr id="111" name="Object 58"/>
                      <p:cNvPicPr>
                        <a:picLocks noChangeAspect="1" noChangeArrowheads="1"/>
                      </p:cNvPicPr>
                      <p:nvPr/>
                    </p:nvPicPr>
                    <p:blipFill>
                      <a:blip r:embed="rId16"/>
                      <a:srcRect/>
                      <a:stretch>
                        <a:fillRect/>
                      </a:stretch>
                    </p:blipFill>
                    <p:spPr bwMode="auto">
                      <a:xfrm>
                        <a:off x="7705729" y="214088"/>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 name="AutoShape 20"/>
          <p:cNvSpPr>
            <a:spLocks noChangeArrowheads="1"/>
          </p:cNvSpPr>
          <p:nvPr/>
        </p:nvSpPr>
        <p:spPr bwMode="auto">
          <a:xfrm>
            <a:off x="8234544" y="281719"/>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138" name="Group 63"/>
          <p:cNvGrpSpPr>
            <a:grpSpLocks/>
          </p:cNvGrpSpPr>
          <p:nvPr/>
        </p:nvGrpSpPr>
        <p:grpSpPr bwMode="auto">
          <a:xfrm>
            <a:off x="9142562" y="1413890"/>
            <a:ext cx="1359875" cy="419100"/>
            <a:chOff x="3792" y="744"/>
            <a:chExt cx="1152" cy="264"/>
          </a:xfrm>
        </p:grpSpPr>
        <p:sp>
          <p:nvSpPr>
            <p:cNvPr id="139"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0"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1"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2"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43" name="Object 56"/>
          <p:cNvGraphicFramePr>
            <a:graphicFrameLocks noChangeAspect="1"/>
          </p:cNvGraphicFramePr>
          <p:nvPr>
            <p:extLst>
              <p:ext uri="{D42A27DB-BD31-4B8C-83A1-F6EECF244321}">
                <p14:modId xmlns:p14="http://schemas.microsoft.com/office/powerpoint/2010/main" val="4011806653"/>
              </p:ext>
            </p:extLst>
          </p:nvPr>
        </p:nvGraphicFramePr>
        <p:xfrm>
          <a:off x="9307662" y="602186"/>
          <a:ext cx="1062037" cy="708025"/>
        </p:xfrm>
        <a:graphic>
          <a:graphicData uri="http://schemas.openxmlformats.org/presentationml/2006/ole">
            <mc:AlternateContent xmlns:mc="http://schemas.openxmlformats.org/markup-compatibility/2006">
              <mc:Choice xmlns:v="urn:schemas-microsoft-com:vml" Requires="v">
                <p:oleObj spid="_x0000_s460425" name="公式" r:id="rId17" imgW="342720" imgH="228600" progId="Equation.3">
                  <p:embed/>
                </p:oleObj>
              </mc:Choice>
              <mc:Fallback>
                <p:oleObj name="公式" r:id="rId17" imgW="342720" imgH="228600" progId="Equation.3">
                  <p:embed/>
                  <p:pic>
                    <p:nvPicPr>
                      <p:cNvPr id="127" name="Object 56"/>
                      <p:cNvPicPr>
                        <a:picLocks noChangeAspect="1" noChangeArrowheads="1"/>
                      </p:cNvPicPr>
                      <p:nvPr/>
                    </p:nvPicPr>
                    <p:blipFill>
                      <a:blip r:embed="rId18"/>
                      <a:srcRect/>
                      <a:stretch>
                        <a:fillRect/>
                      </a:stretch>
                    </p:blipFill>
                    <p:spPr bwMode="auto">
                      <a:xfrm>
                        <a:off x="9307662" y="602186"/>
                        <a:ext cx="106203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4" name="矩形 143"/>
          <p:cNvSpPr/>
          <p:nvPr/>
        </p:nvSpPr>
        <p:spPr>
          <a:xfrm>
            <a:off x="9045242" y="1853831"/>
            <a:ext cx="2855450" cy="584775"/>
          </a:xfrm>
          <a:prstGeom prst="rect">
            <a:avLst/>
          </a:prstGeom>
        </p:spPr>
        <p:txBody>
          <a:bodyPr wrap="square">
            <a:spAutoFit/>
          </a:bodyPr>
          <a:lstStyle/>
          <a:p>
            <a:pPr marL="342900" indent="-342900" algn="just">
              <a:spcBef>
                <a:spcPct val="20000"/>
              </a:spcBef>
              <a:spcAft>
                <a:spcPct val="30000"/>
              </a:spcAft>
              <a:buClr>
                <a:srgbClr val="FFFF00"/>
              </a:buClr>
              <a:buSzPct val="75000"/>
              <a:defRPr/>
            </a:pPr>
            <a:r>
              <a:rPr lang="zh-CN" altLang="en-US" sz="3200" b="1" dirty="0">
                <a:solidFill>
                  <a:srgbClr val="FF0000"/>
                </a:solidFill>
                <a:latin typeface="+mj-ea"/>
                <a:ea typeface="+mj-ea"/>
              </a:rPr>
              <a:t>光强始终不变</a:t>
            </a:r>
          </a:p>
        </p:txBody>
      </p:sp>
      <p:sp>
        <p:nvSpPr>
          <p:cNvPr id="145" name="Text Box 22"/>
          <p:cNvSpPr txBox="1">
            <a:spLocks noChangeArrowheads="1"/>
          </p:cNvSpPr>
          <p:nvPr/>
        </p:nvSpPr>
        <p:spPr bwMode="auto">
          <a:xfrm>
            <a:off x="869313" y="2034764"/>
            <a:ext cx="3667347" cy="1384995"/>
          </a:xfrm>
          <a:prstGeom prst="rect">
            <a:avLst/>
          </a:prstGeom>
          <a:noFill/>
          <a:ln w="9525">
            <a:noFill/>
            <a:miter lim="800000"/>
            <a:headEnd/>
            <a:tailEnd/>
          </a:ln>
        </p:spPr>
        <p:txBody>
          <a:bodyPr wrap="square">
            <a:spAutoFit/>
          </a:bodyPr>
          <a:lstStyle/>
          <a:p>
            <a:pPr>
              <a:defRPr/>
            </a:pPr>
            <a:r>
              <a:rPr lang="zh-CN" altLang="en-US" sz="2800" b="1" dirty="0">
                <a:solidFill>
                  <a:srgbClr val="009900"/>
                </a:solidFill>
                <a:latin typeface="宋体" pitchFamily="2" charset="-122"/>
              </a:rPr>
              <a:t>自然光经</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009900"/>
                </a:solidFill>
                <a:latin typeface="宋体" pitchFamily="2" charset="-122"/>
              </a:rPr>
              <a:t>波片后</a:t>
            </a:r>
            <a:r>
              <a:rPr lang="zh-CN" altLang="en-US" sz="2800" b="1" dirty="0">
                <a:solidFill>
                  <a:srgbClr val="EE12CF"/>
                </a:solidFill>
                <a:latin typeface="宋体" pitchFamily="2" charset="-122"/>
              </a:rPr>
              <a:t>仍为</a:t>
            </a:r>
            <a:r>
              <a:rPr lang="zh-CN" altLang="en-US" sz="2800" b="1" dirty="0">
                <a:solidFill>
                  <a:srgbClr val="009900"/>
                </a:solidFill>
                <a:latin typeface="宋体" pitchFamily="2" charset="-122"/>
              </a:rPr>
              <a:t>自然光，转动检偏器，光强没有变化。</a:t>
            </a:r>
          </a:p>
        </p:txBody>
      </p:sp>
      <p:grpSp>
        <p:nvGrpSpPr>
          <p:cNvPr id="146" name="Group 10"/>
          <p:cNvGrpSpPr>
            <a:grpSpLocks/>
          </p:cNvGrpSpPr>
          <p:nvPr/>
        </p:nvGrpSpPr>
        <p:grpSpPr bwMode="auto">
          <a:xfrm>
            <a:off x="4038753" y="3486297"/>
            <a:ext cx="895350" cy="2209800"/>
            <a:chOff x="1008" y="2424"/>
            <a:chExt cx="648" cy="1644"/>
          </a:xfrm>
        </p:grpSpPr>
        <p:grpSp>
          <p:nvGrpSpPr>
            <p:cNvPr id="147" name="Group 11"/>
            <p:cNvGrpSpPr>
              <a:grpSpLocks/>
            </p:cNvGrpSpPr>
            <p:nvPr/>
          </p:nvGrpSpPr>
          <p:grpSpPr bwMode="auto">
            <a:xfrm>
              <a:off x="1008" y="2424"/>
              <a:ext cx="648" cy="1644"/>
              <a:chOff x="2172" y="936"/>
              <a:chExt cx="648" cy="1644"/>
            </a:xfrm>
          </p:grpSpPr>
          <p:sp>
            <p:nvSpPr>
              <p:cNvPr id="149"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50"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51"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8"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2" name="Line 29"/>
          <p:cNvSpPr>
            <a:spLocks noChangeShapeType="1"/>
          </p:cNvSpPr>
          <p:nvPr/>
        </p:nvSpPr>
        <p:spPr bwMode="auto">
          <a:xfrm>
            <a:off x="2348397" y="4540162"/>
            <a:ext cx="171450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3" name="Oval 86"/>
          <p:cNvSpPr>
            <a:spLocks noChangeArrowheads="1"/>
          </p:cNvSpPr>
          <p:nvPr/>
        </p:nvSpPr>
        <p:spPr bwMode="auto">
          <a:xfrm>
            <a:off x="2508100" y="4168421"/>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4" name="Oval 86"/>
          <p:cNvSpPr>
            <a:spLocks noChangeArrowheads="1"/>
          </p:cNvSpPr>
          <p:nvPr/>
        </p:nvSpPr>
        <p:spPr bwMode="auto">
          <a:xfrm>
            <a:off x="2936078" y="4180862"/>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5" name="Oval 86"/>
          <p:cNvSpPr>
            <a:spLocks noChangeArrowheads="1"/>
          </p:cNvSpPr>
          <p:nvPr/>
        </p:nvSpPr>
        <p:spPr bwMode="auto">
          <a:xfrm>
            <a:off x="3411936" y="4173306"/>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56" name="Object 10"/>
          <p:cNvGraphicFramePr>
            <a:graphicFrameLocks noChangeAspect="1"/>
          </p:cNvGraphicFramePr>
          <p:nvPr>
            <p:extLst>
              <p:ext uri="{D42A27DB-BD31-4B8C-83A1-F6EECF244321}">
                <p14:modId xmlns:p14="http://schemas.microsoft.com/office/powerpoint/2010/main" val="2400152017"/>
              </p:ext>
            </p:extLst>
          </p:nvPr>
        </p:nvGraphicFramePr>
        <p:xfrm>
          <a:off x="1820231" y="4731838"/>
          <a:ext cx="1323975" cy="1973262"/>
        </p:xfrm>
        <a:graphic>
          <a:graphicData uri="http://schemas.openxmlformats.org/presentationml/2006/ole">
            <mc:AlternateContent xmlns:mc="http://schemas.openxmlformats.org/markup-compatibility/2006">
              <mc:Choice xmlns:v="urn:schemas-microsoft-com:vml" Requires="v">
                <p:oleObj spid="_x0000_s460426" name="Equation" r:id="rId19" imgW="545760" imgH="812520" progId="Equation.DSMT4">
                  <p:embed/>
                </p:oleObj>
              </mc:Choice>
              <mc:Fallback>
                <p:oleObj name="Equation" r:id="rId19" imgW="545760" imgH="812520" progId="Equation.DSMT4">
                  <p:embed/>
                  <p:pic>
                    <p:nvPicPr>
                      <p:cNvPr id="66" name="Object 10"/>
                      <p:cNvPicPr>
                        <a:picLocks noChangeAspect="1" noChangeArrowheads="1"/>
                      </p:cNvPicPr>
                      <p:nvPr/>
                    </p:nvPicPr>
                    <p:blipFill>
                      <a:blip r:embed="rId20"/>
                      <a:srcRect/>
                      <a:stretch>
                        <a:fillRect/>
                      </a:stretch>
                    </p:blipFill>
                    <p:spPr bwMode="auto">
                      <a:xfrm>
                        <a:off x="1820231" y="4731838"/>
                        <a:ext cx="1323975" cy="1973262"/>
                      </a:xfrm>
                      <a:prstGeom prst="rect">
                        <a:avLst/>
                      </a:prstGeom>
                      <a:noFill/>
                      <a:ln>
                        <a:noFill/>
                      </a:ln>
                      <a:effectLst/>
                      <a:extLst/>
                    </p:spPr>
                  </p:pic>
                </p:oleObj>
              </mc:Fallback>
            </mc:AlternateContent>
          </a:graphicData>
        </a:graphic>
      </p:graphicFrame>
      <p:graphicFrame>
        <p:nvGraphicFramePr>
          <p:cNvPr id="157" name="Object 10"/>
          <p:cNvGraphicFramePr>
            <a:graphicFrameLocks noChangeAspect="1"/>
          </p:cNvGraphicFramePr>
          <p:nvPr>
            <p:extLst>
              <p:ext uri="{D42A27DB-BD31-4B8C-83A1-F6EECF244321}">
                <p14:modId xmlns:p14="http://schemas.microsoft.com/office/powerpoint/2010/main" val="1537543269"/>
              </p:ext>
            </p:extLst>
          </p:nvPr>
        </p:nvGraphicFramePr>
        <p:xfrm>
          <a:off x="3710306" y="5683999"/>
          <a:ext cx="1241425" cy="895350"/>
        </p:xfrm>
        <a:graphic>
          <a:graphicData uri="http://schemas.openxmlformats.org/presentationml/2006/ole">
            <mc:AlternateContent xmlns:mc="http://schemas.openxmlformats.org/markup-compatibility/2006">
              <mc:Choice xmlns:v="urn:schemas-microsoft-com:vml" Requires="v">
                <p:oleObj spid="_x0000_s460427" name="公式" r:id="rId21" imgW="545760" imgH="393480" progId="Equation.3">
                  <p:embed/>
                </p:oleObj>
              </mc:Choice>
              <mc:Fallback>
                <p:oleObj name="公式" r:id="rId21" imgW="545760" imgH="393480" progId="Equation.3">
                  <p:embed/>
                  <p:pic>
                    <p:nvPicPr>
                      <p:cNvPr id="67" name="Object 10"/>
                      <p:cNvPicPr>
                        <a:picLocks noChangeAspect="1" noChangeArrowheads="1"/>
                      </p:cNvPicPr>
                      <p:nvPr/>
                    </p:nvPicPr>
                    <p:blipFill>
                      <a:blip r:embed="rId8"/>
                      <a:srcRect/>
                      <a:stretch>
                        <a:fillRect/>
                      </a:stretch>
                    </p:blipFill>
                    <p:spPr bwMode="auto">
                      <a:xfrm>
                        <a:off x="3710306" y="5683999"/>
                        <a:ext cx="1241425" cy="895350"/>
                      </a:xfrm>
                      <a:prstGeom prst="rect">
                        <a:avLst/>
                      </a:prstGeom>
                      <a:noFill/>
                      <a:ln>
                        <a:noFill/>
                      </a:ln>
                      <a:effectLst/>
                      <a:extLst/>
                    </p:spPr>
                  </p:pic>
                </p:oleObj>
              </mc:Fallback>
            </mc:AlternateContent>
          </a:graphicData>
        </a:graphic>
      </p:graphicFrame>
      <p:graphicFrame>
        <p:nvGraphicFramePr>
          <p:cNvPr id="158" name="Object 10"/>
          <p:cNvGraphicFramePr>
            <a:graphicFrameLocks noChangeAspect="1"/>
          </p:cNvGraphicFramePr>
          <p:nvPr>
            <p:extLst>
              <p:ext uri="{D42A27DB-BD31-4B8C-83A1-F6EECF244321}">
                <p14:modId xmlns:p14="http://schemas.microsoft.com/office/powerpoint/2010/main" val="1340135092"/>
              </p:ext>
            </p:extLst>
          </p:nvPr>
        </p:nvGraphicFramePr>
        <p:xfrm>
          <a:off x="5322351" y="4957678"/>
          <a:ext cx="1076325" cy="1616075"/>
        </p:xfrm>
        <a:graphic>
          <a:graphicData uri="http://schemas.openxmlformats.org/presentationml/2006/ole">
            <mc:AlternateContent xmlns:mc="http://schemas.openxmlformats.org/markup-compatibility/2006">
              <mc:Choice xmlns:v="urn:schemas-microsoft-com:vml" Requires="v">
                <p:oleObj spid="_x0000_s460428" name="Equation" r:id="rId22" imgW="457200" imgH="685800" progId="Equation.DSMT4">
                  <p:embed/>
                </p:oleObj>
              </mc:Choice>
              <mc:Fallback>
                <p:oleObj name="Equation" r:id="rId22" imgW="457200" imgH="685800" progId="Equation.DSMT4">
                  <p:embed/>
                  <p:pic>
                    <p:nvPicPr>
                      <p:cNvPr id="68" name="Object 10"/>
                      <p:cNvPicPr>
                        <a:picLocks noChangeAspect="1" noChangeArrowheads="1"/>
                      </p:cNvPicPr>
                      <p:nvPr/>
                    </p:nvPicPr>
                    <p:blipFill>
                      <a:blip r:embed="rId23"/>
                      <a:srcRect/>
                      <a:stretch>
                        <a:fillRect/>
                      </a:stretch>
                    </p:blipFill>
                    <p:spPr bwMode="auto">
                      <a:xfrm>
                        <a:off x="5322351" y="4957678"/>
                        <a:ext cx="1076325" cy="1616075"/>
                      </a:xfrm>
                      <a:prstGeom prst="rect">
                        <a:avLst/>
                      </a:prstGeom>
                      <a:noFill/>
                      <a:ln>
                        <a:noFill/>
                      </a:ln>
                      <a:effectLst/>
                      <a:extLst/>
                    </p:spPr>
                  </p:pic>
                </p:oleObj>
              </mc:Fallback>
            </mc:AlternateContent>
          </a:graphicData>
        </a:graphic>
      </p:graphicFrame>
      <p:grpSp>
        <p:nvGrpSpPr>
          <p:cNvPr id="159" name="Group 33"/>
          <p:cNvGrpSpPr>
            <a:grpSpLocks/>
          </p:cNvGrpSpPr>
          <p:nvPr/>
        </p:nvGrpSpPr>
        <p:grpSpPr bwMode="auto">
          <a:xfrm>
            <a:off x="4952548" y="4422544"/>
            <a:ext cx="1828800" cy="476250"/>
            <a:chOff x="852" y="720"/>
            <a:chExt cx="1152" cy="300"/>
          </a:xfrm>
        </p:grpSpPr>
        <p:sp>
          <p:nvSpPr>
            <p:cNvPr id="160"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1"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2"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3"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64" name="Object 59"/>
          <p:cNvGraphicFramePr>
            <a:graphicFrameLocks noChangeAspect="1"/>
          </p:cNvGraphicFramePr>
          <p:nvPr>
            <p:extLst>
              <p:ext uri="{D42A27DB-BD31-4B8C-83A1-F6EECF244321}">
                <p14:modId xmlns:p14="http://schemas.microsoft.com/office/powerpoint/2010/main" val="3973614246"/>
              </p:ext>
            </p:extLst>
          </p:nvPr>
        </p:nvGraphicFramePr>
        <p:xfrm>
          <a:off x="5646996" y="3715483"/>
          <a:ext cx="427037" cy="661987"/>
        </p:xfrm>
        <a:graphic>
          <a:graphicData uri="http://schemas.openxmlformats.org/presentationml/2006/ole">
            <mc:AlternateContent xmlns:mc="http://schemas.openxmlformats.org/markup-compatibility/2006">
              <mc:Choice xmlns:v="urn:schemas-microsoft-com:vml" Requires="v">
                <p:oleObj spid="_x0000_s460429" name="公式" r:id="rId24" imgW="139680" imgH="215640" progId="Equation.3">
                  <p:embed/>
                </p:oleObj>
              </mc:Choice>
              <mc:Fallback>
                <p:oleObj name="公式" r:id="rId24" imgW="139680" imgH="215640" progId="Equation.3">
                  <p:embed/>
                  <p:pic>
                    <p:nvPicPr>
                      <p:cNvPr id="74" name="Object 59"/>
                      <p:cNvPicPr>
                        <a:picLocks noChangeAspect="1" noChangeArrowheads="1"/>
                      </p:cNvPicPr>
                      <p:nvPr/>
                    </p:nvPicPr>
                    <p:blipFill>
                      <a:blip r:embed="rId25"/>
                      <a:srcRect/>
                      <a:stretch>
                        <a:fillRect/>
                      </a:stretch>
                    </p:blipFill>
                    <p:spPr bwMode="auto">
                      <a:xfrm>
                        <a:off x="5646996" y="3715483"/>
                        <a:ext cx="427037"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5" name="Group 47"/>
          <p:cNvGrpSpPr>
            <a:grpSpLocks/>
          </p:cNvGrpSpPr>
          <p:nvPr/>
        </p:nvGrpSpPr>
        <p:grpSpPr bwMode="auto">
          <a:xfrm>
            <a:off x="6703079" y="3860437"/>
            <a:ext cx="895350" cy="1733550"/>
            <a:chOff x="3216" y="336"/>
            <a:chExt cx="564" cy="1092"/>
          </a:xfrm>
        </p:grpSpPr>
        <p:grpSp>
          <p:nvGrpSpPr>
            <p:cNvPr id="166" name="Group 10"/>
            <p:cNvGrpSpPr>
              <a:grpSpLocks/>
            </p:cNvGrpSpPr>
            <p:nvPr/>
          </p:nvGrpSpPr>
          <p:grpSpPr bwMode="auto">
            <a:xfrm>
              <a:off x="3216" y="336"/>
              <a:ext cx="564" cy="1092"/>
              <a:chOff x="3216" y="516"/>
              <a:chExt cx="564" cy="1092"/>
            </a:xfrm>
          </p:grpSpPr>
          <p:sp>
            <p:nvSpPr>
              <p:cNvPr id="16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67"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70" name="Freeform 8"/>
          <p:cNvSpPr>
            <a:spLocks/>
          </p:cNvSpPr>
          <p:nvPr/>
        </p:nvSpPr>
        <p:spPr bwMode="auto">
          <a:xfrm rot="3736618">
            <a:off x="7022961" y="4218420"/>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71" name="对象 16"/>
          <p:cNvGraphicFramePr>
            <a:graphicFrameLocks noChangeAspect="1"/>
          </p:cNvGraphicFramePr>
          <p:nvPr>
            <p:extLst>
              <p:ext uri="{D42A27DB-BD31-4B8C-83A1-F6EECF244321}">
                <p14:modId xmlns:p14="http://schemas.microsoft.com/office/powerpoint/2010/main" val="1621502917"/>
              </p:ext>
            </p:extLst>
          </p:nvPr>
        </p:nvGraphicFramePr>
        <p:xfrm>
          <a:off x="7133469" y="4335542"/>
          <a:ext cx="488950" cy="436562"/>
        </p:xfrm>
        <a:graphic>
          <a:graphicData uri="http://schemas.openxmlformats.org/presentationml/2006/ole">
            <mc:AlternateContent xmlns:mc="http://schemas.openxmlformats.org/markup-compatibility/2006">
              <mc:Choice xmlns:v="urn:schemas-microsoft-com:vml" Requires="v">
                <p:oleObj spid="_x0000_s460430" name="公式" r:id="rId26" imgW="152334" imgH="139639" progId="Equation.3">
                  <p:embed/>
                </p:oleObj>
              </mc:Choice>
              <mc:Fallback>
                <p:oleObj name="公式" r:id="rId26" imgW="152334" imgH="139639" progId="Equation.3">
                  <p:embed/>
                  <p:pic>
                    <p:nvPicPr>
                      <p:cNvPr id="91" name="对象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33469" y="4335542"/>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2" name="Line 16"/>
          <p:cNvSpPr>
            <a:spLocks noChangeShapeType="1"/>
          </p:cNvSpPr>
          <p:nvPr/>
        </p:nvSpPr>
        <p:spPr bwMode="auto">
          <a:xfrm>
            <a:off x="7060267" y="3877900"/>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73" name="Object 58"/>
          <p:cNvGraphicFramePr>
            <a:graphicFrameLocks noChangeAspect="1"/>
          </p:cNvGraphicFramePr>
          <p:nvPr>
            <p:extLst>
              <p:ext uri="{D42A27DB-BD31-4B8C-83A1-F6EECF244321}">
                <p14:modId xmlns:p14="http://schemas.microsoft.com/office/powerpoint/2010/main" val="3095031071"/>
              </p:ext>
            </p:extLst>
          </p:nvPr>
        </p:nvGraphicFramePr>
        <p:xfrm>
          <a:off x="6251924" y="3383340"/>
          <a:ext cx="504825" cy="546100"/>
        </p:xfrm>
        <a:graphic>
          <a:graphicData uri="http://schemas.openxmlformats.org/presentationml/2006/ole">
            <mc:AlternateContent xmlns:mc="http://schemas.openxmlformats.org/markup-compatibility/2006">
              <mc:Choice xmlns:v="urn:schemas-microsoft-com:vml" Requires="v">
                <p:oleObj spid="_x0000_s460431" name="公式" r:id="rId27" imgW="152280" imgH="164880" progId="Equation.3">
                  <p:embed/>
                </p:oleObj>
              </mc:Choice>
              <mc:Fallback>
                <p:oleObj name="公式" r:id="rId27" imgW="152280" imgH="164880" progId="Equation.3">
                  <p:embed/>
                  <p:pic>
                    <p:nvPicPr>
                      <p:cNvPr id="93" name="Object 58"/>
                      <p:cNvPicPr>
                        <a:picLocks noChangeAspect="1" noChangeArrowheads="1"/>
                      </p:cNvPicPr>
                      <p:nvPr/>
                    </p:nvPicPr>
                    <p:blipFill>
                      <a:blip r:embed="rId16"/>
                      <a:srcRect/>
                      <a:stretch>
                        <a:fillRect/>
                      </a:stretch>
                    </p:blipFill>
                    <p:spPr bwMode="auto">
                      <a:xfrm>
                        <a:off x="6251924" y="3383340"/>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 name="AutoShape 20"/>
          <p:cNvSpPr>
            <a:spLocks noChangeArrowheads="1"/>
          </p:cNvSpPr>
          <p:nvPr/>
        </p:nvSpPr>
        <p:spPr bwMode="auto">
          <a:xfrm>
            <a:off x="6709462" y="3375966"/>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176" name="Group 63"/>
          <p:cNvGrpSpPr>
            <a:grpSpLocks/>
          </p:cNvGrpSpPr>
          <p:nvPr/>
        </p:nvGrpSpPr>
        <p:grpSpPr bwMode="auto">
          <a:xfrm>
            <a:off x="7617479" y="4508137"/>
            <a:ext cx="1828800" cy="419100"/>
            <a:chOff x="3792" y="744"/>
            <a:chExt cx="1152" cy="264"/>
          </a:xfrm>
        </p:grpSpPr>
        <p:sp>
          <p:nvSpPr>
            <p:cNvPr id="177"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8"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9"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0"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83" name="Object 56"/>
          <p:cNvGraphicFramePr>
            <a:graphicFrameLocks noChangeAspect="1"/>
          </p:cNvGraphicFramePr>
          <p:nvPr>
            <p:extLst>
              <p:ext uri="{D42A27DB-BD31-4B8C-83A1-F6EECF244321}">
                <p14:modId xmlns:p14="http://schemas.microsoft.com/office/powerpoint/2010/main" val="651451809"/>
              </p:ext>
            </p:extLst>
          </p:nvPr>
        </p:nvGraphicFramePr>
        <p:xfrm>
          <a:off x="7688718" y="3696128"/>
          <a:ext cx="2557463" cy="708025"/>
        </p:xfrm>
        <a:graphic>
          <a:graphicData uri="http://schemas.openxmlformats.org/presentationml/2006/ole">
            <mc:AlternateContent xmlns:mc="http://schemas.openxmlformats.org/markup-compatibility/2006">
              <mc:Choice xmlns:v="urn:schemas-microsoft-com:vml" Requires="v">
                <p:oleObj spid="_x0000_s460432" name="公式" r:id="rId28" imgW="825480" imgH="228600" progId="Equation.3">
                  <p:embed/>
                </p:oleObj>
              </mc:Choice>
              <mc:Fallback>
                <p:oleObj name="公式" r:id="rId28" imgW="825480" imgH="228600" progId="Equation.3">
                  <p:embed/>
                  <p:pic>
                    <p:nvPicPr>
                      <p:cNvPr id="175" name="Object 56"/>
                      <p:cNvPicPr>
                        <a:picLocks noChangeAspect="1" noChangeArrowheads="1"/>
                      </p:cNvPicPr>
                      <p:nvPr/>
                    </p:nvPicPr>
                    <p:blipFill>
                      <a:blip r:embed="rId29"/>
                      <a:srcRect/>
                      <a:stretch>
                        <a:fillRect/>
                      </a:stretch>
                    </p:blipFill>
                    <p:spPr bwMode="auto">
                      <a:xfrm>
                        <a:off x="7688718" y="3696128"/>
                        <a:ext cx="25574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 name="矩形 183"/>
          <p:cNvSpPr/>
          <p:nvPr/>
        </p:nvSpPr>
        <p:spPr>
          <a:xfrm>
            <a:off x="9726862" y="4388578"/>
            <a:ext cx="1574470" cy="646331"/>
          </a:xfrm>
          <a:prstGeom prst="rect">
            <a:avLst/>
          </a:prstGeom>
        </p:spPr>
        <p:txBody>
          <a:bodyPr wrap="none">
            <a:spAutoFit/>
          </a:bodyPr>
          <a:lstStyle/>
          <a:p>
            <a:r>
              <a:rPr lang="zh-CN" altLang="en-US" sz="3600" b="1" dirty="0">
                <a:solidFill>
                  <a:srgbClr val="CC3300"/>
                </a:solidFill>
                <a:latin typeface="Bookman Old Style" panose="02050604050505020204" pitchFamily="18" charset="0"/>
              </a:rPr>
              <a:t>有消光</a:t>
            </a:r>
          </a:p>
        </p:txBody>
      </p:sp>
      <p:sp>
        <p:nvSpPr>
          <p:cNvPr id="185" name="Text Box 22"/>
          <p:cNvSpPr txBox="1">
            <a:spLocks noChangeArrowheads="1"/>
          </p:cNvSpPr>
          <p:nvPr/>
        </p:nvSpPr>
        <p:spPr bwMode="auto">
          <a:xfrm>
            <a:off x="7441949" y="5240771"/>
            <a:ext cx="3977655" cy="1384995"/>
          </a:xfrm>
          <a:prstGeom prst="rect">
            <a:avLst/>
          </a:prstGeom>
          <a:noFill/>
          <a:ln w="9525">
            <a:noFill/>
            <a:miter lim="800000"/>
            <a:headEnd/>
            <a:tailEnd/>
          </a:ln>
        </p:spPr>
        <p:txBody>
          <a:bodyPr wrap="square">
            <a:spAutoFit/>
          </a:bodyPr>
          <a:lstStyle/>
          <a:p>
            <a:pPr>
              <a:defRPr/>
            </a:pPr>
            <a:r>
              <a:rPr lang="zh-CN" altLang="en-US" sz="2800" b="1" dirty="0">
                <a:solidFill>
                  <a:srgbClr val="9900CC"/>
                </a:solidFill>
                <a:latin typeface="宋体" pitchFamily="2" charset="-122"/>
              </a:rPr>
              <a:t>圆偏振光经</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9900CC"/>
                </a:solidFill>
                <a:latin typeface="宋体" pitchFamily="2" charset="-122"/>
              </a:rPr>
              <a:t>波片后成为线偏振光，转动检偏器，有最大光强和消光。</a:t>
            </a:r>
          </a:p>
        </p:txBody>
      </p:sp>
      <p:graphicFrame>
        <p:nvGraphicFramePr>
          <p:cNvPr id="85" name="Object 10"/>
          <p:cNvGraphicFramePr>
            <a:graphicFrameLocks noChangeAspect="1"/>
          </p:cNvGraphicFramePr>
          <p:nvPr>
            <p:extLst>
              <p:ext uri="{D42A27DB-BD31-4B8C-83A1-F6EECF244321}">
                <p14:modId xmlns:p14="http://schemas.microsoft.com/office/powerpoint/2010/main" val="3124663337"/>
              </p:ext>
            </p:extLst>
          </p:nvPr>
        </p:nvGraphicFramePr>
        <p:xfrm>
          <a:off x="8628211" y="2795285"/>
          <a:ext cx="3096535" cy="774687"/>
        </p:xfrm>
        <a:graphic>
          <a:graphicData uri="http://schemas.openxmlformats.org/presentationml/2006/ole">
            <mc:AlternateContent xmlns:mc="http://schemas.openxmlformats.org/markup-compatibility/2006">
              <mc:Choice xmlns:v="urn:schemas-microsoft-com:vml" Requires="v">
                <p:oleObj spid="_x0000_s460433" name="Equation" r:id="rId30" imgW="965160" imgH="228600" progId="Equation.DSMT4">
                  <p:embed/>
                </p:oleObj>
              </mc:Choice>
              <mc:Fallback>
                <p:oleObj name="Equation" r:id="rId30" imgW="965160" imgH="228600" progId="Equation.DSMT4">
                  <p:embed/>
                  <p:pic>
                    <p:nvPicPr>
                      <p:cNvPr id="38" name="Object 10"/>
                      <p:cNvPicPr>
                        <a:picLocks noChangeAspect="1" noChangeArrowheads="1"/>
                      </p:cNvPicPr>
                      <p:nvPr/>
                    </p:nvPicPr>
                    <p:blipFill>
                      <a:blip r:embed="rId31"/>
                      <a:srcRect/>
                      <a:stretch>
                        <a:fillRect/>
                      </a:stretch>
                    </p:blipFill>
                    <p:spPr bwMode="auto">
                      <a:xfrm>
                        <a:off x="8628211" y="2795285"/>
                        <a:ext cx="3096535" cy="774687"/>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5332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1000"/>
                                        <p:tgtEl>
                                          <p:spTgt spid="26"/>
                                        </p:tgtEl>
                                      </p:cBhvr>
                                    </p:animEffect>
                                    <p:anim calcmode="lin" valueType="num">
                                      <p:cBhvr>
                                        <p:cTn id="19" dur="1000" fill="hold"/>
                                        <p:tgtEl>
                                          <p:spTgt spid="26"/>
                                        </p:tgtEl>
                                        <p:attrNameLst>
                                          <p:attrName>ppt_x</p:attrName>
                                        </p:attrNameLst>
                                      </p:cBhvr>
                                      <p:tavLst>
                                        <p:tav tm="0">
                                          <p:val>
                                            <p:strVal val="#ppt_x"/>
                                          </p:val>
                                        </p:tav>
                                        <p:tav tm="100000">
                                          <p:val>
                                            <p:strVal val="#ppt_x"/>
                                          </p:val>
                                        </p:tav>
                                      </p:tavLst>
                                    </p:anim>
                                    <p:anim calcmode="lin" valueType="num">
                                      <p:cBhvr>
                                        <p:cTn id="2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0"/>
                                        <p:tgtEl>
                                          <p:spTgt spid="38"/>
                                        </p:tgtEl>
                                      </p:cBhvr>
                                    </p:animEffect>
                                    <p:anim calcmode="lin" valueType="num">
                                      <p:cBhvr>
                                        <p:cTn id="40" dur="1000" fill="hold"/>
                                        <p:tgtEl>
                                          <p:spTgt spid="38"/>
                                        </p:tgtEl>
                                        <p:attrNameLst>
                                          <p:attrName>ppt_x</p:attrName>
                                        </p:attrNameLst>
                                      </p:cBhvr>
                                      <p:tavLst>
                                        <p:tav tm="0">
                                          <p:val>
                                            <p:strVal val="#ppt_x"/>
                                          </p:val>
                                        </p:tav>
                                        <p:tav tm="100000">
                                          <p:val>
                                            <p:strVal val="#ppt_x"/>
                                          </p:val>
                                        </p:tav>
                                      </p:tavLst>
                                    </p:anim>
                                    <p:anim calcmode="lin" valueType="num">
                                      <p:cBhvr>
                                        <p:cTn id="41"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12"/>
                                        </p:tgtEl>
                                        <p:attrNameLst>
                                          <p:attrName>style.visibility</p:attrName>
                                        </p:attrNameLst>
                                      </p:cBhvr>
                                      <p:to>
                                        <p:strVal val="visible"/>
                                      </p:to>
                                    </p:set>
                                    <p:anim calcmode="lin" valueType="num">
                                      <p:cBhvr additive="base">
                                        <p:cTn id="46" dur="500" fill="hold"/>
                                        <p:tgtEl>
                                          <p:spTgt spid="112"/>
                                        </p:tgtEl>
                                        <p:attrNameLst>
                                          <p:attrName>ppt_x</p:attrName>
                                        </p:attrNameLst>
                                      </p:cBhvr>
                                      <p:tavLst>
                                        <p:tav tm="0">
                                          <p:val>
                                            <p:strVal val="#ppt_x"/>
                                          </p:val>
                                        </p:tav>
                                        <p:tav tm="100000">
                                          <p:val>
                                            <p:strVal val="#ppt_x"/>
                                          </p:val>
                                        </p:tav>
                                      </p:tavLst>
                                    </p:anim>
                                    <p:anim calcmode="lin" valueType="num">
                                      <p:cBhvr additive="base">
                                        <p:cTn id="47"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20"/>
                                        </p:tgtEl>
                                        <p:attrNameLst>
                                          <p:attrName>style.visibility</p:attrName>
                                        </p:attrNameLst>
                                      </p:cBhvr>
                                      <p:to>
                                        <p:strVal val="visible"/>
                                      </p:to>
                                    </p:set>
                                    <p:animEffect transition="in" filter="fade">
                                      <p:cBhvr>
                                        <p:cTn id="52" dur="1000"/>
                                        <p:tgtEl>
                                          <p:spTgt spid="120"/>
                                        </p:tgtEl>
                                      </p:cBhvr>
                                    </p:animEffect>
                                    <p:anim calcmode="lin" valueType="num">
                                      <p:cBhvr>
                                        <p:cTn id="53" dur="1000" fill="hold"/>
                                        <p:tgtEl>
                                          <p:spTgt spid="120"/>
                                        </p:tgtEl>
                                        <p:attrNameLst>
                                          <p:attrName>ppt_x</p:attrName>
                                        </p:attrNameLst>
                                      </p:cBhvr>
                                      <p:tavLst>
                                        <p:tav tm="0">
                                          <p:val>
                                            <p:strVal val="#ppt_x"/>
                                          </p:val>
                                        </p:tav>
                                        <p:tav tm="100000">
                                          <p:val>
                                            <p:strVal val="#ppt_x"/>
                                          </p:val>
                                        </p:tav>
                                      </p:tavLst>
                                    </p:anim>
                                    <p:anim calcmode="lin" valueType="num">
                                      <p:cBhvr>
                                        <p:cTn id="5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28"/>
                                        </p:tgtEl>
                                        <p:attrNameLst>
                                          <p:attrName>style.visibility</p:attrName>
                                        </p:attrNameLst>
                                      </p:cBhvr>
                                      <p:to>
                                        <p:strVal val="visible"/>
                                      </p:to>
                                    </p:set>
                                    <p:anim calcmode="lin" valueType="num">
                                      <p:cBhvr additive="base">
                                        <p:cTn id="59" dur="500" fill="hold"/>
                                        <p:tgtEl>
                                          <p:spTgt spid="128"/>
                                        </p:tgtEl>
                                        <p:attrNameLst>
                                          <p:attrName>ppt_x</p:attrName>
                                        </p:attrNameLst>
                                      </p:cBhvr>
                                      <p:tavLst>
                                        <p:tav tm="0">
                                          <p:val>
                                            <p:strVal val="#ppt_x"/>
                                          </p:val>
                                        </p:tav>
                                        <p:tav tm="100000">
                                          <p:val>
                                            <p:strVal val="#ppt_x"/>
                                          </p:val>
                                        </p:tav>
                                      </p:tavLst>
                                    </p:anim>
                                    <p:anim calcmode="lin" valueType="num">
                                      <p:cBhvr additive="base">
                                        <p:cTn id="60"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36"/>
                                        </p:tgtEl>
                                        <p:attrNameLst>
                                          <p:attrName>style.visibility</p:attrName>
                                        </p:attrNameLst>
                                      </p:cBhvr>
                                      <p:to>
                                        <p:strVal val="visible"/>
                                      </p:to>
                                    </p:set>
                                    <p:animEffect transition="in" filter="fade">
                                      <p:cBhvr>
                                        <p:cTn id="65" dur="1000"/>
                                        <p:tgtEl>
                                          <p:spTgt spid="136"/>
                                        </p:tgtEl>
                                      </p:cBhvr>
                                    </p:animEffect>
                                    <p:anim calcmode="lin" valueType="num">
                                      <p:cBhvr>
                                        <p:cTn id="66" dur="1000" fill="hold"/>
                                        <p:tgtEl>
                                          <p:spTgt spid="136"/>
                                        </p:tgtEl>
                                        <p:attrNameLst>
                                          <p:attrName>ppt_x</p:attrName>
                                        </p:attrNameLst>
                                      </p:cBhvr>
                                      <p:tavLst>
                                        <p:tav tm="0">
                                          <p:val>
                                            <p:strVal val="#ppt_x"/>
                                          </p:val>
                                        </p:tav>
                                        <p:tav tm="100000">
                                          <p:val>
                                            <p:strVal val="#ppt_x"/>
                                          </p:val>
                                        </p:tav>
                                      </p:tavLst>
                                    </p:anim>
                                    <p:anim calcmode="lin" valueType="num">
                                      <p:cBhvr>
                                        <p:cTn id="67"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35"/>
                                        </p:tgtEl>
                                        <p:attrNameLst>
                                          <p:attrName>style.visibility</p:attrName>
                                        </p:attrNameLst>
                                      </p:cBhvr>
                                      <p:to>
                                        <p:strVal val="visible"/>
                                      </p:to>
                                    </p:set>
                                    <p:anim calcmode="lin" valueType="num">
                                      <p:cBhvr additive="base">
                                        <p:cTn id="72" dur="500" fill="hold"/>
                                        <p:tgtEl>
                                          <p:spTgt spid="135"/>
                                        </p:tgtEl>
                                        <p:attrNameLst>
                                          <p:attrName>ppt_x</p:attrName>
                                        </p:attrNameLst>
                                      </p:cBhvr>
                                      <p:tavLst>
                                        <p:tav tm="0">
                                          <p:val>
                                            <p:strVal val="#ppt_x"/>
                                          </p:val>
                                        </p:tav>
                                        <p:tav tm="100000">
                                          <p:val>
                                            <p:strVal val="#ppt_x"/>
                                          </p:val>
                                        </p:tav>
                                      </p:tavLst>
                                    </p:anim>
                                    <p:anim calcmode="lin" valueType="num">
                                      <p:cBhvr additive="base">
                                        <p:cTn id="73"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33"/>
                                        </p:tgtEl>
                                        <p:attrNameLst>
                                          <p:attrName>style.visibility</p:attrName>
                                        </p:attrNameLst>
                                      </p:cBhvr>
                                      <p:to>
                                        <p:strVal val="visible"/>
                                      </p:to>
                                    </p:set>
                                    <p:anim calcmode="lin" valueType="num">
                                      <p:cBhvr additive="base">
                                        <p:cTn id="78" dur="500" fill="hold"/>
                                        <p:tgtEl>
                                          <p:spTgt spid="133"/>
                                        </p:tgtEl>
                                        <p:attrNameLst>
                                          <p:attrName>ppt_x</p:attrName>
                                        </p:attrNameLst>
                                      </p:cBhvr>
                                      <p:tavLst>
                                        <p:tav tm="0">
                                          <p:val>
                                            <p:strVal val="#ppt_x"/>
                                          </p:val>
                                        </p:tav>
                                        <p:tav tm="100000">
                                          <p:val>
                                            <p:strVal val="#ppt_x"/>
                                          </p:val>
                                        </p:tav>
                                      </p:tavLst>
                                    </p:anim>
                                    <p:anim calcmode="lin" valueType="num">
                                      <p:cBhvr additive="base">
                                        <p:cTn id="79"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34"/>
                                        </p:tgtEl>
                                        <p:attrNameLst>
                                          <p:attrName>style.visibility</p:attrName>
                                        </p:attrNameLst>
                                      </p:cBhvr>
                                      <p:to>
                                        <p:strVal val="visible"/>
                                      </p:to>
                                    </p:set>
                                    <p:animEffect transition="in" filter="fade">
                                      <p:cBhvr>
                                        <p:cTn id="84" dur="1000"/>
                                        <p:tgtEl>
                                          <p:spTgt spid="134"/>
                                        </p:tgtEl>
                                      </p:cBhvr>
                                    </p:animEffect>
                                    <p:anim calcmode="lin" valueType="num">
                                      <p:cBhvr>
                                        <p:cTn id="85" dur="1000" fill="hold"/>
                                        <p:tgtEl>
                                          <p:spTgt spid="134"/>
                                        </p:tgtEl>
                                        <p:attrNameLst>
                                          <p:attrName>ppt_x</p:attrName>
                                        </p:attrNameLst>
                                      </p:cBhvr>
                                      <p:tavLst>
                                        <p:tav tm="0">
                                          <p:val>
                                            <p:strVal val="#ppt_x"/>
                                          </p:val>
                                        </p:tav>
                                        <p:tav tm="100000">
                                          <p:val>
                                            <p:strVal val="#ppt_x"/>
                                          </p:val>
                                        </p:tav>
                                      </p:tavLst>
                                    </p:anim>
                                    <p:anim calcmode="lin" valueType="num">
                                      <p:cBhvr>
                                        <p:cTn id="86"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37"/>
                                        </p:tgtEl>
                                        <p:attrNameLst>
                                          <p:attrName>style.visibility</p:attrName>
                                        </p:attrNameLst>
                                      </p:cBhvr>
                                      <p:to>
                                        <p:strVal val="visible"/>
                                      </p:to>
                                    </p:set>
                                    <p:animEffect transition="in" filter="wipe(left)">
                                      <p:cBhvr>
                                        <p:cTn id="91" dur="500"/>
                                        <p:tgtEl>
                                          <p:spTgt spid="137"/>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38"/>
                                        </p:tgtEl>
                                        <p:attrNameLst>
                                          <p:attrName>style.visibility</p:attrName>
                                        </p:attrNameLst>
                                      </p:cBhvr>
                                      <p:to>
                                        <p:strVal val="visible"/>
                                      </p:to>
                                    </p:set>
                                    <p:anim calcmode="lin" valueType="num">
                                      <p:cBhvr additive="base">
                                        <p:cTn id="96" dur="500" fill="hold"/>
                                        <p:tgtEl>
                                          <p:spTgt spid="138"/>
                                        </p:tgtEl>
                                        <p:attrNameLst>
                                          <p:attrName>ppt_x</p:attrName>
                                        </p:attrNameLst>
                                      </p:cBhvr>
                                      <p:tavLst>
                                        <p:tav tm="0">
                                          <p:val>
                                            <p:strVal val="#ppt_x"/>
                                          </p:val>
                                        </p:tav>
                                        <p:tav tm="100000">
                                          <p:val>
                                            <p:strVal val="#ppt_x"/>
                                          </p:val>
                                        </p:tav>
                                      </p:tavLst>
                                    </p:anim>
                                    <p:anim calcmode="lin" valueType="num">
                                      <p:cBhvr additive="base">
                                        <p:cTn id="97"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143"/>
                                        </p:tgtEl>
                                        <p:attrNameLst>
                                          <p:attrName>style.visibility</p:attrName>
                                        </p:attrNameLst>
                                      </p:cBhvr>
                                      <p:to>
                                        <p:strVal val="visible"/>
                                      </p:to>
                                    </p:set>
                                    <p:animEffect transition="in" filter="fade">
                                      <p:cBhvr>
                                        <p:cTn id="102" dur="1000"/>
                                        <p:tgtEl>
                                          <p:spTgt spid="143"/>
                                        </p:tgtEl>
                                      </p:cBhvr>
                                    </p:animEffect>
                                    <p:anim calcmode="lin" valueType="num">
                                      <p:cBhvr>
                                        <p:cTn id="103" dur="1000" fill="hold"/>
                                        <p:tgtEl>
                                          <p:spTgt spid="143"/>
                                        </p:tgtEl>
                                        <p:attrNameLst>
                                          <p:attrName>ppt_x</p:attrName>
                                        </p:attrNameLst>
                                      </p:cBhvr>
                                      <p:tavLst>
                                        <p:tav tm="0">
                                          <p:val>
                                            <p:strVal val="#ppt_x"/>
                                          </p:val>
                                        </p:tav>
                                        <p:tav tm="100000">
                                          <p:val>
                                            <p:strVal val="#ppt_x"/>
                                          </p:val>
                                        </p:tav>
                                      </p:tavLst>
                                    </p:anim>
                                    <p:anim calcmode="lin" valueType="num">
                                      <p:cBhvr>
                                        <p:cTn id="104"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144"/>
                                        </p:tgtEl>
                                        <p:attrNameLst>
                                          <p:attrName>style.visibility</p:attrName>
                                        </p:attrNameLst>
                                      </p:cBhvr>
                                      <p:to>
                                        <p:strVal val="visible"/>
                                      </p:to>
                                    </p:set>
                                    <p:animEffect transition="in" filter="barn(inVertical)">
                                      <p:cBhvr>
                                        <p:cTn id="109" dur="500"/>
                                        <p:tgtEl>
                                          <p:spTgt spid="144"/>
                                        </p:tgtEl>
                                      </p:cBhvr>
                                    </p:animEffect>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145"/>
                                        </p:tgtEl>
                                        <p:attrNameLst>
                                          <p:attrName>style.visibility</p:attrName>
                                        </p:attrNameLst>
                                      </p:cBhvr>
                                      <p:to>
                                        <p:strVal val="visible"/>
                                      </p:to>
                                    </p:set>
                                    <p:animEffect transition="in" filter="fade">
                                      <p:cBhvr>
                                        <p:cTn id="114" dur="1000"/>
                                        <p:tgtEl>
                                          <p:spTgt spid="145"/>
                                        </p:tgtEl>
                                      </p:cBhvr>
                                    </p:animEffect>
                                    <p:anim calcmode="lin" valueType="num">
                                      <p:cBhvr>
                                        <p:cTn id="115" dur="1000" fill="hold"/>
                                        <p:tgtEl>
                                          <p:spTgt spid="145"/>
                                        </p:tgtEl>
                                        <p:attrNameLst>
                                          <p:attrName>ppt_x</p:attrName>
                                        </p:attrNameLst>
                                      </p:cBhvr>
                                      <p:tavLst>
                                        <p:tav tm="0">
                                          <p:val>
                                            <p:strVal val="#ppt_x"/>
                                          </p:val>
                                        </p:tav>
                                        <p:tav tm="100000">
                                          <p:val>
                                            <p:strVal val="#ppt_x"/>
                                          </p:val>
                                        </p:tav>
                                      </p:tavLst>
                                    </p:anim>
                                    <p:anim calcmode="lin" valueType="num">
                                      <p:cBhvr>
                                        <p:cTn id="116" dur="1000" fill="hold"/>
                                        <p:tgtEl>
                                          <p:spTgt spid="145"/>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9" presetClass="entr" presetSubtype="0" fill="hold" nodeType="clickEffect">
                                  <p:stCondLst>
                                    <p:cond delay="0"/>
                                  </p:stCondLst>
                                  <p:childTnLst>
                                    <p:set>
                                      <p:cBhvr>
                                        <p:cTn id="120" dur="1" fill="hold">
                                          <p:stCondLst>
                                            <p:cond delay="0"/>
                                          </p:stCondLst>
                                        </p:cTn>
                                        <p:tgtEl>
                                          <p:spTgt spid="146"/>
                                        </p:tgtEl>
                                        <p:attrNameLst>
                                          <p:attrName>style.visibility</p:attrName>
                                        </p:attrNameLst>
                                      </p:cBhvr>
                                      <p:to>
                                        <p:strVal val="visible"/>
                                      </p:to>
                                    </p:set>
                                    <p:animEffect transition="in" filter="dissolve">
                                      <p:cBhvr>
                                        <p:cTn id="121" dur="500"/>
                                        <p:tgtEl>
                                          <p:spTgt spid="146"/>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152"/>
                                        </p:tgtEl>
                                        <p:attrNameLst>
                                          <p:attrName>style.visibility</p:attrName>
                                        </p:attrNameLst>
                                      </p:cBhvr>
                                      <p:to>
                                        <p:strVal val="visible"/>
                                      </p:to>
                                    </p:set>
                                    <p:anim calcmode="lin" valueType="num">
                                      <p:cBhvr additive="base">
                                        <p:cTn id="126" dur="500" fill="hold"/>
                                        <p:tgtEl>
                                          <p:spTgt spid="152"/>
                                        </p:tgtEl>
                                        <p:attrNameLst>
                                          <p:attrName>ppt_x</p:attrName>
                                        </p:attrNameLst>
                                      </p:cBhvr>
                                      <p:tavLst>
                                        <p:tav tm="0">
                                          <p:val>
                                            <p:strVal val="#ppt_x"/>
                                          </p:val>
                                        </p:tav>
                                        <p:tav tm="100000">
                                          <p:val>
                                            <p:strVal val="#ppt_x"/>
                                          </p:val>
                                        </p:tav>
                                      </p:tavLst>
                                    </p:anim>
                                    <p:anim calcmode="lin" valueType="num">
                                      <p:cBhvr additive="base">
                                        <p:cTn id="127" dur="500" fill="hold"/>
                                        <p:tgtEl>
                                          <p:spTgt spid="152"/>
                                        </p:tgtEl>
                                        <p:attrNameLst>
                                          <p:attrName>ppt_y</p:attrName>
                                        </p:attrNameLst>
                                      </p:cBhvr>
                                      <p:tavLst>
                                        <p:tav tm="0">
                                          <p:val>
                                            <p:strVal val="1+#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153"/>
                                        </p:tgtEl>
                                        <p:attrNameLst>
                                          <p:attrName>style.visibility</p:attrName>
                                        </p:attrNameLst>
                                      </p:cBhvr>
                                      <p:to>
                                        <p:strVal val="visible"/>
                                      </p:to>
                                    </p:set>
                                    <p:anim calcmode="lin" valueType="num">
                                      <p:cBhvr additive="base">
                                        <p:cTn id="130" dur="500" fill="hold"/>
                                        <p:tgtEl>
                                          <p:spTgt spid="153"/>
                                        </p:tgtEl>
                                        <p:attrNameLst>
                                          <p:attrName>ppt_x</p:attrName>
                                        </p:attrNameLst>
                                      </p:cBhvr>
                                      <p:tavLst>
                                        <p:tav tm="0">
                                          <p:val>
                                            <p:strVal val="#ppt_x"/>
                                          </p:val>
                                        </p:tav>
                                        <p:tav tm="100000">
                                          <p:val>
                                            <p:strVal val="#ppt_x"/>
                                          </p:val>
                                        </p:tav>
                                      </p:tavLst>
                                    </p:anim>
                                    <p:anim calcmode="lin" valueType="num">
                                      <p:cBhvr additive="base">
                                        <p:cTn id="131" dur="500" fill="hold"/>
                                        <p:tgtEl>
                                          <p:spTgt spid="153"/>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154"/>
                                        </p:tgtEl>
                                        <p:attrNameLst>
                                          <p:attrName>style.visibility</p:attrName>
                                        </p:attrNameLst>
                                      </p:cBhvr>
                                      <p:to>
                                        <p:strVal val="visible"/>
                                      </p:to>
                                    </p:set>
                                    <p:anim calcmode="lin" valueType="num">
                                      <p:cBhvr additive="base">
                                        <p:cTn id="134" dur="500" fill="hold"/>
                                        <p:tgtEl>
                                          <p:spTgt spid="154"/>
                                        </p:tgtEl>
                                        <p:attrNameLst>
                                          <p:attrName>ppt_x</p:attrName>
                                        </p:attrNameLst>
                                      </p:cBhvr>
                                      <p:tavLst>
                                        <p:tav tm="0">
                                          <p:val>
                                            <p:strVal val="#ppt_x"/>
                                          </p:val>
                                        </p:tav>
                                        <p:tav tm="100000">
                                          <p:val>
                                            <p:strVal val="#ppt_x"/>
                                          </p:val>
                                        </p:tav>
                                      </p:tavLst>
                                    </p:anim>
                                    <p:anim calcmode="lin" valueType="num">
                                      <p:cBhvr additive="base">
                                        <p:cTn id="135" dur="500" fill="hold"/>
                                        <p:tgtEl>
                                          <p:spTgt spid="154"/>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155"/>
                                        </p:tgtEl>
                                        <p:attrNameLst>
                                          <p:attrName>style.visibility</p:attrName>
                                        </p:attrNameLst>
                                      </p:cBhvr>
                                      <p:to>
                                        <p:strVal val="visible"/>
                                      </p:to>
                                    </p:set>
                                    <p:anim calcmode="lin" valueType="num">
                                      <p:cBhvr additive="base">
                                        <p:cTn id="138" dur="500" fill="hold"/>
                                        <p:tgtEl>
                                          <p:spTgt spid="155"/>
                                        </p:tgtEl>
                                        <p:attrNameLst>
                                          <p:attrName>ppt_x</p:attrName>
                                        </p:attrNameLst>
                                      </p:cBhvr>
                                      <p:tavLst>
                                        <p:tav tm="0">
                                          <p:val>
                                            <p:strVal val="#ppt_x"/>
                                          </p:val>
                                        </p:tav>
                                        <p:tav tm="100000">
                                          <p:val>
                                            <p:strVal val="#ppt_x"/>
                                          </p:val>
                                        </p:tav>
                                      </p:tavLst>
                                    </p:anim>
                                    <p:anim calcmode="lin" valueType="num">
                                      <p:cBhvr additive="base">
                                        <p:cTn id="139"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156"/>
                                        </p:tgtEl>
                                        <p:attrNameLst>
                                          <p:attrName>style.visibility</p:attrName>
                                        </p:attrNameLst>
                                      </p:cBhvr>
                                      <p:to>
                                        <p:strVal val="visible"/>
                                      </p:to>
                                    </p:set>
                                    <p:animEffect transition="in" filter="fade">
                                      <p:cBhvr>
                                        <p:cTn id="144" dur="1000"/>
                                        <p:tgtEl>
                                          <p:spTgt spid="156"/>
                                        </p:tgtEl>
                                      </p:cBhvr>
                                    </p:animEffect>
                                    <p:anim calcmode="lin" valueType="num">
                                      <p:cBhvr>
                                        <p:cTn id="145" dur="1000" fill="hold"/>
                                        <p:tgtEl>
                                          <p:spTgt spid="156"/>
                                        </p:tgtEl>
                                        <p:attrNameLst>
                                          <p:attrName>ppt_x</p:attrName>
                                        </p:attrNameLst>
                                      </p:cBhvr>
                                      <p:tavLst>
                                        <p:tav tm="0">
                                          <p:val>
                                            <p:strVal val="#ppt_x"/>
                                          </p:val>
                                        </p:tav>
                                        <p:tav tm="100000">
                                          <p:val>
                                            <p:strVal val="#ppt_x"/>
                                          </p:val>
                                        </p:tav>
                                      </p:tavLst>
                                    </p:anim>
                                    <p:anim calcmode="lin" valueType="num">
                                      <p:cBhvr>
                                        <p:cTn id="146" dur="10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157"/>
                                        </p:tgtEl>
                                        <p:attrNameLst>
                                          <p:attrName>style.visibility</p:attrName>
                                        </p:attrNameLst>
                                      </p:cBhvr>
                                      <p:to>
                                        <p:strVal val="visible"/>
                                      </p:to>
                                    </p:set>
                                    <p:animEffect transition="in" filter="fade">
                                      <p:cBhvr>
                                        <p:cTn id="151" dur="1000"/>
                                        <p:tgtEl>
                                          <p:spTgt spid="157"/>
                                        </p:tgtEl>
                                      </p:cBhvr>
                                    </p:animEffect>
                                    <p:anim calcmode="lin" valueType="num">
                                      <p:cBhvr>
                                        <p:cTn id="152" dur="1000" fill="hold"/>
                                        <p:tgtEl>
                                          <p:spTgt spid="157"/>
                                        </p:tgtEl>
                                        <p:attrNameLst>
                                          <p:attrName>ppt_x</p:attrName>
                                        </p:attrNameLst>
                                      </p:cBhvr>
                                      <p:tavLst>
                                        <p:tav tm="0">
                                          <p:val>
                                            <p:strVal val="#ppt_x"/>
                                          </p:val>
                                        </p:tav>
                                        <p:tav tm="100000">
                                          <p:val>
                                            <p:strVal val="#ppt_x"/>
                                          </p:val>
                                        </p:tav>
                                      </p:tavLst>
                                    </p:anim>
                                    <p:anim calcmode="lin" valueType="num">
                                      <p:cBhvr>
                                        <p:cTn id="153"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nodeType="clickEffect">
                                  <p:stCondLst>
                                    <p:cond delay="0"/>
                                  </p:stCondLst>
                                  <p:childTnLst>
                                    <p:set>
                                      <p:cBhvr>
                                        <p:cTn id="157" dur="1" fill="hold">
                                          <p:stCondLst>
                                            <p:cond delay="0"/>
                                          </p:stCondLst>
                                        </p:cTn>
                                        <p:tgtEl>
                                          <p:spTgt spid="158"/>
                                        </p:tgtEl>
                                        <p:attrNameLst>
                                          <p:attrName>style.visibility</p:attrName>
                                        </p:attrNameLst>
                                      </p:cBhvr>
                                      <p:to>
                                        <p:strVal val="visible"/>
                                      </p:to>
                                    </p:set>
                                    <p:animEffect transition="in" filter="fade">
                                      <p:cBhvr>
                                        <p:cTn id="158" dur="1000"/>
                                        <p:tgtEl>
                                          <p:spTgt spid="158"/>
                                        </p:tgtEl>
                                      </p:cBhvr>
                                    </p:animEffect>
                                    <p:anim calcmode="lin" valueType="num">
                                      <p:cBhvr>
                                        <p:cTn id="159" dur="1000" fill="hold"/>
                                        <p:tgtEl>
                                          <p:spTgt spid="158"/>
                                        </p:tgtEl>
                                        <p:attrNameLst>
                                          <p:attrName>ppt_x</p:attrName>
                                        </p:attrNameLst>
                                      </p:cBhvr>
                                      <p:tavLst>
                                        <p:tav tm="0">
                                          <p:val>
                                            <p:strVal val="#ppt_x"/>
                                          </p:val>
                                        </p:tav>
                                        <p:tav tm="100000">
                                          <p:val>
                                            <p:strVal val="#ppt_x"/>
                                          </p:val>
                                        </p:tav>
                                      </p:tavLst>
                                    </p:anim>
                                    <p:anim calcmode="lin" valueType="num">
                                      <p:cBhvr>
                                        <p:cTn id="160" dur="1000" fill="hold"/>
                                        <p:tgtEl>
                                          <p:spTgt spid="158"/>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159"/>
                                        </p:tgtEl>
                                        <p:attrNameLst>
                                          <p:attrName>style.visibility</p:attrName>
                                        </p:attrNameLst>
                                      </p:cBhvr>
                                      <p:to>
                                        <p:strVal val="visible"/>
                                      </p:to>
                                    </p:set>
                                    <p:anim calcmode="lin" valueType="num">
                                      <p:cBhvr additive="base">
                                        <p:cTn id="165" dur="500" fill="hold"/>
                                        <p:tgtEl>
                                          <p:spTgt spid="159"/>
                                        </p:tgtEl>
                                        <p:attrNameLst>
                                          <p:attrName>ppt_x</p:attrName>
                                        </p:attrNameLst>
                                      </p:cBhvr>
                                      <p:tavLst>
                                        <p:tav tm="0">
                                          <p:val>
                                            <p:strVal val="#ppt_x"/>
                                          </p:val>
                                        </p:tav>
                                        <p:tav tm="100000">
                                          <p:val>
                                            <p:strVal val="#ppt_x"/>
                                          </p:val>
                                        </p:tav>
                                      </p:tavLst>
                                    </p:anim>
                                    <p:anim calcmode="lin" valueType="num">
                                      <p:cBhvr additive="base">
                                        <p:cTn id="166"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nodeType="clickEffect">
                                  <p:stCondLst>
                                    <p:cond delay="0"/>
                                  </p:stCondLst>
                                  <p:childTnLst>
                                    <p:set>
                                      <p:cBhvr>
                                        <p:cTn id="170" dur="1" fill="hold">
                                          <p:stCondLst>
                                            <p:cond delay="0"/>
                                          </p:stCondLst>
                                        </p:cTn>
                                        <p:tgtEl>
                                          <p:spTgt spid="164"/>
                                        </p:tgtEl>
                                        <p:attrNameLst>
                                          <p:attrName>style.visibility</p:attrName>
                                        </p:attrNameLst>
                                      </p:cBhvr>
                                      <p:to>
                                        <p:strVal val="visible"/>
                                      </p:to>
                                    </p:set>
                                    <p:animEffect transition="in" filter="fade">
                                      <p:cBhvr>
                                        <p:cTn id="171" dur="1000"/>
                                        <p:tgtEl>
                                          <p:spTgt spid="164"/>
                                        </p:tgtEl>
                                      </p:cBhvr>
                                    </p:animEffect>
                                    <p:anim calcmode="lin" valueType="num">
                                      <p:cBhvr>
                                        <p:cTn id="172" dur="1000" fill="hold"/>
                                        <p:tgtEl>
                                          <p:spTgt spid="164"/>
                                        </p:tgtEl>
                                        <p:attrNameLst>
                                          <p:attrName>ppt_x</p:attrName>
                                        </p:attrNameLst>
                                      </p:cBhvr>
                                      <p:tavLst>
                                        <p:tav tm="0">
                                          <p:val>
                                            <p:strVal val="#ppt_x"/>
                                          </p:val>
                                        </p:tav>
                                        <p:tav tm="100000">
                                          <p:val>
                                            <p:strVal val="#ppt_x"/>
                                          </p:val>
                                        </p:tav>
                                      </p:tavLst>
                                    </p:anim>
                                    <p:anim calcmode="lin" valueType="num">
                                      <p:cBhvr>
                                        <p:cTn id="173" dur="10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nodeType="clickEffect">
                                  <p:stCondLst>
                                    <p:cond delay="0"/>
                                  </p:stCondLst>
                                  <p:childTnLst>
                                    <p:set>
                                      <p:cBhvr>
                                        <p:cTn id="177" dur="1" fill="hold">
                                          <p:stCondLst>
                                            <p:cond delay="0"/>
                                          </p:stCondLst>
                                        </p:cTn>
                                        <p:tgtEl>
                                          <p:spTgt spid="165"/>
                                        </p:tgtEl>
                                        <p:attrNameLst>
                                          <p:attrName>style.visibility</p:attrName>
                                        </p:attrNameLst>
                                      </p:cBhvr>
                                      <p:to>
                                        <p:strVal val="visible"/>
                                      </p:to>
                                    </p:set>
                                    <p:anim calcmode="lin" valueType="num">
                                      <p:cBhvr additive="base">
                                        <p:cTn id="178" dur="500" fill="hold"/>
                                        <p:tgtEl>
                                          <p:spTgt spid="165"/>
                                        </p:tgtEl>
                                        <p:attrNameLst>
                                          <p:attrName>ppt_x</p:attrName>
                                        </p:attrNameLst>
                                      </p:cBhvr>
                                      <p:tavLst>
                                        <p:tav tm="0">
                                          <p:val>
                                            <p:strVal val="#ppt_x"/>
                                          </p:val>
                                        </p:tav>
                                        <p:tav tm="100000">
                                          <p:val>
                                            <p:strVal val="#ppt_x"/>
                                          </p:val>
                                        </p:tav>
                                      </p:tavLst>
                                    </p:anim>
                                    <p:anim calcmode="lin" valueType="num">
                                      <p:cBhvr additive="base">
                                        <p:cTn id="179"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42" presetClass="entr" presetSubtype="0" fill="hold" nodeType="clickEffect">
                                  <p:stCondLst>
                                    <p:cond delay="0"/>
                                  </p:stCondLst>
                                  <p:childTnLst>
                                    <p:set>
                                      <p:cBhvr>
                                        <p:cTn id="183" dur="1" fill="hold">
                                          <p:stCondLst>
                                            <p:cond delay="0"/>
                                          </p:stCondLst>
                                        </p:cTn>
                                        <p:tgtEl>
                                          <p:spTgt spid="173"/>
                                        </p:tgtEl>
                                        <p:attrNameLst>
                                          <p:attrName>style.visibility</p:attrName>
                                        </p:attrNameLst>
                                      </p:cBhvr>
                                      <p:to>
                                        <p:strVal val="visible"/>
                                      </p:to>
                                    </p:set>
                                    <p:animEffect transition="in" filter="fade">
                                      <p:cBhvr>
                                        <p:cTn id="184" dur="1000"/>
                                        <p:tgtEl>
                                          <p:spTgt spid="173"/>
                                        </p:tgtEl>
                                      </p:cBhvr>
                                    </p:animEffect>
                                    <p:anim calcmode="lin" valueType="num">
                                      <p:cBhvr>
                                        <p:cTn id="185" dur="1000" fill="hold"/>
                                        <p:tgtEl>
                                          <p:spTgt spid="173"/>
                                        </p:tgtEl>
                                        <p:attrNameLst>
                                          <p:attrName>ppt_x</p:attrName>
                                        </p:attrNameLst>
                                      </p:cBhvr>
                                      <p:tavLst>
                                        <p:tav tm="0">
                                          <p:val>
                                            <p:strVal val="#ppt_x"/>
                                          </p:val>
                                        </p:tav>
                                        <p:tav tm="100000">
                                          <p:val>
                                            <p:strVal val="#ppt_x"/>
                                          </p:val>
                                        </p:tav>
                                      </p:tavLst>
                                    </p:anim>
                                    <p:anim calcmode="lin" valueType="num">
                                      <p:cBhvr>
                                        <p:cTn id="186" dur="1000" fill="hold"/>
                                        <p:tgtEl>
                                          <p:spTgt spid="173"/>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172"/>
                                        </p:tgtEl>
                                        <p:attrNameLst>
                                          <p:attrName>style.visibility</p:attrName>
                                        </p:attrNameLst>
                                      </p:cBhvr>
                                      <p:to>
                                        <p:strVal val="visible"/>
                                      </p:to>
                                    </p:set>
                                    <p:anim calcmode="lin" valueType="num">
                                      <p:cBhvr additive="base">
                                        <p:cTn id="191" dur="500" fill="hold"/>
                                        <p:tgtEl>
                                          <p:spTgt spid="172"/>
                                        </p:tgtEl>
                                        <p:attrNameLst>
                                          <p:attrName>ppt_x</p:attrName>
                                        </p:attrNameLst>
                                      </p:cBhvr>
                                      <p:tavLst>
                                        <p:tav tm="0">
                                          <p:val>
                                            <p:strVal val="#ppt_x"/>
                                          </p:val>
                                        </p:tav>
                                        <p:tav tm="100000">
                                          <p:val>
                                            <p:strVal val="#ppt_x"/>
                                          </p:val>
                                        </p:tav>
                                      </p:tavLst>
                                    </p:anim>
                                    <p:anim calcmode="lin" valueType="num">
                                      <p:cBhvr additive="base">
                                        <p:cTn id="192" dur="500" fill="hold"/>
                                        <p:tgtEl>
                                          <p:spTgt spid="172"/>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170"/>
                                        </p:tgtEl>
                                        <p:attrNameLst>
                                          <p:attrName>style.visibility</p:attrName>
                                        </p:attrNameLst>
                                      </p:cBhvr>
                                      <p:to>
                                        <p:strVal val="visible"/>
                                      </p:to>
                                    </p:set>
                                    <p:anim calcmode="lin" valueType="num">
                                      <p:cBhvr additive="base">
                                        <p:cTn id="197" dur="500" fill="hold"/>
                                        <p:tgtEl>
                                          <p:spTgt spid="170"/>
                                        </p:tgtEl>
                                        <p:attrNameLst>
                                          <p:attrName>ppt_x</p:attrName>
                                        </p:attrNameLst>
                                      </p:cBhvr>
                                      <p:tavLst>
                                        <p:tav tm="0">
                                          <p:val>
                                            <p:strVal val="#ppt_x"/>
                                          </p:val>
                                        </p:tav>
                                        <p:tav tm="100000">
                                          <p:val>
                                            <p:strVal val="#ppt_x"/>
                                          </p:val>
                                        </p:tav>
                                      </p:tavLst>
                                    </p:anim>
                                    <p:anim calcmode="lin" valueType="num">
                                      <p:cBhvr additive="base">
                                        <p:cTn id="198"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171"/>
                                        </p:tgtEl>
                                        <p:attrNameLst>
                                          <p:attrName>style.visibility</p:attrName>
                                        </p:attrNameLst>
                                      </p:cBhvr>
                                      <p:to>
                                        <p:strVal val="visible"/>
                                      </p:to>
                                    </p:set>
                                    <p:animEffect transition="in" filter="fade">
                                      <p:cBhvr>
                                        <p:cTn id="203" dur="1000"/>
                                        <p:tgtEl>
                                          <p:spTgt spid="171"/>
                                        </p:tgtEl>
                                      </p:cBhvr>
                                    </p:animEffect>
                                    <p:anim calcmode="lin" valueType="num">
                                      <p:cBhvr>
                                        <p:cTn id="204" dur="1000" fill="hold"/>
                                        <p:tgtEl>
                                          <p:spTgt spid="171"/>
                                        </p:tgtEl>
                                        <p:attrNameLst>
                                          <p:attrName>ppt_x</p:attrName>
                                        </p:attrNameLst>
                                      </p:cBhvr>
                                      <p:tavLst>
                                        <p:tav tm="0">
                                          <p:val>
                                            <p:strVal val="#ppt_x"/>
                                          </p:val>
                                        </p:tav>
                                        <p:tav tm="100000">
                                          <p:val>
                                            <p:strVal val="#ppt_x"/>
                                          </p:val>
                                        </p:tav>
                                      </p:tavLst>
                                    </p:anim>
                                    <p:anim calcmode="lin" valueType="num">
                                      <p:cBhvr>
                                        <p:cTn id="205"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174"/>
                                        </p:tgtEl>
                                        <p:attrNameLst>
                                          <p:attrName>style.visibility</p:attrName>
                                        </p:attrNameLst>
                                      </p:cBhvr>
                                      <p:to>
                                        <p:strVal val="visible"/>
                                      </p:to>
                                    </p:set>
                                    <p:animEffect transition="in" filter="wipe(left)">
                                      <p:cBhvr>
                                        <p:cTn id="210" dur="500"/>
                                        <p:tgtEl>
                                          <p:spTgt spid="174"/>
                                        </p:tgtEl>
                                      </p:cBhvr>
                                    </p:animEffect>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nodeType="clickEffect">
                                  <p:stCondLst>
                                    <p:cond delay="0"/>
                                  </p:stCondLst>
                                  <p:childTnLst>
                                    <p:set>
                                      <p:cBhvr>
                                        <p:cTn id="214" dur="1" fill="hold">
                                          <p:stCondLst>
                                            <p:cond delay="0"/>
                                          </p:stCondLst>
                                        </p:cTn>
                                        <p:tgtEl>
                                          <p:spTgt spid="176"/>
                                        </p:tgtEl>
                                        <p:attrNameLst>
                                          <p:attrName>style.visibility</p:attrName>
                                        </p:attrNameLst>
                                      </p:cBhvr>
                                      <p:to>
                                        <p:strVal val="visible"/>
                                      </p:to>
                                    </p:set>
                                    <p:anim calcmode="lin" valueType="num">
                                      <p:cBhvr additive="base">
                                        <p:cTn id="215" dur="500" fill="hold"/>
                                        <p:tgtEl>
                                          <p:spTgt spid="176"/>
                                        </p:tgtEl>
                                        <p:attrNameLst>
                                          <p:attrName>ppt_x</p:attrName>
                                        </p:attrNameLst>
                                      </p:cBhvr>
                                      <p:tavLst>
                                        <p:tav tm="0">
                                          <p:val>
                                            <p:strVal val="#ppt_x"/>
                                          </p:val>
                                        </p:tav>
                                        <p:tav tm="100000">
                                          <p:val>
                                            <p:strVal val="#ppt_x"/>
                                          </p:val>
                                        </p:tav>
                                      </p:tavLst>
                                    </p:anim>
                                    <p:anim calcmode="lin" valueType="num">
                                      <p:cBhvr additive="base">
                                        <p:cTn id="216" dur="500" fill="hold"/>
                                        <p:tgtEl>
                                          <p:spTgt spid="176"/>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42" presetClass="entr" presetSubtype="0" fill="hold" nodeType="clickEffect">
                                  <p:stCondLst>
                                    <p:cond delay="0"/>
                                  </p:stCondLst>
                                  <p:childTnLst>
                                    <p:set>
                                      <p:cBhvr>
                                        <p:cTn id="220" dur="1" fill="hold">
                                          <p:stCondLst>
                                            <p:cond delay="0"/>
                                          </p:stCondLst>
                                        </p:cTn>
                                        <p:tgtEl>
                                          <p:spTgt spid="183"/>
                                        </p:tgtEl>
                                        <p:attrNameLst>
                                          <p:attrName>style.visibility</p:attrName>
                                        </p:attrNameLst>
                                      </p:cBhvr>
                                      <p:to>
                                        <p:strVal val="visible"/>
                                      </p:to>
                                    </p:set>
                                    <p:animEffect transition="in" filter="fade">
                                      <p:cBhvr>
                                        <p:cTn id="221" dur="1000"/>
                                        <p:tgtEl>
                                          <p:spTgt spid="183"/>
                                        </p:tgtEl>
                                      </p:cBhvr>
                                    </p:animEffect>
                                    <p:anim calcmode="lin" valueType="num">
                                      <p:cBhvr>
                                        <p:cTn id="222" dur="1000" fill="hold"/>
                                        <p:tgtEl>
                                          <p:spTgt spid="183"/>
                                        </p:tgtEl>
                                        <p:attrNameLst>
                                          <p:attrName>ppt_x</p:attrName>
                                        </p:attrNameLst>
                                      </p:cBhvr>
                                      <p:tavLst>
                                        <p:tav tm="0">
                                          <p:val>
                                            <p:strVal val="#ppt_x"/>
                                          </p:val>
                                        </p:tav>
                                        <p:tav tm="100000">
                                          <p:val>
                                            <p:strVal val="#ppt_x"/>
                                          </p:val>
                                        </p:tav>
                                      </p:tavLst>
                                    </p:anim>
                                    <p:anim calcmode="lin" valueType="num">
                                      <p:cBhvr>
                                        <p:cTn id="223"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26" presetClass="entr" presetSubtype="0" fill="hold" grpId="0" nodeType="clickEffect">
                                  <p:stCondLst>
                                    <p:cond delay="0"/>
                                  </p:stCondLst>
                                  <p:childTnLst>
                                    <p:set>
                                      <p:cBhvr>
                                        <p:cTn id="227" dur="1" fill="hold">
                                          <p:stCondLst>
                                            <p:cond delay="0"/>
                                          </p:stCondLst>
                                        </p:cTn>
                                        <p:tgtEl>
                                          <p:spTgt spid="184"/>
                                        </p:tgtEl>
                                        <p:attrNameLst>
                                          <p:attrName>style.visibility</p:attrName>
                                        </p:attrNameLst>
                                      </p:cBhvr>
                                      <p:to>
                                        <p:strVal val="visible"/>
                                      </p:to>
                                    </p:set>
                                    <p:animEffect transition="in" filter="wipe(down)">
                                      <p:cBhvr>
                                        <p:cTn id="228" dur="580">
                                          <p:stCondLst>
                                            <p:cond delay="0"/>
                                          </p:stCondLst>
                                        </p:cTn>
                                        <p:tgtEl>
                                          <p:spTgt spid="184"/>
                                        </p:tgtEl>
                                      </p:cBhvr>
                                    </p:animEffect>
                                    <p:anim calcmode="lin" valueType="num">
                                      <p:cBhvr>
                                        <p:cTn id="229" dur="1822" tmFilter="0,0; 0.14,0.36; 0.43,0.73; 0.71,0.91; 1.0,1.0">
                                          <p:stCondLst>
                                            <p:cond delay="0"/>
                                          </p:stCondLst>
                                        </p:cTn>
                                        <p:tgtEl>
                                          <p:spTgt spid="184"/>
                                        </p:tgtEl>
                                        <p:attrNameLst>
                                          <p:attrName>ppt_x</p:attrName>
                                        </p:attrNameLst>
                                      </p:cBhvr>
                                      <p:tavLst>
                                        <p:tav tm="0">
                                          <p:val>
                                            <p:strVal val="#ppt_x-0.25"/>
                                          </p:val>
                                        </p:tav>
                                        <p:tav tm="100000">
                                          <p:val>
                                            <p:strVal val="#ppt_x"/>
                                          </p:val>
                                        </p:tav>
                                      </p:tavLst>
                                    </p:anim>
                                    <p:anim calcmode="lin" valueType="num">
                                      <p:cBhvr>
                                        <p:cTn id="230" dur="664" tmFilter="0.0,0.0; 0.25,0.07; 0.50,0.2; 0.75,0.467; 1.0,1.0">
                                          <p:stCondLst>
                                            <p:cond delay="0"/>
                                          </p:stCondLst>
                                        </p:cTn>
                                        <p:tgtEl>
                                          <p:spTgt spid="184"/>
                                        </p:tgtEl>
                                        <p:attrNameLst>
                                          <p:attrName>ppt_y</p:attrName>
                                        </p:attrNameLst>
                                      </p:cBhvr>
                                      <p:tavLst>
                                        <p:tav tm="0" fmla="#ppt_y-sin(pi*$)/3">
                                          <p:val>
                                            <p:fltVal val="0.5"/>
                                          </p:val>
                                        </p:tav>
                                        <p:tav tm="100000">
                                          <p:val>
                                            <p:fltVal val="1"/>
                                          </p:val>
                                        </p:tav>
                                      </p:tavLst>
                                    </p:anim>
                                    <p:anim calcmode="lin" valueType="num">
                                      <p:cBhvr>
                                        <p:cTn id="231" dur="664" tmFilter="0, 0; 0.125,0.2665; 0.25,0.4; 0.375,0.465; 0.5,0.5;  0.625,0.535; 0.75,0.6; 0.875,0.7335; 1,1">
                                          <p:stCondLst>
                                            <p:cond delay="664"/>
                                          </p:stCondLst>
                                        </p:cTn>
                                        <p:tgtEl>
                                          <p:spTgt spid="184"/>
                                        </p:tgtEl>
                                        <p:attrNameLst>
                                          <p:attrName>ppt_y</p:attrName>
                                        </p:attrNameLst>
                                      </p:cBhvr>
                                      <p:tavLst>
                                        <p:tav tm="0" fmla="#ppt_y-sin(pi*$)/9">
                                          <p:val>
                                            <p:fltVal val="0"/>
                                          </p:val>
                                        </p:tav>
                                        <p:tav tm="100000">
                                          <p:val>
                                            <p:fltVal val="1"/>
                                          </p:val>
                                        </p:tav>
                                      </p:tavLst>
                                    </p:anim>
                                    <p:anim calcmode="lin" valueType="num">
                                      <p:cBhvr>
                                        <p:cTn id="232" dur="332" tmFilter="0, 0; 0.125,0.2665; 0.25,0.4; 0.375,0.465; 0.5,0.5;  0.625,0.535; 0.75,0.6; 0.875,0.7335; 1,1">
                                          <p:stCondLst>
                                            <p:cond delay="1324"/>
                                          </p:stCondLst>
                                        </p:cTn>
                                        <p:tgtEl>
                                          <p:spTgt spid="184"/>
                                        </p:tgtEl>
                                        <p:attrNameLst>
                                          <p:attrName>ppt_y</p:attrName>
                                        </p:attrNameLst>
                                      </p:cBhvr>
                                      <p:tavLst>
                                        <p:tav tm="0" fmla="#ppt_y-sin(pi*$)/27">
                                          <p:val>
                                            <p:fltVal val="0"/>
                                          </p:val>
                                        </p:tav>
                                        <p:tav tm="100000">
                                          <p:val>
                                            <p:fltVal val="1"/>
                                          </p:val>
                                        </p:tav>
                                      </p:tavLst>
                                    </p:anim>
                                    <p:anim calcmode="lin" valueType="num">
                                      <p:cBhvr>
                                        <p:cTn id="233" dur="164" tmFilter="0, 0; 0.125,0.2665; 0.25,0.4; 0.375,0.465; 0.5,0.5;  0.625,0.535; 0.75,0.6; 0.875,0.7335; 1,1">
                                          <p:stCondLst>
                                            <p:cond delay="1656"/>
                                          </p:stCondLst>
                                        </p:cTn>
                                        <p:tgtEl>
                                          <p:spTgt spid="184"/>
                                        </p:tgtEl>
                                        <p:attrNameLst>
                                          <p:attrName>ppt_y</p:attrName>
                                        </p:attrNameLst>
                                      </p:cBhvr>
                                      <p:tavLst>
                                        <p:tav tm="0" fmla="#ppt_y-sin(pi*$)/81">
                                          <p:val>
                                            <p:fltVal val="0"/>
                                          </p:val>
                                        </p:tav>
                                        <p:tav tm="100000">
                                          <p:val>
                                            <p:fltVal val="1"/>
                                          </p:val>
                                        </p:tav>
                                      </p:tavLst>
                                    </p:anim>
                                    <p:animScale>
                                      <p:cBhvr>
                                        <p:cTn id="234" dur="26">
                                          <p:stCondLst>
                                            <p:cond delay="650"/>
                                          </p:stCondLst>
                                        </p:cTn>
                                        <p:tgtEl>
                                          <p:spTgt spid="184"/>
                                        </p:tgtEl>
                                      </p:cBhvr>
                                      <p:to x="100000" y="60000"/>
                                    </p:animScale>
                                    <p:animScale>
                                      <p:cBhvr>
                                        <p:cTn id="235" dur="166" decel="50000">
                                          <p:stCondLst>
                                            <p:cond delay="676"/>
                                          </p:stCondLst>
                                        </p:cTn>
                                        <p:tgtEl>
                                          <p:spTgt spid="184"/>
                                        </p:tgtEl>
                                      </p:cBhvr>
                                      <p:to x="100000" y="100000"/>
                                    </p:animScale>
                                    <p:animScale>
                                      <p:cBhvr>
                                        <p:cTn id="236" dur="26">
                                          <p:stCondLst>
                                            <p:cond delay="1312"/>
                                          </p:stCondLst>
                                        </p:cTn>
                                        <p:tgtEl>
                                          <p:spTgt spid="184"/>
                                        </p:tgtEl>
                                      </p:cBhvr>
                                      <p:to x="100000" y="80000"/>
                                    </p:animScale>
                                    <p:animScale>
                                      <p:cBhvr>
                                        <p:cTn id="237" dur="166" decel="50000">
                                          <p:stCondLst>
                                            <p:cond delay="1338"/>
                                          </p:stCondLst>
                                        </p:cTn>
                                        <p:tgtEl>
                                          <p:spTgt spid="184"/>
                                        </p:tgtEl>
                                      </p:cBhvr>
                                      <p:to x="100000" y="100000"/>
                                    </p:animScale>
                                    <p:animScale>
                                      <p:cBhvr>
                                        <p:cTn id="238" dur="26">
                                          <p:stCondLst>
                                            <p:cond delay="1642"/>
                                          </p:stCondLst>
                                        </p:cTn>
                                        <p:tgtEl>
                                          <p:spTgt spid="184"/>
                                        </p:tgtEl>
                                      </p:cBhvr>
                                      <p:to x="100000" y="90000"/>
                                    </p:animScale>
                                    <p:animScale>
                                      <p:cBhvr>
                                        <p:cTn id="239" dur="166" decel="50000">
                                          <p:stCondLst>
                                            <p:cond delay="1668"/>
                                          </p:stCondLst>
                                        </p:cTn>
                                        <p:tgtEl>
                                          <p:spTgt spid="184"/>
                                        </p:tgtEl>
                                      </p:cBhvr>
                                      <p:to x="100000" y="100000"/>
                                    </p:animScale>
                                    <p:animScale>
                                      <p:cBhvr>
                                        <p:cTn id="240" dur="26">
                                          <p:stCondLst>
                                            <p:cond delay="1808"/>
                                          </p:stCondLst>
                                        </p:cTn>
                                        <p:tgtEl>
                                          <p:spTgt spid="184"/>
                                        </p:tgtEl>
                                      </p:cBhvr>
                                      <p:to x="100000" y="95000"/>
                                    </p:animScale>
                                    <p:animScale>
                                      <p:cBhvr>
                                        <p:cTn id="241" dur="166" decel="50000">
                                          <p:stCondLst>
                                            <p:cond delay="1834"/>
                                          </p:stCondLst>
                                        </p:cTn>
                                        <p:tgtEl>
                                          <p:spTgt spid="184"/>
                                        </p:tgtEl>
                                      </p:cBhvr>
                                      <p:to x="100000" y="100000"/>
                                    </p:animScale>
                                  </p:childTnLst>
                                </p:cTn>
                              </p:par>
                            </p:childTnLst>
                          </p:cTn>
                        </p:par>
                      </p:childTnLst>
                    </p:cTn>
                  </p:par>
                  <p:par>
                    <p:cTn id="242" fill="hold">
                      <p:stCondLst>
                        <p:cond delay="indefinite"/>
                      </p:stCondLst>
                      <p:childTnLst>
                        <p:par>
                          <p:cTn id="243" fill="hold">
                            <p:stCondLst>
                              <p:cond delay="0"/>
                            </p:stCondLst>
                            <p:childTnLst>
                              <p:par>
                                <p:cTn id="244" presetID="45" presetClass="entr" presetSubtype="0" fill="hold" grpId="0" nodeType="clickEffect">
                                  <p:stCondLst>
                                    <p:cond delay="0"/>
                                  </p:stCondLst>
                                  <p:childTnLst>
                                    <p:set>
                                      <p:cBhvr>
                                        <p:cTn id="245" dur="1" fill="hold">
                                          <p:stCondLst>
                                            <p:cond delay="0"/>
                                          </p:stCondLst>
                                        </p:cTn>
                                        <p:tgtEl>
                                          <p:spTgt spid="185"/>
                                        </p:tgtEl>
                                        <p:attrNameLst>
                                          <p:attrName>style.visibility</p:attrName>
                                        </p:attrNameLst>
                                      </p:cBhvr>
                                      <p:to>
                                        <p:strVal val="visible"/>
                                      </p:to>
                                    </p:set>
                                    <p:animEffect transition="in" filter="fade">
                                      <p:cBhvr>
                                        <p:cTn id="246" dur="2000"/>
                                        <p:tgtEl>
                                          <p:spTgt spid="185"/>
                                        </p:tgtEl>
                                      </p:cBhvr>
                                    </p:animEffect>
                                    <p:anim calcmode="lin" valueType="num">
                                      <p:cBhvr>
                                        <p:cTn id="247" dur="2000" fill="hold"/>
                                        <p:tgtEl>
                                          <p:spTgt spid="185"/>
                                        </p:tgtEl>
                                        <p:attrNameLst>
                                          <p:attrName>ppt_w</p:attrName>
                                        </p:attrNameLst>
                                      </p:cBhvr>
                                      <p:tavLst>
                                        <p:tav tm="0" fmla="#ppt_w*sin(2.5*pi*$)">
                                          <p:val>
                                            <p:fltVal val="0"/>
                                          </p:val>
                                        </p:tav>
                                        <p:tav tm="100000">
                                          <p:val>
                                            <p:fltVal val="1"/>
                                          </p:val>
                                        </p:tav>
                                      </p:tavLst>
                                    </p:anim>
                                    <p:anim calcmode="lin" valueType="num">
                                      <p:cBhvr>
                                        <p:cTn id="248" dur="2000" fill="hold"/>
                                        <p:tgtEl>
                                          <p:spTgt spid="18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5" grpId="0" animBg="1"/>
      <p:bldP spid="137" grpId="0" animBg="1" autoUpdateAnimBg="0"/>
      <p:bldP spid="144" grpId="0"/>
      <p:bldP spid="145" grpId="0"/>
      <p:bldP spid="152" grpId="0" animBg="1"/>
      <p:bldP spid="153" grpId="0" animBg="1"/>
      <p:bldP spid="154" grpId="0" animBg="1"/>
      <p:bldP spid="155" grpId="0" animBg="1"/>
      <p:bldP spid="170" grpId="0" animBg="1"/>
      <p:bldP spid="172" grpId="0" animBg="1"/>
      <p:bldP spid="174" grpId="0" animBg="1" autoUpdateAnimBg="0"/>
      <p:bldP spid="184" grpId="0"/>
      <p:bldP spid="18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a:grpSpLocks/>
          </p:cNvGrpSpPr>
          <p:nvPr/>
        </p:nvGrpSpPr>
        <p:grpSpPr bwMode="auto">
          <a:xfrm>
            <a:off x="4168504" y="321287"/>
            <a:ext cx="895350" cy="2209800"/>
            <a:chOff x="1008" y="2424"/>
            <a:chExt cx="648" cy="1644"/>
          </a:xfrm>
        </p:grpSpPr>
        <p:grpSp>
          <p:nvGrpSpPr>
            <p:cNvPr id="12" name="Group 11"/>
            <p:cNvGrpSpPr>
              <a:grpSpLocks/>
            </p:cNvGrpSpPr>
            <p:nvPr/>
          </p:nvGrpSpPr>
          <p:grpSpPr bwMode="auto">
            <a:xfrm>
              <a:off x="1008" y="2424"/>
              <a:ext cx="648" cy="1644"/>
              <a:chOff x="2172" y="936"/>
              <a:chExt cx="648" cy="1644"/>
            </a:xfrm>
          </p:grpSpPr>
          <p:sp>
            <p:nvSpPr>
              <p:cNvPr id="14"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5"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6"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3"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33"/>
          <p:cNvGrpSpPr>
            <a:grpSpLocks/>
          </p:cNvGrpSpPr>
          <p:nvPr/>
        </p:nvGrpSpPr>
        <p:grpSpPr bwMode="auto">
          <a:xfrm>
            <a:off x="2367222" y="1276584"/>
            <a:ext cx="1828800" cy="501650"/>
            <a:chOff x="852" y="720"/>
            <a:chExt cx="1152" cy="316"/>
          </a:xfrm>
        </p:grpSpPr>
        <p:sp>
          <p:nvSpPr>
            <p:cNvPr id="18"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Oval 27"/>
            <p:cNvSpPr>
              <a:spLocks noChangeArrowheads="1"/>
            </p:cNvSpPr>
            <p:nvPr/>
          </p:nvSpPr>
          <p:spPr bwMode="auto">
            <a:xfrm>
              <a:off x="1243" y="821"/>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Oval 28"/>
            <p:cNvSpPr>
              <a:spLocks noChangeArrowheads="1"/>
            </p:cNvSpPr>
            <p:nvPr/>
          </p:nvSpPr>
          <p:spPr bwMode="auto">
            <a:xfrm>
              <a:off x="1777" y="821"/>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31"/>
            <p:cNvSpPr>
              <a:spLocks noChangeShapeType="1"/>
            </p:cNvSpPr>
            <p:nvPr/>
          </p:nvSpPr>
          <p:spPr bwMode="auto">
            <a:xfrm>
              <a:off x="1093"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32"/>
            <p:cNvSpPr>
              <a:spLocks noChangeShapeType="1"/>
            </p:cNvSpPr>
            <p:nvPr/>
          </p:nvSpPr>
          <p:spPr bwMode="auto">
            <a:xfrm>
              <a:off x="1506" y="736"/>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4" name="Line 31"/>
          <p:cNvSpPr>
            <a:spLocks noChangeShapeType="1"/>
          </p:cNvSpPr>
          <p:nvPr/>
        </p:nvSpPr>
        <p:spPr bwMode="auto">
          <a:xfrm>
            <a:off x="3648111" y="1301577"/>
            <a:ext cx="0" cy="47625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5" name="Object 55"/>
          <p:cNvGraphicFramePr>
            <a:graphicFrameLocks noChangeAspect="1"/>
          </p:cNvGraphicFramePr>
          <p:nvPr>
            <p:extLst>
              <p:ext uri="{D42A27DB-BD31-4B8C-83A1-F6EECF244321}">
                <p14:modId xmlns:p14="http://schemas.microsoft.com/office/powerpoint/2010/main" val="1368732040"/>
              </p:ext>
            </p:extLst>
          </p:nvPr>
        </p:nvGraphicFramePr>
        <p:xfrm>
          <a:off x="1654362" y="1221637"/>
          <a:ext cx="439737" cy="684213"/>
        </p:xfrm>
        <a:graphic>
          <a:graphicData uri="http://schemas.openxmlformats.org/presentationml/2006/ole">
            <mc:AlternateContent xmlns:mc="http://schemas.openxmlformats.org/markup-compatibility/2006">
              <mc:Choice xmlns:v="urn:schemas-microsoft-com:vml" Requires="v">
                <p:oleObj spid="_x0000_s461426" name="Equation" r:id="rId3" imgW="165028" imgH="228501" progId="Equation.3">
                  <p:embed/>
                </p:oleObj>
              </mc:Choice>
              <mc:Fallback>
                <p:oleObj name="Equation" r:id="rId3" imgW="165028" imgH="228501" progId="Equation.3">
                  <p:embed/>
                  <p:pic>
                    <p:nvPicPr>
                      <p:cNvPr id="25"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4362" y="1221637"/>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10"/>
          <p:cNvGraphicFramePr>
            <a:graphicFrameLocks noChangeAspect="1"/>
          </p:cNvGraphicFramePr>
          <p:nvPr>
            <p:extLst>
              <p:ext uri="{D42A27DB-BD31-4B8C-83A1-F6EECF244321}">
                <p14:modId xmlns:p14="http://schemas.microsoft.com/office/powerpoint/2010/main" val="934445806"/>
              </p:ext>
            </p:extLst>
          </p:nvPr>
        </p:nvGraphicFramePr>
        <p:xfrm>
          <a:off x="2003907" y="1783285"/>
          <a:ext cx="1930553" cy="483004"/>
        </p:xfrm>
        <a:graphic>
          <a:graphicData uri="http://schemas.openxmlformats.org/presentationml/2006/ole">
            <mc:AlternateContent xmlns:mc="http://schemas.openxmlformats.org/markup-compatibility/2006">
              <mc:Choice xmlns:v="urn:schemas-microsoft-com:vml" Requires="v">
                <p:oleObj spid="_x0000_s461427" name="公式" r:id="rId5" imgW="863280" imgH="215640" progId="Equation.3">
                  <p:embed/>
                </p:oleObj>
              </mc:Choice>
              <mc:Fallback>
                <p:oleObj name="公式" r:id="rId5" imgW="863280" imgH="215640" progId="Equation.3">
                  <p:embed/>
                  <p:pic>
                    <p:nvPicPr>
                      <p:cNvPr id="26" name="Object 10"/>
                      <p:cNvPicPr>
                        <a:picLocks noChangeAspect="1" noChangeArrowheads="1"/>
                      </p:cNvPicPr>
                      <p:nvPr/>
                    </p:nvPicPr>
                    <p:blipFill>
                      <a:blip r:embed="rId6"/>
                      <a:srcRect/>
                      <a:stretch>
                        <a:fillRect/>
                      </a:stretch>
                    </p:blipFill>
                    <p:spPr bwMode="auto">
                      <a:xfrm>
                        <a:off x="2003907" y="1783285"/>
                        <a:ext cx="1930553" cy="483004"/>
                      </a:xfrm>
                      <a:prstGeom prst="rect">
                        <a:avLst/>
                      </a:prstGeom>
                      <a:noFill/>
                      <a:ln>
                        <a:noFill/>
                      </a:ln>
                      <a:effectLst/>
                      <a:extLst/>
                    </p:spPr>
                  </p:pic>
                </p:oleObj>
              </mc:Fallback>
            </mc:AlternateContent>
          </a:graphicData>
        </a:graphic>
      </p:graphicFrame>
      <p:graphicFrame>
        <p:nvGraphicFramePr>
          <p:cNvPr id="27" name="Object 10"/>
          <p:cNvGraphicFramePr>
            <a:graphicFrameLocks noChangeAspect="1"/>
          </p:cNvGraphicFramePr>
          <p:nvPr>
            <p:extLst>
              <p:ext uri="{D42A27DB-BD31-4B8C-83A1-F6EECF244321}">
                <p14:modId xmlns:p14="http://schemas.microsoft.com/office/powerpoint/2010/main" val="3004629950"/>
              </p:ext>
            </p:extLst>
          </p:nvPr>
        </p:nvGraphicFramePr>
        <p:xfrm>
          <a:off x="4042823" y="2440407"/>
          <a:ext cx="1241425" cy="895350"/>
        </p:xfrm>
        <a:graphic>
          <a:graphicData uri="http://schemas.openxmlformats.org/presentationml/2006/ole">
            <mc:AlternateContent xmlns:mc="http://schemas.openxmlformats.org/markup-compatibility/2006">
              <mc:Choice xmlns:v="urn:schemas-microsoft-com:vml" Requires="v">
                <p:oleObj spid="_x0000_s461428" name="公式" r:id="rId7" imgW="545760" imgH="393480" progId="Equation.3">
                  <p:embed/>
                </p:oleObj>
              </mc:Choice>
              <mc:Fallback>
                <p:oleObj name="公式" r:id="rId7" imgW="545760" imgH="393480" progId="Equation.3">
                  <p:embed/>
                  <p:pic>
                    <p:nvPicPr>
                      <p:cNvPr id="27" name="Object 10"/>
                      <p:cNvPicPr>
                        <a:picLocks noChangeAspect="1" noChangeArrowheads="1"/>
                      </p:cNvPicPr>
                      <p:nvPr/>
                    </p:nvPicPr>
                    <p:blipFill>
                      <a:blip r:embed="rId8"/>
                      <a:srcRect/>
                      <a:stretch>
                        <a:fillRect/>
                      </a:stretch>
                    </p:blipFill>
                    <p:spPr bwMode="auto">
                      <a:xfrm>
                        <a:off x="4042823" y="2440407"/>
                        <a:ext cx="1241425" cy="895350"/>
                      </a:xfrm>
                      <a:prstGeom prst="rect">
                        <a:avLst/>
                      </a:prstGeom>
                      <a:noFill/>
                      <a:ln>
                        <a:noFill/>
                      </a:ln>
                      <a:effectLst/>
                      <a:extLst/>
                    </p:spPr>
                  </p:pic>
                </p:oleObj>
              </mc:Fallback>
            </mc:AlternateContent>
          </a:graphicData>
        </a:graphic>
      </p:graphicFrame>
      <p:graphicFrame>
        <p:nvGraphicFramePr>
          <p:cNvPr id="37" name="Object 10"/>
          <p:cNvGraphicFramePr>
            <a:graphicFrameLocks noChangeAspect="1"/>
          </p:cNvGraphicFramePr>
          <p:nvPr>
            <p:extLst>
              <p:ext uri="{D42A27DB-BD31-4B8C-83A1-F6EECF244321}">
                <p14:modId xmlns:p14="http://schemas.microsoft.com/office/powerpoint/2010/main" val="4055647855"/>
              </p:ext>
            </p:extLst>
          </p:nvPr>
        </p:nvGraphicFramePr>
        <p:xfrm>
          <a:off x="5432287" y="1708718"/>
          <a:ext cx="1611313" cy="1528762"/>
        </p:xfrm>
        <a:graphic>
          <a:graphicData uri="http://schemas.openxmlformats.org/presentationml/2006/ole">
            <mc:AlternateContent xmlns:mc="http://schemas.openxmlformats.org/markup-compatibility/2006">
              <mc:Choice xmlns:v="urn:schemas-microsoft-com:vml" Requires="v">
                <p:oleObj spid="_x0000_s461429" name="Equation" r:id="rId9" imgW="711000" imgH="672840" progId="Equation.DSMT4">
                  <p:embed/>
                </p:oleObj>
              </mc:Choice>
              <mc:Fallback>
                <p:oleObj name="Equation" r:id="rId9" imgW="711000" imgH="672840" progId="Equation.DSMT4">
                  <p:embed/>
                  <p:pic>
                    <p:nvPicPr>
                      <p:cNvPr id="37" name="Object 10"/>
                      <p:cNvPicPr>
                        <a:picLocks noChangeAspect="1" noChangeArrowheads="1"/>
                      </p:cNvPicPr>
                      <p:nvPr/>
                    </p:nvPicPr>
                    <p:blipFill>
                      <a:blip r:embed="rId10"/>
                      <a:srcRect/>
                      <a:stretch>
                        <a:fillRect/>
                      </a:stretch>
                    </p:blipFill>
                    <p:spPr bwMode="auto">
                      <a:xfrm>
                        <a:off x="5432287" y="1708718"/>
                        <a:ext cx="1611313" cy="1528762"/>
                      </a:xfrm>
                      <a:prstGeom prst="rect">
                        <a:avLst/>
                      </a:prstGeom>
                      <a:noFill/>
                      <a:ln>
                        <a:noFill/>
                      </a:ln>
                      <a:effectLst/>
                      <a:extLst/>
                    </p:spPr>
                  </p:pic>
                </p:oleObj>
              </mc:Fallback>
            </mc:AlternateContent>
          </a:graphicData>
        </a:graphic>
      </p:graphicFrame>
      <p:sp>
        <p:nvSpPr>
          <p:cNvPr id="73" name="矩形 72"/>
          <p:cNvSpPr/>
          <p:nvPr/>
        </p:nvSpPr>
        <p:spPr>
          <a:xfrm>
            <a:off x="580862" y="136903"/>
            <a:ext cx="3321473" cy="1077218"/>
          </a:xfrm>
          <a:prstGeom prst="rect">
            <a:avLst/>
          </a:prstGeom>
        </p:spPr>
        <p:txBody>
          <a:bodyPr wrap="square">
            <a:spAutoFit/>
          </a:bodyPr>
          <a:lstStyle/>
          <a:p>
            <a:pPr marL="342900" indent="-342900" eaLnBrk="0" hangingPunct="0">
              <a:spcBef>
                <a:spcPct val="20000"/>
              </a:spcBef>
              <a:buClr>
                <a:srgbClr val="FFFF00"/>
              </a:buClr>
              <a:defRPr/>
            </a:pPr>
            <a:r>
              <a:rPr lang="zh-CN" altLang="en-US" sz="3200" b="1" kern="0" dirty="0">
                <a:solidFill>
                  <a:srgbClr val="CC3300"/>
                </a:solidFill>
                <a:latin typeface="宋体" pitchFamily="2" charset="-122"/>
              </a:rPr>
              <a:t>区分部分偏振光和椭圆偏振光</a:t>
            </a:r>
            <a:r>
              <a:rPr lang="en-US" altLang="zh-CN" sz="3200" b="1" kern="0" dirty="0">
                <a:solidFill>
                  <a:srgbClr val="CC3300"/>
                </a:solidFill>
                <a:latin typeface="宋体" pitchFamily="2" charset="-122"/>
              </a:rPr>
              <a:t>:</a:t>
            </a:r>
          </a:p>
        </p:txBody>
      </p:sp>
      <p:grpSp>
        <p:nvGrpSpPr>
          <p:cNvPr id="122" name="Group 33"/>
          <p:cNvGrpSpPr>
            <a:grpSpLocks/>
          </p:cNvGrpSpPr>
          <p:nvPr/>
        </p:nvGrpSpPr>
        <p:grpSpPr bwMode="auto">
          <a:xfrm>
            <a:off x="5082299" y="1257534"/>
            <a:ext cx="1828800" cy="476250"/>
            <a:chOff x="852" y="720"/>
            <a:chExt cx="1152" cy="300"/>
          </a:xfrm>
        </p:grpSpPr>
        <p:sp>
          <p:nvSpPr>
            <p:cNvPr id="123"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4" name="Oval 27"/>
            <p:cNvSpPr>
              <a:spLocks noChangeArrowheads="1"/>
            </p:cNvSpPr>
            <p:nvPr/>
          </p:nvSpPr>
          <p:spPr bwMode="auto">
            <a:xfrm>
              <a:off x="991"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5"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6" name="Line 30"/>
            <p:cNvSpPr>
              <a:spLocks noChangeShapeType="1"/>
            </p:cNvSpPr>
            <p:nvPr/>
          </p:nvSpPr>
          <p:spPr bwMode="auto">
            <a:xfrm>
              <a:off x="1179"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7"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8"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30" name="Object 59"/>
          <p:cNvGraphicFramePr>
            <a:graphicFrameLocks noChangeAspect="1"/>
          </p:cNvGraphicFramePr>
          <p:nvPr>
            <p:extLst>
              <p:ext uri="{D42A27DB-BD31-4B8C-83A1-F6EECF244321}">
                <p14:modId xmlns:p14="http://schemas.microsoft.com/office/powerpoint/2010/main" val="927073573"/>
              </p:ext>
            </p:extLst>
          </p:nvPr>
        </p:nvGraphicFramePr>
        <p:xfrm>
          <a:off x="5206336" y="398077"/>
          <a:ext cx="504825" cy="700087"/>
        </p:xfrm>
        <a:graphic>
          <a:graphicData uri="http://schemas.openxmlformats.org/presentationml/2006/ole">
            <mc:AlternateContent xmlns:mc="http://schemas.openxmlformats.org/markup-compatibility/2006">
              <mc:Choice xmlns:v="urn:schemas-microsoft-com:vml" Requires="v">
                <p:oleObj spid="_x0000_s461430" name="公式" r:id="rId11" imgW="164880" imgH="228600" progId="Equation.3">
                  <p:embed/>
                </p:oleObj>
              </mc:Choice>
              <mc:Fallback>
                <p:oleObj name="公式" r:id="rId11" imgW="164880" imgH="228600" progId="Equation.3">
                  <p:embed/>
                  <p:pic>
                    <p:nvPicPr>
                      <p:cNvPr id="36" name="Object 59"/>
                      <p:cNvPicPr>
                        <a:picLocks noChangeAspect="1" noChangeArrowheads="1"/>
                      </p:cNvPicPr>
                      <p:nvPr/>
                    </p:nvPicPr>
                    <p:blipFill>
                      <a:blip r:embed="rId12"/>
                      <a:srcRect/>
                      <a:stretch>
                        <a:fillRect/>
                      </a:stretch>
                    </p:blipFill>
                    <p:spPr bwMode="auto">
                      <a:xfrm>
                        <a:off x="5206336" y="398077"/>
                        <a:ext cx="504825"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9" name="Line 32"/>
          <p:cNvSpPr>
            <a:spLocks noChangeShapeType="1"/>
          </p:cNvSpPr>
          <p:nvPr/>
        </p:nvSpPr>
        <p:spPr bwMode="auto">
          <a:xfrm>
            <a:off x="6557223" y="1267059"/>
            <a:ext cx="0" cy="47625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52" name="Group 47"/>
          <p:cNvGrpSpPr>
            <a:grpSpLocks/>
          </p:cNvGrpSpPr>
          <p:nvPr/>
        </p:nvGrpSpPr>
        <p:grpSpPr bwMode="auto">
          <a:xfrm>
            <a:off x="6832830" y="695427"/>
            <a:ext cx="895350" cy="1733550"/>
            <a:chOff x="3216" y="336"/>
            <a:chExt cx="564" cy="1092"/>
          </a:xfrm>
        </p:grpSpPr>
        <p:grpSp>
          <p:nvGrpSpPr>
            <p:cNvPr id="253" name="Group 10"/>
            <p:cNvGrpSpPr>
              <a:grpSpLocks/>
            </p:cNvGrpSpPr>
            <p:nvPr/>
          </p:nvGrpSpPr>
          <p:grpSpPr bwMode="auto">
            <a:xfrm>
              <a:off x="3216" y="336"/>
              <a:ext cx="564" cy="1092"/>
              <a:chOff x="3216" y="516"/>
              <a:chExt cx="564" cy="1092"/>
            </a:xfrm>
          </p:grpSpPr>
          <p:sp>
            <p:nvSpPr>
              <p:cNvPr id="255"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6"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54"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57" name="Freeform 8"/>
          <p:cNvSpPr>
            <a:spLocks/>
          </p:cNvSpPr>
          <p:nvPr/>
        </p:nvSpPr>
        <p:spPr bwMode="auto">
          <a:xfrm rot="3736618">
            <a:off x="7152712" y="1053410"/>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58" name="对象 16"/>
          <p:cNvGraphicFramePr>
            <a:graphicFrameLocks noChangeAspect="1"/>
          </p:cNvGraphicFramePr>
          <p:nvPr>
            <p:extLst>
              <p:ext uri="{D42A27DB-BD31-4B8C-83A1-F6EECF244321}">
                <p14:modId xmlns:p14="http://schemas.microsoft.com/office/powerpoint/2010/main" val="782825495"/>
              </p:ext>
            </p:extLst>
          </p:nvPr>
        </p:nvGraphicFramePr>
        <p:xfrm>
          <a:off x="7263220" y="1170532"/>
          <a:ext cx="488950" cy="436562"/>
        </p:xfrm>
        <a:graphic>
          <a:graphicData uri="http://schemas.openxmlformats.org/presentationml/2006/ole">
            <mc:AlternateContent xmlns:mc="http://schemas.openxmlformats.org/markup-compatibility/2006">
              <mc:Choice xmlns:v="urn:schemas-microsoft-com:vml" Requires="v">
                <p:oleObj spid="_x0000_s461431" name="公式" r:id="rId13" imgW="152334" imgH="139639" progId="Equation.3">
                  <p:embed/>
                </p:oleObj>
              </mc:Choice>
              <mc:Fallback>
                <p:oleObj name="公式" r:id="rId13" imgW="152334" imgH="139639" progId="Equation.3">
                  <p:embed/>
                  <p:pic>
                    <p:nvPicPr>
                      <p:cNvPr id="199" name="对象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63220" y="1170532"/>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9" name="Line 16"/>
          <p:cNvSpPr>
            <a:spLocks noChangeShapeType="1"/>
          </p:cNvSpPr>
          <p:nvPr/>
        </p:nvSpPr>
        <p:spPr bwMode="auto">
          <a:xfrm>
            <a:off x="7190018" y="712890"/>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60" name="Object 58"/>
          <p:cNvGraphicFramePr>
            <a:graphicFrameLocks noChangeAspect="1"/>
          </p:cNvGraphicFramePr>
          <p:nvPr>
            <p:extLst>
              <p:ext uri="{D42A27DB-BD31-4B8C-83A1-F6EECF244321}">
                <p14:modId xmlns:p14="http://schemas.microsoft.com/office/powerpoint/2010/main" val="83238836"/>
              </p:ext>
            </p:extLst>
          </p:nvPr>
        </p:nvGraphicFramePr>
        <p:xfrm>
          <a:off x="6395165" y="353350"/>
          <a:ext cx="504825" cy="546100"/>
        </p:xfrm>
        <a:graphic>
          <a:graphicData uri="http://schemas.openxmlformats.org/presentationml/2006/ole">
            <mc:AlternateContent xmlns:mc="http://schemas.openxmlformats.org/markup-compatibility/2006">
              <mc:Choice xmlns:v="urn:schemas-microsoft-com:vml" Requires="v">
                <p:oleObj spid="_x0000_s461432" name="公式" r:id="rId15" imgW="152280" imgH="164880" progId="Equation.3">
                  <p:embed/>
                </p:oleObj>
              </mc:Choice>
              <mc:Fallback>
                <p:oleObj name="公式" r:id="rId15" imgW="152280" imgH="164880" progId="Equation.3">
                  <p:embed/>
                  <p:pic>
                    <p:nvPicPr>
                      <p:cNvPr id="201" name="Object 58"/>
                      <p:cNvPicPr>
                        <a:picLocks noChangeAspect="1" noChangeArrowheads="1"/>
                      </p:cNvPicPr>
                      <p:nvPr/>
                    </p:nvPicPr>
                    <p:blipFill>
                      <a:blip r:embed="rId16"/>
                      <a:srcRect/>
                      <a:stretch>
                        <a:fillRect/>
                      </a:stretch>
                    </p:blipFill>
                    <p:spPr bwMode="auto">
                      <a:xfrm>
                        <a:off x="6395165" y="353350"/>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1" name="AutoShape 20"/>
          <p:cNvSpPr>
            <a:spLocks noChangeArrowheads="1"/>
          </p:cNvSpPr>
          <p:nvPr/>
        </p:nvSpPr>
        <p:spPr bwMode="auto">
          <a:xfrm>
            <a:off x="6839213" y="210956"/>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262" name="Group 63"/>
          <p:cNvGrpSpPr>
            <a:grpSpLocks/>
          </p:cNvGrpSpPr>
          <p:nvPr/>
        </p:nvGrpSpPr>
        <p:grpSpPr bwMode="auto">
          <a:xfrm>
            <a:off x="7747230" y="1343127"/>
            <a:ext cx="1828800" cy="419100"/>
            <a:chOff x="3792" y="744"/>
            <a:chExt cx="1152" cy="264"/>
          </a:xfrm>
        </p:grpSpPr>
        <p:sp>
          <p:nvSpPr>
            <p:cNvPr id="263"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4"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5"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6"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67" name="Group 63"/>
          <p:cNvGrpSpPr>
            <a:grpSpLocks/>
          </p:cNvGrpSpPr>
          <p:nvPr/>
        </p:nvGrpSpPr>
        <p:grpSpPr bwMode="auto">
          <a:xfrm>
            <a:off x="8222289" y="1382638"/>
            <a:ext cx="1059528" cy="275748"/>
            <a:chOff x="3924" y="744"/>
            <a:chExt cx="969" cy="264"/>
          </a:xfrm>
        </p:grpSpPr>
        <p:sp>
          <p:nvSpPr>
            <p:cNvPr id="268" name="Line 48"/>
            <p:cNvSpPr>
              <a:spLocks noChangeShapeType="1"/>
            </p:cNvSpPr>
            <p:nvPr/>
          </p:nvSpPr>
          <p:spPr bwMode="auto">
            <a:xfrm flipH="1">
              <a:off x="3924"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9" name="Line 49"/>
            <p:cNvSpPr>
              <a:spLocks noChangeShapeType="1"/>
            </p:cNvSpPr>
            <p:nvPr/>
          </p:nvSpPr>
          <p:spPr bwMode="auto">
            <a:xfrm flipH="1">
              <a:off x="4391"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0" name="Line 50"/>
            <p:cNvSpPr>
              <a:spLocks noChangeShapeType="1"/>
            </p:cNvSpPr>
            <p:nvPr/>
          </p:nvSpPr>
          <p:spPr bwMode="auto">
            <a:xfrm flipH="1">
              <a:off x="4785"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71" name="Object 56"/>
          <p:cNvGraphicFramePr>
            <a:graphicFrameLocks noChangeAspect="1"/>
          </p:cNvGraphicFramePr>
          <p:nvPr>
            <p:extLst>
              <p:ext uri="{D42A27DB-BD31-4B8C-83A1-F6EECF244321}">
                <p14:modId xmlns:p14="http://schemas.microsoft.com/office/powerpoint/2010/main" val="3200730081"/>
              </p:ext>
            </p:extLst>
          </p:nvPr>
        </p:nvGraphicFramePr>
        <p:xfrm>
          <a:off x="7962224" y="427725"/>
          <a:ext cx="2044700" cy="708025"/>
        </p:xfrm>
        <a:graphic>
          <a:graphicData uri="http://schemas.openxmlformats.org/presentationml/2006/ole">
            <mc:AlternateContent xmlns:mc="http://schemas.openxmlformats.org/markup-compatibility/2006">
              <mc:Choice xmlns:v="urn:schemas-microsoft-com:vml" Requires="v">
                <p:oleObj spid="_x0000_s461433" name="公式" r:id="rId17" imgW="660240" imgH="228600" progId="Equation.3">
                  <p:embed/>
                </p:oleObj>
              </mc:Choice>
              <mc:Fallback>
                <p:oleObj name="公式" r:id="rId17" imgW="660240" imgH="228600" progId="Equation.3">
                  <p:embed/>
                  <p:pic>
                    <p:nvPicPr>
                      <p:cNvPr id="212" name="Object 56"/>
                      <p:cNvPicPr>
                        <a:picLocks noChangeAspect="1" noChangeArrowheads="1"/>
                      </p:cNvPicPr>
                      <p:nvPr/>
                    </p:nvPicPr>
                    <p:blipFill>
                      <a:blip r:embed="rId18"/>
                      <a:srcRect/>
                      <a:stretch>
                        <a:fillRect/>
                      </a:stretch>
                    </p:blipFill>
                    <p:spPr bwMode="auto">
                      <a:xfrm>
                        <a:off x="7962224" y="427725"/>
                        <a:ext cx="20447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 name="矩形 271"/>
          <p:cNvSpPr/>
          <p:nvPr/>
        </p:nvSpPr>
        <p:spPr>
          <a:xfrm>
            <a:off x="8084682" y="1795720"/>
            <a:ext cx="1266693" cy="523220"/>
          </a:xfrm>
          <a:prstGeom prst="rect">
            <a:avLst/>
          </a:prstGeom>
        </p:spPr>
        <p:txBody>
          <a:bodyPr wrap="none">
            <a:spAutoFit/>
          </a:bodyPr>
          <a:lstStyle/>
          <a:p>
            <a:r>
              <a:rPr lang="zh-CN" altLang="en-US" sz="2800" b="1" dirty="0">
                <a:solidFill>
                  <a:srgbClr val="009900"/>
                </a:solidFill>
                <a:latin typeface="宋体" pitchFamily="2" charset="-122"/>
              </a:rPr>
              <a:t>无消光</a:t>
            </a:r>
            <a:endParaRPr lang="zh-CN" altLang="en-US" sz="2800" dirty="0">
              <a:solidFill>
                <a:srgbClr val="009900"/>
              </a:solidFill>
            </a:endParaRPr>
          </a:p>
        </p:txBody>
      </p:sp>
      <p:sp>
        <p:nvSpPr>
          <p:cNvPr id="273" name="Text Box 22"/>
          <p:cNvSpPr txBox="1">
            <a:spLocks noChangeArrowheads="1"/>
          </p:cNvSpPr>
          <p:nvPr/>
        </p:nvSpPr>
        <p:spPr bwMode="auto">
          <a:xfrm>
            <a:off x="7111739" y="2468820"/>
            <a:ext cx="4739776" cy="1384995"/>
          </a:xfrm>
          <a:prstGeom prst="rect">
            <a:avLst/>
          </a:prstGeom>
          <a:noFill/>
          <a:ln w="9525">
            <a:noFill/>
            <a:miter lim="800000"/>
            <a:headEnd/>
            <a:tailEnd/>
          </a:ln>
        </p:spPr>
        <p:txBody>
          <a:bodyPr wrap="square">
            <a:spAutoFit/>
          </a:bodyPr>
          <a:lstStyle/>
          <a:p>
            <a:pPr>
              <a:defRPr/>
            </a:pPr>
            <a:r>
              <a:rPr lang="zh-CN" altLang="en-US" sz="2800" b="1" kern="0" dirty="0">
                <a:solidFill>
                  <a:srgbClr val="CC3300"/>
                </a:solidFill>
                <a:latin typeface="宋体" pitchFamily="2" charset="-122"/>
              </a:rPr>
              <a:t>部分</a:t>
            </a:r>
            <a:r>
              <a:rPr lang="zh-CN" altLang="en-US" sz="2800" b="1" dirty="0">
                <a:solidFill>
                  <a:srgbClr val="9900CC"/>
                </a:solidFill>
                <a:latin typeface="宋体" pitchFamily="2" charset="-122"/>
              </a:rPr>
              <a:t>偏振光经</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9900CC"/>
                </a:solidFill>
                <a:latin typeface="宋体" pitchFamily="2" charset="-122"/>
              </a:rPr>
              <a:t>波片后</a:t>
            </a:r>
            <a:r>
              <a:rPr lang="zh-CN" altLang="en-US" sz="2800" b="1" dirty="0">
                <a:solidFill>
                  <a:srgbClr val="009900"/>
                </a:solidFill>
                <a:latin typeface="宋体" pitchFamily="2" charset="-122"/>
              </a:rPr>
              <a:t>仍为</a:t>
            </a:r>
            <a:r>
              <a:rPr lang="zh-CN" altLang="en-US" sz="2800" b="1" kern="0" dirty="0">
                <a:solidFill>
                  <a:srgbClr val="CC3300"/>
                </a:solidFill>
                <a:latin typeface="宋体" pitchFamily="2" charset="-122"/>
              </a:rPr>
              <a:t>部分</a:t>
            </a:r>
            <a:r>
              <a:rPr lang="zh-CN" altLang="en-US" sz="2800" b="1" dirty="0">
                <a:solidFill>
                  <a:srgbClr val="9900CC"/>
                </a:solidFill>
                <a:latin typeface="宋体" pitchFamily="2" charset="-122"/>
              </a:rPr>
              <a:t>偏振光，转动检偏器，有最大和</a:t>
            </a:r>
            <a:r>
              <a:rPr lang="zh-CN" altLang="en-US" sz="2800" b="1" dirty="0">
                <a:solidFill>
                  <a:srgbClr val="009900"/>
                </a:solidFill>
                <a:latin typeface="+mj-ea"/>
              </a:rPr>
              <a:t>最小</a:t>
            </a:r>
            <a:r>
              <a:rPr lang="zh-CN" altLang="en-US" sz="2800" b="1" dirty="0">
                <a:solidFill>
                  <a:srgbClr val="9900CC"/>
                </a:solidFill>
                <a:latin typeface="宋体" pitchFamily="2" charset="-122"/>
              </a:rPr>
              <a:t>光强，无消光。</a:t>
            </a:r>
          </a:p>
        </p:txBody>
      </p:sp>
      <p:grpSp>
        <p:nvGrpSpPr>
          <p:cNvPr id="274" name="Group 10"/>
          <p:cNvGrpSpPr>
            <a:grpSpLocks/>
          </p:cNvGrpSpPr>
          <p:nvPr/>
        </p:nvGrpSpPr>
        <p:grpSpPr bwMode="auto">
          <a:xfrm>
            <a:off x="5791699" y="4019000"/>
            <a:ext cx="895350" cy="2209800"/>
            <a:chOff x="1008" y="2424"/>
            <a:chExt cx="648" cy="1644"/>
          </a:xfrm>
        </p:grpSpPr>
        <p:grpSp>
          <p:nvGrpSpPr>
            <p:cNvPr id="275" name="Group 11"/>
            <p:cNvGrpSpPr>
              <a:grpSpLocks/>
            </p:cNvGrpSpPr>
            <p:nvPr/>
          </p:nvGrpSpPr>
          <p:grpSpPr bwMode="auto">
            <a:xfrm>
              <a:off x="1008" y="2424"/>
              <a:ext cx="648" cy="1644"/>
              <a:chOff x="2172" y="936"/>
              <a:chExt cx="648" cy="1644"/>
            </a:xfrm>
          </p:grpSpPr>
          <p:sp>
            <p:nvSpPr>
              <p:cNvPr id="277"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278"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279"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76"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0" name="Line 29"/>
          <p:cNvSpPr>
            <a:spLocks noChangeShapeType="1"/>
          </p:cNvSpPr>
          <p:nvPr/>
        </p:nvSpPr>
        <p:spPr bwMode="auto">
          <a:xfrm>
            <a:off x="4101343" y="5072865"/>
            <a:ext cx="171450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1" name="Oval 86"/>
          <p:cNvSpPr>
            <a:spLocks noChangeArrowheads="1"/>
          </p:cNvSpPr>
          <p:nvPr/>
        </p:nvSpPr>
        <p:spPr bwMode="auto">
          <a:xfrm>
            <a:off x="4261046" y="4701124"/>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2" name="Oval 86"/>
          <p:cNvSpPr>
            <a:spLocks noChangeArrowheads="1"/>
          </p:cNvSpPr>
          <p:nvPr/>
        </p:nvSpPr>
        <p:spPr bwMode="auto">
          <a:xfrm>
            <a:off x="4689024" y="4713565"/>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3" name="Oval 86"/>
          <p:cNvSpPr>
            <a:spLocks noChangeArrowheads="1"/>
          </p:cNvSpPr>
          <p:nvPr/>
        </p:nvSpPr>
        <p:spPr bwMode="auto">
          <a:xfrm>
            <a:off x="5164882" y="4706009"/>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84" name="Object 10"/>
          <p:cNvGraphicFramePr>
            <a:graphicFrameLocks noChangeAspect="1"/>
          </p:cNvGraphicFramePr>
          <p:nvPr>
            <p:extLst>
              <p:ext uri="{D42A27DB-BD31-4B8C-83A1-F6EECF244321}">
                <p14:modId xmlns:p14="http://schemas.microsoft.com/office/powerpoint/2010/main" val="2643665737"/>
              </p:ext>
            </p:extLst>
          </p:nvPr>
        </p:nvGraphicFramePr>
        <p:xfrm>
          <a:off x="2880942" y="4713639"/>
          <a:ext cx="1323975" cy="1973263"/>
        </p:xfrm>
        <a:graphic>
          <a:graphicData uri="http://schemas.openxmlformats.org/presentationml/2006/ole">
            <mc:AlternateContent xmlns:mc="http://schemas.openxmlformats.org/markup-compatibility/2006">
              <mc:Choice xmlns:v="urn:schemas-microsoft-com:vml" Requires="v">
                <p:oleObj spid="_x0000_s461434" name="Equation" r:id="rId19" imgW="545760" imgH="812520" progId="Equation.DSMT4">
                  <p:embed/>
                </p:oleObj>
              </mc:Choice>
              <mc:Fallback>
                <p:oleObj name="Equation" r:id="rId19" imgW="545760" imgH="812520" progId="Equation.DSMT4">
                  <p:embed/>
                  <p:pic>
                    <p:nvPicPr>
                      <p:cNvPr id="225" name="Object 10"/>
                      <p:cNvPicPr>
                        <a:picLocks noChangeAspect="1" noChangeArrowheads="1"/>
                      </p:cNvPicPr>
                      <p:nvPr/>
                    </p:nvPicPr>
                    <p:blipFill>
                      <a:blip r:embed="rId20"/>
                      <a:srcRect/>
                      <a:stretch>
                        <a:fillRect/>
                      </a:stretch>
                    </p:blipFill>
                    <p:spPr bwMode="auto">
                      <a:xfrm>
                        <a:off x="2880942" y="4713639"/>
                        <a:ext cx="1323975" cy="1973263"/>
                      </a:xfrm>
                      <a:prstGeom prst="rect">
                        <a:avLst/>
                      </a:prstGeom>
                      <a:noFill/>
                      <a:ln>
                        <a:noFill/>
                      </a:ln>
                      <a:effectLst/>
                      <a:extLst/>
                    </p:spPr>
                  </p:pic>
                </p:oleObj>
              </mc:Fallback>
            </mc:AlternateContent>
          </a:graphicData>
        </a:graphic>
      </p:graphicFrame>
      <p:graphicFrame>
        <p:nvGraphicFramePr>
          <p:cNvPr id="285" name="Object 10"/>
          <p:cNvGraphicFramePr>
            <a:graphicFrameLocks noChangeAspect="1"/>
          </p:cNvGraphicFramePr>
          <p:nvPr>
            <p:extLst>
              <p:ext uri="{D42A27DB-BD31-4B8C-83A1-F6EECF244321}">
                <p14:modId xmlns:p14="http://schemas.microsoft.com/office/powerpoint/2010/main" val="2379044653"/>
              </p:ext>
            </p:extLst>
          </p:nvPr>
        </p:nvGraphicFramePr>
        <p:xfrm>
          <a:off x="4870325" y="5847721"/>
          <a:ext cx="1241425" cy="895350"/>
        </p:xfrm>
        <a:graphic>
          <a:graphicData uri="http://schemas.openxmlformats.org/presentationml/2006/ole">
            <mc:AlternateContent xmlns:mc="http://schemas.openxmlformats.org/markup-compatibility/2006">
              <mc:Choice xmlns:v="urn:schemas-microsoft-com:vml" Requires="v">
                <p:oleObj spid="_x0000_s461435" name="公式" r:id="rId21" imgW="545760" imgH="393480" progId="Equation.3">
                  <p:embed/>
                </p:oleObj>
              </mc:Choice>
              <mc:Fallback>
                <p:oleObj name="公式" r:id="rId21" imgW="545760" imgH="393480" progId="Equation.3">
                  <p:embed/>
                  <p:pic>
                    <p:nvPicPr>
                      <p:cNvPr id="226" name="Object 10"/>
                      <p:cNvPicPr>
                        <a:picLocks noChangeAspect="1" noChangeArrowheads="1"/>
                      </p:cNvPicPr>
                      <p:nvPr/>
                    </p:nvPicPr>
                    <p:blipFill>
                      <a:blip r:embed="rId8"/>
                      <a:srcRect/>
                      <a:stretch>
                        <a:fillRect/>
                      </a:stretch>
                    </p:blipFill>
                    <p:spPr bwMode="auto">
                      <a:xfrm>
                        <a:off x="4870325" y="5847721"/>
                        <a:ext cx="1241425" cy="895350"/>
                      </a:xfrm>
                      <a:prstGeom prst="rect">
                        <a:avLst/>
                      </a:prstGeom>
                      <a:noFill/>
                      <a:ln>
                        <a:noFill/>
                      </a:ln>
                      <a:effectLst/>
                      <a:extLst/>
                    </p:spPr>
                  </p:pic>
                </p:oleObj>
              </mc:Fallback>
            </mc:AlternateContent>
          </a:graphicData>
        </a:graphic>
      </p:graphicFrame>
      <p:graphicFrame>
        <p:nvGraphicFramePr>
          <p:cNvPr id="295" name="Object 10"/>
          <p:cNvGraphicFramePr>
            <a:graphicFrameLocks noChangeAspect="1"/>
          </p:cNvGraphicFramePr>
          <p:nvPr>
            <p:extLst>
              <p:ext uri="{D42A27DB-BD31-4B8C-83A1-F6EECF244321}">
                <p14:modId xmlns:p14="http://schemas.microsoft.com/office/powerpoint/2010/main" val="867436633"/>
              </p:ext>
            </p:extLst>
          </p:nvPr>
        </p:nvGraphicFramePr>
        <p:xfrm>
          <a:off x="7124700" y="5475288"/>
          <a:ext cx="1077913" cy="1079500"/>
        </p:xfrm>
        <a:graphic>
          <a:graphicData uri="http://schemas.openxmlformats.org/presentationml/2006/ole">
            <mc:AlternateContent xmlns:mc="http://schemas.openxmlformats.org/markup-compatibility/2006">
              <mc:Choice xmlns:v="urn:schemas-microsoft-com:vml" Requires="v">
                <p:oleObj spid="_x0000_s461436" name="Equation" r:id="rId22" imgW="457200" imgH="457200" progId="Equation.DSMT4">
                  <p:embed/>
                </p:oleObj>
              </mc:Choice>
              <mc:Fallback>
                <p:oleObj name="Equation" r:id="rId22" imgW="457200" imgH="457200" progId="Equation.DSMT4">
                  <p:embed/>
                  <p:pic>
                    <p:nvPicPr>
                      <p:cNvPr id="236" name="Object 10"/>
                      <p:cNvPicPr>
                        <a:picLocks noChangeAspect="1" noChangeArrowheads="1"/>
                      </p:cNvPicPr>
                      <p:nvPr/>
                    </p:nvPicPr>
                    <p:blipFill>
                      <a:blip r:embed="rId23"/>
                      <a:srcRect/>
                      <a:stretch>
                        <a:fillRect/>
                      </a:stretch>
                    </p:blipFill>
                    <p:spPr bwMode="auto">
                      <a:xfrm>
                        <a:off x="7124700" y="5475288"/>
                        <a:ext cx="1077913" cy="1079500"/>
                      </a:xfrm>
                      <a:prstGeom prst="rect">
                        <a:avLst/>
                      </a:prstGeom>
                      <a:noFill/>
                      <a:ln>
                        <a:noFill/>
                      </a:ln>
                      <a:effectLst/>
                      <a:extLst/>
                    </p:spPr>
                  </p:pic>
                </p:oleObj>
              </mc:Fallback>
            </mc:AlternateContent>
          </a:graphicData>
        </a:graphic>
      </p:graphicFrame>
      <p:grpSp>
        <p:nvGrpSpPr>
          <p:cNvPr id="296" name="Group 33"/>
          <p:cNvGrpSpPr>
            <a:grpSpLocks/>
          </p:cNvGrpSpPr>
          <p:nvPr/>
        </p:nvGrpSpPr>
        <p:grpSpPr bwMode="auto">
          <a:xfrm>
            <a:off x="6705494" y="4955247"/>
            <a:ext cx="1828800" cy="476250"/>
            <a:chOff x="852" y="720"/>
            <a:chExt cx="1152" cy="300"/>
          </a:xfrm>
        </p:grpSpPr>
        <p:sp>
          <p:nvSpPr>
            <p:cNvPr id="297"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8"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9"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0"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01" name="Object 59"/>
          <p:cNvGraphicFramePr>
            <a:graphicFrameLocks noChangeAspect="1"/>
          </p:cNvGraphicFramePr>
          <p:nvPr>
            <p:extLst>
              <p:ext uri="{D42A27DB-BD31-4B8C-83A1-F6EECF244321}">
                <p14:modId xmlns:p14="http://schemas.microsoft.com/office/powerpoint/2010/main" val="1533308917"/>
              </p:ext>
            </p:extLst>
          </p:nvPr>
        </p:nvGraphicFramePr>
        <p:xfrm>
          <a:off x="7399942" y="4248186"/>
          <a:ext cx="427037" cy="661987"/>
        </p:xfrm>
        <a:graphic>
          <a:graphicData uri="http://schemas.openxmlformats.org/presentationml/2006/ole">
            <mc:AlternateContent xmlns:mc="http://schemas.openxmlformats.org/markup-compatibility/2006">
              <mc:Choice xmlns:v="urn:schemas-microsoft-com:vml" Requires="v">
                <p:oleObj spid="_x0000_s461437" name="公式" r:id="rId24" imgW="139680" imgH="215640" progId="Equation.3">
                  <p:embed/>
                </p:oleObj>
              </mc:Choice>
              <mc:Fallback>
                <p:oleObj name="公式" r:id="rId24" imgW="139680" imgH="215640" progId="Equation.3">
                  <p:embed/>
                  <p:pic>
                    <p:nvPicPr>
                      <p:cNvPr id="242" name="Object 59"/>
                      <p:cNvPicPr>
                        <a:picLocks noChangeAspect="1" noChangeArrowheads="1"/>
                      </p:cNvPicPr>
                      <p:nvPr/>
                    </p:nvPicPr>
                    <p:blipFill>
                      <a:blip r:embed="rId25"/>
                      <a:srcRect/>
                      <a:stretch>
                        <a:fillRect/>
                      </a:stretch>
                    </p:blipFill>
                    <p:spPr bwMode="auto">
                      <a:xfrm>
                        <a:off x="7399942" y="4248186"/>
                        <a:ext cx="427037"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11" name="Group 47"/>
          <p:cNvGrpSpPr>
            <a:grpSpLocks/>
          </p:cNvGrpSpPr>
          <p:nvPr/>
        </p:nvGrpSpPr>
        <p:grpSpPr bwMode="auto">
          <a:xfrm>
            <a:off x="8456025" y="4393140"/>
            <a:ext cx="895350" cy="1733550"/>
            <a:chOff x="3216" y="336"/>
            <a:chExt cx="564" cy="1092"/>
          </a:xfrm>
        </p:grpSpPr>
        <p:grpSp>
          <p:nvGrpSpPr>
            <p:cNvPr id="312" name="Group 10"/>
            <p:cNvGrpSpPr>
              <a:grpSpLocks/>
            </p:cNvGrpSpPr>
            <p:nvPr/>
          </p:nvGrpSpPr>
          <p:grpSpPr bwMode="auto">
            <a:xfrm>
              <a:off x="3216" y="336"/>
              <a:ext cx="564" cy="1092"/>
              <a:chOff x="3216" y="516"/>
              <a:chExt cx="564" cy="1092"/>
            </a:xfrm>
          </p:grpSpPr>
          <p:sp>
            <p:nvSpPr>
              <p:cNvPr id="314"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5"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13"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16" name="Freeform 8"/>
          <p:cNvSpPr>
            <a:spLocks/>
          </p:cNvSpPr>
          <p:nvPr/>
        </p:nvSpPr>
        <p:spPr bwMode="auto">
          <a:xfrm rot="3736618">
            <a:off x="8775907" y="4751123"/>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317" name="对象 16"/>
          <p:cNvGraphicFramePr>
            <a:graphicFrameLocks noChangeAspect="1"/>
          </p:cNvGraphicFramePr>
          <p:nvPr>
            <p:extLst>
              <p:ext uri="{D42A27DB-BD31-4B8C-83A1-F6EECF244321}">
                <p14:modId xmlns:p14="http://schemas.microsoft.com/office/powerpoint/2010/main" val="1679096448"/>
              </p:ext>
            </p:extLst>
          </p:nvPr>
        </p:nvGraphicFramePr>
        <p:xfrm>
          <a:off x="8886415" y="4868245"/>
          <a:ext cx="488950" cy="436562"/>
        </p:xfrm>
        <a:graphic>
          <a:graphicData uri="http://schemas.openxmlformats.org/presentationml/2006/ole">
            <mc:AlternateContent xmlns:mc="http://schemas.openxmlformats.org/markup-compatibility/2006">
              <mc:Choice xmlns:v="urn:schemas-microsoft-com:vml" Requires="v">
                <p:oleObj spid="_x0000_s461438" name="公式" r:id="rId26" imgW="152334" imgH="139639" progId="Equation.3">
                  <p:embed/>
                </p:oleObj>
              </mc:Choice>
              <mc:Fallback>
                <p:oleObj name="公式" r:id="rId26" imgW="152334" imgH="139639" progId="Equation.3">
                  <p:embed/>
                  <p:pic>
                    <p:nvPicPr>
                      <p:cNvPr id="292" name="对象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86415" y="4868245"/>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8" name="Line 16"/>
          <p:cNvSpPr>
            <a:spLocks noChangeShapeType="1"/>
          </p:cNvSpPr>
          <p:nvPr/>
        </p:nvSpPr>
        <p:spPr bwMode="auto">
          <a:xfrm>
            <a:off x="8813213" y="4410603"/>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19" name="Object 58"/>
          <p:cNvGraphicFramePr>
            <a:graphicFrameLocks noChangeAspect="1"/>
          </p:cNvGraphicFramePr>
          <p:nvPr>
            <p:extLst>
              <p:ext uri="{D42A27DB-BD31-4B8C-83A1-F6EECF244321}">
                <p14:modId xmlns:p14="http://schemas.microsoft.com/office/powerpoint/2010/main" val="4081075581"/>
              </p:ext>
            </p:extLst>
          </p:nvPr>
        </p:nvGraphicFramePr>
        <p:xfrm>
          <a:off x="8029469" y="3978869"/>
          <a:ext cx="504825" cy="546100"/>
        </p:xfrm>
        <a:graphic>
          <a:graphicData uri="http://schemas.openxmlformats.org/presentationml/2006/ole">
            <mc:AlternateContent xmlns:mc="http://schemas.openxmlformats.org/markup-compatibility/2006">
              <mc:Choice xmlns:v="urn:schemas-microsoft-com:vml" Requires="v">
                <p:oleObj spid="_x0000_s461439" name="公式" r:id="rId27" imgW="152280" imgH="164880" progId="Equation.3">
                  <p:embed/>
                </p:oleObj>
              </mc:Choice>
              <mc:Fallback>
                <p:oleObj name="公式" r:id="rId27" imgW="152280" imgH="164880" progId="Equation.3">
                  <p:embed/>
                  <p:pic>
                    <p:nvPicPr>
                      <p:cNvPr id="294" name="Object 58"/>
                      <p:cNvPicPr>
                        <a:picLocks noChangeAspect="1" noChangeArrowheads="1"/>
                      </p:cNvPicPr>
                      <p:nvPr/>
                    </p:nvPicPr>
                    <p:blipFill>
                      <a:blip r:embed="rId16"/>
                      <a:srcRect/>
                      <a:stretch>
                        <a:fillRect/>
                      </a:stretch>
                    </p:blipFill>
                    <p:spPr bwMode="auto">
                      <a:xfrm>
                        <a:off x="8029469" y="3978869"/>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0" name="AutoShape 20"/>
          <p:cNvSpPr>
            <a:spLocks noChangeArrowheads="1"/>
          </p:cNvSpPr>
          <p:nvPr/>
        </p:nvSpPr>
        <p:spPr bwMode="auto">
          <a:xfrm>
            <a:off x="8462408" y="3908669"/>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321" name="Group 63"/>
          <p:cNvGrpSpPr>
            <a:grpSpLocks/>
          </p:cNvGrpSpPr>
          <p:nvPr/>
        </p:nvGrpSpPr>
        <p:grpSpPr bwMode="auto">
          <a:xfrm>
            <a:off x="9370425" y="5040840"/>
            <a:ext cx="1828800" cy="419100"/>
            <a:chOff x="3792" y="744"/>
            <a:chExt cx="1152" cy="264"/>
          </a:xfrm>
        </p:grpSpPr>
        <p:sp>
          <p:nvSpPr>
            <p:cNvPr id="322"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4"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5"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26" name="Object 56"/>
          <p:cNvGraphicFramePr>
            <a:graphicFrameLocks noChangeAspect="1"/>
          </p:cNvGraphicFramePr>
          <p:nvPr>
            <p:extLst>
              <p:ext uri="{D42A27DB-BD31-4B8C-83A1-F6EECF244321}">
                <p14:modId xmlns:p14="http://schemas.microsoft.com/office/powerpoint/2010/main" val="3872453411"/>
              </p:ext>
            </p:extLst>
          </p:nvPr>
        </p:nvGraphicFramePr>
        <p:xfrm>
          <a:off x="9673156" y="4202148"/>
          <a:ext cx="2272533" cy="629143"/>
        </p:xfrm>
        <a:graphic>
          <a:graphicData uri="http://schemas.openxmlformats.org/presentationml/2006/ole">
            <mc:AlternateContent xmlns:mc="http://schemas.openxmlformats.org/markup-compatibility/2006">
              <mc:Choice xmlns:v="urn:schemas-microsoft-com:vml" Requires="v">
                <p:oleObj spid="_x0000_s461440" name="公式" r:id="rId28" imgW="825480" imgH="228600" progId="Equation.3">
                  <p:embed/>
                </p:oleObj>
              </mc:Choice>
              <mc:Fallback>
                <p:oleObj name="公式" r:id="rId28" imgW="825480" imgH="228600" progId="Equation.3">
                  <p:embed/>
                  <p:pic>
                    <p:nvPicPr>
                      <p:cNvPr id="308" name="Object 56"/>
                      <p:cNvPicPr>
                        <a:picLocks noChangeAspect="1" noChangeArrowheads="1"/>
                      </p:cNvPicPr>
                      <p:nvPr/>
                    </p:nvPicPr>
                    <p:blipFill>
                      <a:blip r:embed="rId29"/>
                      <a:srcRect/>
                      <a:stretch>
                        <a:fillRect/>
                      </a:stretch>
                    </p:blipFill>
                    <p:spPr bwMode="auto">
                      <a:xfrm>
                        <a:off x="9673156" y="4202148"/>
                        <a:ext cx="2272533" cy="629143"/>
                      </a:xfrm>
                      <a:prstGeom prst="rect">
                        <a:avLst/>
                      </a:prstGeom>
                      <a:noFill/>
                      <a:ln>
                        <a:noFill/>
                      </a:ln>
                      <a:effectLst/>
                      <a:extLst/>
                    </p:spPr>
                  </p:pic>
                </p:oleObj>
              </mc:Fallback>
            </mc:AlternateContent>
          </a:graphicData>
        </a:graphic>
      </p:graphicFrame>
      <p:sp>
        <p:nvSpPr>
          <p:cNvPr id="327" name="矩形 326"/>
          <p:cNvSpPr/>
          <p:nvPr/>
        </p:nvSpPr>
        <p:spPr>
          <a:xfrm>
            <a:off x="9673155" y="5700271"/>
            <a:ext cx="1574470" cy="646331"/>
          </a:xfrm>
          <a:prstGeom prst="rect">
            <a:avLst/>
          </a:prstGeom>
        </p:spPr>
        <p:txBody>
          <a:bodyPr wrap="none">
            <a:spAutoFit/>
          </a:bodyPr>
          <a:lstStyle/>
          <a:p>
            <a:r>
              <a:rPr lang="zh-CN" altLang="en-US" sz="3600" b="1" dirty="0">
                <a:solidFill>
                  <a:srgbClr val="CC3300"/>
                </a:solidFill>
                <a:latin typeface="Bookman Old Style" panose="02050604050505020204" pitchFamily="18" charset="0"/>
              </a:rPr>
              <a:t>有消光</a:t>
            </a:r>
          </a:p>
        </p:txBody>
      </p:sp>
      <p:sp>
        <p:nvSpPr>
          <p:cNvPr id="328" name="Text Box 22"/>
          <p:cNvSpPr txBox="1">
            <a:spLocks noChangeArrowheads="1"/>
          </p:cNvSpPr>
          <p:nvPr/>
        </p:nvSpPr>
        <p:spPr bwMode="auto">
          <a:xfrm>
            <a:off x="145447" y="2338112"/>
            <a:ext cx="3599195" cy="2677656"/>
          </a:xfrm>
          <a:prstGeom prst="rect">
            <a:avLst/>
          </a:prstGeom>
          <a:noFill/>
          <a:ln w="9525">
            <a:noFill/>
            <a:miter lim="800000"/>
            <a:headEnd/>
            <a:tailEnd/>
          </a:ln>
        </p:spPr>
        <p:txBody>
          <a:bodyPr wrap="square">
            <a:spAutoFit/>
          </a:bodyPr>
          <a:lstStyle/>
          <a:p>
            <a:pPr>
              <a:defRPr/>
            </a:pP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latin typeface="宋体" pitchFamily="2" charset="-122"/>
              </a:rPr>
              <a:t>波片的光轴方向平行于椭圆偏振光的长轴或短轴</a:t>
            </a:r>
            <a:r>
              <a:rPr lang="en-US" altLang="zh-CN" sz="2800" b="1" dirty="0">
                <a:latin typeface="宋体" pitchFamily="2" charset="-122"/>
              </a:rPr>
              <a:t>,</a:t>
            </a:r>
            <a:r>
              <a:rPr lang="zh-CN" altLang="en-US" sz="2800" b="1" dirty="0">
                <a:latin typeface="宋体" pitchFamily="2" charset="-122"/>
              </a:rPr>
              <a:t>经</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latin typeface="宋体" pitchFamily="2" charset="-122"/>
              </a:rPr>
              <a:t>波片后椭圆偏振光变为线偏振光，</a:t>
            </a:r>
            <a:r>
              <a:rPr lang="zh-CN" altLang="en-US" sz="2800" b="1" dirty="0">
                <a:solidFill>
                  <a:srgbClr val="009900"/>
                </a:solidFill>
                <a:latin typeface="宋体" pitchFamily="2" charset="-122"/>
              </a:rPr>
              <a:t>转动检偏器，有最大光强和消光。</a:t>
            </a:r>
          </a:p>
        </p:txBody>
      </p:sp>
      <p:graphicFrame>
        <p:nvGraphicFramePr>
          <p:cNvPr id="89" name="Object 10"/>
          <p:cNvGraphicFramePr>
            <a:graphicFrameLocks noChangeAspect="1"/>
          </p:cNvGraphicFramePr>
          <p:nvPr>
            <p:extLst>
              <p:ext uri="{D42A27DB-BD31-4B8C-83A1-F6EECF244321}">
                <p14:modId xmlns:p14="http://schemas.microsoft.com/office/powerpoint/2010/main" val="3141998374"/>
              </p:ext>
            </p:extLst>
          </p:nvPr>
        </p:nvGraphicFramePr>
        <p:xfrm>
          <a:off x="502320" y="5524046"/>
          <a:ext cx="2349677" cy="587839"/>
        </p:xfrm>
        <a:graphic>
          <a:graphicData uri="http://schemas.openxmlformats.org/presentationml/2006/ole">
            <mc:AlternateContent xmlns:mc="http://schemas.openxmlformats.org/markup-compatibility/2006">
              <mc:Choice xmlns:v="urn:schemas-microsoft-com:vml" Requires="v">
                <p:oleObj spid="_x0000_s461441" name="Equation" r:id="rId30" imgW="965160" imgH="228600" progId="Equation.DSMT4">
                  <p:embed/>
                </p:oleObj>
              </mc:Choice>
              <mc:Fallback>
                <p:oleObj name="Equation" r:id="rId30" imgW="965160" imgH="228600" progId="Equation.DSMT4">
                  <p:embed/>
                  <p:pic>
                    <p:nvPicPr>
                      <p:cNvPr id="85" name="Object 10"/>
                      <p:cNvPicPr>
                        <a:picLocks noChangeAspect="1" noChangeArrowheads="1"/>
                      </p:cNvPicPr>
                      <p:nvPr/>
                    </p:nvPicPr>
                    <p:blipFill>
                      <a:blip r:embed="rId31"/>
                      <a:srcRect/>
                      <a:stretch>
                        <a:fillRect/>
                      </a:stretch>
                    </p:blipFill>
                    <p:spPr bwMode="auto">
                      <a:xfrm>
                        <a:off x="502320" y="5524046"/>
                        <a:ext cx="2349677" cy="587839"/>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385415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strVal val="#ppt_x"/>
                                          </p:val>
                                        </p:tav>
                                        <p:tav tm="100000">
                                          <p:val>
                                            <p:strVal val="#ppt_x"/>
                                          </p:val>
                                        </p:tav>
                                      </p:tavLst>
                                    </p:anim>
                                    <p:anim calcmode="lin" valueType="num">
                                      <p:cBhvr>
                                        <p:cTn id="3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anim calcmode="lin" valueType="num">
                                      <p:cBhvr>
                                        <p:cTn id="37" dur="1000" fill="hold"/>
                                        <p:tgtEl>
                                          <p:spTgt spid="27"/>
                                        </p:tgtEl>
                                        <p:attrNameLst>
                                          <p:attrName>ppt_x</p:attrName>
                                        </p:attrNameLst>
                                      </p:cBhvr>
                                      <p:tavLst>
                                        <p:tav tm="0">
                                          <p:val>
                                            <p:strVal val="#ppt_x"/>
                                          </p:val>
                                        </p:tav>
                                        <p:tav tm="100000">
                                          <p:val>
                                            <p:strVal val="#ppt_x"/>
                                          </p:val>
                                        </p:tav>
                                      </p:tavLst>
                                    </p:anim>
                                    <p:anim calcmode="lin" valueType="num">
                                      <p:cBhvr>
                                        <p:cTn id="3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22"/>
                                        </p:tgtEl>
                                        <p:attrNameLst>
                                          <p:attrName>style.visibility</p:attrName>
                                        </p:attrNameLst>
                                      </p:cBhvr>
                                      <p:to>
                                        <p:strVal val="visible"/>
                                      </p:to>
                                    </p:set>
                                    <p:anim calcmode="lin" valueType="num">
                                      <p:cBhvr additive="base">
                                        <p:cTn id="50" dur="500" fill="hold"/>
                                        <p:tgtEl>
                                          <p:spTgt spid="122"/>
                                        </p:tgtEl>
                                        <p:attrNameLst>
                                          <p:attrName>ppt_x</p:attrName>
                                        </p:attrNameLst>
                                      </p:cBhvr>
                                      <p:tavLst>
                                        <p:tav tm="0">
                                          <p:val>
                                            <p:strVal val="#ppt_x"/>
                                          </p:val>
                                        </p:tav>
                                        <p:tav tm="100000">
                                          <p:val>
                                            <p:strVal val="#ppt_x"/>
                                          </p:val>
                                        </p:tav>
                                      </p:tavLst>
                                    </p:anim>
                                    <p:anim calcmode="lin" valueType="num">
                                      <p:cBhvr additive="base">
                                        <p:cTn id="51" dur="500" fill="hold"/>
                                        <p:tgtEl>
                                          <p:spTgt spid="12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79"/>
                                        </p:tgtEl>
                                        <p:attrNameLst>
                                          <p:attrName>style.visibility</p:attrName>
                                        </p:attrNameLst>
                                      </p:cBhvr>
                                      <p:to>
                                        <p:strVal val="visible"/>
                                      </p:to>
                                    </p:set>
                                    <p:anim calcmode="lin" valueType="num">
                                      <p:cBhvr additive="base">
                                        <p:cTn id="54" dur="500" fill="hold"/>
                                        <p:tgtEl>
                                          <p:spTgt spid="179"/>
                                        </p:tgtEl>
                                        <p:attrNameLst>
                                          <p:attrName>ppt_x</p:attrName>
                                        </p:attrNameLst>
                                      </p:cBhvr>
                                      <p:tavLst>
                                        <p:tav tm="0">
                                          <p:val>
                                            <p:strVal val="#ppt_x"/>
                                          </p:val>
                                        </p:tav>
                                        <p:tav tm="100000">
                                          <p:val>
                                            <p:strVal val="#ppt_x"/>
                                          </p:val>
                                        </p:tav>
                                      </p:tavLst>
                                    </p:anim>
                                    <p:anim calcmode="lin" valueType="num">
                                      <p:cBhvr additive="base">
                                        <p:cTn id="55"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0"/>
                                        </p:tgtEl>
                                        <p:attrNameLst>
                                          <p:attrName>style.visibility</p:attrName>
                                        </p:attrNameLst>
                                      </p:cBhvr>
                                      <p:to>
                                        <p:strVal val="visible"/>
                                      </p:to>
                                    </p:set>
                                    <p:animEffect transition="in" filter="fade">
                                      <p:cBhvr>
                                        <p:cTn id="60" dur="1000"/>
                                        <p:tgtEl>
                                          <p:spTgt spid="130"/>
                                        </p:tgtEl>
                                      </p:cBhvr>
                                    </p:animEffect>
                                    <p:anim calcmode="lin" valueType="num">
                                      <p:cBhvr>
                                        <p:cTn id="61" dur="1000" fill="hold"/>
                                        <p:tgtEl>
                                          <p:spTgt spid="130"/>
                                        </p:tgtEl>
                                        <p:attrNameLst>
                                          <p:attrName>ppt_x</p:attrName>
                                        </p:attrNameLst>
                                      </p:cBhvr>
                                      <p:tavLst>
                                        <p:tav tm="0">
                                          <p:val>
                                            <p:strVal val="#ppt_x"/>
                                          </p:val>
                                        </p:tav>
                                        <p:tav tm="100000">
                                          <p:val>
                                            <p:strVal val="#ppt_x"/>
                                          </p:val>
                                        </p:tav>
                                      </p:tavLst>
                                    </p:anim>
                                    <p:anim calcmode="lin" valueType="num">
                                      <p:cBhvr>
                                        <p:cTn id="62"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52"/>
                                        </p:tgtEl>
                                        <p:attrNameLst>
                                          <p:attrName>style.visibility</p:attrName>
                                        </p:attrNameLst>
                                      </p:cBhvr>
                                      <p:to>
                                        <p:strVal val="visible"/>
                                      </p:to>
                                    </p:set>
                                    <p:anim calcmode="lin" valueType="num">
                                      <p:cBhvr additive="base">
                                        <p:cTn id="67" dur="500" fill="hold"/>
                                        <p:tgtEl>
                                          <p:spTgt spid="252"/>
                                        </p:tgtEl>
                                        <p:attrNameLst>
                                          <p:attrName>ppt_x</p:attrName>
                                        </p:attrNameLst>
                                      </p:cBhvr>
                                      <p:tavLst>
                                        <p:tav tm="0">
                                          <p:val>
                                            <p:strVal val="#ppt_x"/>
                                          </p:val>
                                        </p:tav>
                                        <p:tav tm="100000">
                                          <p:val>
                                            <p:strVal val="#ppt_x"/>
                                          </p:val>
                                        </p:tav>
                                      </p:tavLst>
                                    </p:anim>
                                    <p:anim calcmode="lin" valueType="num">
                                      <p:cBhvr additive="base">
                                        <p:cTn id="68" dur="500" fill="hold"/>
                                        <p:tgtEl>
                                          <p:spTgt spid="25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60"/>
                                        </p:tgtEl>
                                        <p:attrNameLst>
                                          <p:attrName>style.visibility</p:attrName>
                                        </p:attrNameLst>
                                      </p:cBhvr>
                                      <p:to>
                                        <p:strVal val="visible"/>
                                      </p:to>
                                    </p:set>
                                    <p:animEffect transition="in" filter="fade">
                                      <p:cBhvr>
                                        <p:cTn id="73" dur="1000"/>
                                        <p:tgtEl>
                                          <p:spTgt spid="260"/>
                                        </p:tgtEl>
                                      </p:cBhvr>
                                    </p:animEffect>
                                    <p:anim calcmode="lin" valueType="num">
                                      <p:cBhvr>
                                        <p:cTn id="74" dur="1000" fill="hold"/>
                                        <p:tgtEl>
                                          <p:spTgt spid="260"/>
                                        </p:tgtEl>
                                        <p:attrNameLst>
                                          <p:attrName>ppt_x</p:attrName>
                                        </p:attrNameLst>
                                      </p:cBhvr>
                                      <p:tavLst>
                                        <p:tav tm="0">
                                          <p:val>
                                            <p:strVal val="#ppt_x"/>
                                          </p:val>
                                        </p:tav>
                                        <p:tav tm="100000">
                                          <p:val>
                                            <p:strVal val="#ppt_x"/>
                                          </p:val>
                                        </p:tav>
                                      </p:tavLst>
                                    </p:anim>
                                    <p:anim calcmode="lin" valueType="num">
                                      <p:cBhvr>
                                        <p:cTn id="75" dur="1000" fill="hold"/>
                                        <p:tgtEl>
                                          <p:spTgt spid="260"/>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59"/>
                                        </p:tgtEl>
                                        <p:attrNameLst>
                                          <p:attrName>style.visibility</p:attrName>
                                        </p:attrNameLst>
                                      </p:cBhvr>
                                      <p:to>
                                        <p:strVal val="visible"/>
                                      </p:to>
                                    </p:set>
                                    <p:anim calcmode="lin" valueType="num">
                                      <p:cBhvr additive="base">
                                        <p:cTn id="80" dur="500" fill="hold"/>
                                        <p:tgtEl>
                                          <p:spTgt spid="259"/>
                                        </p:tgtEl>
                                        <p:attrNameLst>
                                          <p:attrName>ppt_x</p:attrName>
                                        </p:attrNameLst>
                                      </p:cBhvr>
                                      <p:tavLst>
                                        <p:tav tm="0">
                                          <p:val>
                                            <p:strVal val="#ppt_x"/>
                                          </p:val>
                                        </p:tav>
                                        <p:tav tm="100000">
                                          <p:val>
                                            <p:strVal val="#ppt_x"/>
                                          </p:val>
                                        </p:tav>
                                      </p:tavLst>
                                    </p:anim>
                                    <p:anim calcmode="lin" valueType="num">
                                      <p:cBhvr additive="base">
                                        <p:cTn id="81"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257"/>
                                        </p:tgtEl>
                                        <p:attrNameLst>
                                          <p:attrName>style.visibility</p:attrName>
                                        </p:attrNameLst>
                                      </p:cBhvr>
                                      <p:to>
                                        <p:strVal val="visible"/>
                                      </p:to>
                                    </p:set>
                                    <p:anim calcmode="lin" valueType="num">
                                      <p:cBhvr additive="base">
                                        <p:cTn id="86" dur="500" fill="hold"/>
                                        <p:tgtEl>
                                          <p:spTgt spid="257"/>
                                        </p:tgtEl>
                                        <p:attrNameLst>
                                          <p:attrName>ppt_x</p:attrName>
                                        </p:attrNameLst>
                                      </p:cBhvr>
                                      <p:tavLst>
                                        <p:tav tm="0">
                                          <p:val>
                                            <p:strVal val="#ppt_x"/>
                                          </p:val>
                                        </p:tav>
                                        <p:tav tm="100000">
                                          <p:val>
                                            <p:strVal val="#ppt_x"/>
                                          </p:val>
                                        </p:tav>
                                      </p:tavLst>
                                    </p:anim>
                                    <p:anim calcmode="lin" valueType="num">
                                      <p:cBhvr additive="base">
                                        <p:cTn id="87" dur="500" fill="hold"/>
                                        <p:tgtEl>
                                          <p:spTgt spid="257"/>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258"/>
                                        </p:tgtEl>
                                        <p:attrNameLst>
                                          <p:attrName>style.visibility</p:attrName>
                                        </p:attrNameLst>
                                      </p:cBhvr>
                                      <p:to>
                                        <p:strVal val="visible"/>
                                      </p:to>
                                    </p:set>
                                    <p:animEffect transition="in" filter="fade">
                                      <p:cBhvr>
                                        <p:cTn id="92" dur="1000"/>
                                        <p:tgtEl>
                                          <p:spTgt spid="258"/>
                                        </p:tgtEl>
                                      </p:cBhvr>
                                    </p:animEffect>
                                    <p:anim calcmode="lin" valueType="num">
                                      <p:cBhvr>
                                        <p:cTn id="93" dur="1000" fill="hold"/>
                                        <p:tgtEl>
                                          <p:spTgt spid="258"/>
                                        </p:tgtEl>
                                        <p:attrNameLst>
                                          <p:attrName>ppt_x</p:attrName>
                                        </p:attrNameLst>
                                      </p:cBhvr>
                                      <p:tavLst>
                                        <p:tav tm="0">
                                          <p:val>
                                            <p:strVal val="#ppt_x"/>
                                          </p:val>
                                        </p:tav>
                                        <p:tav tm="100000">
                                          <p:val>
                                            <p:strVal val="#ppt_x"/>
                                          </p:val>
                                        </p:tav>
                                      </p:tavLst>
                                    </p:anim>
                                    <p:anim calcmode="lin" valueType="num">
                                      <p:cBhvr>
                                        <p:cTn id="94" dur="1000" fill="hold"/>
                                        <p:tgtEl>
                                          <p:spTgt spid="258"/>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261"/>
                                        </p:tgtEl>
                                        <p:attrNameLst>
                                          <p:attrName>style.visibility</p:attrName>
                                        </p:attrNameLst>
                                      </p:cBhvr>
                                      <p:to>
                                        <p:strVal val="visible"/>
                                      </p:to>
                                    </p:set>
                                    <p:animEffect transition="in" filter="wipe(left)">
                                      <p:cBhvr>
                                        <p:cTn id="99" dur="500"/>
                                        <p:tgtEl>
                                          <p:spTgt spid="261"/>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262"/>
                                        </p:tgtEl>
                                        <p:attrNameLst>
                                          <p:attrName>style.visibility</p:attrName>
                                        </p:attrNameLst>
                                      </p:cBhvr>
                                      <p:to>
                                        <p:strVal val="visible"/>
                                      </p:to>
                                    </p:set>
                                    <p:anim calcmode="lin" valueType="num">
                                      <p:cBhvr additive="base">
                                        <p:cTn id="104" dur="500" fill="hold"/>
                                        <p:tgtEl>
                                          <p:spTgt spid="262"/>
                                        </p:tgtEl>
                                        <p:attrNameLst>
                                          <p:attrName>ppt_x</p:attrName>
                                        </p:attrNameLst>
                                      </p:cBhvr>
                                      <p:tavLst>
                                        <p:tav tm="0">
                                          <p:val>
                                            <p:strVal val="#ppt_x"/>
                                          </p:val>
                                        </p:tav>
                                        <p:tav tm="100000">
                                          <p:val>
                                            <p:strVal val="#ppt_x"/>
                                          </p:val>
                                        </p:tav>
                                      </p:tavLst>
                                    </p:anim>
                                    <p:anim calcmode="lin" valueType="num">
                                      <p:cBhvr additive="base">
                                        <p:cTn id="105" dur="500" fill="hold"/>
                                        <p:tgtEl>
                                          <p:spTgt spid="262"/>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267"/>
                                        </p:tgtEl>
                                        <p:attrNameLst>
                                          <p:attrName>style.visibility</p:attrName>
                                        </p:attrNameLst>
                                      </p:cBhvr>
                                      <p:to>
                                        <p:strVal val="visible"/>
                                      </p:to>
                                    </p:set>
                                    <p:anim calcmode="lin" valueType="num">
                                      <p:cBhvr additive="base">
                                        <p:cTn id="110" dur="500" fill="hold"/>
                                        <p:tgtEl>
                                          <p:spTgt spid="267"/>
                                        </p:tgtEl>
                                        <p:attrNameLst>
                                          <p:attrName>ppt_x</p:attrName>
                                        </p:attrNameLst>
                                      </p:cBhvr>
                                      <p:tavLst>
                                        <p:tav tm="0">
                                          <p:val>
                                            <p:strVal val="#ppt_x"/>
                                          </p:val>
                                        </p:tav>
                                        <p:tav tm="100000">
                                          <p:val>
                                            <p:strVal val="#ppt_x"/>
                                          </p:val>
                                        </p:tav>
                                      </p:tavLst>
                                    </p:anim>
                                    <p:anim calcmode="lin" valueType="num">
                                      <p:cBhvr additive="base">
                                        <p:cTn id="111" dur="500" fill="hold"/>
                                        <p:tgtEl>
                                          <p:spTgt spid="267"/>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271"/>
                                        </p:tgtEl>
                                        <p:attrNameLst>
                                          <p:attrName>style.visibility</p:attrName>
                                        </p:attrNameLst>
                                      </p:cBhvr>
                                      <p:to>
                                        <p:strVal val="visible"/>
                                      </p:to>
                                    </p:set>
                                    <p:animEffect transition="in" filter="fade">
                                      <p:cBhvr>
                                        <p:cTn id="116" dur="1000"/>
                                        <p:tgtEl>
                                          <p:spTgt spid="271"/>
                                        </p:tgtEl>
                                      </p:cBhvr>
                                    </p:animEffect>
                                    <p:anim calcmode="lin" valueType="num">
                                      <p:cBhvr>
                                        <p:cTn id="117" dur="1000" fill="hold"/>
                                        <p:tgtEl>
                                          <p:spTgt spid="271"/>
                                        </p:tgtEl>
                                        <p:attrNameLst>
                                          <p:attrName>ppt_x</p:attrName>
                                        </p:attrNameLst>
                                      </p:cBhvr>
                                      <p:tavLst>
                                        <p:tav tm="0">
                                          <p:val>
                                            <p:strVal val="#ppt_x"/>
                                          </p:val>
                                        </p:tav>
                                        <p:tav tm="100000">
                                          <p:val>
                                            <p:strVal val="#ppt_x"/>
                                          </p:val>
                                        </p:tav>
                                      </p:tavLst>
                                    </p:anim>
                                    <p:anim calcmode="lin" valueType="num">
                                      <p:cBhvr>
                                        <p:cTn id="118" dur="1000" fill="hold"/>
                                        <p:tgtEl>
                                          <p:spTgt spid="271"/>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272"/>
                                        </p:tgtEl>
                                        <p:attrNameLst>
                                          <p:attrName>style.visibility</p:attrName>
                                        </p:attrNameLst>
                                      </p:cBhvr>
                                      <p:to>
                                        <p:strVal val="visible"/>
                                      </p:to>
                                    </p:set>
                                    <p:animEffect transition="in" filter="fade">
                                      <p:cBhvr>
                                        <p:cTn id="123" dur="1000"/>
                                        <p:tgtEl>
                                          <p:spTgt spid="272"/>
                                        </p:tgtEl>
                                      </p:cBhvr>
                                    </p:animEffect>
                                    <p:anim calcmode="lin" valueType="num">
                                      <p:cBhvr>
                                        <p:cTn id="124" dur="1000" fill="hold"/>
                                        <p:tgtEl>
                                          <p:spTgt spid="272"/>
                                        </p:tgtEl>
                                        <p:attrNameLst>
                                          <p:attrName>ppt_x</p:attrName>
                                        </p:attrNameLst>
                                      </p:cBhvr>
                                      <p:tavLst>
                                        <p:tav tm="0">
                                          <p:val>
                                            <p:strVal val="#ppt_x"/>
                                          </p:val>
                                        </p:tav>
                                        <p:tav tm="100000">
                                          <p:val>
                                            <p:strVal val="#ppt_x"/>
                                          </p:val>
                                        </p:tav>
                                      </p:tavLst>
                                    </p:anim>
                                    <p:anim calcmode="lin" valueType="num">
                                      <p:cBhvr>
                                        <p:cTn id="125" dur="1000" fill="hold"/>
                                        <p:tgtEl>
                                          <p:spTgt spid="272"/>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5" presetClass="entr" presetSubtype="0" fill="hold" grpId="0" nodeType="clickEffect">
                                  <p:stCondLst>
                                    <p:cond delay="0"/>
                                  </p:stCondLst>
                                  <p:childTnLst>
                                    <p:set>
                                      <p:cBhvr>
                                        <p:cTn id="129" dur="1" fill="hold">
                                          <p:stCondLst>
                                            <p:cond delay="0"/>
                                          </p:stCondLst>
                                        </p:cTn>
                                        <p:tgtEl>
                                          <p:spTgt spid="273"/>
                                        </p:tgtEl>
                                        <p:attrNameLst>
                                          <p:attrName>style.visibility</p:attrName>
                                        </p:attrNameLst>
                                      </p:cBhvr>
                                      <p:to>
                                        <p:strVal val="visible"/>
                                      </p:to>
                                    </p:set>
                                    <p:animEffect transition="in" filter="fade">
                                      <p:cBhvr>
                                        <p:cTn id="130" dur="2000"/>
                                        <p:tgtEl>
                                          <p:spTgt spid="273"/>
                                        </p:tgtEl>
                                      </p:cBhvr>
                                    </p:animEffect>
                                    <p:anim calcmode="lin" valueType="num">
                                      <p:cBhvr>
                                        <p:cTn id="131" dur="2000" fill="hold"/>
                                        <p:tgtEl>
                                          <p:spTgt spid="273"/>
                                        </p:tgtEl>
                                        <p:attrNameLst>
                                          <p:attrName>ppt_w</p:attrName>
                                        </p:attrNameLst>
                                      </p:cBhvr>
                                      <p:tavLst>
                                        <p:tav tm="0" fmla="#ppt_w*sin(2.5*pi*$)">
                                          <p:val>
                                            <p:fltVal val="0"/>
                                          </p:val>
                                        </p:tav>
                                        <p:tav tm="100000">
                                          <p:val>
                                            <p:fltVal val="1"/>
                                          </p:val>
                                        </p:tav>
                                      </p:tavLst>
                                    </p:anim>
                                    <p:anim calcmode="lin" valueType="num">
                                      <p:cBhvr>
                                        <p:cTn id="132" dur="2000" fill="hold"/>
                                        <p:tgtEl>
                                          <p:spTgt spid="273"/>
                                        </p:tgtEl>
                                        <p:attrNameLst>
                                          <p:attrName>ppt_h</p:attrName>
                                        </p:attrNameLst>
                                      </p:cBhvr>
                                      <p:tavLst>
                                        <p:tav tm="0">
                                          <p:val>
                                            <p:strVal val="#ppt_h"/>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9" presetClass="entr" presetSubtype="0" fill="hold" nodeType="clickEffect">
                                  <p:stCondLst>
                                    <p:cond delay="0"/>
                                  </p:stCondLst>
                                  <p:childTnLst>
                                    <p:set>
                                      <p:cBhvr>
                                        <p:cTn id="136" dur="1" fill="hold">
                                          <p:stCondLst>
                                            <p:cond delay="0"/>
                                          </p:stCondLst>
                                        </p:cTn>
                                        <p:tgtEl>
                                          <p:spTgt spid="274"/>
                                        </p:tgtEl>
                                        <p:attrNameLst>
                                          <p:attrName>style.visibility</p:attrName>
                                        </p:attrNameLst>
                                      </p:cBhvr>
                                      <p:to>
                                        <p:strVal val="visible"/>
                                      </p:to>
                                    </p:set>
                                    <p:animEffect transition="in" filter="dissolve">
                                      <p:cBhvr>
                                        <p:cTn id="137" dur="500"/>
                                        <p:tgtEl>
                                          <p:spTgt spid="274"/>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280"/>
                                        </p:tgtEl>
                                        <p:attrNameLst>
                                          <p:attrName>style.visibility</p:attrName>
                                        </p:attrNameLst>
                                      </p:cBhvr>
                                      <p:to>
                                        <p:strVal val="visible"/>
                                      </p:to>
                                    </p:set>
                                    <p:anim calcmode="lin" valueType="num">
                                      <p:cBhvr additive="base">
                                        <p:cTn id="142" dur="500" fill="hold"/>
                                        <p:tgtEl>
                                          <p:spTgt spid="280"/>
                                        </p:tgtEl>
                                        <p:attrNameLst>
                                          <p:attrName>ppt_x</p:attrName>
                                        </p:attrNameLst>
                                      </p:cBhvr>
                                      <p:tavLst>
                                        <p:tav tm="0">
                                          <p:val>
                                            <p:strVal val="#ppt_x"/>
                                          </p:val>
                                        </p:tav>
                                        <p:tav tm="100000">
                                          <p:val>
                                            <p:strVal val="#ppt_x"/>
                                          </p:val>
                                        </p:tav>
                                      </p:tavLst>
                                    </p:anim>
                                    <p:anim calcmode="lin" valueType="num">
                                      <p:cBhvr additive="base">
                                        <p:cTn id="143" dur="500" fill="hold"/>
                                        <p:tgtEl>
                                          <p:spTgt spid="280"/>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0"/>
                                  </p:stCondLst>
                                  <p:childTnLst>
                                    <p:set>
                                      <p:cBhvr>
                                        <p:cTn id="145" dur="1" fill="hold">
                                          <p:stCondLst>
                                            <p:cond delay="0"/>
                                          </p:stCondLst>
                                        </p:cTn>
                                        <p:tgtEl>
                                          <p:spTgt spid="281"/>
                                        </p:tgtEl>
                                        <p:attrNameLst>
                                          <p:attrName>style.visibility</p:attrName>
                                        </p:attrNameLst>
                                      </p:cBhvr>
                                      <p:to>
                                        <p:strVal val="visible"/>
                                      </p:to>
                                    </p:set>
                                    <p:anim calcmode="lin" valueType="num">
                                      <p:cBhvr additive="base">
                                        <p:cTn id="146" dur="500" fill="hold"/>
                                        <p:tgtEl>
                                          <p:spTgt spid="281"/>
                                        </p:tgtEl>
                                        <p:attrNameLst>
                                          <p:attrName>ppt_x</p:attrName>
                                        </p:attrNameLst>
                                      </p:cBhvr>
                                      <p:tavLst>
                                        <p:tav tm="0">
                                          <p:val>
                                            <p:strVal val="#ppt_x"/>
                                          </p:val>
                                        </p:tav>
                                        <p:tav tm="100000">
                                          <p:val>
                                            <p:strVal val="#ppt_x"/>
                                          </p:val>
                                        </p:tav>
                                      </p:tavLst>
                                    </p:anim>
                                    <p:anim calcmode="lin" valueType="num">
                                      <p:cBhvr additive="base">
                                        <p:cTn id="147" dur="500" fill="hold"/>
                                        <p:tgtEl>
                                          <p:spTgt spid="281"/>
                                        </p:tgtEl>
                                        <p:attrNameLst>
                                          <p:attrName>ppt_y</p:attrName>
                                        </p:attrNameLst>
                                      </p:cBhvr>
                                      <p:tavLst>
                                        <p:tav tm="0">
                                          <p:val>
                                            <p:strVal val="1+#ppt_h/2"/>
                                          </p:val>
                                        </p:tav>
                                        <p:tav tm="100000">
                                          <p:val>
                                            <p:strVal val="#ppt_y"/>
                                          </p:val>
                                        </p:tav>
                                      </p:tavLst>
                                    </p:anim>
                                  </p:childTnLst>
                                </p:cTn>
                              </p:par>
                              <p:par>
                                <p:cTn id="148" presetID="2" presetClass="entr" presetSubtype="4" fill="hold" grpId="0" nodeType="withEffect">
                                  <p:stCondLst>
                                    <p:cond delay="0"/>
                                  </p:stCondLst>
                                  <p:childTnLst>
                                    <p:set>
                                      <p:cBhvr>
                                        <p:cTn id="149" dur="1" fill="hold">
                                          <p:stCondLst>
                                            <p:cond delay="0"/>
                                          </p:stCondLst>
                                        </p:cTn>
                                        <p:tgtEl>
                                          <p:spTgt spid="282"/>
                                        </p:tgtEl>
                                        <p:attrNameLst>
                                          <p:attrName>style.visibility</p:attrName>
                                        </p:attrNameLst>
                                      </p:cBhvr>
                                      <p:to>
                                        <p:strVal val="visible"/>
                                      </p:to>
                                    </p:set>
                                    <p:anim calcmode="lin" valueType="num">
                                      <p:cBhvr additive="base">
                                        <p:cTn id="150" dur="500" fill="hold"/>
                                        <p:tgtEl>
                                          <p:spTgt spid="282"/>
                                        </p:tgtEl>
                                        <p:attrNameLst>
                                          <p:attrName>ppt_x</p:attrName>
                                        </p:attrNameLst>
                                      </p:cBhvr>
                                      <p:tavLst>
                                        <p:tav tm="0">
                                          <p:val>
                                            <p:strVal val="#ppt_x"/>
                                          </p:val>
                                        </p:tav>
                                        <p:tav tm="100000">
                                          <p:val>
                                            <p:strVal val="#ppt_x"/>
                                          </p:val>
                                        </p:tav>
                                      </p:tavLst>
                                    </p:anim>
                                    <p:anim calcmode="lin" valueType="num">
                                      <p:cBhvr additive="base">
                                        <p:cTn id="151" dur="500" fill="hold"/>
                                        <p:tgtEl>
                                          <p:spTgt spid="282"/>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283"/>
                                        </p:tgtEl>
                                        <p:attrNameLst>
                                          <p:attrName>style.visibility</p:attrName>
                                        </p:attrNameLst>
                                      </p:cBhvr>
                                      <p:to>
                                        <p:strVal val="visible"/>
                                      </p:to>
                                    </p:set>
                                    <p:anim calcmode="lin" valueType="num">
                                      <p:cBhvr additive="base">
                                        <p:cTn id="154" dur="500" fill="hold"/>
                                        <p:tgtEl>
                                          <p:spTgt spid="283"/>
                                        </p:tgtEl>
                                        <p:attrNameLst>
                                          <p:attrName>ppt_x</p:attrName>
                                        </p:attrNameLst>
                                      </p:cBhvr>
                                      <p:tavLst>
                                        <p:tav tm="0">
                                          <p:val>
                                            <p:strVal val="#ppt_x"/>
                                          </p:val>
                                        </p:tav>
                                        <p:tav tm="100000">
                                          <p:val>
                                            <p:strVal val="#ppt_x"/>
                                          </p:val>
                                        </p:tav>
                                      </p:tavLst>
                                    </p:anim>
                                    <p:anim calcmode="lin" valueType="num">
                                      <p:cBhvr additive="base">
                                        <p:cTn id="155" dur="500" fill="hold"/>
                                        <p:tgtEl>
                                          <p:spTgt spid="283"/>
                                        </p:tgtEl>
                                        <p:attrNameLst>
                                          <p:attrName>ppt_y</p:attrName>
                                        </p:attrNameLst>
                                      </p:cBhvr>
                                      <p:tavLst>
                                        <p:tav tm="0">
                                          <p:val>
                                            <p:strVal val="1+#ppt_h/2"/>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42" presetClass="entr" presetSubtype="0" fill="hold" nodeType="clickEffect">
                                  <p:stCondLst>
                                    <p:cond delay="0"/>
                                  </p:stCondLst>
                                  <p:childTnLst>
                                    <p:set>
                                      <p:cBhvr>
                                        <p:cTn id="159" dur="1" fill="hold">
                                          <p:stCondLst>
                                            <p:cond delay="0"/>
                                          </p:stCondLst>
                                        </p:cTn>
                                        <p:tgtEl>
                                          <p:spTgt spid="284"/>
                                        </p:tgtEl>
                                        <p:attrNameLst>
                                          <p:attrName>style.visibility</p:attrName>
                                        </p:attrNameLst>
                                      </p:cBhvr>
                                      <p:to>
                                        <p:strVal val="visible"/>
                                      </p:to>
                                    </p:set>
                                    <p:animEffect transition="in" filter="fade">
                                      <p:cBhvr>
                                        <p:cTn id="160" dur="1000"/>
                                        <p:tgtEl>
                                          <p:spTgt spid="284"/>
                                        </p:tgtEl>
                                      </p:cBhvr>
                                    </p:animEffect>
                                    <p:anim calcmode="lin" valueType="num">
                                      <p:cBhvr>
                                        <p:cTn id="161" dur="1000" fill="hold"/>
                                        <p:tgtEl>
                                          <p:spTgt spid="284"/>
                                        </p:tgtEl>
                                        <p:attrNameLst>
                                          <p:attrName>ppt_x</p:attrName>
                                        </p:attrNameLst>
                                      </p:cBhvr>
                                      <p:tavLst>
                                        <p:tav tm="0">
                                          <p:val>
                                            <p:strVal val="#ppt_x"/>
                                          </p:val>
                                        </p:tav>
                                        <p:tav tm="100000">
                                          <p:val>
                                            <p:strVal val="#ppt_x"/>
                                          </p:val>
                                        </p:tav>
                                      </p:tavLst>
                                    </p:anim>
                                    <p:anim calcmode="lin" valueType="num">
                                      <p:cBhvr>
                                        <p:cTn id="162" dur="1000" fill="hold"/>
                                        <p:tgtEl>
                                          <p:spTgt spid="284"/>
                                        </p:tgtEl>
                                        <p:attrNameLst>
                                          <p:attrName>ppt_y</p:attrName>
                                        </p:attrNameLst>
                                      </p:cBhvr>
                                      <p:tavLst>
                                        <p:tav tm="0">
                                          <p:val>
                                            <p:strVal val="#ppt_y+.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nodeType="clickEffect">
                                  <p:stCondLst>
                                    <p:cond delay="0"/>
                                  </p:stCondLst>
                                  <p:childTnLst>
                                    <p:set>
                                      <p:cBhvr>
                                        <p:cTn id="166" dur="1" fill="hold">
                                          <p:stCondLst>
                                            <p:cond delay="0"/>
                                          </p:stCondLst>
                                        </p:cTn>
                                        <p:tgtEl>
                                          <p:spTgt spid="285"/>
                                        </p:tgtEl>
                                        <p:attrNameLst>
                                          <p:attrName>style.visibility</p:attrName>
                                        </p:attrNameLst>
                                      </p:cBhvr>
                                      <p:to>
                                        <p:strVal val="visible"/>
                                      </p:to>
                                    </p:set>
                                    <p:animEffect transition="in" filter="fade">
                                      <p:cBhvr>
                                        <p:cTn id="167" dur="1000"/>
                                        <p:tgtEl>
                                          <p:spTgt spid="285"/>
                                        </p:tgtEl>
                                      </p:cBhvr>
                                    </p:animEffect>
                                    <p:anim calcmode="lin" valueType="num">
                                      <p:cBhvr>
                                        <p:cTn id="168" dur="1000" fill="hold"/>
                                        <p:tgtEl>
                                          <p:spTgt spid="285"/>
                                        </p:tgtEl>
                                        <p:attrNameLst>
                                          <p:attrName>ppt_x</p:attrName>
                                        </p:attrNameLst>
                                      </p:cBhvr>
                                      <p:tavLst>
                                        <p:tav tm="0">
                                          <p:val>
                                            <p:strVal val="#ppt_x"/>
                                          </p:val>
                                        </p:tav>
                                        <p:tav tm="100000">
                                          <p:val>
                                            <p:strVal val="#ppt_x"/>
                                          </p:val>
                                        </p:tav>
                                      </p:tavLst>
                                    </p:anim>
                                    <p:anim calcmode="lin" valueType="num">
                                      <p:cBhvr>
                                        <p:cTn id="169" dur="1000" fill="hold"/>
                                        <p:tgtEl>
                                          <p:spTgt spid="285"/>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nodeType="clickEffect">
                                  <p:stCondLst>
                                    <p:cond delay="0"/>
                                  </p:stCondLst>
                                  <p:childTnLst>
                                    <p:set>
                                      <p:cBhvr>
                                        <p:cTn id="173" dur="1" fill="hold">
                                          <p:stCondLst>
                                            <p:cond delay="0"/>
                                          </p:stCondLst>
                                        </p:cTn>
                                        <p:tgtEl>
                                          <p:spTgt spid="295"/>
                                        </p:tgtEl>
                                        <p:attrNameLst>
                                          <p:attrName>style.visibility</p:attrName>
                                        </p:attrNameLst>
                                      </p:cBhvr>
                                      <p:to>
                                        <p:strVal val="visible"/>
                                      </p:to>
                                    </p:set>
                                    <p:animEffect transition="in" filter="fade">
                                      <p:cBhvr>
                                        <p:cTn id="174" dur="1000"/>
                                        <p:tgtEl>
                                          <p:spTgt spid="295"/>
                                        </p:tgtEl>
                                      </p:cBhvr>
                                    </p:animEffect>
                                    <p:anim calcmode="lin" valueType="num">
                                      <p:cBhvr>
                                        <p:cTn id="175" dur="1000" fill="hold"/>
                                        <p:tgtEl>
                                          <p:spTgt spid="295"/>
                                        </p:tgtEl>
                                        <p:attrNameLst>
                                          <p:attrName>ppt_x</p:attrName>
                                        </p:attrNameLst>
                                      </p:cBhvr>
                                      <p:tavLst>
                                        <p:tav tm="0">
                                          <p:val>
                                            <p:strVal val="#ppt_x"/>
                                          </p:val>
                                        </p:tav>
                                        <p:tav tm="100000">
                                          <p:val>
                                            <p:strVal val="#ppt_x"/>
                                          </p:val>
                                        </p:tav>
                                      </p:tavLst>
                                    </p:anim>
                                    <p:anim calcmode="lin" valueType="num">
                                      <p:cBhvr>
                                        <p:cTn id="176" dur="1000" fill="hold"/>
                                        <p:tgtEl>
                                          <p:spTgt spid="295"/>
                                        </p:tgtEl>
                                        <p:attrNameLst>
                                          <p:attrName>ppt_y</p:attrName>
                                        </p:attrNameLst>
                                      </p:cBhvr>
                                      <p:tavLst>
                                        <p:tav tm="0">
                                          <p:val>
                                            <p:strVal val="#ppt_y+.1"/>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nodeType="clickEffect">
                                  <p:stCondLst>
                                    <p:cond delay="0"/>
                                  </p:stCondLst>
                                  <p:childTnLst>
                                    <p:set>
                                      <p:cBhvr>
                                        <p:cTn id="180" dur="1" fill="hold">
                                          <p:stCondLst>
                                            <p:cond delay="0"/>
                                          </p:stCondLst>
                                        </p:cTn>
                                        <p:tgtEl>
                                          <p:spTgt spid="296"/>
                                        </p:tgtEl>
                                        <p:attrNameLst>
                                          <p:attrName>style.visibility</p:attrName>
                                        </p:attrNameLst>
                                      </p:cBhvr>
                                      <p:to>
                                        <p:strVal val="visible"/>
                                      </p:to>
                                    </p:set>
                                    <p:anim calcmode="lin" valueType="num">
                                      <p:cBhvr additive="base">
                                        <p:cTn id="181" dur="500" fill="hold"/>
                                        <p:tgtEl>
                                          <p:spTgt spid="296"/>
                                        </p:tgtEl>
                                        <p:attrNameLst>
                                          <p:attrName>ppt_x</p:attrName>
                                        </p:attrNameLst>
                                      </p:cBhvr>
                                      <p:tavLst>
                                        <p:tav tm="0">
                                          <p:val>
                                            <p:strVal val="#ppt_x"/>
                                          </p:val>
                                        </p:tav>
                                        <p:tav tm="100000">
                                          <p:val>
                                            <p:strVal val="#ppt_x"/>
                                          </p:val>
                                        </p:tav>
                                      </p:tavLst>
                                    </p:anim>
                                    <p:anim calcmode="lin" valueType="num">
                                      <p:cBhvr additive="base">
                                        <p:cTn id="182" dur="500" fill="hold"/>
                                        <p:tgtEl>
                                          <p:spTgt spid="296"/>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42" presetClass="entr" presetSubtype="0" fill="hold" nodeType="clickEffect">
                                  <p:stCondLst>
                                    <p:cond delay="0"/>
                                  </p:stCondLst>
                                  <p:childTnLst>
                                    <p:set>
                                      <p:cBhvr>
                                        <p:cTn id="186" dur="1" fill="hold">
                                          <p:stCondLst>
                                            <p:cond delay="0"/>
                                          </p:stCondLst>
                                        </p:cTn>
                                        <p:tgtEl>
                                          <p:spTgt spid="301"/>
                                        </p:tgtEl>
                                        <p:attrNameLst>
                                          <p:attrName>style.visibility</p:attrName>
                                        </p:attrNameLst>
                                      </p:cBhvr>
                                      <p:to>
                                        <p:strVal val="visible"/>
                                      </p:to>
                                    </p:set>
                                    <p:animEffect transition="in" filter="fade">
                                      <p:cBhvr>
                                        <p:cTn id="187" dur="1000"/>
                                        <p:tgtEl>
                                          <p:spTgt spid="301"/>
                                        </p:tgtEl>
                                      </p:cBhvr>
                                    </p:animEffect>
                                    <p:anim calcmode="lin" valueType="num">
                                      <p:cBhvr>
                                        <p:cTn id="188" dur="1000" fill="hold"/>
                                        <p:tgtEl>
                                          <p:spTgt spid="301"/>
                                        </p:tgtEl>
                                        <p:attrNameLst>
                                          <p:attrName>ppt_x</p:attrName>
                                        </p:attrNameLst>
                                      </p:cBhvr>
                                      <p:tavLst>
                                        <p:tav tm="0">
                                          <p:val>
                                            <p:strVal val="#ppt_x"/>
                                          </p:val>
                                        </p:tav>
                                        <p:tav tm="100000">
                                          <p:val>
                                            <p:strVal val="#ppt_x"/>
                                          </p:val>
                                        </p:tav>
                                      </p:tavLst>
                                    </p:anim>
                                    <p:anim calcmode="lin" valueType="num">
                                      <p:cBhvr>
                                        <p:cTn id="189" dur="1000" fill="hold"/>
                                        <p:tgtEl>
                                          <p:spTgt spid="301"/>
                                        </p:tgtEl>
                                        <p:attrNameLst>
                                          <p:attrName>ppt_y</p:attrName>
                                        </p:attrNameLst>
                                      </p:cBhvr>
                                      <p:tavLst>
                                        <p:tav tm="0">
                                          <p:val>
                                            <p:strVal val="#ppt_y+.1"/>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nodeType="clickEffect">
                                  <p:stCondLst>
                                    <p:cond delay="0"/>
                                  </p:stCondLst>
                                  <p:childTnLst>
                                    <p:set>
                                      <p:cBhvr>
                                        <p:cTn id="193" dur="1" fill="hold">
                                          <p:stCondLst>
                                            <p:cond delay="0"/>
                                          </p:stCondLst>
                                        </p:cTn>
                                        <p:tgtEl>
                                          <p:spTgt spid="311"/>
                                        </p:tgtEl>
                                        <p:attrNameLst>
                                          <p:attrName>style.visibility</p:attrName>
                                        </p:attrNameLst>
                                      </p:cBhvr>
                                      <p:to>
                                        <p:strVal val="visible"/>
                                      </p:to>
                                    </p:set>
                                    <p:anim calcmode="lin" valueType="num">
                                      <p:cBhvr additive="base">
                                        <p:cTn id="194" dur="500" fill="hold"/>
                                        <p:tgtEl>
                                          <p:spTgt spid="311"/>
                                        </p:tgtEl>
                                        <p:attrNameLst>
                                          <p:attrName>ppt_x</p:attrName>
                                        </p:attrNameLst>
                                      </p:cBhvr>
                                      <p:tavLst>
                                        <p:tav tm="0">
                                          <p:val>
                                            <p:strVal val="#ppt_x"/>
                                          </p:val>
                                        </p:tav>
                                        <p:tav tm="100000">
                                          <p:val>
                                            <p:strVal val="#ppt_x"/>
                                          </p:val>
                                        </p:tav>
                                      </p:tavLst>
                                    </p:anim>
                                    <p:anim calcmode="lin" valueType="num">
                                      <p:cBhvr additive="base">
                                        <p:cTn id="195" dur="500" fill="hold"/>
                                        <p:tgtEl>
                                          <p:spTgt spid="311"/>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319"/>
                                        </p:tgtEl>
                                        <p:attrNameLst>
                                          <p:attrName>style.visibility</p:attrName>
                                        </p:attrNameLst>
                                      </p:cBhvr>
                                      <p:to>
                                        <p:strVal val="visible"/>
                                      </p:to>
                                    </p:set>
                                    <p:animEffect transition="in" filter="fade">
                                      <p:cBhvr>
                                        <p:cTn id="200" dur="1000"/>
                                        <p:tgtEl>
                                          <p:spTgt spid="319"/>
                                        </p:tgtEl>
                                      </p:cBhvr>
                                    </p:animEffect>
                                    <p:anim calcmode="lin" valueType="num">
                                      <p:cBhvr>
                                        <p:cTn id="201" dur="1000" fill="hold"/>
                                        <p:tgtEl>
                                          <p:spTgt spid="319"/>
                                        </p:tgtEl>
                                        <p:attrNameLst>
                                          <p:attrName>ppt_x</p:attrName>
                                        </p:attrNameLst>
                                      </p:cBhvr>
                                      <p:tavLst>
                                        <p:tav tm="0">
                                          <p:val>
                                            <p:strVal val="#ppt_x"/>
                                          </p:val>
                                        </p:tav>
                                        <p:tav tm="100000">
                                          <p:val>
                                            <p:strVal val="#ppt_x"/>
                                          </p:val>
                                        </p:tav>
                                      </p:tavLst>
                                    </p:anim>
                                    <p:anim calcmode="lin" valueType="num">
                                      <p:cBhvr>
                                        <p:cTn id="202" dur="1000" fill="hold"/>
                                        <p:tgtEl>
                                          <p:spTgt spid="319"/>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318"/>
                                        </p:tgtEl>
                                        <p:attrNameLst>
                                          <p:attrName>style.visibility</p:attrName>
                                        </p:attrNameLst>
                                      </p:cBhvr>
                                      <p:to>
                                        <p:strVal val="visible"/>
                                      </p:to>
                                    </p:set>
                                    <p:anim calcmode="lin" valueType="num">
                                      <p:cBhvr additive="base">
                                        <p:cTn id="207" dur="500" fill="hold"/>
                                        <p:tgtEl>
                                          <p:spTgt spid="318"/>
                                        </p:tgtEl>
                                        <p:attrNameLst>
                                          <p:attrName>ppt_x</p:attrName>
                                        </p:attrNameLst>
                                      </p:cBhvr>
                                      <p:tavLst>
                                        <p:tav tm="0">
                                          <p:val>
                                            <p:strVal val="#ppt_x"/>
                                          </p:val>
                                        </p:tav>
                                        <p:tav tm="100000">
                                          <p:val>
                                            <p:strVal val="#ppt_x"/>
                                          </p:val>
                                        </p:tav>
                                      </p:tavLst>
                                    </p:anim>
                                    <p:anim calcmode="lin" valueType="num">
                                      <p:cBhvr additive="base">
                                        <p:cTn id="208"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grpId="0" nodeType="clickEffect">
                                  <p:stCondLst>
                                    <p:cond delay="0"/>
                                  </p:stCondLst>
                                  <p:childTnLst>
                                    <p:set>
                                      <p:cBhvr>
                                        <p:cTn id="212" dur="1" fill="hold">
                                          <p:stCondLst>
                                            <p:cond delay="0"/>
                                          </p:stCondLst>
                                        </p:cTn>
                                        <p:tgtEl>
                                          <p:spTgt spid="316"/>
                                        </p:tgtEl>
                                        <p:attrNameLst>
                                          <p:attrName>style.visibility</p:attrName>
                                        </p:attrNameLst>
                                      </p:cBhvr>
                                      <p:to>
                                        <p:strVal val="visible"/>
                                      </p:to>
                                    </p:set>
                                    <p:anim calcmode="lin" valueType="num">
                                      <p:cBhvr additive="base">
                                        <p:cTn id="213" dur="500" fill="hold"/>
                                        <p:tgtEl>
                                          <p:spTgt spid="316"/>
                                        </p:tgtEl>
                                        <p:attrNameLst>
                                          <p:attrName>ppt_x</p:attrName>
                                        </p:attrNameLst>
                                      </p:cBhvr>
                                      <p:tavLst>
                                        <p:tav tm="0">
                                          <p:val>
                                            <p:strVal val="#ppt_x"/>
                                          </p:val>
                                        </p:tav>
                                        <p:tav tm="100000">
                                          <p:val>
                                            <p:strVal val="#ppt_x"/>
                                          </p:val>
                                        </p:tav>
                                      </p:tavLst>
                                    </p:anim>
                                    <p:anim calcmode="lin" valueType="num">
                                      <p:cBhvr additive="base">
                                        <p:cTn id="214" dur="500" fill="hold"/>
                                        <p:tgtEl>
                                          <p:spTgt spid="316"/>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42" presetClass="entr" presetSubtype="0" fill="hold" nodeType="clickEffect">
                                  <p:stCondLst>
                                    <p:cond delay="0"/>
                                  </p:stCondLst>
                                  <p:childTnLst>
                                    <p:set>
                                      <p:cBhvr>
                                        <p:cTn id="218" dur="1" fill="hold">
                                          <p:stCondLst>
                                            <p:cond delay="0"/>
                                          </p:stCondLst>
                                        </p:cTn>
                                        <p:tgtEl>
                                          <p:spTgt spid="317"/>
                                        </p:tgtEl>
                                        <p:attrNameLst>
                                          <p:attrName>style.visibility</p:attrName>
                                        </p:attrNameLst>
                                      </p:cBhvr>
                                      <p:to>
                                        <p:strVal val="visible"/>
                                      </p:to>
                                    </p:set>
                                    <p:animEffect transition="in" filter="fade">
                                      <p:cBhvr>
                                        <p:cTn id="219" dur="1000"/>
                                        <p:tgtEl>
                                          <p:spTgt spid="317"/>
                                        </p:tgtEl>
                                      </p:cBhvr>
                                    </p:animEffect>
                                    <p:anim calcmode="lin" valueType="num">
                                      <p:cBhvr>
                                        <p:cTn id="220" dur="1000" fill="hold"/>
                                        <p:tgtEl>
                                          <p:spTgt spid="317"/>
                                        </p:tgtEl>
                                        <p:attrNameLst>
                                          <p:attrName>ppt_x</p:attrName>
                                        </p:attrNameLst>
                                      </p:cBhvr>
                                      <p:tavLst>
                                        <p:tav tm="0">
                                          <p:val>
                                            <p:strVal val="#ppt_x"/>
                                          </p:val>
                                        </p:tav>
                                        <p:tav tm="100000">
                                          <p:val>
                                            <p:strVal val="#ppt_x"/>
                                          </p:val>
                                        </p:tav>
                                      </p:tavLst>
                                    </p:anim>
                                    <p:anim calcmode="lin" valueType="num">
                                      <p:cBhvr>
                                        <p:cTn id="221" dur="1000" fill="hold"/>
                                        <p:tgtEl>
                                          <p:spTgt spid="317"/>
                                        </p:tgtEl>
                                        <p:attrNameLst>
                                          <p:attrName>ppt_y</p:attrName>
                                        </p:attrNameLst>
                                      </p:cBhvr>
                                      <p:tavLst>
                                        <p:tav tm="0">
                                          <p:val>
                                            <p:strVal val="#ppt_y+.1"/>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320"/>
                                        </p:tgtEl>
                                        <p:attrNameLst>
                                          <p:attrName>style.visibility</p:attrName>
                                        </p:attrNameLst>
                                      </p:cBhvr>
                                      <p:to>
                                        <p:strVal val="visible"/>
                                      </p:to>
                                    </p:set>
                                    <p:animEffect transition="in" filter="wipe(left)">
                                      <p:cBhvr>
                                        <p:cTn id="226" dur="500"/>
                                        <p:tgtEl>
                                          <p:spTgt spid="320"/>
                                        </p:tgtEl>
                                      </p:cBhvr>
                                    </p:animEffect>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nodeType="clickEffect">
                                  <p:stCondLst>
                                    <p:cond delay="0"/>
                                  </p:stCondLst>
                                  <p:childTnLst>
                                    <p:set>
                                      <p:cBhvr>
                                        <p:cTn id="230" dur="1" fill="hold">
                                          <p:stCondLst>
                                            <p:cond delay="0"/>
                                          </p:stCondLst>
                                        </p:cTn>
                                        <p:tgtEl>
                                          <p:spTgt spid="321"/>
                                        </p:tgtEl>
                                        <p:attrNameLst>
                                          <p:attrName>style.visibility</p:attrName>
                                        </p:attrNameLst>
                                      </p:cBhvr>
                                      <p:to>
                                        <p:strVal val="visible"/>
                                      </p:to>
                                    </p:set>
                                    <p:anim calcmode="lin" valueType="num">
                                      <p:cBhvr additive="base">
                                        <p:cTn id="231" dur="500" fill="hold"/>
                                        <p:tgtEl>
                                          <p:spTgt spid="321"/>
                                        </p:tgtEl>
                                        <p:attrNameLst>
                                          <p:attrName>ppt_x</p:attrName>
                                        </p:attrNameLst>
                                      </p:cBhvr>
                                      <p:tavLst>
                                        <p:tav tm="0">
                                          <p:val>
                                            <p:strVal val="#ppt_x"/>
                                          </p:val>
                                        </p:tav>
                                        <p:tav tm="100000">
                                          <p:val>
                                            <p:strVal val="#ppt_x"/>
                                          </p:val>
                                        </p:tav>
                                      </p:tavLst>
                                    </p:anim>
                                    <p:anim calcmode="lin" valueType="num">
                                      <p:cBhvr additive="base">
                                        <p:cTn id="232" dur="500" fill="hold"/>
                                        <p:tgtEl>
                                          <p:spTgt spid="321"/>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nodeType="clickEffect">
                                  <p:stCondLst>
                                    <p:cond delay="0"/>
                                  </p:stCondLst>
                                  <p:childTnLst>
                                    <p:set>
                                      <p:cBhvr>
                                        <p:cTn id="236" dur="1" fill="hold">
                                          <p:stCondLst>
                                            <p:cond delay="0"/>
                                          </p:stCondLst>
                                        </p:cTn>
                                        <p:tgtEl>
                                          <p:spTgt spid="326"/>
                                        </p:tgtEl>
                                        <p:attrNameLst>
                                          <p:attrName>style.visibility</p:attrName>
                                        </p:attrNameLst>
                                      </p:cBhvr>
                                      <p:to>
                                        <p:strVal val="visible"/>
                                      </p:to>
                                    </p:set>
                                    <p:animEffect transition="in" filter="fade">
                                      <p:cBhvr>
                                        <p:cTn id="237" dur="1000"/>
                                        <p:tgtEl>
                                          <p:spTgt spid="326"/>
                                        </p:tgtEl>
                                      </p:cBhvr>
                                    </p:animEffect>
                                    <p:anim calcmode="lin" valueType="num">
                                      <p:cBhvr>
                                        <p:cTn id="238" dur="1000" fill="hold"/>
                                        <p:tgtEl>
                                          <p:spTgt spid="326"/>
                                        </p:tgtEl>
                                        <p:attrNameLst>
                                          <p:attrName>ppt_x</p:attrName>
                                        </p:attrNameLst>
                                      </p:cBhvr>
                                      <p:tavLst>
                                        <p:tav tm="0">
                                          <p:val>
                                            <p:strVal val="#ppt_x"/>
                                          </p:val>
                                        </p:tav>
                                        <p:tav tm="100000">
                                          <p:val>
                                            <p:strVal val="#ppt_x"/>
                                          </p:val>
                                        </p:tav>
                                      </p:tavLst>
                                    </p:anim>
                                    <p:anim calcmode="lin" valueType="num">
                                      <p:cBhvr>
                                        <p:cTn id="239" dur="1000" fill="hold"/>
                                        <p:tgtEl>
                                          <p:spTgt spid="326"/>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26" presetClass="entr" presetSubtype="0" fill="hold" grpId="0" nodeType="clickEffect">
                                  <p:stCondLst>
                                    <p:cond delay="0"/>
                                  </p:stCondLst>
                                  <p:childTnLst>
                                    <p:set>
                                      <p:cBhvr>
                                        <p:cTn id="243" dur="1" fill="hold">
                                          <p:stCondLst>
                                            <p:cond delay="0"/>
                                          </p:stCondLst>
                                        </p:cTn>
                                        <p:tgtEl>
                                          <p:spTgt spid="327"/>
                                        </p:tgtEl>
                                        <p:attrNameLst>
                                          <p:attrName>style.visibility</p:attrName>
                                        </p:attrNameLst>
                                      </p:cBhvr>
                                      <p:to>
                                        <p:strVal val="visible"/>
                                      </p:to>
                                    </p:set>
                                    <p:animEffect transition="in" filter="wipe(down)">
                                      <p:cBhvr>
                                        <p:cTn id="244" dur="580">
                                          <p:stCondLst>
                                            <p:cond delay="0"/>
                                          </p:stCondLst>
                                        </p:cTn>
                                        <p:tgtEl>
                                          <p:spTgt spid="327"/>
                                        </p:tgtEl>
                                      </p:cBhvr>
                                    </p:animEffect>
                                    <p:anim calcmode="lin" valueType="num">
                                      <p:cBhvr>
                                        <p:cTn id="245" dur="1822" tmFilter="0,0; 0.14,0.36; 0.43,0.73; 0.71,0.91; 1.0,1.0">
                                          <p:stCondLst>
                                            <p:cond delay="0"/>
                                          </p:stCondLst>
                                        </p:cTn>
                                        <p:tgtEl>
                                          <p:spTgt spid="327"/>
                                        </p:tgtEl>
                                        <p:attrNameLst>
                                          <p:attrName>ppt_x</p:attrName>
                                        </p:attrNameLst>
                                      </p:cBhvr>
                                      <p:tavLst>
                                        <p:tav tm="0">
                                          <p:val>
                                            <p:strVal val="#ppt_x-0.25"/>
                                          </p:val>
                                        </p:tav>
                                        <p:tav tm="100000">
                                          <p:val>
                                            <p:strVal val="#ppt_x"/>
                                          </p:val>
                                        </p:tav>
                                      </p:tavLst>
                                    </p:anim>
                                    <p:anim calcmode="lin" valueType="num">
                                      <p:cBhvr>
                                        <p:cTn id="246" dur="664" tmFilter="0.0,0.0; 0.25,0.07; 0.50,0.2; 0.75,0.467; 1.0,1.0">
                                          <p:stCondLst>
                                            <p:cond delay="0"/>
                                          </p:stCondLst>
                                        </p:cTn>
                                        <p:tgtEl>
                                          <p:spTgt spid="327"/>
                                        </p:tgtEl>
                                        <p:attrNameLst>
                                          <p:attrName>ppt_y</p:attrName>
                                        </p:attrNameLst>
                                      </p:cBhvr>
                                      <p:tavLst>
                                        <p:tav tm="0" fmla="#ppt_y-sin(pi*$)/3">
                                          <p:val>
                                            <p:fltVal val="0.5"/>
                                          </p:val>
                                        </p:tav>
                                        <p:tav tm="100000">
                                          <p:val>
                                            <p:fltVal val="1"/>
                                          </p:val>
                                        </p:tav>
                                      </p:tavLst>
                                    </p:anim>
                                    <p:anim calcmode="lin" valueType="num">
                                      <p:cBhvr>
                                        <p:cTn id="247" dur="664" tmFilter="0, 0; 0.125,0.2665; 0.25,0.4; 0.375,0.465; 0.5,0.5;  0.625,0.535; 0.75,0.6; 0.875,0.7335; 1,1">
                                          <p:stCondLst>
                                            <p:cond delay="664"/>
                                          </p:stCondLst>
                                        </p:cTn>
                                        <p:tgtEl>
                                          <p:spTgt spid="327"/>
                                        </p:tgtEl>
                                        <p:attrNameLst>
                                          <p:attrName>ppt_y</p:attrName>
                                        </p:attrNameLst>
                                      </p:cBhvr>
                                      <p:tavLst>
                                        <p:tav tm="0" fmla="#ppt_y-sin(pi*$)/9">
                                          <p:val>
                                            <p:fltVal val="0"/>
                                          </p:val>
                                        </p:tav>
                                        <p:tav tm="100000">
                                          <p:val>
                                            <p:fltVal val="1"/>
                                          </p:val>
                                        </p:tav>
                                      </p:tavLst>
                                    </p:anim>
                                    <p:anim calcmode="lin" valueType="num">
                                      <p:cBhvr>
                                        <p:cTn id="248" dur="332" tmFilter="0, 0; 0.125,0.2665; 0.25,0.4; 0.375,0.465; 0.5,0.5;  0.625,0.535; 0.75,0.6; 0.875,0.7335; 1,1">
                                          <p:stCondLst>
                                            <p:cond delay="1324"/>
                                          </p:stCondLst>
                                        </p:cTn>
                                        <p:tgtEl>
                                          <p:spTgt spid="327"/>
                                        </p:tgtEl>
                                        <p:attrNameLst>
                                          <p:attrName>ppt_y</p:attrName>
                                        </p:attrNameLst>
                                      </p:cBhvr>
                                      <p:tavLst>
                                        <p:tav tm="0" fmla="#ppt_y-sin(pi*$)/27">
                                          <p:val>
                                            <p:fltVal val="0"/>
                                          </p:val>
                                        </p:tav>
                                        <p:tav tm="100000">
                                          <p:val>
                                            <p:fltVal val="1"/>
                                          </p:val>
                                        </p:tav>
                                      </p:tavLst>
                                    </p:anim>
                                    <p:anim calcmode="lin" valueType="num">
                                      <p:cBhvr>
                                        <p:cTn id="249" dur="164" tmFilter="0, 0; 0.125,0.2665; 0.25,0.4; 0.375,0.465; 0.5,0.5;  0.625,0.535; 0.75,0.6; 0.875,0.7335; 1,1">
                                          <p:stCondLst>
                                            <p:cond delay="1656"/>
                                          </p:stCondLst>
                                        </p:cTn>
                                        <p:tgtEl>
                                          <p:spTgt spid="327"/>
                                        </p:tgtEl>
                                        <p:attrNameLst>
                                          <p:attrName>ppt_y</p:attrName>
                                        </p:attrNameLst>
                                      </p:cBhvr>
                                      <p:tavLst>
                                        <p:tav tm="0" fmla="#ppt_y-sin(pi*$)/81">
                                          <p:val>
                                            <p:fltVal val="0"/>
                                          </p:val>
                                        </p:tav>
                                        <p:tav tm="100000">
                                          <p:val>
                                            <p:fltVal val="1"/>
                                          </p:val>
                                        </p:tav>
                                      </p:tavLst>
                                    </p:anim>
                                    <p:animScale>
                                      <p:cBhvr>
                                        <p:cTn id="250" dur="26">
                                          <p:stCondLst>
                                            <p:cond delay="650"/>
                                          </p:stCondLst>
                                        </p:cTn>
                                        <p:tgtEl>
                                          <p:spTgt spid="327"/>
                                        </p:tgtEl>
                                      </p:cBhvr>
                                      <p:to x="100000" y="60000"/>
                                    </p:animScale>
                                    <p:animScale>
                                      <p:cBhvr>
                                        <p:cTn id="251" dur="166" decel="50000">
                                          <p:stCondLst>
                                            <p:cond delay="676"/>
                                          </p:stCondLst>
                                        </p:cTn>
                                        <p:tgtEl>
                                          <p:spTgt spid="327"/>
                                        </p:tgtEl>
                                      </p:cBhvr>
                                      <p:to x="100000" y="100000"/>
                                    </p:animScale>
                                    <p:animScale>
                                      <p:cBhvr>
                                        <p:cTn id="252" dur="26">
                                          <p:stCondLst>
                                            <p:cond delay="1312"/>
                                          </p:stCondLst>
                                        </p:cTn>
                                        <p:tgtEl>
                                          <p:spTgt spid="327"/>
                                        </p:tgtEl>
                                      </p:cBhvr>
                                      <p:to x="100000" y="80000"/>
                                    </p:animScale>
                                    <p:animScale>
                                      <p:cBhvr>
                                        <p:cTn id="253" dur="166" decel="50000">
                                          <p:stCondLst>
                                            <p:cond delay="1338"/>
                                          </p:stCondLst>
                                        </p:cTn>
                                        <p:tgtEl>
                                          <p:spTgt spid="327"/>
                                        </p:tgtEl>
                                      </p:cBhvr>
                                      <p:to x="100000" y="100000"/>
                                    </p:animScale>
                                    <p:animScale>
                                      <p:cBhvr>
                                        <p:cTn id="254" dur="26">
                                          <p:stCondLst>
                                            <p:cond delay="1642"/>
                                          </p:stCondLst>
                                        </p:cTn>
                                        <p:tgtEl>
                                          <p:spTgt spid="327"/>
                                        </p:tgtEl>
                                      </p:cBhvr>
                                      <p:to x="100000" y="90000"/>
                                    </p:animScale>
                                    <p:animScale>
                                      <p:cBhvr>
                                        <p:cTn id="255" dur="166" decel="50000">
                                          <p:stCondLst>
                                            <p:cond delay="1668"/>
                                          </p:stCondLst>
                                        </p:cTn>
                                        <p:tgtEl>
                                          <p:spTgt spid="327"/>
                                        </p:tgtEl>
                                      </p:cBhvr>
                                      <p:to x="100000" y="100000"/>
                                    </p:animScale>
                                    <p:animScale>
                                      <p:cBhvr>
                                        <p:cTn id="256" dur="26">
                                          <p:stCondLst>
                                            <p:cond delay="1808"/>
                                          </p:stCondLst>
                                        </p:cTn>
                                        <p:tgtEl>
                                          <p:spTgt spid="327"/>
                                        </p:tgtEl>
                                      </p:cBhvr>
                                      <p:to x="100000" y="95000"/>
                                    </p:animScale>
                                    <p:animScale>
                                      <p:cBhvr>
                                        <p:cTn id="257" dur="166" decel="50000">
                                          <p:stCondLst>
                                            <p:cond delay="1834"/>
                                          </p:stCondLst>
                                        </p:cTn>
                                        <p:tgtEl>
                                          <p:spTgt spid="327"/>
                                        </p:tgtEl>
                                      </p:cBhvr>
                                      <p:to x="100000" y="100000"/>
                                    </p:animScale>
                                  </p:childTnLst>
                                </p:cTn>
                              </p:par>
                            </p:childTnLst>
                          </p:cTn>
                        </p:par>
                      </p:childTnLst>
                    </p:cTn>
                  </p:par>
                  <p:par>
                    <p:cTn id="258" fill="hold">
                      <p:stCondLst>
                        <p:cond delay="indefinite"/>
                      </p:stCondLst>
                      <p:childTnLst>
                        <p:par>
                          <p:cTn id="259" fill="hold">
                            <p:stCondLst>
                              <p:cond delay="0"/>
                            </p:stCondLst>
                            <p:childTnLst>
                              <p:par>
                                <p:cTn id="260" presetID="45" presetClass="entr" presetSubtype="0" fill="hold" grpId="0" nodeType="clickEffect">
                                  <p:stCondLst>
                                    <p:cond delay="0"/>
                                  </p:stCondLst>
                                  <p:childTnLst>
                                    <p:set>
                                      <p:cBhvr>
                                        <p:cTn id="261" dur="1" fill="hold">
                                          <p:stCondLst>
                                            <p:cond delay="0"/>
                                          </p:stCondLst>
                                        </p:cTn>
                                        <p:tgtEl>
                                          <p:spTgt spid="328"/>
                                        </p:tgtEl>
                                        <p:attrNameLst>
                                          <p:attrName>style.visibility</p:attrName>
                                        </p:attrNameLst>
                                      </p:cBhvr>
                                      <p:to>
                                        <p:strVal val="visible"/>
                                      </p:to>
                                    </p:set>
                                    <p:animEffect transition="in" filter="fade">
                                      <p:cBhvr>
                                        <p:cTn id="262" dur="2000"/>
                                        <p:tgtEl>
                                          <p:spTgt spid="328"/>
                                        </p:tgtEl>
                                      </p:cBhvr>
                                    </p:animEffect>
                                    <p:anim calcmode="lin" valueType="num">
                                      <p:cBhvr>
                                        <p:cTn id="263" dur="2000" fill="hold"/>
                                        <p:tgtEl>
                                          <p:spTgt spid="328"/>
                                        </p:tgtEl>
                                        <p:attrNameLst>
                                          <p:attrName>ppt_w</p:attrName>
                                        </p:attrNameLst>
                                      </p:cBhvr>
                                      <p:tavLst>
                                        <p:tav tm="0" fmla="#ppt_w*sin(2.5*pi*$)">
                                          <p:val>
                                            <p:fltVal val="0"/>
                                          </p:val>
                                        </p:tav>
                                        <p:tav tm="100000">
                                          <p:val>
                                            <p:fltVal val="1"/>
                                          </p:val>
                                        </p:tav>
                                      </p:tavLst>
                                    </p:anim>
                                    <p:anim calcmode="lin" valueType="num">
                                      <p:cBhvr>
                                        <p:cTn id="264" dur="2000" fill="hold"/>
                                        <p:tgtEl>
                                          <p:spTgt spid="3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9" grpId="0" animBg="1"/>
      <p:bldP spid="257" grpId="0" animBg="1"/>
      <p:bldP spid="259" grpId="0" animBg="1"/>
      <p:bldP spid="261" grpId="0" animBg="1" autoUpdateAnimBg="0"/>
      <p:bldP spid="272" grpId="0"/>
      <p:bldP spid="273" grpId="0"/>
      <p:bldP spid="280" grpId="0" animBg="1"/>
      <p:bldP spid="281" grpId="0" animBg="1"/>
      <p:bldP spid="282" grpId="0" animBg="1"/>
      <p:bldP spid="283" grpId="0" animBg="1"/>
      <p:bldP spid="316" grpId="0" animBg="1"/>
      <p:bldP spid="318" grpId="0" animBg="1"/>
      <p:bldP spid="320" grpId="0" animBg="1" autoUpdateAnimBg="0"/>
      <p:bldP spid="327" grpId="0"/>
      <p:bldP spid="32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87430" y="126396"/>
            <a:ext cx="6683200" cy="2092881"/>
          </a:xfrm>
          <a:prstGeom prst="rect">
            <a:avLst/>
          </a:prstGeom>
        </p:spPr>
        <p:txBody>
          <a:bodyPr wrap="square">
            <a:spAutoFit/>
          </a:bodyPr>
          <a:lstStyle/>
          <a:p>
            <a:r>
              <a:rPr lang="zh-CN" altLang="en-US" sz="2600" b="1" dirty="0">
                <a:solidFill>
                  <a:srgbClr val="FF0000"/>
                </a:solidFill>
              </a:rPr>
              <a:t>练习：</a:t>
            </a:r>
            <a:r>
              <a:rPr lang="zh-CN" altLang="en-US" sz="2600" b="1" dirty="0">
                <a:solidFill>
                  <a:srgbClr val="0000FF"/>
                </a:solidFill>
              </a:rPr>
              <a:t>一束单色平面偏振光，垂直投射到一块用方解石（</a:t>
            </a:r>
            <a:r>
              <a:rPr lang="zh-CN" altLang="en-US" sz="2600" b="1" dirty="0">
                <a:solidFill>
                  <a:srgbClr val="FF0000"/>
                </a:solidFill>
              </a:rPr>
              <a:t>负晶体</a:t>
            </a:r>
            <a:r>
              <a:rPr lang="zh-CN" altLang="en-US" sz="2600" b="1" dirty="0">
                <a:solidFill>
                  <a:srgbClr val="0000FF"/>
                </a:solidFill>
              </a:rPr>
              <a:t>）制成的</a:t>
            </a:r>
            <a:r>
              <a:rPr lang="zh-CN" altLang="en-US" sz="2600" b="1" dirty="0">
                <a:solidFill>
                  <a:srgbClr val="FF0000"/>
                </a:solidFill>
              </a:rPr>
              <a:t>四分之一波片</a:t>
            </a:r>
            <a:r>
              <a:rPr lang="zh-CN" altLang="en-US" sz="2600" b="1" dirty="0">
                <a:solidFill>
                  <a:srgbClr val="0000FF"/>
                </a:solidFill>
              </a:rPr>
              <a:t>（对于投射光的频率而言）上，如图所示．如果入射光的振动面与光轴成</a:t>
            </a:r>
            <a:r>
              <a:rPr lang="en-US" altLang="zh-CN" sz="2600" b="1" dirty="0">
                <a:solidFill>
                  <a:srgbClr val="FF0000"/>
                </a:solidFill>
              </a:rPr>
              <a:t>45°</a:t>
            </a:r>
            <a:r>
              <a:rPr lang="zh-CN" altLang="en-US" sz="2600" b="1" dirty="0">
                <a:solidFill>
                  <a:srgbClr val="0000FF"/>
                </a:solidFill>
              </a:rPr>
              <a:t>角，则对着光看从波片射出的光是</a:t>
            </a:r>
          </a:p>
        </p:txBody>
      </p:sp>
      <p:grpSp>
        <p:nvGrpSpPr>
          <p:cNvPr id="25" name="Group 1027"/>
          <p:cNvGrpSpPr>
            <a:grpSpLocks/>
          </p:cNvGrpSpPr>
          <p:nvPr/>
        </p:nvGrpSpPr>
        <p:grpSpPr bwMode="auto">
          <a:xfrm>
            <a:off x="7507797" y="3934481"/>
            <a:ext cx="1028700" cy="2609850"/>
            <a:chOff x="1008" y="2424"/>
            <a:chExt cx="648" cy="1644"/>
          </a:xfrm>
          <a:solidFill>
            <a:srgbClr val="FFFF00"/>
          </a:solidFill>
        </p:grpSpPr>
        <p:grpSp>
          <p:nvGrpSpPr>
            <p:cNvPr id="26" name="Group 1028"/>
            <p:cNvGrpSpPr>
              <a:grpSpLocks/>
            </p:cNvGrpSpPr>
            <p:nvPr/>
          </p:nvGrpSpPr>
          <p:grpSpPr bwMode="auto">
            <a:xfrm>
              <a:off x="1008" y="2424"/>
              <a:ext cx="648" cy="1644"/>
              <a:chOff x="2172" y="936"/>
              <a:chExt cx="648" cy="1644"/>
            </a:xfrm>
            <a:grpFill/>
          </p:grpSpPr>
          <p:sp>
            <p:nvSpPr>
              <p:cNvPr id="28"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7" name="Line 1032"/>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8" name="Group 43"/>
          <p:cNvGrpSpPr>
            <a:grpSpLocks/>
          </p:cNvGrpSpPr>
          <p:nvPr/>
        </p:nvGrpSpPr>
        <p:grpSpPr bwMode="auto">
          <a:xfrm>
            <a:off x="6155379" y="4926720"/>
            <a:ext cx="1352419" cy="492125"/>
            <a:chOff x="2316" y="710"/>
            <a:chExt cx="997" cy="310"/>
          </a:xfrm>
        </p:grpSpPr>
        <p:sp>
          <p:nvSpPr>
            <p:cNvPr id="39" name="Line 13"/>
            <p:cNvSpPr>
              <a:spLocks noChangeShapeType="1"/>
            </p:cNvSpPr>
            <p:nvPr/>
          </p:nvSpPr>
          <p:spPr bwMode="auto">
            <a:xfrm>
              <a:off x="2316" y="876"/>
              <a:ext cx="997" cy="8"/>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0"/>
            <p:cNvSpPr>
              <a:spLocks noChangeShapeType="1"/>
            </p:cNvSpPr>
            <p:nvPr/>
          </p:nvSpPr>
          <p:spPr bwMode="auto">
            <a:xfrm flipH="1">
              <a:off x="2936" y="710"/>
              <a:ext cx="258" cy="31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41"/>
            <p:cNvSpPr>
              <a:spLocks noChangeShapeType="1"/>
            </p:cNvSpPr>
            <p:nvPr/>
          </p:nvSpPr>
          <p:spPr bwMode="auto">
            <a:xfrm flipH="1">
              <a:off x="2651" y="712"/>
              <a:ext cx="225"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42"/>
            <p:cNvSpPr>
              <a:spLocks noChangeShapeType="1"/>
            </p:cNvSpPr>
            <p:nvPr/>
          </p:nvSpPr>
          <p:spPr bwMode="auto">
            <a:xfrm flipH="1">
              <a:off x="2342" y="720"/>
              <a:ext cx="219"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3" name="Line 41"/>
          <p:cNvSpPr>
            <a:spLocks noChangeShapeType="1"/>
          </p:cNvSpPr>
          <p:nvPr/>
        </p:nvSpPr>
        <p:spPr bwMode="auto">
          <a:xfrm flipH="1">
            <a:off x="7610602" y="4736166"/>
            <a:ext cx="518290" cy="818196"/>
          </a:xfrm>
          <a:prstGeom prst="line">
            <a:avLst/>
          </a:prstGeom>
          <a:noFill/>
          <a:ln w="38100">
            <a:solidFill>
              <a:schemeClr val="tx1"/>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Arc 12"/>
          <p:cNvSpPr>
            <a:spLocks/>
          </p:cNvSpPr>
          <p:nvPr/>
        </p:nvSpPr>
        <p:spPr bwMode="auto">
          <a:xfrm rot="10500393" flipH="1" flipV="1">
            <a:off x="7713291" y="4773297"/>
            <a:ext cx="312913" cy="192488"/>
          </a:xfrm>
          <a:custGeom>
            <a:avLst/>
            <a:gdLst>
              <a:gd name="T0" fmla="*/ 36 w 21600"/>
              <a:gd name="T1" fmla="*/ 0 h 20012"/>
              <a:gd name="T2" fmla="*/ 96 w 21600"/>
              <a:gd name="T3" fmla="*/ 178 h 20012"/>
              <a:gd name="T4" fmla="*/ 0 w 21600"/>
              <a:gd name="T5" fmla="*/ 178 h 20012"/>
              <a:gd name="T6" fmla="*/ 0 60000 65536"/>
              <a:gd name="T7" fmla="*/ 0 60000 65536"/>
              <a:gd name="T8" fmla="*/ 0 60000 65536"/>
            </a:gdLst>
            <a:ahLst/>
            <a:cxnLst>
              <a:cxn ang="T6">
                <a:pos x="T0" y="T1"/>
              </a:cxn>
              <a:cxn ang="T7">
                <a:pos x="T2" y="T3"/>
              </a:cxn>
              <a:cxn ang="T8">
                <a:pos x="T4" y="T5"/>
              </a:cxn>
            </a:cxnLst>
            <a:rect l="0" t="0" r="r" b="b"/>
            <a:pathLst>
              <a:path w="21600" h="20012" fill="none" extrusionOk="0">
                <a:moveTo>
                  <a:pt x="8129" y="0"/>
                </a:moveTo>
                <a:cubicBezTo>
                  <a:pt x="16273" y="3308"/>
                  <a:pt x="21600" y="11222"/>
                  <a:pt x="21600" y="20012"/>
                </a:cubicBezTo>
              </a:path>
              <a:path w="21600" h="20012" stroke="0" extrusionOk="0">
                <a:moveTo>
                  <a:pt x="8129" y="0"/>
                </a:moveTo>
                <a:cubicBezTo>
                  <a:pt x="16273" y="3308"/>
                  <a:pt x="21600" y="11222"/>
                  <a:pt x="21600" y="20012"/>
                </a:cubicBezTo>
                <a:lnTo>
                  <a:pt x="0" y="20012"/>
                </a:lnTo>
                <a:lnTo>
                  <a:pt x="8129"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矩形 44"/>
          <p:cNvSpPr/>
          <p:nvPr/>
        </p:nvSpPr>
        <p:spPr>
          <a:xfrm>
            <a:off x="7895397" y="3688161"/>
            <a:ext cx="910827" cy="523220"/>
          </a:xfrm>
          <a:prstGeom prst="rect">
            <a:avLst/>
          </a:prstGeom>
        </p:spPr>
        <p:txBody>
          <a:bodyPr wrap="none">
            <a:spAutoFit/>
          </a:bodyPr>
          <a:lstStyle/>
          <a:p>
            <a:r>
              <a:rPr lang="en-US" altLang="zh-CN" sz="2800" b="1" dirty="0">
                <a:solidFill>
                  <a:srgbClr val="0000FF"/>
                </a:solidFill>
              </a:rPr>
              <a:t>45°</a:t>
            </a:r>
            <a:endParaRPr lang="zh-CN" altLang="en-US" sz="2800" dirty="0">
              <a:solidFill>
                <a:srgbClr val="0000FF"/>
              </a:solidFill>
            </a:endParaRPr>
          </a:p>
        </p:txBody>
      </p:sp>
      <p:sp>
        <p:nvSpPr>
          <p:cNvPr id="46" name="矩形 45"/>
          <p:cNvSpPr/>
          <p:nvPr/>
        </p:nvSpPr>
        <p:spPr>
          <a:xfrm>
            <a:off x="1693644" y="2355053"/>
            <a:ext cx="6225882" cy="1692771"/>
          </a:xfrm>
          <a:prstGeom prst="rect">
            <a:avLst/>
          </a:prstGeom>
        </p:spPr>
        <p:txBody>
          <a:bodyPr wrap="square">
            <a:spAutoFit/>
          </a:bodyPr>
          <a:lstStyle/>
          <a:p>
            <a:r>
              <a:rPr lang="en-US" altLang="zh-CN" sz="2600" b="1" dirty="0">
                <a:solidFill>
                  <a:srgbClr val="FF00FF"/>
                </a:solidFill>
              </a:rPr>
              <a:t>(A) </a:t>
            </a:r>
            <a:r>
              <a:rPr lang="zh-CN" altLang="en-US" sz="2600" b="1" dirty="0">
                <a:solidFill>
                  <a:srgbClr val="FF00FF"/>
                </a:solidFill>
              </a:rPr>
              <a:t>逆时针方向旋转的圆偏振光．</a:t>
            </a:r>
          </a:p>
          <a:p>
            <a:r>
              <a:rPr lang="en-US" altLang="zh-CN" sz="2600" b="1" dirty="0">
                <a:solidFill>
                  <a:srgbClr val="009900"/>
                </a:solidFill>
              </a:rPr>
              <a:t>(B) </a:t>
            </a:r>
            <a:r>
              <a:rPr lang="zh-CN" altLang="en-US" sz="2600" b="1" dirty="0">
                <a:solidFill>
                  <a:srgbClr val="009900"/>
                </a:solidFill>
              </a:rPr>
              <a:t>逆时针方向旋转的椭圆偏振光．</a:t>
            </a:r>
          </a:p>
          <a:p>
            <a:r>
              <a:rPr lang="en-US" altLang="zh-CN" sz="2600" b="1" dirty="0">
                <a:solidFill>
                  <a:srgbClr val="CC3300"/>
                </a:solidFill>
              </a:rPr>
              <a:t>(C) </a:t>
            </a:r>
            <a:r>
              <a:rPr lang="zh-CN" altLang="en-US" sz="2600" b="1" dirty="0">
                <a:solidFill>
                  <a:srgbClr val="CC3300"/>
                </a:solidFill>
              </a:rPr>
              <a:t>顺时针方向旋转的圆偏振光．</a:t>
            </a:r>
          </a:p>
          <a:p>
            <a:r>
              <a:rPr lang="en-US" altLang="zh-CN" sz="2600" b="1" dirty="0">
                <a:solidFill>
                  <a:srgbClr val="0070C0"/>
                </a:solidFill>
              </a:rPr>
              <a:t>(D) </a:t>
            </a:r>
            <a:r>
              <a:rPr lang="zh-CN" altLang="en-US" sz="2600" b="1" dirty="0">
                <a:solidFill>
                  <a:srgbClr val="0070C0"/>
                </a:solidFill>
              </a:rPr>
              <a:t>顺时针方向旋转的椭圆偏振光．</a:t>
            </a:r>
          </a:p>
        </p:txBody>
      </p:sp>
      <p:grpSp>
        <p:nvGrpSpPr>
          <p:cNvPr id="51" name="Group 12"/>
          <p:cNvGrpSpPr>
            <a:grpSpLocks/>
          </p:cNvGrpSpPr>
          <p:nvPr/>
        </p:nvGrpSpPr>
        <p:grpSpPr bwMode="auto">
          <a:xfrm>
            <a:off x="7786520" y="3304244"/>
            <a:ext cx="2625725" cy="2940050"/>
            <a:chOff x="864" y="1869"/>
            <a:chExt cx="1654" cy="1852"/>
          </a:xfrm>
        </p:grpSpPr>
        <p:sp>
          <p:nvSpPr>
            <p:cNvPr id="52" name="Line 13"/>
            <p:cNvSpPr>
              <a:spLocks noChangeShapeType="1"/>
            </p:cNvSpPr>
            <p:nvPr/>
          </p:nvSpPr>
          <p:spPr bwMode="auto">
            <a:xfrm>
              <a:off x="864" y="3024"/>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53" name="Line 14"/>
            <p:cNvSpPr>
              <a:spLocks noChangeShapeType="1"/>
            </p:cNvSpPr>
            <p:nvPr/>
          </p:nvSpPr>
          <p:spPr bwMode="auto">
            <a:xfrm>
              <a:off x="864" y="2002"/>
              <a:ext cx="0" cy="1022"/>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54" name="Line 15"/>
            <p:cNvSpPr>
              <a:spLocks noChangeShapeType="1"/>
            </p:cNvSpPr>
            <p:nvPr/>
          </p:nvSpPr>
          <p:spPr bwMode="auto">
            <a:xfrm flipV="1">
              <a:off x="864" y="3022"/>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60" name="Text Box 22"/>
            <p:cNvSpPr txBox="1">
              <a:spLocks noChangeArrowheads="1"/>
            </p:cNvSpPr>
            <p:nvPr/>
          </p:nvSpPr>
          <p:spPr bwMode="auto">
            <a:xfrm>
              <a:off x="925" y="1869"/>
              <a:ext cx="22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x</a:t>
              </a:r>
            </a:p>
          </p:txBody>
        </p:sp>
        <p:sp>
          <p:nvSpPr>
            <p:cNvPr id="61" name="Text Box 23"/>
            <p:cNvSpPr txBox="1">
              <a:spLocks noChangeArrowheads="1"/>
            </p:cNvSpPr>
            <p:nvPr/>
          </p:nvSpPr>
          <p:spPr bwMode="auto">
            <a:xfrm>
              <a:off x="1135" y="348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y</a:t>
              </a:r>
            </a:p>
          </p:txBody>
        </p:sp>
        <p:sp>
          <p:nvSpPr>
            <p:cNvPr id="62" name="Text Box 24"/>
            <p:cNvSpPr txBox="1">
              <a:spLocks noChangeArrowheads="1"/>
            </p:cNvSpPr>
            <p:nvPr/>
          </p:nvSpPr>
          <p:spPr bwMode="auto">
            <a:xfrm>
              <a:off x="2337" y="2780"/>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z</a:t>
              </a:r>
            </a:p>
          </p:txBody>
        </p:sp>
      </p:grpSp>
      <p:sp>
        <p:nvSpPr>
          <p:cNvPr id="81" name="矩形 80"/>
          <p:cNvSpPr/>
          <p:nvPr/>
        </p:nvSpPr>
        <p:spPr>
          <a:xfrm>
            <a:off x="1924216" y="4432831"/>
            <a:ext cx="1266693" cy="523220"/>
          </a:xfrm>
          <a:prstGeom prst="rect">
            <a:avLst/>
          </a:prstGeom>
        </p:spPr>
        <p:txBody>
          <a:bodyPr wrap="none">
            <a:spAutoFit/>
          </a:bodyPr>
          <a:lstStyle/>
          <a:p>
            <a:r>
              <a:rPr lang="zh-CN" altLang="en-US" sz="2800" b="1" dirty="0">
                <a:solidFill>
                  <a:srgbClr val="FF00FF"/>
                </a:solidFill>
              </a:rPr>
              <a:t>入射光</a:t>
            </a:r>
            <a:endParaRPr lang="zh-CN" altLang="en-US" sz="2800" dirty="0">
              <a:solidFill>
                <a:srgbClr val="FF00FF"/>
              </a:solidFill>
            </a:endParaRPr>
          </a:p>
        </p:txBody>
      </p:sp>
      <p:grpSp>
        <p:nvGrpSpPr>
          <p:cNvPr id="82" name="Group 45"/>
          <p:cNvGrpSpPr>
            <a:grpSpLocks/>
          </p:cNvGrpSpPr>
          <p:nvPr/>
        </p:nvGrpSpPr>
        <p:grpSpPr bwMode="auto">
          <a:xfrm>
            <a:off x="2615073" y="4123444"/>
            <a:ext cx="2495550" cy="2590800"/>
            <a:chOff x="4138" y="2524"/>
            <a:chExt cx="1572" cy="1632"/>
          </a:xfrm>
        </p:grpSpPr>
        <p:sp>
          <p:nvSpPr>
            <p:cNvPr id="83" name="Rectangle 28"/>
            <p:cNvSpPr>
              <a:spLocks noChangeArrowheads="1"/>
            </p:cNvSpPr>
            <p:nvPr/>
          </p:nvSpPr>
          <p:spPr bwMode="auto">
            <a:xfrm>
              <a:off x="4900" y="2999"/>
              <a:ext cx="384" cy="38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84" name="Line 30"/>
            <p:cNvSpPr>
              <a:spLocks noChangeShapeType="1"/>
            </p:cNvSpPr>
            <p:nvPr/>
          </p:nvSpPr>
          <p:spPr bwMode="auto">
            <a:xfrm flipH="1">
              <a:off x="4168" y="3388"/>
              <a:ext cx="1488" cy="0"/>
            </a:xfrm>
            <a:prstGeom prst="line">
              <a:avLst/>
            </a:prstGeom>
            <a:noFill/>
            <a:ln w="38100">
              <a:solidFill>
                <a:srgbClr val="99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31"/>
            <p:cNvSpPr>
              <a:spLocks noChangeShapeType="1"/>
            </p:cNvSpPr>
            <p:nvPr/>
          </p:nvSpPr>
          <p:spPr bwMode="auto">
            <a:xfrm rot="-5400000">
              <a:off x="4144" y="3412"/>
              <a:ext cx="1488" cy="0"/>
            </a:xfrm>
            <a:prstGeom prst="line">
              <a:avLst/>
            </a:prstGeom>
            <a:noFill/>
            <a:ln w="38100">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Line 32"/>
            <p:cNvSpPr>
              <a:spLocks noChangeShapeType="1"/>
            </p:cNvSpPr>
            <p:nvPr/>
          </p:nvSpPr>
          <p:spPr bwMode="auto">
            <a:xfrm rot="5400000" flipH="1" flipV="1">
              <a:off x="4504" y="3004"/>
              <a:ext cx="768" cy="768"/>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 name="Text Box 33"/>
            <p:cNvSpPr txBox="1">
              <a:spLocks noChangeArrowheads="1"/>
            </p:cNvSpPr>
            <p:nvPr/>
          </p:nvSpPr>
          <p:spPr bwMode="auto">
            <a:xfrm>
              <a:off x="4988" y="2524"/>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88" name="Text Box 34"/>
            <p:cNvSpPr txBox="1">
              <a:spLocks noChangeArrowheads="1"/>
            </p:cNvSpPr>
            <p:nvPr/>
          </p:nvSpPr>
          <p:spPr bwMode="auto">
            <a:xfrm>
              <a:off x="4138" y="3370"/>
              <a:ext cx="157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                          x</a:t>
              </a:r>
            </a:p>
          </p:txBody>
        </p:sp>
      </p:grpSp>
      <p:grpSp>
        <p:nvGrpSpPr>
          <p:cNvPr id="89" name="Group 44"/>
          <p:cNvGrpSpPr>
            <a:grpSpLocks/>
          </p:cNvGrpSpPr>
          <p:nvPr/>
        </p:nvGrpSpPr>
        <p:grpSpPr bwMode="auto">
          <a:xfrm>
            <a:off x="3335798" y="4785431"/>
            <a:ext cx="609600" cy="711200"/>
            <a:chOff x="4583" y="2940"/>
            <a:chExt cx="384" cy="448"/>
          </a:xfrm>
        </p:grpSpPr>
        <p:sp>
          <p:nvSpPr>
            <p:cNvPr id="90" name="Line 36"/>
            <p:cNvSpPr>
              <a:spLocks noChangeShapeType="1"/>
            </p:cNvSpPr>
            <p:nvPr/>
          </p:nvSpPr>
          <p:spPr bwMode="auto">
            <a:xfrm flipV="1">
              <a:off x="4888" y="3004"/>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 name="Text Box 37"/>
            <p:cNvSpPr txBox="1">
              <a:spLocks noChangeArrowheads="1"/>
            </p:cNvSpPr>
            <p:nvPr/>
          </p:nvSpPr>
          <p:spPr bwMode="auto">
            <a:xfrm>
              <a:off x="4583" y="2940"/>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y</a:t>
              </a:r>
              <a:endParaRPr lang="en-US" altLang="zh-CN" sz="2600" i="1"/>
            </a:p>
          </p:txBody>
        </p:sp>
      </p:grpSp>
      <p:grpSp>
        <p:nvGrpSpPr>
          <p:cNvPr id="92" name="Group 43"/>
          <p:cNvGrpSpPr>
            <a:grpSpLocks/>
          </p:cNvGrpSpPr>
          <p:nvPr/>
        </p:nvGrpSpPr>
        <p:grpSpPr bwMode="auto">
          <a:xfrm>
            <a:off x="3839037" y="5433132"/>
            <a:ext cx="896937" cy="561975"/>
            <a:chOff x="4900" y="3348"/>
            <a:chExt cx="565" cy="354"/>
          </a:xfrm>
        </p:grpSpPr>
        <p:sp>
          <p:nvSpPr>
            <p:cNvPr id="93" name="Line 39"/>
            <p:cNvSpPr>
              <a:spLocks noChangeShapeType="1"/>
            </p:cNvSpPr>
            <p:nvPr/>
          </p:nvSpPr>
          <p:spPr bwMode="auto">
            <a:xfrm rot="16200000" flipV="1">
              <a:off x="5092" y="3193"/>
              <a:ext cx="0" cy="384"/>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4" name="Text Box 40"/>
            <p:cNvSpPr txBox="1">
              <a:spLocks noChangeArrowheads="1"/>
            </p:cNvSpPr>
            <p:nvPr/>
          </p:nvSpPr>
          <p:spPr bwMode="auto">
            <a:xfrm>
              <a:off x="5081" y="3348"/>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x</a:t>
              </a:r>
              <a:endParaRPr lang="en-US" altLang="zh-CN" sz="2600" i="1"/>
            </a:p>
          </p:txBody>
        </p:sp>
      </p:grpSp>
      <p:graphicFrame>
        <p:nvGraphicFramePr>
          <p:cNvPr id="95" name="Object 47"/>
          <p:cNvGraphicFramePr>
            <a:graphicFrameLocks noChangeAspect="1"/>
          </p:cNvGraphicFramePr>
          <p:nvPr>
            <p:extLst>
              <p:ext uri="{D42A27DB-BD31-4B8C-83A1-F6EECF244321}">
                <p14:modId xmlns:p14="http://schemas.microsoft.com/office/powerpoint/2010/main" val="1691948010"/>
              </p:ext>
            </p:extLst>
          </p:nvPr>
        </p:nvGraphicFramePr>
        <p:xfrm>
          <a:off x="1734816" y="6203069"/>
          <a:ext cx="2044700" cy="482600"/>
        </p:xfrm>
        <a:graphic>
          <a:graphicData uri="http://schemas.openxmlformats.org/presentationml/2006/ole">
            <mc:AlternateContent xmlns:mc="http://schemas.openxmlformats.org/markup-compatibility/2006">
              <mc:Choice xmlns:v="urn:schemas-microsoft-com:vml" Requires="v">
                <p:oleObj spid="_x0000_s473387" name="Equation" r:id="rId3" imgW="1015920" imgH="241200" progId="Equation.DSMT4">
                  <p:embed/>
                </p:oleObj>
              </mc:Choice>
              <mc:Fallback>
                <p:oleObj name="Equation" r:id="rId3" imgW="1015920" imgH="241200" progId="Equation.DSMT4">
                  <p:embed/>
                  <p:pic>
                    <p:nvPicPr>
                      <p:cNvPr id="77" name="Object 47"/>
                      <p:cNvPicPr>
                        <a:picLocks noChangeAspect="1" noChangeArrowheads="1"/>
                      </p:cNvPicPr>
                      <p:nvPr/>
                    </p:nvPicPr>
                    <p:blipFill>
                      <a:blip r:embed="rId4"/>
                      <a:srcRect/>
                      <a:stretch>
                        <a:fillRect/>
                      </a:stretch>
                    </p:blipFill>
                    <p:spPr bwMode="auto">
                      <a:xfrm>
                        <a:off x="1734816" y="6203069"/>
                        <a:ext cx="20447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 name="Text Box 69"/>
          <p:cNvSpPr txBox="1">
            <a:spLocks noChangeArrowheads="1"/>
          </p:cNvSpPr>
          <p:nvPr/>
        </p:nvSpPr>
        <p:spPr bwMode="auto">
          <a:xfrm>
            <a:off x="2162637" y="5202944"/>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rgbClr val="0000CC"/>
                </a:solidFill>
              </a:rPr>
              <a:t>⊙</a:t>
            </a:r>
          </a:p>
        </p:txBody>
      </p:sp>
      <p:graphicFrame>
        <p:nvGraphicFramePr>
          <p:cNvPr id="97" name="Object 70"/>
          <p:cNvGraphicFramePr>
            <a:graphicFrameLocks noChangeAspect="1"/>
          </p:cNvGraphicFramePr>
          <p:nvPr>
            <p:extLst>
              <p:ext uri="{D42A27DB-BD31-4B8C-83A1-F6EECF244321}">
                <p14:modId xmlns:p14="http://schemas.microsoft.com/office/powerpoint/2010/main" val="4255981784"/>
              </p:ext>
            </p:extLst>
          </p:nvPr>
        </p:nvGraphicFramePr>
        <p:xfrm>
          <a:off x="2357898" y="5104519"/>
          <a:ext cx="204788" cy="201612"/>
        </p:xfrm>
        <a:graphic>
          <a:graphicData uri="http://schemas.openxmlformats.org/presentationml/2006/ole">
            <mc:AlternateContent xmlns:mc="http://schemas.openxmlformats.org/markup-compatibility/2006">
              <mc:Choice xmlns:v="urn:schemas-microsoft-com:vml" Requires="v">
                <p:oleObj spid="_x0000_s473388" name="公式" r:id="rId5" imgW="126725" imgH="126725" progId="Equation.3">
                  <p:embed/>
                </p:oleObj>
              </mc:Choice>
              <mc:Fallback>
                <p:oleObj name="公式" r:id="rId5" imgW="126725" imgH="126725" progId="Equation.3">
                  <p:embed/>
                  <p:pic>
                    <p:nvPicPr>
                      <p:cNvPr id="79" name="Object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898" y="5104519"/>
                        <a:ext cx="204788" cy="20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 name="Text Box 71"/>
          <p:cNvSpPr txBox="1">
            <a:spLocks noChangeArrowheads="1"/>
          </p:cNvSpPr>
          <p:nvPr/>
        </p:nvSpPr>
        <p:spPr bwMode="auto">
          <a:xfrm>
            <a:off x="1780048" y="5598232"/>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0070C0"/>
                </a:solidFill>
              </a:rPr>
              <a:t>传播方向</a:t>
            </a:r>
          </a:p>
        </p:txBody>
      </p:sp>
      <p:graphicFrame>
        <p:nvGraphicFramePr>
          <p:cNvPr id="101" name="Object 67"/>
          <p:cNvGraphicFramePr>
            <a:graphicFrameLocks noChangeAspect="1"/>
          </p:cNvGraphicFramePr>
          <p:nvPr>
            <p:extLst>
              <p:ext uri="{D42A27DB-BD31-4B8C-83A1-F6EECF244321}">
                <p14:modId xmlns:p14="http://schemas.microsoft.com/office/powerpoint/2010/main" val="1718078580"/>
              </p:ext>
            </p:extLst>
          </p:nvPr>
        </p:nvGraphicFramePr>
        <p:xfrm>
          <a:off x="4319110" y="3894875"/>
          <a:ext cx="2741613" cy="1074737"/>
        </p:xfrm>
        <a:graphic>
          <a:graphicData uri="http://schemas.openxmlformats.org/presentationml/2006/ole">
            <mc:AlternateContent xmlns:mc="http://schemas.openxmlformats.org/markup-compatibility/2006">
              <mc:Choice xmlns:v="urn:schemas-microsoft-com:vml" Requires="v">
                <p:oleObj spid="_x0000_s473389" name="Equation" r:id="rId7" imgW="1002960" imgH="393480" progId="Equation.DSMT4">
                  <p:embed/>
                </p:oleObj>
              </mc:Choice>
              <mc:Fallback>
                <p:oleObj name="Equation" r:id="rId7" imgW="1002960" imgH="393480" progId="Equation.DSMT4">
                  <p:embed/>
                  <p:pic>
                    <p:nvPicPr>
                      <p:cNvPr id="60" name="Object 67"/>
                      <p:cNvPicPr>
                        <a:picLocks noChangeAspect="1" noChangeArrowheads="1"/>
                      </p:cNvPicPr>
                      <p:nvPr/>
                    </p:nvPicPr>
                    <p:blipFill>
                      <a:blip r:embed="rId8"/>
                      <a:srcRect/>
                      <a:stretch>
                        <a:fillRect/>
                      </a:stretch>
                    </p:blipFill>
                    <p:spPr bwMode="auto">
                      <a:xfrm>
                        <a:off x="4319110" y="3894875"/>
                        <a:ext cx="2741613"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 name="Object 47"/>
          <p:cNvGraphicFramePr>
            <a:graphicFrameLocks noChangeAspect="1"/>
          </p:cNvGraphicFramePr>
          <p:nvPr>
            <p:extLst>
              <p:ext uri="{D42A27DB-BD31-4B8C-83A1-F6EECF244321}">
                <p14:modId xmlns:p14="http://schemas.microsoft.com/office/powerpoint/2010/main" val="3608467917"/>
              </p:ext>
            </p:extLst>
          </p:nvPr>
        </p:nvGraphicFramePr>
        <p:xfrm>
          <a:off x="5673726" y="5573713"/>
          <a:ext cx="1381125" cy="482600"/>
        </p:xfrm>
        <a:graphic>
          <a:graphicData uri="http://schemas.openxmlformats.org/presentationml/2006/ole">
            <mc:AlternateContent xmlns:mc="http://schemas.openxmlformats.org/markup-compatibility/2006">
              <mc:Choice xmlns:v="urn:schemas-microsoft-com:vml" Requires="v">
                <p:oleObj spid="_x0000_s473390" name="Equation" r:id="rId9" imgW="685800" imgH="241200" progId="Equation.DSMT4">
                  <p:embed/>
                </p:oleObj>
              </mc:Choice>
              <mc:Fallback>
                <p:oleObj name="Equation" r:id="rId9" imgW="685800" imgH="241200" progId="Equation.DSMT4">
                  <p:embed/>
                  <p:pic>
                    <p:nvPicPr>
                      <p:cNvPr id="95" name="Object 47"/>
                      <p:cNvPicPr>
                        <a:picLocks noChangeAspect="1" noChangeArrowheads="1"/>
                      </p:cNvPicPr>
                      <p:nvPr/>
                    </p:nvPicPr>
                    <p:blipFill>
                      <a:blip r:embed="rId10"/>
                      <a:srcRect/>
                      <a:stretch>
                        <a:fillRect/>
                      </a:stretch>
                    </p:blipFill>
                    <p:spPr bwMode="auto">
                      <a:xfrm>
                        <a:off x="5673726" y="5573713"/>
                        <a:ext cx="138112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1030"/>
          <p:cNvGraphicFramePr>
            <a:graphicFrameLocks noChangeAspect="1"/>
          </p:cNvGraphicFramePr>
          <p:nvPr>
            <p:extLst>
              <p:ext uri="{D42A27DB-BD31-4B8C-83A1-F6EECF244321}">
                <p14:modId xmlns:p14="http://schemas.microsoft.com/office/powerpoint/2010/main" val="367557110"/>
              </p:ext>
            </p:extLst>
          </p:nvPr>
        </p:nvGraphicFramePr>
        <p:xfrm>
          <a:off x="9783042" y="10975"/>
          <a:ext cx="730251" cy="735013"/>
        </p:xfrm>
        <a:graphic>
          <a:graphicData uri="http://schemas.openxmlformats.org/presentationml/2006/ole">
            <mc:AlternateContent xmlns:mc="http://schemas.openxmlformats.org/markup-compatibility/2006">
              <mc:Choice xmlns:v="urn:schemas-microsoft-com:vml" Requires="v">
                <p:oleObj spid="_x0000_s473391" name="公式" r:id="rId11" imgW="152280" imgH="164880" progId="Equation.3">
                  <p:embed/>
                </p:oleObj>
              </mc:Choice>
              <mc:Fallback>
                <p:oleObj name="公式" r:id="rId11" imgW="152280" imgH="164880" progId="Equation.3">
                  <p:embed/>
                  <p:pic>
                    <p:nvPicPr>
                      <p:cNvPr id="32" name="Object 1030"/>
                      <p:cNvPicPr>
                        <a:picLocks noChangeAspect="1" noChangeArrowheads="1"/>
                      </p:cNvPicPr>
                      <p:nvPr/>
                    </p:nvPicPr>
                    <p:blipFill>
                      <a:blip r:embed="rId12"/>
                      <a:srcRect/>
                      <a:stretch>
                        <a:fillRect/>
                      </a:stretch>
                    </p:blipFill>
                    <p:spPr bwMode="auto">
                      <a:xfrm>
                        <a:off x="9783042" y="10975"/>
                        <a:ext cx="730251" cy="735013"/>
                      </a:xfrm>
                      <a:prstGeom prst="rect">
                        <a:avLst/>
                      </a:prstGeom>
                      <a:noFill/>
                      <a:ln>
                        <a:noFill/>
                      </a:ln>
                      <a:effectLst/>
                      <a:extLst/>
                    </p:spPr>
                  </p:pic>
                </p:oleObj>
              </mc:Fallback>
            </mc:AlternateContent>
          </a:graphicData>
        </a:graphic>
      </p:graphicFrame>
      <p:sp>
        <p:nvSpPr>
          <p:cNvPr id="63" name="Freeform 53"/>
          <p:cNvSpPr>
            <a:spLocks/>
          </p:cNvSpPr>
          <p:nvPr/>
        </p:nvSpPr>
        <p:spPr bwMode="auto">
          <a:xfrm>
            <a:off x="9189030" y="2001798"/>
            <a:ext cx="191056" cy="128582"/>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51"/>
          <p:cNvSpPr>
            <a:spLocks noChangeShapeType="1"/>
          </p:cNvSpPr>
          <p:nvPr/>
        </p:nvSpPr>
        <p:spPr bwMode="auto">
          <a:xfrm flipH="1" flipV="1">
            <a:off x="10203153" y="768313"/>
            <a:ext cx="0" cy="171450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矩形 64"/>
          <p:cNvSpPr>
            <a:spLocks noChangeArrowheads="1"/>
          </p:cNvSpPr>
          <p:nvPr/>
        </p:nvSpPr>
        <p:spPr bwMode="auto">
          <a:xfrm>
            <a:off x="8302694" y="239665"/>
            <a:ext cx="904875"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C3300"/>
                </a:solidFill>
              </a:rPr>
              <a:t>光轴</a:t>
            </a:r>
          </a:p>
        </p:txBody>
      </p:sp>
      <p:sp>
        <p:nvSpPr>
          <p:cNvPr id="66" name="Line 61"/>
          <p:cNvSpPr>
            <a:spLocks noChangeShapeType="1"/>
          </p:cNvSpPr>
          <p:nvPr/>
        </p:nvSpPr>
        <p:spPr bwMode="auto">
          <a:xfrm flipV="1">
            <a:off x="9189030" y="723333"/>
            <a:ext cx="949324" cy="1811337"/>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Line 50"/>
          <p:cNvSpPr>
            <a:spLocks noChangeShapeType="1"/>
          </p:cNvSpPr>
          <p:nvPr/>
        </p:nvSpPr>
        <p:spPr bwMode="auto">
          <a:xfrm flipV="1">
            <a:off x="9179215" y="2534668"/>
            <a:ext cx="1023938" cy="6350"/>
          </a:xfrm>
          <a:prstGeom prst="line">
            <a:avLst/>
          </a:prstGeom>
          <a:noFill/>
          <a:ln w="38100">
            <a:solidFill>
              <a:srgbClr val="0099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Line 56"/>
          <p:cNvSpPr>
            <a:spLocks noChangeShapeType="1"/>
          </p:cNvSpPr>
          <p:nvPr/>
        </p:nvSpPr>
        <p:spPr bwMode="auto">
          <a:xfrm flipH="1" flipV="1">
            <a:off x="9151181" y="674326"/>
            <a:ext cx="17262" cy="1866693"/>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9" name="Object 1029"/>
          <p:cNvGraphicFramePr>
            <a:graphicFrameLocks noChangeAspect="1"/>
          </p:cNvGraphicFramePr>
          <p:nvPr>
            <p:extLst>
              <p:ext uri="{D42A27DB-BD31-4B8C-83A1-F6EECF244321}">
                <p14:modId xmlns:p14="http://schemas.microsoft.com/office/powerpoint/2010/main" val="2517623877"/>
              </p:ext>
            </p:extLst>
          </p:nvPr>
        </p:nvGraphicFramePr>
        <p:xfrm>
          <a:off x="9154609" y="1301712"/>
          <a:ext cx="468312" cy="568325"/>
        </p:xfrm>
        <a:graphic>
          <a:graphicData uri="http://schemas.openxmlformats.org/presentationml/2006/ole">
            <mc:AlternateContent xmlns:mc="http://schemas.openxmlformats.org/markup-compatibility/2006">
              <mc:Choice xmlns:v="urn:schemas-microsoft-com:vml" Requires="v">
                <p:oleObj spid="_x0000_s473392" name="公式" r:id="rId13" imgW="126720" imgH="139680" progId="Equation.3">
                  <p:embed/>
                </p:oleObj>
              </mc:Choice>
              <mc:Fallback>
                <p:oleObj name="公式" r:id="rId13" imgW="126720" imgH="139680" progId="Equation.3">
                  <p:embed/>
                  <p:pic>
                    <p:nvPicPr>
                      <p:cNvPr id="39" name="Object 1029"/>
                      <p:cNvPicPr>
                        <a:picLocks noChangeAspect="1" noChangeArrowheads="1"/>
                      </p:cNvPicPr>
                      <p:nvPr/>
                    </p:nvPicPr>
                    <p:blipFill>
                      <a:blip r:embed="rId14"/>
                      <a:srcRect/>
                      <a:stretch>
                        <a:fillRect/>
                      </a:stretch>
                    </p:blipFill>
                    <p:spPr bwMode="auto">
                      <a:xfrm>
                        <a:off x="9154609" y="1301712"/>
                        <a:ext cx="468312" cy="568325"/>
                      </a:xfrm>
                      <a:prstGeom prst="rect">
                        <a:avLst/>
                      </a:prstGeom>
                      <a:noFill/>
                      <a:ln>
                        <a:noFill/>
                      </a:ln>
                      <a:effectLst/>
                      <a:extLst/>
                    </p:spPr>
                  </p:pic>
                </p:oleObj>
              </mc:Fallback>
            </mc:AlternateContent>
          </a:graphicData>
        </a:graphic>
      </p:graphicFrame>
      <p:graphicFrame>
        <p:nvGraphicFramePr>
          <p:cNvPr id="70" name="Object 1028"/>
          <p:cNvGraphicFramePr>
            <a:graphicFrameLocks noChangeAspect="1"/>
          </p:cNvGraphicFramePr>
          <p:nvPr>
            <p:extLst>
              <p:ext uri="{D42A27DB-BD31-4B8C-83A1-F6EECF244321}">
                <p14:modId xmlns:p14="http://schemas.microsoft.com/office/powerpoint/2010/main" val="545508143"/>
              </p:ext>
            </p:extLst>
          </p:nvPr>
        </p:nvGraphicFramePr>
        <p:xfrm>
          <a:off x="8339050" y="963932"/>
          <a:ext cx="771524" cy="793750"/>
        </p:xfrm>
        <a:graphic>
          <a:graphicData uri="http://schemas.openxmlformats.org/presentationml/2006/ole">
            <mc:AlternateContent xmlns:mc="http://schemas.openxmlformats.org/markup-compatibility/2006">
              <mc:Choice xmlns:v="urn:schemas-microsoft-com:vml" Requires="v">
                <p:oleObj spid="_x0000_s473393" name="公式" r:id="rId15" imgW="190440" imgH="228600" progId="Equation.3">
                  <p:embed/>
                </p:oleObj>
              </mc:Choice>
              <mc:Fallback>
                <p:oleObj name="公式" r:id="rId15" imgW="190440" imgH="228600" progId="Equation.3">
                  <p:embed/>
                  <p:pic>
                    <p:nvPicPr>
                      <p:cNvPr id="40" name="Object 1028"/>
                      <p:cNvPicPr>
                        <a:picLocks noChangeAspect="1" noChangeArrowheads="1"/>
                      </p:cNvPicPr>
                      <p:nvPr/>
                    </p:nvPicPr>
                    <p:blipFill>
                      <a:blip r:embed="rId16"/>
                      <a:srcRect/>
                      <a:stretch>
                        <a:fillRect/>
                      </a:stretch>
                    </p:blipFill>
                    <p:spPr bwMode="auto">
                      <a:xfrm>
                        <a:off x="8339050" y="963932"/>
                        <a:ext cx="771524" cy="793750"/>
                      </a:xfrm>
                      <a:prstGeom prst="rect">
                        <a:avLst/>
                      </a:prstGeom>
                      <a:noFill/>
                      <a:ln>
                        <a:noFill/>
                      </a:ln>
                      <a:effectLst/>
                      <a:extLst/>
                    </p:spPr>
                  </p:pic>
                </p:oleObj>
              </mc:Fallback>
            </mc:AlternateContent>
          </a:graphicData>
        </a:graphic>
      </p:graphicFrame>
      <p:sp>
        <p:nvSpPr>
          <p:cNvPr id="71" name="Line 46"/>
          <p:cNvSpPr>
            <a:spLocks noChangeShapeType="1"/>
          </p:cNvSpPr>
          <p:nvPr/>
        </p:nvSpPr>
        <p:spPr bwMode="auto">
          <a:xfrm>
            <a:off x="9151181" y="453658"/>
            <a:ext cx="28034" cy="230074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59"/>
          <p:cNvSpPr>
            <a:spLocks noChangeShapeType="1"/>
          </p:cNvSpPr>
          <p:nvPr/>
        </p:nvSpPr>
        <p:spPr bwMode="auto">
          <a:xfrm flipH="1" flipV="1">
            <a:off x="9154608" y="739736"/>
            <a:ext cx="983744" cy="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3" name="Object 1027"/>
          <p:cNvGraphicFramePr>
            <a:graphicFrameLocks noChangeAspect="1"/>
          </p:cNvGraphicFramePr>
          <p:nvPr>
            <p:extLst>
              <p:ext uri="{D42A27DB-BD31-4B8C-83A1-F6EECF244321}">
                <p14:modId xmlns:p14="http://schemas.microsoft.com/office/powerpoint/2010/main" val="1199480324"/>
              </p:ext>
            </p:extLst>
          </p:nvPr>
        </p:nvGraphicFramePr>
        <p:xfrm>
          <a:off x="9864442" y="2383602"/>
          <a:ext cx="798513" cy="820738"/>
        </p:xfrm>
        <a:graphic>
          <a:graphicData uri="http://schemas.openxmlformats.org/presentationml/2006/ole">
            <mc:AlternateContent xmlns:mc="http://schemas.openxmlformats.org/markup-compatibility/2006">
              <mc:Choice xmlns:v="urn:schemas-microsoft-com:vml" Requires="v">
                <p:oleObj spid="_x0000_s473394" name="公式" r:id="rId17" imgW="190440" imgH="228600" progId="Equation.3">
                  <p:embed/>
                </p:oleObj>
              </mc:Choice>
              <mc:Fallback>
                <p:oleObj name="公式" r:id="rId17" imgW="190440" imgH="228600" progId="Equation.3">
                  <p:embed/>
                  <p:pic>
                    <p:nvPicPr>
                      <p:cNvPr id="43" name="Object 1027"/>
                      <p:cNvPicPr>
                        <a:picLocks noChangeAspect="1" noChangeArrowheads="1"/>
                      </p:cNvPicPr>
                      <p:nvPr/>
                    </p:nvPicPr>
                    <p:blipFill>
                      <a:blip r:embed="rId18"/>
                      <a:srcRect/>
                      <a:stretch>
                        <a:fillRect/>
                      </a:stretch>
                    </p:blipFill>
                    <p:spPr bwMode="auto">
                      <a:xfrm>
                        <a:off x="9864442" y="2383602"/>
                        <a:ext cx="798513" cy="820738"/>
                      </a:xfrm>
                      <a:prstGeom prst="rect">
                        <a:avLst/>
                      </a:prstGeom>
                      <a:noFill/>
                      <a:ln>
                        <a:noFill/>
                      </a:ln>
                      <a:effectLst/>
                      <a:extLst/>
                    </p:spPr>
                  </p:pic>
                </p:oleObj>
              </mc:Fallback>
            </mc:AlternateContent>
          </a:graphicData>
        </a:graphic>
      </p:graphicFrame>
      <p:graphicFrame>
        <p:nvGraphicFramePr>
          <p:cNvPr id="120" name="Object 47"/>
          <p:cNvGraphicFramePr>
            <a:graphicFrameLocks noChangeAspect="1"/>
          </p:cNvGraphicFramePr>
          <p:nvPr>
            <p:extLst>
              <p:ext uri="{D42A27DB-BD31-4B8C-83A1-F6EECF244321}">
                <p14:modId xmlns:p14="http://schemas.microsoft.com/office/powerpoint/2010/main" val="725584654"/>
              </p:ext>
            </p:extLst>
          </p:nvPr>
        </p:nvGraphicFramePr>
        <p:xfrm>
          <a:off x="5019445" y="6026084"/>
          <a:ext cx="2713038" cy="787400"/>
        </p:xfrm>
        <a:graphic>
          <a:graphicData uri="http://schemas.openxmlformats.org/presentationml/2006/ole">
            <mc:AlternateContent xmlns:mc="http://schemas.openxmlformats.org/markup-compatibility/2006">
              <mc:Choice xmlns:v="urn:schemas-microsoft-com:vml" Requires="v">
                <p:oleObj spid="_x0000_s473395" name="Equation" r:id="rId19" imgW="1346040" imgH="393480" progId="Equation.DSMT4">
                  <p:embed/>
                </p:oleObj>
              </mc:Choice>
              <mc:Fallback>
                <p:oleObj name="Equation" r:id="rId19" imgW="1346040" imgH="393480" progId="Equation.DSMT4">
                  <p:embed/>
                  <p:pic>
                    <p:nvPicPr>
                      <p:cNvPr id="103" name="Object 47"/>
                      <p:cNvPicPr>
                        <a:picLocks noChangeAspect="1" noChangeArrowheads="1"/>
                      </p:cNvPicPr>
                      <p:nvPr/>
                    </p:nvPicPr>
                    <p:blipFill>
                      <a:blip r:embed="rId20"/>
                      <a:srcRect/>
                      <a:stretch>
                        <a:fillRect/>
                      </a:stretch>
                    </p:blipFill>
                    <p:spPr bwMode="auto">
                      <a:xfrm>
                        <a:off x="5019445" y="6026084"/>
                        <a:ext cx="2713038"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 name="Object 47"/>
          <p:cNvGraphicFramePr>
            <a:graphicFrameLocks noChangeAspect="1"/>
          </p:cNvGraphicFramePr>
          <p:nvPr>
            <p:extLst>
              <p:ext uri="{D42A27DB-BD31-4B8C-83A1-F6EECF244321}">
                <p14:modId xmlns:p14="http://schemas.microsoft.com/office/powerpoint/2010/main" val="3815054658"/>
              </p:ext>
            </p:extLst>
          </p:nvPr>
        </p:nvGraphicFramePr>
        <p:xfrm>
          <a:off x="8903658" y="5751453"/>
          <a:ext cx="1663700" cy="787400"/>
        </p:xfrm>
        <a:graphic>
          <a:graphicData uri="http://schemas.openxmlformats.org/presentationml/2006/ole">
            <mc:AlternateContent xmlns:mc="http://schemas.openxmlformats.org/markup-compatibility/2006">
              <mc:Choice xmlns:v="urn:schemas-microsoft-com:vml" Requires="v">
                <p:oleObj spid="_x0000_s473396" name="Equation" r:id="rId21" imgW="825480" imgH="393480" progId="Equation.DSMT4">
                  <p:embed/>
                </p:oleObj>
              </mc:Choice>
              <mc:Fallback>
                <p:oleObj name="Equation" r:id="rId21" imgW="825480" imgH="393480" progId="Equation.DSMT4">
                  <p:embed/>
                  <p:pic>
                    <p:nvPicPr>
                      <p:cNvPr id="104" name="Object 47"/>
                      <p:cNvPicPr>
                        <a:picLocks noChangeAspect="1" noChangeArrowheads="1"/>
                      </p:cNvPicPr>
                      <p:nvPr/>
                    </p:nvPicPr>
                    <p:blipFill>
                      <a:blip r:embed="rId22"/>
                      <a:srcRect/>
                      <a:stretch>
                        <a:fillRect/>
                      </a:stretch>
                    </p:blipFill>
                    <p:spPr bwMode="auto">
                      <a:xfrm>
                        <a:off x="8903658" y="5751453"/>
                        <a:ext cx="16637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4" name="Group 3"/>
          <p:cNvGrpSpPr>
            <a:grpSpLocks/>
          </p:cNvGrpSpPr>
          <p:nvPr/>
        </p:nvGrpSpPr>
        <p:grpSpPr bwMode="auto">
          <a:xfrm>
            <a:off x="7619610" y="1983613"/>
            <a:ext cx="1012825" cy="974502"/>
            <a:chOff x="771" y="1664"/>
            <a:chExt cx="638" cy="1028"/>
          </a:xfrm>
        </p:grpSpPr>
        <p:grpSp>
          <p:nvGrpSpPr>
            <p:cNvPr id="75" name="Group 11"/>
            <p:cNvGrpSpPr>
              <a:grpSpLocks/>
            </p:cNvGrpSpPr>
            <p:nvPr/>
          </p:nvGrpSpPr>
          <p:grpSpPr bwMode="auto">
            <a:xfrm>
              <a:off x="771" y="1670"/>
              <a:ext cx="638" cy="1015"/>
              <a:chOff x="672" y="1675"/>
              <a:chExt cx="571" cy="806"/>
            </a:xfrm>
          </p:grpSpPr>
          <p:sp>
            <p:nvSpPr>
              <p:cNvPr id="77" name="Rectangle 12"/>
              <p:cNvSpPr>
                <a:spLocks noChangeAspect="1" noChangeArrowheads="1"/>
              </p:cNvSpPr>
              <p:nvPr/>
            </p:nvSpPr>
            <p:spPr bwMode="auto">
              <a:xfrm>
                <a:off x="672"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78" name="Line 13"/>
              <p:cNvSpPr>
                <a:spLocks noChangeAspect="1" noChangeShapeType="1"/>
              </p:cNvSpPr>
              <p:nvPr/>
            </p:nvSpPr>
            <p:spPr bwMode="auto">
              <a:xfrm>
                <a:off x="672"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Line 14"/>
              <p:cNvSpPr>
                <a:spLocks noChangeAspect="1" noChangeShapeType="1"/>
              </p:cNvSpPr>
              <p:nvPr/>
            </p:nvSpPr>
            <p:spPr bwMode="auto">
              <a:xfrm>
                <a:off x="960"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6" name="Oval 15"/>
            <p:cNvSpPr>
              <a:spLocks noChangeAspect="1" noChangeArrowheads="1"/>
            </p:cNvSpPr>
            <p:nvPr/>
          </p:nvSpPr>
          <p:spPr bwMode="auto">
            <a:xfrm>
              <a:off x="771" y="1664"/>
              <a:ext cx="620" cy="102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grpSp>
      <p:sp>
        <p:nvSpPr>
          <p:cNvPr id="80" name="Line 45"/>
          <p:cNvSpPr>
            <a:spLocks noChangeShapeType="1"/>
          </p:cNvSpPr>
          <p:nvPr/>
        </p:nvSpPr>
        <p:spPr bwMode="auto">
          <a:xfrm rot="20890473" flipH="1">
            <a:off x="7700794" y="2063059"/>
            <a:ext cx="205628" cy="149182"/>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9" name="Object 71"/>
          <p:cNvGraphicFramePr>
            <a:graphicFrameLocks noChangeAspect="1"/>
          </p:cNvGraphicFramePr>
          <p:nvPr>
            <p:extLst>
              <p:ext uri="{D42A27DB-BD31-4B8C-83A1-F6EECF244321}">
                <p14:modId xmlns:p14="http://schemas.microsoft.com/office/powerpoint/2010/main" val="1401136241"/>
              </p:ext>
            </p:extLst>
          </p:nvPr>
        </p:nvGraphicFramePr>
        <p:xfrm>
          <a:off x="6674537" y="2867249"/>
          <a:ext cx="1081088" cy="804863"/>
        </p:xfrm>
        <a:graphic>
          <a:graphicData uri="http://schemas.openxmlformats.org/presentationml/2006/ole">
            <mc:AlternateContent xmlns:mc="http://schemas.openxmlformats.org/markup-compatibility/2006">
              <mc:Choice xmlns:v="urn:schemas-microsoft-com:vml" Requires="v">
                <p:oleObj spid="_x0000_s473397" name="公式" r:id="rId23" imgW="596641" imgH="393529" progId="Equation.3">
                  <p:embed/>
                </p:oleObj>
              </mc:Choice>
              <mc:Fallback>
                <p:oleObj name="公式" r:id="rId23" imgW="596641" imgH="393529" progId="Equation.3">
                  <p:embed/>
                  <p:pic>
                    <p:nvPicPr>
                      <p:cNvPr id="265" name="Object 7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74537" y="2867249"/>
                        <a:ext cx="1081088" cy="8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 name="矩形 99"/>
          <p:cNvSpPr/>
          <p:nvPr/>
        </p:nvSpPr>
        <p:spPr>
          <a:xfrm>
            <a:off x="6546708" y="1992449"/>
            <a:ext cx="990293" cy="1015663"/>
          </a:xfrm>
          <a:prstGeom prst="rect">
            <a:avLst/>
          </a:prstGeom>
        </p:spPr>
        <p:txBody>
          <a:bodyPr wrap="square">
            <a:spAutoFit/>
          </a:bodyPr>
          <a:lstStyle/>
          <a:p>
            <a:pPr eaLnBrk="1" hangingPunct="1"/>
            <a:r>
              <a:rPr lang="zh-CN" altLang="en-US" sz="2000" b="1" dirty="0"/>
              <a:t>左旋正椭圆偏振光</a:t>
            </a:r>
          </a:p>
        </p:txBody>
      </p:sp>
      <p:grpSp>
        <p:nvGrpSpPr>
          <p:cNvPr id="103" name="Group 38"/>
          <p:cNvGrpSpPr>
            <a:grpSpLocks/>
          </p:cNvGrpSpPr>
          <p:nvPr/>
        </p:nvGrpSpPr>
        <p:grpSpPr bwMode="auto">
          <a:xfrm>
            <a:off x="8598348" y="3253760"/>
            <a:ext cx="1809750" cy="2190751"/>
            <a:chOff x="192" y="2016"/>
            <a:chExt cx="1140" cy="1380"/>
          </a:xfrm>
        </p:grpSpPr>
        <p:sp>
          <p:nvSpPr>
            <p:cNvPr id="104"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05" name="Group 40"/>
            <p:cNvGrpSpPr>
              <a:grpSpLocks/>
            </p:cNvGrpSpPr>
            <p:nvPr/>
          </p:nvGrpSpPr>
          <p:grpSpPr bwMode="auto">
            <a:xfrm>
              <a:off x="247" y="3000"/>
              <a:ext cx="252" cy="396"/>
              <a:chOff x="4368" y="744"/>
              <a:chExt cx="180" cy="396"/>
            </a:xfrm>
          </p:grpSpPr>
          <p:sp>
            <p:nvSpPr>
              <p:cNvPr id="113" name="Oval 41"/>
              <p:cNvSpPr>
                <a:spLocks noChangeArrowheads="1"/>
              </p:cNvSpPr>
              <p:nvPr/>
            </p:nvSpPr>
            <p:spPr bwMode="auto">
              <a:xfrm>
                <a:off x="4368" y="744"/>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4" name="Line 42"/>
              <p:cNvSpPr>
                <a:spLocks noChangeShapeType="1"/>
              </p:cNvSpPr>
              <p:nvPr/>
            </p:nvSpPr>
            <p:spPr bwMode="auto">
              <a:xfrm flipV="1">
                <a:off x="4544" y="868"/>
                <a:ext cx="4" cy="179"/>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06" name="Group 43"/>
            <p:cNvGrpSpPr>
              <a:grpSpLocks/>
            </p:cNvGrpSpPr>
            <p:nvPr/>
          </p:nvGrpSpPr>
          <p:grpSpPr bwMode="auto">
            <a:xfrm>
              <a:off x="542" y="2988"/>
              <a:ext cx="268" cy="396"/>
              <a:chOff x="4476" y="840"/>
              <a:chExt cx="183" cy="396"/>
            </a:xfrm>
          </p:grpSpPr>
          <p:sp>
            <p:nvSpPr>
              <p:cNvPr id="111" name="Oval 44"/>
              <p:cNvSpPr>
                <a:spLocks noChangeArrowheads="1"/>
              </p:cNvSpPr>
              <p:nvPr/>
            </p:nvSpPr>
            <p:spPr bwMode="auto">
              <a:xfrm>
                <a:off x="4476" y="840"/>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2" name="Line 45"/>
              <p:cNvSpPr>
                <a:spLocks noChangeShapeType="1"/>
              </p:cNvSpPr>
              <p:nvPr/>
            </p:nvSpPr>
            <p:spPr bwMode="auto">
              <a:xfrm>
                <a:off x="4656" y="974"/>
                <a:ext cx="3" cy="183"/>
              </a:xfrm>
              <a:prstGeom prst="line">
                <a:avLst/>
              </a:prstGeom>
              <a:noFill/>
              <a:ln w="28575">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07" name="Group 46"/>
            <p:cNvGrpSpPr>
              <a:grpSpLocks/>
            </p:cNvGrpSpPr>
            <p:nvPr/>
          </p:nvGrpSpPr>
          <p:grpSpPr bwMode="auto">
            <a:xfrm>
              <a:off x="876" y="2988"/>
              <a:ext cx="240" cy="396"/>
              <a:chOff x="4920" y="756"/>
              <a:chExt cx="180" cy="396"/>
            </a:xfrm>
          </p:grpSpPr>
          <p:sp>
            <p:nvSpPr>
              <p:cNvPr id="109" name="Oval 47"/>
              <p:cNvSpPr>
                <a:spLocks noChangeArrowheads="1"/>
              </p:cNvSpPr>
              <p:nvPr/>
            </p:nvSpPr>
            <p:spPr bwMode="auto">
              <a:xfrm>
                <a:off x="4920" y="756"/>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0" name="Line 48"/>
              <p:cNvSpPr>
                <a:spLocks noChangeShapeType="1"/>
              </p:cNvSpPr>
              <p:nvPr/>
            </p:nvSpPr>
            <p:spPr bwMode="auto">
              <a:xfrm flipH="1">
                <a:off x="5092" y="871"/>
                <a:ext cx="7" cy="182"/>
              </a:xfrm>
              <a:prstGeom prst="line">
                <a:avLst/>
              </a:prstGeom>
              <a:noFill/>
              <a:ln w="28575">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08" name="Text Box 49"/>
            <p:cNvSpPr txBox="1">
              <a:spLocks noChangeArrowheads="1"/>
            </p:cNvSpPr>
            <p:nvPr/>
          </p:nvSpPr>
          <p:spPr bwMode="auto">
            <a:xfrm>
              <a:off x="242" y="2016"/>
              <a:ext cx="109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FF00FF"/>
                  </a:solidFill>
                </a:rPr>
                <a:t>逆时针方向旋转的</a:t>
              </a:r>
              <a:r>
                <a:rPr lang="zh-CN" altLang="en-US" sz="2600" dirty="0">
                  <a:solidFill>
                    <a:srgbClr val="660033"/>
                  </a:solidFill>
                </a:rPr>
                <a:t>圆偏振光</a:t>
              </a:r>
            </a:p>
          </p:txBody>
        </p:sp>
      </p:grpSp>
    </p:spTree>
    <p:extLst>
      <p:ext uri="{BB962C8B-B14F-4D97-AF65-F5344CB8AC3E}">
        <p14:creationId xmlns:p14="http://schemas.microsoft.com/office/powerpoint/2010/main" val="68364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0"/>
                                        <p:tgtEl>
                                          <p:spTgt spid="45"/>
                                        </p:tgtEl>
                                      </p:cBhvr>
                                    </p:animEffect>
                                    <p:anim calcmode="lin" valueType="num">
                                      <p:cBhvr>
                                        <p:cTn id="32" dur="1000" fill="hold"/>
                                        <p:tgtEl>
                                          <p:spTgt spid="45"/>
                                        </p:tgtEl>
                                        <p:attrNameLst>
                                          <p:attrName>ppt_x</p:attrName>
                                        </p:attrNameLst>
                                      </p:cBhvr>
                                      <p:tavLst>
                                        <p:tav tm="0">
                                          <p:val>
                                            <p:strVal val="#ppt_x"/>
                                          </p:val>
                                        </p:tav>
                                        <p:tav tm="100000">
                                          <p:val>
                                            <p:strVal val="#ppt_x"/>
                                          </p:val>
                                        </p:tav>
                                      </p:tavLst>
                                    </p:anim>
                                    <p:anim calcmode="lin" valueType="num">
                                      <p:cBhvr>
                                        <p:cTn id="33"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additive="base">
                                        <p:cTn id="38" dur="500" fill="hold"/>
                                        <p:tgtEl>
                                          <p:spTgt spid="51"/>
                                        </p:tgtEl>
                                        <p:attrNameLst>
                                          <p:attrName>ppt_x</p:attrName>
                                        </p:attrNameLst>
                                      </p:cBhvr>
                                      <p:tavLst>
                                        <p:tav tm="0">
                                          <p:val>
                                            <p:strVal val="#ppt_x"/>
                                          </p:val>
                                        </p:tav>
                                        <p:tav tm="100000">
                                          <p:val>
                                            <p:strVal val="#ppt_x"/>
                                          </p:val>
                                        </p:tav>
                                      </p:tavLst>
                                    </p:anim>
                                    <p:anim calcmode="lin" valueType="num">
                                      <p:cBhvr additive="base">
                                        <p:cTn id="39"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left)">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96"/>
                                        </p:tgtEl>
                                        <p:attrNameLst>
                                          <p:attrName>style.visibility</p:attrName>
                                        </p:attrNameLst>
                                      </p:cBhvr>
                                      <p:to>
                                        <p:strVal val="visible"/>
                                      </p:to>
                                    </p:set>
                                    <p:animEffect transition="in" filter="wipe(left)">
                                      <p:cBhvr>
                                        <p:cTn id="56" dur="500"/>
                                        <p:tgtEl>
                                          <p:spTgt spid="96"/>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wipe(left)">
                                      <p:cBhvr>
                                        <p:cTn id="60" dur="500"/>
                                        <p:tgtEl>
                                          <p:spTgt spid="97"/>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98"/>
                                        </p:tgtEl>
                                        <p:attrNameLst>
                                          <p:attrName>style.visibility</p:attrName>
                                        </p:attrNameLst>
                                      </p:cBhvr>
                                      <p:to>
                                        <p:strVal val="visible"/>
                                      </p:to>
                                    </p:set>
                                    <p:animEffect transition="in" filter="wipe(left)">
                                      <p:cBhvr>
                                        <p:cTn id="64" dur="500"/>
                                        <p:tgtEl>
                                          <p:spTgt spid="9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wipe(left)">
                                      <p:cBhvr>
                                        <p:cTn id="69" dur="500"/>
                                        <p:tgtEl>
                                          <p:spTgt spid="9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wipe(down)">
                                      <p:cBhvr>
                                        <p:cTn id="74" dur="500"/>
                                        <p:tgtEl>
                                          <p:spTgt spid="89"/>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95"/>
                                        </p:tgtEl>
                                        <p:attrNameLst>
                                          <p:attrName>style.visibility</p:attrName>
                                        </p:attrNameLst>
                                      </p:cBhvr>
                                      <p:to>
                                        <p:strVal val="visible"/>
                                      </p:to>
                                    </p:set>
                                    <p:animEffect transition="in" filter="fade">
                                      <p:cBhvr>
                                        <p:cTn id="79" dur="1000"/>
                                        <p:tgtEl>
                                          <p:spTgt spid="95"/>
                                        </p:tgtEl>
                                      </p:cBhvr>
                                    </p:animEffect>
                                    <p:anim calcmode="lin" valueType="num">
                                      <p:cBhvr>
                                        <p:cTn id="80" dur="1000" fill="hold"/>
                                        <p:tgtEl>
                                          <p:spTgt spid="95"/>
                                        </p:tgtEl>
                                        <p:attrNameLst>
                                          <p:attrName>ppt_x</p:attrName>
                                        </p:attrNameLst>
                                      </p:cBhvr>
                                      <p:tavLst>
                                        <p:tav tm="0">
                                          <p:val>
                                            <p:strVal val="#ppt_x"/>
                                          </p:val>
                                        </p:tav>
                                        <p:tav tm="100000">
                                          <p:val>
                                            <p:strVal val="#ppt_x"/>
                                          </p:val>
                                        </p:tav>
                                      </p:tavLst>
                                    </p:anim>
                                    <p:anim calcmode="lin" valueType="num">
                                      <p:cBhvr>
                                        <p:cTn id="81"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01"/>
                                        </p:tgtEl>
                                        <p:attrNameLst>
                                          <p:attrName>style.visibility</p:attrName>
                                        </p:attrNameLst>
                                      </p:cBhvr>
                                      <p:to>
                                        <p:strVal val="visible"/>
                                      </p:to>
                                    </p:set>
                                    <p:anim calcmode="lin" valueType="num">
                                      <p:cBhvr additive="base">
                                        <p:cTn id="86" dur="500" fill="hold"/>
                                        <p:tgtEl>
                                          <p:spTgt spid="101"/>
                                        </p:tgtEl>
                                        <p:attrNameLst>
                                          <p:attrName>ppt_x</p:attrName>
                                        </p:attrNameLst>
                                      </p:cBhvr>
                                      <p:tavLst>
                                        <p:tav tm="0">
                                          <p:val>
                                            <p:strVal val="#ppt_x"/>
                                          </p:val>
                                        </p:tav>
                                        <p:tav tm="100000">
                                          <p:val>
                                            <p:strVal val="#ppt_x"/>
                                          </p:val>
                                        </p:tav>
                                      </p:tavLst>
                                    </p:anim>
                                    <p:anim calcmode="lin" valueType="num">
                                      <p:cBhvr additive="base">
                                        <p:cTn id="87"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02"/>
                                        </p:tgtEl>
                                        <p:attrNameLst>
                                          <p:attrName>style.visibility</p:attrName>
                                        </p:attrNameLst>
                                      </p:cBhvr>
                                      <p:to>
                                        <p:strVal val="visible"/>
                                      </p:to>
                                    </p:set>
                                    <p:animEffect transition="in" filter="fade">
                                      <p:cBhvr>
                                        <p:cTn id="92" dur="1000"/>
                                        <p:tgtEl>
                                          <p:spTgt spid="102"/>
                                        </p:tgtEl>
                                      </p:cBhvr>
                                    </p:animEffect>
                                    <p:anim calcmode="lin" valueType="num">
                                      <p:cBhvr>
                                        <p:cTn id="93" dur="1000" fill="hold"/>
                                        <p:tgtEl>
                                          <p:spTgt spid="102"/>
                                        </p:tgtEl>
                                        <p:attrNameLst>
                                          <p:attrName>ppt_x</p:attrName>
                                        </p:attrNameLst>
                                      </p:cBhvr>
                                      <p:tavLst>
                                        <p:tav tm="0">
                                          <p:val>
                                            <p:strVal val="#ppt_x"/>
                                          </p:val>
                                        </p:tav>
                                        <p:tav tm="100000">
                                          <p:val>
                                            <p:strVal val="#ppt_x"/>
                                          </p:val>
                                        </p:tav>
                                      </p:tavLst>
                                    </p:anim>
                                    <p:anim calcmode="lin" valueType="num">
                                      <p:cBhvr>
                                        <p:cTn id="94"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66"/>
                                        </p:tgtEl>
                                        <p:attrNameLst>
                                          <p:attrName>style.visibility</p:attrName>
                                        </p:attrNameLst>
                                      </p:cBhvr>
                                      <p:to>
                                        <p:strVal val="visible"/>
                                      </p:to>
                                    </p:set>
                                    <p:anim calcmode="lin" valueType="num">
                                      <p:cBhvr additive="base">
                                        <p:cTn id="99" dur="500" fill="hold"/>
                                        <p:tgtEl>
                                          <p:spTgt spid="66"/>
                                        </p:tgtEl>
                                        <p:attrNameLst>
                                          <p:attrName>ppt_x</p:attrName>
                                        </p:attrNameLst>
                                      </p:cBhvr>
                                      <p:tavLst>
                                        <p:tav tm="0">
                                          <p:val>
                                            <p:strVal val="#ppt_x"/>
                                          </p:val>
                                        </p:tav>
                                        <p:tav tm="100000">
                                          <p:val>
                                            <p:strVal val="#ppt_x"/>
                                          </p:val>
                                        </p:tav>
                                      </p:tavLst>
                                    </p:anim>
                                    <p:anim calcmode="lin" valueType="num">
                                      <p:cBhvr additive="base">
                                        <p:cTn id="10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1000"/>
                                        <p:tgtEl>
                                          <p:spTgt spid="59"/>
                                        </p:tgtEl>
                                      </p:cBhvr>
                                    </p:animEffect>
                                    <p:anim calcmode="lin" valueType="num">
                                      <p:cBhvr>
                                        <p:cTn id="106" dur="1000" fill="hold"/>
                                        <p:tgtEl>
                                          <p:spTgt spid="59"/>
                                        </p:tgtEl>
                                        <p:attrNameLst>
                                          <p:attrName>ppt_x</p:attrName>
                                        </p:attrNameLst>
                                      </p:cBhvr>
                                      <p:tavLst>
                                        <p:tav tm="0">
                                          <p:val>
                                            <p:strVal val="#ppt_x"/>
                                          </p:val>
                                        </p:tav>
                                        <p:tav tm="100000">
                                          <p:val>
                                            <p:strVal val="#ppt_x"/>
                                          </p:val>
                                        </p:tav>
                                      </p:tavLst>
                                    </p:anim>
                                    <p:anim calcmode="lin" valueType="num">
                                      <p:cBhvr>
                                        <p:cTn id="10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71"/>
                                        </p:tgtEl>
                                        <p:attrNameLst>
                                          <p:attrName>style.visibility</p:attrName>
                                        </p:attrNameLst>
                                      </p:cBhvr>
                                      <p:to>
                                        <p:strVal val="visible"/>
                                      </p:to>
                                    </p:set>
                                    <p:anim calcmode="lin" valueType="num">
                                      <p:cBhvr additive="base">
                                        <p:cTn id="112" dur="500" fill="hold"/>
                                        <p:tgtEl>
                                          <p:spTgt spid="71"/>
                                        </p:tgtEl>
                                        <p:attrNameLst>
                                          <p:attrName>ppt_x</p:attrName>
                                        </p:attrNameLst>
                                      </p:cBhvr>
                                      <p:tavLst>
                                        <p:tav tm="0">
                                          <p:val>
                                            <p:strVal val="#ppt_x"/>
                                          </p:val>
                                        </p:tav>
                                        <p:tav tm="100000">
                                          <p:val>
                                            <p:strVal val="#ppt_x"/>
                                          </p:val>
                                        </p:tav>
                                      </p:tavLst>
                                    </p:anim>
                                    <p:anim calcmode="lin" valueType="num">
                                      <p:cBhvr additive="base">
                                        <p:cTn id="113"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65"/>
                                        </p:tgtEl>
                                        <p:attrNameLst>
                                          <p:attrName>style.visibility</p:attrName>
                                        </p:attrNameLst>
                                      </p:cBhvr>
                                      <p:to>
                                        <p:strVal val="visible"/>
                                      </p:to>
                                    </p:set>
                                    <p:animEffect transition="in" filter="fade">
                                      <p:cBhvr>
                                        <p:cTn id="118" dur="1000"/>
                                        <p:tgtEl>
                                          <p:spTgt spid="65"/>
                                        </p:tgtEl>
                                      </p:cBhvr>
                                    </p:animEffect>
                                    <p:anim calcmode="lin" valueType="num">
                                      <p:cBhvr>
                                        <p:cTn id="119" dur="1000" fill="hold"/>
                                        <p:tgtEl>
                                          <p:spTgt spid="65"/>
                                        </p:tgtEl>
                                        <p:attrNameLst>
                                          <p:attrName>ppt_x</p:attrName>
                                        </p:attrNameLst>
                                      </p:cBhvr>
                                      <p:tavLst>
                                        <p:tav tm="0">
                                          <p:val>
                                            <p:strVal val="#ppt_x"/>
                                          </p:val>
                                        </p:tav>
                                        <p:tav tm="100000">
                                          <p:val>
                                            <p:strVal val="#ppt_x"/>
                                          </p:val>
                                        </p:tav>
                                      </p:tavLst>
                                    </p:anim>
                                    <p:anim calcmode="lin" valueType="num">
                                      <p:cBhvr>
                                        <p:cTn id="120"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63"/>
                                        </p:tgtEl>
                                        <p:attrNameLst>
                                          <p:attrName>style.visibility</p:attrName>
                                        </p:attrNameLst>
                                      </p:cBhvr>
                                      <p:to>
                                        <p:strVal val="visible"/>
                                      </p:to>
                                    </p:set>
                                    <p:anim calcmode="lin" valueType="num">
                                      <p:cBhvr additive="base">
                                        <p:cTn id="125" dur="500" fill="hold"/>
                                        <p:tgtEl>
                                          <p:spTgt spid="63"/>
                                        </p:tgtEl>
                                        <p:attrNameLst>
                                          <p:attrName>ppt_x</p:attrName>
                                        </p:attrNameLst>
                                      </p:cBhvr>
                                      <p:tavLst>
                                        <p:tav tm="0">
                                          <p:val>
                                            <p:strVal val="#ppt_x"/>
                                          </p:val>
                                        </p:tav>
                                        <p:tav tm="100000">
                                          <p:val>
                                            <p:strVal val="#ppt_x"/>
                                          </p:val>
                                        </p:tav>
                                      </p:tavLst>
                                    </p:anim>
                                    <p:anim calcmode="lin" valueType="num">
                                      <p:cBhvr additive="base">
                                        <p:cTn id="12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69"/>
                                        </p:tgtEl>
                                        <p:attrNameLst>
                                          <p:attrName>style.visibility</p:attrName>
                                        </p:attrNameLst>
                                      </p:cBhvr>
                                      <p:to>
                                        <p:strVal val="visible"/>
                                      </p:to>
                                    </p:set>
                                    <p:animEffect transition="in" filter="fade">
                                      <p:cBhvr>
                                        <p:cTn id="131" dur="1000"/>
                                        <p:tgtEl>
                                          <p:spTgt spid="69"/>
                                        </p:tgtEl>
                                      </p:cBhvr>
                                    </p:animEffect>
                                    <p:anim calcmode="lin" valueType="num">
                                      <p:cBhvr>
                                        <p:cTn id="132" dur="1000" fill="hold"/>
                                        <p:tgtEl>
                                          <p:spTgt spid="69"/>
                                        </p:tgtEl>
                                        <p:attrNameLst>
                                          <p:attrName>ppt_x</p:attrName>
                                        </p:attrNameLst>
                                      </p:cBhvr>
                                      <p:tavLst>
                                        <p:tav tm="0">
                                          <p:val>
                                            <p:strVal val="#ppt_x"/>
                                          </p:val>
                                        </p:tav>
                                        <p:tav tm="100000">
                                          <p:val>
                                            <p:strVal val="#ppt_x"/>
                                          </p:val>
                                        </p:tav>
                                      </p:tavLst>
                                    </p:anim>
                                    <p:anim calcmode="lin" valueType="num">
                                      <p:cBhvr>
                                        <p:cTn id="133"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72"/>
                                        </p:tgtEl>
                                        <p:attrNameLst>
                                          <p:attrName>style.visibility</p:attrName>
                                        </p:attrNameLst>
                                      </p:cBhvr>
                                      <p:to>
                                        <p:strVal val="visible"/>
                                      </p:to>
                                    </p:set>
                                    <p:anim calcmode="lin" valueType="num">
                                      <p:cBhvr additive="base">
                                        <p:cTn id="138" dur="500" fill="hold"/>
                                        <p:tgtEl>
                                          <p:spTgt spid="72"/>
                                        </p:tgtEl>
                                        <p:attrNameLst>
                                          <p:attrName>ppt_x</p:attrName>
                                        </p:attrNameLst>
                                      </p:cBhvr>
                                      <p:tavLst>
                                        <p:tav tm="0">
                                          <p:val>
                                            <p:strVal val="#ppt_x"/>
                                          </p:val>
                                        </p:tav>
                                        <p:tav tm="100000">
                                          <p:val>
                                            <p:strVal val="#ppt_x"/>
                                          </p:val>
                                        </p:tav>
                                      </p:tavLst>
                                    </p:anim>
                                    <p:anim calcmode="lin" valueType="num">
                                      <p:cBhvr additive="base">
                                        <p:cTn id="139"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64"/>
                                        </p:tgtEl>
                                        <p:attrNameLst>
                                          <p:attrName>style.visibility</p:attrName>
                                        </p:attrNameLst>
                                      </p:cBhvr>
                                      <p:to>
                                        <p:strVal val="visible"/>
                                      </p:to>
                                    </p:set>
                                    <p:anim calcmode="lin" valueType="num">
                                      <p:cBhvr additive="base">
                                        <p:cTn id="144" dur="500" fill="hold"/>
                                        <p:tgtEl>
                                          <p:spTgt spid="64"/>
                                        </p:tgtEl>
                                        <p:attrNameLst>
                                          <p:attrName>ppt_x</p:attrName>
                                        </p:attrNameLst>
                                      </p:cBhvr>
                                      <p:tavLst>
                                        <p:tav tm="0">
                                          <p:val>
                                            <p:strVal val="#ppt_x"/>
                                          </p:val>
                                        </p:tav>
                                        <p:tav tm="100000">
                                          <p:val>
                                            <p:strVal val="#ppt_x"/>
                                          </p:val>
                                        </p:tav>
                                      </p:tavLst>
                                    </p:anim>
                                    <p:anim calcmode="lin" valueType="num">
                                      <p:cBhvr additive="base">
                                        <p:cTn id="14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500" fill="hold"/>
                                        <p:tgtEl>
                                          <p:spTgt spid="68"/>
                                        </p:tgtEl>
                                        <p:attrNameLst>
                                          <p:attrName>ppt_x</p:attrName>
                                        </p:attrNameLst>
                                      </p:cBhvr>
                                      <p:tavLst>
                                        <p:tav tm="0">
                                          <p:val>
                                            <p:strVal val="#ppt_x"/>
                                          </p:val>
                                        </p:tav>
                                        <p:tav tm="100000">
                                          <p:val>
                                            <p:strVal val="#ppt_x"/>
                                          </p:val>
                                        </p:tav>
                                      </p:tavLst>
                                    </p:anim>
                                    <p:anim calcmode="lin" valueType="num">
                                      <p:cBhvr additive="base">
                                        <p:cTn id="151"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nodeType="clickEffect">
                                  <p:stCondLst>
                                    <p:cond delay="0"/>
                                  </p:stCondLst>
                                  <p:childTnLst>
                                    <p:set>
                                      <p:cBhvr>
                                        <p:cTn id="155" dur="1" fill="hold">
                                          <p:stCondLst>
                                            <p:cond delay="0"/>
                                          </p:stCondLst>
                                        </p:cTn>
                                        <p:tgtEl>
                                          <p:spTgt spid="70"/>
                                        </p:tgtEl>
                                        <p:attrNameLst>
                                          <p:attrName>style.visibility</p:attrName>
                                        </p:attrNameLst>
                                      </p:cBhvr>
                                      <p:to>
                                        <p:strVal val="visible"/>
                                      </p:to>
                                    </p:set>
                                    <p:animEffect transition="in" filter="fade">
                                      <p:cBhvr>
                                        <p:cTn id="156" dur="1000"/>
                                        <p:tgtEl>
                                          <p:spTgt spid="70"/>
                                        </p:tgtEl>
                                      </p:cBhvr>
                                    </p:animEffect>
                                    <p:anim calcmode="lin" valueType="num">
                                      <p:cBhvr>
                                        <p:cTn id="157" dur="1000" fill="hold"/>
                                        <p:tgtEl>
                                          <p:spTgt spid="70"/>
                                        </p:tgtEl>
                                        <p:attrNameLst>
                                          <p:attrName>ppt_x</p:attrName>
                                        </p:attrNameLst>
                                      </p:cBhvr>
                                      <p:tavLst>
                                        <p:tav tm="0">
                                          <p:val>
                                            <p:strVal val="#ppt_x"/>
                                          </p:val>
                                        </p:tav>
                                        <p:tav tm="100000">
                                          <p:val>
                                            <p:strVal val="#ppt_x"/>
                                          </p:val>
                                        </p:tav>
                                      </p:tavLst>
                                    </p:anim>
                                    <p:anim calcmode="lin" valueType="num">
                                      <p:cBhvr>
                                        <p:cTn id="15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67"/>
                                        </p:tgtEl>
                                        <p:attrNameLst>
                                          <p:attrName>style.visibility</p:attrName>
                                        </p:attrNameLst>
                                      </p:cBhvr>
                                      <p:to>
                                        <p:strVal val="visible"/>
                                      </p:to>
                                    </p:set>
                                    <p:anim calcmode="lin" valueType="num">
                                      <p:cBhvr additive="base">
                                        <p:cTn id="163" dur="500" fill="hold"/>
                                        <p:tgtEl>
                                          <p:spTgt spid="67"/>
                                        </p:tgtEl>
                                        <p:attrNameLst>
                                          <p:attrName>ppt_x</p:attrName>
                                        </p:attrNameLst>
                                      </p:cBhvr>
                                      <p:tavLst>
                                        <p:tav tm="0">
                                          <p:val>
                                            <p:strVal val="#ppt_x"/>
                                          </p:val>
                                        </p:tav>
                                        <p:tav tm="100000">
                                          <p:val>
                                            <p:strVal val="#ppt_x"/>
                                          </p:val>
                                        </p:tav>
                                      </p:tavLst>
                                    </p:anim>
                                    <p:anim calcmode="lin" valueType="num">
                                      <p:cBhvr additive="base">
                                        <p:cTn id="16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nodeType="clickEffect">
                                  <p:stCondLst>
                                    <p:cond delay="0"/>
                                  </p:stCondLst>
                                  <p:childTnLst>
                                    <p:set>
                                      <p:cBhvr>
                                        <p:cTn id="168" dur="1" fill="hold">
                                          <p:stCondLst>
                                            <p:cond delay="0"/>
                                          </p:stCondLst>
                                        </p:cTn>
                                        <p:tgtEl>
                                          <p:spTgt spid="73"/>
                                        </p:tgtEl>
                                        <p:attrNameLst>
                                          <p:attrName>style.visibility</p:attrName>
                                        </p:attrNameLst>
                                      </p:cBhvr>
                                      <p:to>
                                        <p:strVal val="visible"/>
                                      </p:to>
                                    </p:set>
                                    <p:animEffect transition="in" filter="fade">
                                      <p:cBhvr>
                                        <p:cTn id="169" dur="1000"/>
                                        <p:tgtEl>
                                          <p:spTgt spid="73"/>
                                        </p:tgtEl>
                                      </p:cBhvr>
                                    </p:animEffect>
                                    <p:anim calcmode="lin" valueType="num">
                                      <p:cBhvr>
                                        <p:cTn id="170" dur="1000" fill="hold"/>
                                        <p:tgtEl>
                                          <p:spTgt spid="73"/>
                                        </p:tgtEl>
                                        <p:attrNameLst>
                                          <p:attrName>ppt_x</p:attrName>
                                        </p:attrNameLst>
                                      </p:cBhvr>
                                      <p:tavLst>
                                        <p:tav tm="0">
                                          <p:val>
                                            <p:strVal val="#ppt_x"/>
                                          </p:val>
                                        </p:tav>
                                        <p:tav tm="100000">
                                          <p:val>
                                            <p:strVal val="#ppt_x"/>
                                          </p:val>
                                        </p:tav>
                                      </p:tavLst>
                                    </p:anim>
                                    <p:anim calcmode="lin" valueType="num">
                                      <p:cBhvr>
                                        <p:cTn id="171"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nodeType="clickEffect">
                                  <p:stCondLst>
                                    <p:cond delay="0"/>
                                  </p:stCondLst>
                                  <p:childTnLst>
                                    <p:set>
                                      <p:cBhvr>
                                        <p:cTn id="175" dur="1" fill="hold">
                                          <p:stCondLst>
                                            <p:cond delay="0"/>
                                          </p:stCondLst>
                                        </p:cTn>
                                        <p:tgtEl>
                                          <p:spTgt spid="120"/>
                                        </p:tgtEl>
                                        <p:attrNameLst>
                                          <p:attrName>style.visibility</p:attrName>
                                        </p:attrNameLst>
                                      </p:cBhvr>
                                      <p:to>
                                        <p:strVal val="visible"/>
                                      </p:to>
                                    </p:set>
                                    <p:animEffect transition="in" filter="fade">
                                      <p:cBhvr>
                                        <p:cTn id="176" dur="1000"/>
                                        <p:tgtEl>
                                          <p:spTgt spid="120"/>
                                        </p:tgtEl>
                                      </p:cBhvr>
                                    </p:animEffect>
                                    <p:anim calcmode="lin" valueType="num">
                                      <p:cBhvr>
                                        <p:cTn id="177" dur="1000" fill="hold"/>
                                        <p:tgtEl>
                                          <p:spTgt spid="120"/>
                                        </p:tgtEl>
                                        <p:attrNameLst>
                                          <p:attrName>ppt_x</p:attrName>
                                        </p:attrNameLst>
                                      </p:cBhvr>
                                      <p:tavLst>
                                        <p:tav tm="0">
                                          <p:val>
                                            <p:strVal val="#ppt_x"/>
                                          </p:val>
                                        </p:tav>
                                        <p:tav tm="100000">
                                          <p:val>
                                            <p:strVal val="#ppt_x"/>
                                          </p:val>
                                        </p:tav>
                                      </p:tavLst>
                                    </p:anim>
                                    <p:anim calcmode="lin" valueType="num">
                                      <p:cBhvr>
                                        <p:cTn id="178"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nodeType="clickEffect">
                                  <p:stCondLst>
                                    <p:cond delay="0"/>
                                  </p:stCondLst>
                                  <p:childTnLst>
                                    <p:set>
                                      <p:cBhvr>
                                        <p:cTn id="182" dur="1" fill="hold">
                                          <p:stCondLst>
                                            <p:cond delay="0"/>
                                          </p:stCondLst>
                                        </p:cTn>
                                        <p:tgtEl>
                                          <p:spTgt spid="121"/>
                                        </p:tgtEl>
                                        <p:attrNameLst>
                                          <p:attrName>style.visibility</p:attrName>
                                        </p:attrNameLst>
                                      </p:cBhvr>
                                      <p:to>
                                        <p:strVal val="visible"/>
                                      </p:to>
                                    </p:set>
                                    <p:animEffect transition="in" filter="fade">
                                      <p:cBhvr>
                                        <p:cTn id="183" dur="1000"/>
                                        <p:tgtEl>
                                          <p:spTgt spid="121"/>
                                        </p:tgtEl>
                                      </p:cBhvr>
                                    </p:animEffect>
                                    <p:anim calcmode="lin" valueType="num">
                                      <p:cBhvr>
                                        <p:cTn id="184" dur="1000" fill="hold"/>
                                        <p:tgtEl>
                                          <p:spTgt spid="121"/>
                                        </p:tgtEl>
                                        <p:attrNameLst>
                                          <p:attrName>ppt_x</p:attrName>
                                        </p:attrNameLst>
                                      </p:cBhvr>
                                      <p:tavLst>
                                        <p:tav tm="0">
                                          <p:val>
                                            <p:strVal val="#ppt_x"/>
                                          </p:val>
                                        </p:tav>
                                        <p:tav tm="100000">
                                          <p:val>
                                            <p:strVal val="#ppt_x"/>
                                          </p:val>
                                        </p:tav>
                                      </p:tavLst>
                                    </p:anim>
                                    <p:anim calcmode="lin" valueType="num">
                                      <p:cBhvr>
                                        <p:cTn id="185"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nodeType="clickEffect">
                                  <p:stCondLst>
                                    <p:cond delay="0"/>
                                  </p:stCondLst>
                                  <p:childTnLst>
                                    <p:set>
                                      <p:cBhvr>
                                        <p:cTn id="189" dur="1" fill="hold">
                                          <p:stCondLst>
                                            <p:cond delay="0"/>
                                          </p:stCondLst>
                                        </p:cTn>
                                        <p:tgtEl>
                                          <p:spTgt spid="74"/>
                                        </p:tgtEl>
                                        <p:attrNameLst>
                                          <p:attrName>style.visibility</p:attrName>
                                        </p:attrNameLst>
                                      </p:cBhvr>
                                      <p:to>
                                        <p:strVal val="visible"/>
                                      </p:to>
                                    </p:set>
                                    <p:anim calcmode="lin" valueType="num">
                                      <p:cBhvr additive="base">
                                        <p:cTn id="190" dur="500" fill="hold"/>
                                        <p:tgtEl>
                                          <p:spTgt spid="74"/>
                                        </p:tgtEl>
                                        <p:attrNameLst>
                                          <p:attrName>ppt_x</p:attrName>
                                        </p:attrNameLst>
                                      </p:cBhvr>
                                      <p:tavLst>
                                        <p:tav tm="0">
                                          <p:val>
                                            <p:strVal val="#ppt_x"/>
                                          </p:val>
                                        </p:tav>
                                        <p:tav tm="100000">
                                          <p:val>
                                            <p:strVal val="#ppt_x"/>
                                          </p:val>
                                        </p:tav>
                                      </p:tavLst>
                                    </p:anim>
                                    <p:anim calcmode="lin" valueType="num">
                                      <p:cBhvr additive="base">
                                        <p:cTn id="191" dur="500" fill="hold"/>
                                        <p:tgtEl>
                                          <p:spTgt spid="74"/>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80"/>
                                        </p:tgtEl>
                                        <p:attrNameLst>
                                          <p:attrName>style.visibility</p:attrName>
                                        </p:attrNameLst>
                                      </p:cBhvr>
                                      <p:to>
                                        <p:strVal val="visible"/>
                                      </p:to>
                                    </p:set>
                                    <p:anim calcmode="lin" valueType="num">
                                      <p:cBhvr additive="base">
                                        <p:cTn id="194" dur="500" fill="hold"/>
                                        <p:tgtEl>
                                          <p:spTgt spid="80"/>
                                        </p:tgtEl>
                                        <p:attrNameLst>
                                          <p:attrName>ppt_x</p:attrName>
                                        </p:attrNameLst>
                                      </p:cBhvr>
                                      <p:tavLst>
                                        <p:tav tm="0">
                                          <p:val>
                                            <p:strVal val="#ppt_x"/>
                                          </p:val>
                                        </p:tav>
                                        <p:tav tm="100000">
                                          <p:val>
                                            <p:strVal val="#ppt_x"/>
                                          </p:val>
                                        </p:tav>
                                      </p:tavLst>
                                    </p:anim>
                                    <p:anim calcmode="lin" valueType="num">
                                      <p:cBhvr additive="base">
                                        <p:cTn id="195"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99"/>
                                        </p:tgtEl>
                                        <p:attrNameLst>
                                          <p:attrName>style.visibility</p:attrName>
                                        </p:attrNameLst>
                                      </p:cBhvr>
                                      <p:to>
                                        <p:strVal val="visible"/>
                                      </p:to>
                                    </p:set>
                                    <p:animEffect transition="in" filter="fade">
                                      <p:cBhvr>
                                        <p:cTn id="200" dur="1000"/>
                                        <p:tgtEl>
                                          <p:spTgt spid="99"/>
                                        </p:tgtEl>
                                      </p:cBhvr>
                                    </p:animEffect>
                                    <p:anim calcmode="lin" valueType="num">
                                      <p:cBhvr>
                                        <p:cTn id="201" dur="1000" fill="hold"/>
                                        <p:tgtEl>
                                          <p:spTgt spid="99"/>
                                        </p:tgtEl>
                                        <p:attrNameLst>
                                          <p:attrName>ppt_x</p:attrName>
                                        </p:attrNameLst>
                                      </p:cBhvr>
                                      <p:tavLst>
                                        <p:tav tm="0">
                                          <p:val>
                                            <p:strVal val="#ppt_x"/>
                                          </p:val>
                                        </p:tav>
                                        <p:tav tm="100000">
                                          <p:val>
                                            <p:strVal val="#ppt_x"/>
                                          </p:val>
                                        </p:tav>
                                      </p:tavLst>
                                    </p:anim>
                                    <p:anim calcmode="lin" valueType="num">
                                      <p:cBhvr>
                                        <p:cTn id="202"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grpId="0" nodeType="clickEffect">
                                  <p:stCondLst>
                                    <p:cond delay="0"/>
                                  </p:stCondLst>
                                  <p:childTnLst>
                                    <p:set>
                                      <p:cBhvr>
                                        <p:cTn id="206" dur="1" fill="hold">
                                          <p:stCondLst>
                                            <p:cond delay="0"/>
                                          </p:stCondLst>
                                        </p:cTn>
                                        <p:tgtEl>
                                          <p:spTgt spid="100"/>
                                        </p:tgtEl>
                                        <p:attrNameLst>
                                          <p:attrName>style.visibility</p:attrName>
                                        </p:attrNameLst>
                                      </p:cBhvr>
                                      <p:to>
                                        <p:strVal val="visible"/>
                                      </p:to>
                                    </p:set>
                                    <p:animEffect transition="in" filter="fade">
                                      <p:cBhvr>
                                        <p:cTn id="207" dur="1000"/>
                                        <p:tgtEl>
                                          <p:spTgt spid="100"/>
                                        </p:tgtEl>
                                      </p:cBhvr>
                                    </p:animEffect>
                                    <p:anim calcmode="lin" valueType="num">
                                      <p:cBhvr>
                                        <p:cTn id="208" dur="1000" fill="hold"/>
                                        <p:tgtEl>
                                          <p:spTgt spid="100"/>
                                        </p:tgtEl>
                                        <p:attrNameLst>
                                          <p:attrName>ppt_x</p:attrName>
                                        </p:attrNameLst>
                                      </p:cBhvr>
                                      <p:tavLst>
                                        <p:tav tm="0">
                                          <p:val>
                                            <p:strVal val="#ppt_x"/>
                                          </p:val>
                                        </p:tav>
                                        <p:tav tm="100000">
                                          <p:val>
                                            <p:strVal val="#ppt_x"/>
                                          </p:val>
                                        </p:tav>
                                      </p:tavLst>
                                    </p:anim>
                                    <p:anim calcmode="lin" valueType="num">
                                      <p:cBhvr>
                                        <p:cTn id="209"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nodeType="clickEffect">
                                  <p:stCondLst>
                                    <p:cond delay="0"/>
                                  </p:stCondLst>
                                  <p:childTnLst>
                                    <p:set>
                                      <p:cBhvr>
                                        <p:cTn id="213" dur="1" fill="hold">
                                          <p:stCondLst>
                                            <p:cond delay="0"/>
                                          </p:stCondLst>
                                        </p:cTn>
                                        <p:tgtEl>
                                          <p:spTgt spid="103"/>
                                        </p:tgtEl>
                                        <p:attrNameLst>
                                          <p:attrName>style.visibility</p:attrName>
                                        </p:attrNameLst>
                                      </p:cBhvr>
                                      <p:to>
                                        <p:strVal val="visible"/>
                                      </p:to>
                                    </p:set>
                                    <p:animEffect transition="in" filter="wipe(left)">
                                      <p:cBhvr>
                                        <p:cTn id="21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p:bldP spid="81" grpId="0"/>
      <p:bldP spid="96" grpId="0"/>
      <p:bldP spid="98" grpId="0"/>
      <p:bldP spid="63" grpId="0" animBg="1"/>
      <p:bldP spid="64" grpId="0" animBg="1"/>
      <p:bldP spid="65" grpId="0"/>
      <p:bldP spid="66" grpId="0" animBg="1"/>
      <p:bldP spid="67" grpId="0" animBg="1"/>
      <p:bldP spid="68" grpId="0" animBg="1"/>
      <p:bldP spid="71" grpId="0" animBg="1"/>
      <p:bldP spid="72" grpId="0" animBg="1"/>
      <p:bldP spid="80" grpId="0" animBg="1"/>
      <p:bldP spid="1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582314" y="146295"/>
            <a:ext cx="1455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None/>
            </a:pPr>
            <a:r>
              <a:rPr lang="en-US" altLang="zh-CN" sz="2800" b="1" dirty="0">
                <a:solidFill>
                  <a:srgbClr val="C00000"/>
                </a:solidFill>
                <a:latin typeface="方正书宋简体"/>
              </a:rPr>
              <a:t> </a:t>
            </a:r>
            <a:r>
              <a:rPr lang="zh-CN" altLang="en-US" sz="2800" b="1" dirty="0">
                <a:solidFill>
                  <a:srgbClr val="C00000"/>
                </a:solidFill>
                <a:latin typeface="方正书宋简体"/>
              </a:rPr>
              <a:t>复习</a:t>
            </a:r>
            <a:endParaRPr lang="zh-CN" altLang="en-US" sz="2800" b="1" dirty="0">
              <a:solidFill>
                <a:srgbClr val="C00000"/>
              </a:solidFill>
            </a:endParaRPr>
          </a:p>
        </p:txBody>
      </p:sp>
      <p:grpSp>
        <p:nvGrpSpPr>
          <p:cNvPr id="86" name="Group 47"/>
          <p:cNvGrpSpPr>
            <a:grpSpLocks/>
          </p:cNvGrpSpPr>
          <p:nvPr/>
        </p:nvGrpSpPr>
        <p:grpSpPr bwMode="auto">
          <a:xfrm>
            <a:off x="6337590" y="1011586"/>
            <a:ext cx="895350" cy="1733550"/>
            <a:chOff x="3216" y="336"/>
            <a:chExt cx="564" cy="1092"/>
          </a:xfrm>
        </p:grpSpPr>
        <p:grpSp>
          <p:nvGrpSpPr>
            <p:cNvPr id="87" name="Group 10"/>
            <p:cNvGrpSpPr>
              <a:grpSpLocks/>
            </p:cNvGrpSpPr>
            <p:nvPr/>
          </p:nvGrpSpPr>
          <p:grpSpPr bwMode="auto">
            <a:xfrm>
              <a:off x="3216" y="336"/>
              <a:ext cx="564" cy="1092"/>
              <a:chOff x="3216" y="516"/>
              <a:chExt cx="564" cy="1092"/>
            </a:xfrm>
          </p:grpSpPr>
          <p:sp>
            <p:nvSpPr>
              <p:cNvPr id="89"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0"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8"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1" name="Group 43"/>
          <p:cNvGrpSpPr>
            <a:grpSpLocks/>
          </p:cNvGrpSpPr>
          <p:nvPr/>
        </p:nvGrpSpPr>
        <p:grpSpPr bwMode="auto">
          <a:xfrm>
            <a:off x="5337464" y="1621186"/>
            <a:ext cx="1400176" cy="476250"/>
            <a:chOff x="2316" y="720"/>
            <a:chExt cx="1152" cy="300"/>
          </a:xfrm>
        </p:grpSpPr>
        <p:sp>
          <p:nvSpPr>
            <p:cNvPr id="92"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Line 40"/>
            <p:cNvSpPr>
              <a:spLocks noChangeShapeType="1"/>
            </p:cNvSpPr>
            <p:nvPr/>
          </p:nvSpPr>
          <p:spPr bwMode="auto">
            <a:xfrm>
              <a:off x="318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4" name="Line 41"/>
            <p:cNvSpPr>
              <a:spLocks noChangeShapeType="1"/>
            </p:cNvSpPr>
            <p:nvPr/>
          </p:nvSpPr>
          <p:spPr bwMode="auto">
            <a:xfrm>
              <a:off x="282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5" name="Line 42"/>
            <p:cNvSpPr>
              <a:spLocks noChangeShapeType="1"/>
            </p:cNvSpPr>
            <p:nvPr/>
          </p:nvSpPr>
          <p:spPr bwMode="auto">
            <a:xfrm>
              <a:off x="243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96" name="Object 59"/>
          <p:cNvGraphicFramePr>
            <a:graphicFrameLocks noChangeAspect="1"/>
          </p:cNvGraphicFramePr>
          <p:nvPr>
            <p:extLst>
              <p:ext uri="{D42A27DB-BD31-4B8C-83A1-F6EECF244321}">
                <p14:modId xmlns:p14="http://schemas.microsoft.com/office/powerpoint/2010/main" val="4043170233"/>
              </p:ext>
            </p:extLst>
          </p:nvPr>
        </p:nvGraphicFramePr>
        <p:xfrm>
          <a:off x="5281905" y="867124"/>
          <a:ext cx="427037" cy="660400"/>
        </p:xfrm>
        <a:graphic>
          <a:graphicData uri="http://schemas.openxmlformats.org/presentationml/2006/ole">
            <mc:AlternateContent xmlns:mc="http://schemas.openxmlformats.org/markup-compatibility/2006">
              <mc:Choice xmlns:v="urn:schemas-microsoft-com:vml" Requires="v">
                <p:oleObj spid="_x0000_s454370" name="Equation" r:id="rId3" imgW="139579" imgH="215713" progId="Equation.3">
                  <p:embed/>
                </p:oleObj>
              </mc:Choice>
              <mc:Fallback>
                <p:oleObj name="Equation" r:id="rId3" imgW="139579"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1905" y="867124"/>
                        <a:ext cx="427037"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 name="Freeform 8"/>
          <p:cNvSpPr>
            <a:spLocks/>
          </p:cNvSpPr>
          <p:nvPr/>
        </p:nvSpPr>
        <p:spPr bwMode="auto">
          <a:xfrm rot="3736618">
            <a:off x="6657472" y="1369569"/>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98" name="对象 16"/>
          <p:cNvGraphicFramePr>
            <a:graphicFrameLocks noChangeAspect="1"/>
          </p:cNvGraphicFramePr>
          <p:nvPr>
            <p:extLst>
              <p:ext uri="{D42A27DB-BD31-4B8C-83A1-F6EECF244321}">
                <p14:modId xmlns:p14="http://schemas.microsoft.com/office/powerpoint/2010/main" val="3495453160"/>
              </p:ext>
            </p:extLst>
          </p:nvPr>
        </p:nvGraphicFramePr>
        <p:xfrm>
          <a:off x="6997990" y="838549"/>
          <a:ext cx="488950" cy="436562"/>
        </p:xfrm>
        <a:graphic>
          <a:graphicData uri="http://schemas.openxmlformats.org/presentationml/2006/ole">
            <mc:AlternateContent xmlns:mc="http://schemas.openxmlformats.org/markup-compatibility/2006">
              <mc:Choice xmlns:v="urn:schemas-microsoft-com:vml" Requires="v">
                <p:oleObj spid="_x0000_s454371" name="公式" r:id="rId5" imgW="152334" imgH="139639" progId="Equation.3">
                  <p:embed/>
                </p:oleObj>
              </mc:Choice>
              <mc:Fallback>
                <p:oleObj name="公式" r:id="rId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990" y="838549"/>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9" name="Line 16"/>
          <p:cNvSpPr>
            <a:spLocks noChangeShapeType="1"/>
          </p:cNvSpPr>
          <p:nvPr/>
        </p:nvSpPr>
        <p:spPr bwMode="auto">
          <a:xfrm>
            <a:off x="6694778" y="1029049"/>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00" name="Object 58"/>
          <p:cNvGraphicFramePr>
            <a:graphicFrameLocks noChangeAspect="1"/>
          </p:cNvGraphicFramePr>
          <p:nvPr>
            <p:extLst>
              <p:ext uri="{D42A27DB-BD31-4B8C-83A1-F6EECF244321}">
                <p14:modId xmlns:p14="http://schemas.microsoft.com/office/powerpoint/2010/main" val="2342417978"/>
              </p:ext>
            </p:extLst>
          </p:nvPr>
        </p:nvGraphicFramePr>
        <p:xfrm>
          <a:off x="6405876" y="442962"/>
          <a:ext cx="504825" cy="546100"/>
        </p:xfrm>
        <a:graphic>
          <a:graphicData uri="http://schemas.openxmlformats.org/presentationml/2006/ole">
            <mc:AlternateContent xmlns:mc="http://schemas.openxmlformats.org/markup-compatibility/2006">
              <mc:Choice xmlns:v="urn:schemas-microsoft-com:vml" Requires="v">
                <p:oleObj spid="_x0000_s454372"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srcRect/>
                      <a:stretch>
                        <a:fillRect/>
                      </a:stretch>
                    </p:blipFill>
                    <p:spPr bwMode="auto">
                      <a:xfrm>
                        <a:off x="6405876" y="442962"/>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1" name="Group 92"/>
          <p:cNvGrpSpPr>
            <a:grpSpLocks/>
          </p:cNvGrpSpPr>
          <p:nvPr/>
        </p:nvGrpSpPr>
        <p:grpSpPr bwMode="auto">
          <a:xfrm>
            <a:off x="2163828" y="510788"/>
            <a:ext cx="895350" cy="2209800"/>
            <a:chOff x="3240" y="2460"/>
            <a:chExt cx="564" cy="1392"/>
          </a:xfrm>
        </p:grpSpPr>
        <p:sp>
          <p:nvSpPr>
            <p:cNvPr id="102" name="Line 75"/>
            <p:cNvSpPr>
              <a:spLocks noChangeShapeType="1"/>
            </p:cNvSpPr>
            <p:nvPr/>
          </p:nvSpPr>
          <p:spPr bwMode="auto">
            <a:xfrm flipH="1" flipV="1">
              <a:off x="3252" y="3576"/>
              <a:ext cx="552" cy="276"/>
            </a:xfrm>
            <a:prstGeom prst="line">
              <a:avLst/>
            </a:prstGeom>
            <a:noFill/>
            <a:ln w="38100">
              <a:solidFill>
                <a:srgbClr val="0070C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3" name="Line 76"/>
            <p:cNvSpPr>
              <a:spLocks noChangeShapeType="1"/>
            </p:cNvSpPr>
            <p:nvPr/>
          </p:nvSpPr>
          <p:spPr bwMode="auto">
            <a:xfrm flipV="1">
              <a:off x="3240" y="2460"/>
              <a:ext cx="552" cy="1092"/>
            </a:xfrm>
            <a:prstGeom prst="line">
              <a:avLst/>
            </a:prstGeom>
            <a:noFill/>
            <a:ln w="28575">
              <a:solidFill>
                <a:srgbClr val="00B05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04" name="Group 77"/>
          <p:cNvGrpSpPr>
            <a:grpSpLocks/>
          </p:cNvGrpSpPr>
          <p:nvPr/>
        </p:nvGrpSpPr>
        <p:grpSpPr bwMode="auto">
          <a:xfrm>
            <a:off x="2975042" y="1539489"/>
            <a:ext cx="631825" cy="876300"/>
            <a:chOff x="3631" y="1452"/>
            <a:chExt cx="398" cy="552"/>
          </a:xfrm>
        </p:grpSpPr>
        <p:sp>
          <p:nvSpPr>
            <p:cNvPr id="105" name="Freeform 78"/>
            <p:cNvSpPr>
              <a:spLocks/>
            </p:cNvSpPr>
            <p:nvPr/>
          </p:nvSpPr>
          <p:spPr bwMode="auto">
            <a:xfrm>
              <a:off x="3696" y="1968"/>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4506E4"/>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06" name="Object 1031"/>
            <p:cNvGraphicFramePr>
              <a:graphicFrameLocks noChangeAspect="1"/>
            </p:cNvGraphicFramePr>
            <p:nvPr>
              <p:extLst>
                <p:ext uri="{D42A27DB-BD31-4B8C-83A1-F6EECF244321}">
                  <p14:modId xmlns:p14="http://schemas.microsoft.com/office/powerpoint/2010/main" val="3635665160"/>
                </p:ext>
              </p:extLst>
            </p:nvPr>
          </p:nvGraphicFramePr>
          <p:xfrm>
            <a:off x="3631" y="1452"/>
            <a:ext cx="398" cy="439"/>
          </p:xfrm>
          <a:graphic>
            <a:graphicData uri="http://schemas.openxmlformats.org/presentationml/2006/ole">
              <mc:AlternateContent xmlns:mc="http://schemas.openxmlformats.org/markup-compatibility/2006">
                <mc:Choice xmlns:v="urn:schemas-microsoft-com:vml" Requires="v">
                  <p:oleObj spid="_x0000_s454373" name="公式" r:id="rId9" imgW="126720" imgH="139680" progId="Equation.3">
                    <p:embed/>
                  </p:oleObj>
                </mc:Choice>
                <mc:Fallback>
                  <p:oleObj name="公式" r:id="rId9" imgW="126720" imgH="139680" progId="Equation.3">
                    <p:embed/>
                    <p:pic>
                      <p:nvPicPr>
                        <p:cNvPr id="0" name=""/>
                        <p:cNvPicPr>
                          <a:picLocks noChangeAspect="1" noChangeArrowheads="1"/>
                        </p:cNvPicPr>
                        <p:nvPr/>
                      </p:nvPicPr>
                      <p:blipFill>
                        <a:blip r:embed="rId10"/>
                        <a:srcRect/>
                        <a:stretch>
                          <a:fillRect/>
                        </a:stretch>
                      </p:blipFill>
                      <p:spPr bwMode="auto">
                        <a:xfrm>
                          <a:off x="3631" y="1452"/>
                          <a:ext cx="398" cy="439"/>
                        </a:xfrm>
                        <a:prstGeom prst="rect">
                          <a:avLst/>
                        </a:prstGeom>
                        <a:noFill/>
                        <a:ln>
                          <a:noFill/>
                        </a:ln>
                        <a:effectLst/>
                        <a:extLst/>
                      </p:spPr>
                    </p:pic>
                  </p:oleObj>
                </mc:Fallback>
              </mc:AlternateContent>
            </a:graphicData>
          </a:graphic>
        </p:graphicFrame>
      </p:grpSp>
      <p:grpSp>
        <p:nvGrpSpPr>
          <p:cNvPr id="107" name="Group 80"/>
          <p:cNvGrpSpPr>
            <a:grpSpLocks/>
          </p:cNvGrpSpPr>
          <p:nvPr/>
        </p:nvGrpSpPr>
        <p:grpSpPr bwMode="auto">
          <a:xfrm>
            <a:off x="2190333" y="1"/>
            <a:ext cx="1003300" cy="2684463"/>
            <a:chOff x="3144" y="493"/>
            <a:chExt cx="632" cy="1691"/>
          </a:xfrm>
        </p:grpSpPr>
        <p:sp>
          <p:nvSpPr>
            <p:cNvPr id="108" name="Line 81"/>
            <p:cNvSpPr>
              <a:spLocks noChangeShapeType="1"/>
            </p:cNvSpPr>
            <p:nvPr/>
          </p:nvSpPr>
          <p:spPr bwMode="auto">
            <a:xfrm flipV="1">
              <a:off x="3696" y="804"/>
              <a:ext cx="0" cy="1380"/>
            </a:xfrm>
            <a:prstGeom prst="line">
              <a:avLst/>
            </a:prstGeom>
            <a:noFill/>
            <a:ln w="38100">
              <a:solidFill>
                <a:srgbClr val="9900CC"/>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09" name="Object 1030"/>
            <p:cNvGraphicFramePr>
              <a:graphicFrameLocks noChangeAspect="1"/>
            </p:cNvGraphicFramePr>
            <p:nvPr>
              <p:extLst>
                <p:ext uri="{D42A27DB-BD31-4B8C-83A1-F6EECF244321}">
                  <p14:modId xmlns:p14="http://schemas.microsoft.com/office/powerpoint/2010/main" val="324909509"/>
                </p:ext>
              </p:extLst>
            </p:nvPr>
          </p:nvGraphicFramePr>
          <p:xfrm>
            <a:off x="3144" y="493"/>
            <a:ext cx="632" cy="644"/>
          </p:xfrm>
          <a:graphic>
            <a:graphicData uri="http://schemas.openxmlformats.org/presentationml/2006/ole">
              <mc:AlternateContent xmlns:mc="http://schemas.openxmlformats.org/markup-compatibility/2006">
                <mc:Choice xmlns:v="urn:schemas-microsoft-com:vml" Requires="v">
                  <p:oleObj spid="_x0000_s454374" name="公式" r:id="rId11" imgW="177480" imgH="215640" progId="Equation.3">
                    <p:embed/>
                  </p:oleObj>
                </mc:Choice>
                <mc:Fallback>
                  <p:oleObj name="公式" r:id="rId11" imgW="177480" imgH="215640" progId="Equation.3">
                    <p:embed/>
                    <p:pic>
                      <p:nvPicPr>
                        <p:cNvPr id="0" name=""/>
                        <p:cNvPicPr>
                          <a:picLocks noChangeAspect="1" noChangeArrowheads="1"/>
                        </p:cNvPicPr>
                        <p:nvPr/>
                      </p:nvPicPr>
                      <p:blipFill>
                        <a:blip r:embed="rId12"/>
                        <a:srcRect/>
                        <a:stretch>
                          <a:fillRect/>
                        </a:stretch>
                      </p:blipFill>
                      <p:spPr bwMode="auto">
                        <a:xfrm>
                          <a:off x="3144" y="493"/>
                          <a:ext cx="632" cy="644"/>
                        </a:xfrm>
                        <a:prstGeom prst="rect">
                          <a:avLst/>
                        </a:prstGeom>
                        <a:noFill/>
                        <a:ln>
                          <a:noFill/>
                        </a:ln>
                        <a:effectLst/>
                        <a:extLst/>
                      </p:spPr>
                    </p:pic>
                  </p:oleObj>
                </mc:Fallback>
              </mc:AlternateContent>
            </a:graphicData>
          </a:graphic>
        </p:graphicFrame>
      </p:grpSp>
      <p:grpSp>
        <p:nvGrpSpPr>
          <p:cNvPr id="110" name="Group 83"/>
          <p:cNvGrpSpPr>
            <a:grpSpLocks/>
          </p:cNvGrpSpPr>
          <p:nvPr/>
        </p:nvGrpSpPr>
        <p:grpSpPr bwMode="auto">
          <a:xfrm>
            <a:off x="3053416" y="499733"/>
            <a:ext cx="1447801" cy="2208213"/>
            <a:chOff x="3784" y="903"/>
            <a:chExt cx="912" cy="1391"/>
          </a:xfrm>
        </p:grpSpPr>
        <p:sp>
          <p:nvSpPr>
            <p:cNvPr id="111" name="Line 84"/>
            <p:cNvSpPr>
              <a:spLocks noChangeShapeType="1"/>
            </p:cNvSpPr>
            <p:nvPr/>
          </p:nvSpPr>
          <p:spPr bwMode="auto">
            <a:xfrm flipH="1" flipV="1">
              <a:off x="3784" y="903"/>
              <a:ext cx="552" cy="276"/>
            </a:xfrm>
            <a:prstGeom prst="line">
              <a:avLst/>
            </a:prstGeom>
            <a:noFill/>
            <a:ln w="28575">
              <a:solidFill>
                <a:srgbClr val="00B05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12" name="Group 85"/>
            <p:cNvGrpSpPr>
              <a:grpSpLocks/>
            </p:cNvGrpSpPr>
            <p:nvPr/>
          </p:nvGrpSpPr>
          <p:grpSpPr bwMode="auto">
            <a:xfrm>
              <a:off x="3804" y="1202"/>
              <a:ext cx="892" cy="1092"/>
              <a:chOff x="3804" y="1202"/>
              <a:chExt cx="892" cy="1092"/>
            </a:xfrm>
          </p:grpSpPr>
          <p:sp>
            <p:nvSpPr>
              <p:cNvPr id="113" name="Line 86"/>
              <p:cNvSpPr>
                <a:spLocks noChangeShapeType="1"/>
              </p:cNvSpPr>
              <p:nvPr/>
            </p:nvSpPr>
            <p:spPr bwMode="auto">
              <a:xfrm flipV="1">
                <a:off x="3804" y="1202"/>
                <a:ext cx="552" cy="1092"/>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14" name="Object 1029"/>
              <p:cNvGraphicFramePr>
                <a:graphicFrameLocks noChangeAspect="1"/>
              </p:cNvGraphicFramePr>
              <p:nvPr>
                <p:extLst>
                  <p:ext uri="{D42A27DB-BD31-4B8C-83A1-F6EECF244321}">
                    <p14:modId xmlns:p14="http://schemas.microsoft.com/office/powerpoint/2010/main" val="1073491863"/>
                  </p:ext>
                </p:extLst>
              </p:nvPr>
            </p:nvGraphicFramePr>
            <p:xfrm>
              <a:off x="4247" y="1289"/>
              <a:ext cx="449" cy="505"/>
            </p:xfrm>
            <a:graphic>
              <a:graphicData uri="http://schemas.openxmlformats.org/presentationml/2006/ole">
                <mc:AlternateContent xmlns:mc="http://schemas.openxmlformats.org/markup-compatibility/2006">
                  <mc:Choice xmlns:v="urn:schemas-microsoft-com:vml" Requires="v">
                    <p:oleObj spid="_x0000_s454375" name="公式" r:id="rId13" imgW="95289" imgH="123900" progId="Equation.3">
                      <p:embed/>
                    </p:oleObj>
                  </mc:Choice>
                  <mc:Fallback>
                    <p:oleObj name="公式" r:id="rId13" imgW="95289" imgH="1239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47" y="1289"/>
                            <a:ext cx="449" cy="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115" name="Object 1024"/>
          <p:cNvGraphicFramePr>
            <a:graphicFrameLocks noChangeAspect="1"/>
          </p:cNvGraphicFramePr>
          <p:nvPr>
            <p:extLst>
              <p:ext uri="{D42A27DB-BD31-4B8C-83A1-F6EECF244321}">
                <p14:modId xmlns:p14="http://schemas.microsoft.com/office/powerpoint/2010/main" val="2128907489"/>
              </p:ext>
            </p:extLst>
          </p:nvPr>
        </p:nvGraphicFramePr>
        <p:xfrm>
          <a:off x="3399494" y="1939484"/>
          <a:ext cx="1752775" cy="718306"/>
        </p:xfrm>
        <a:graphic>
          <a:graphicData uri="http://schemas.openxmlformats.org/presentationml/2006/ole">
            <mc:AlternateContent xmlns:mc="http://schemas.openxmlformats.org/markup-compatibility/2006">
              <mc:Choice xmlns:v="urn:schemas-microsoft-com:vml" Requires="v">
                <p:oleObj spid="_x0000_s454376" name="公式" r:id="rId15" imgW="552569" imgH="123900" progId="Equation.3">
                  <p:embed/>
                </p:oleObj>
              </mc:Choice>
              <mc:Fallback>
                <p:oleObj name="公式" r:id="rId15" imgW="552569" imgH="1239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99494" y="1939484"/>
                        <a:ext cx="1752775" cy="718306"/>
                      </a:xfrm>
                      <a:prstGeom prst="rect">
                        <a:avLst/>
                      </a:prstGeom>
                      <a:noFill/>
                      <a:ln>
                        <a:noFill/>
                      </a:ln>
                      <a:effectLst/>
                      <a:extLst/>
                    </p:spPr>
                  </p:pic>
                </p:oleObj>
              </mc:Fallback>
            </mc:AlternateContent>
          </a:graphicData>
        </a:graphic>
      </p:graphicFrame>
      <p:graphicFrame>
        <p:nvGraphicFramePr>
          <p:cNvPr id="116" name="Object 103"/>
          <p:cNvGraphicFramePr>
            <a:graphicFrameLocks noChangeAspect="1"/>
          </p:cNvGraphicFramePr>
          <p:nvPr>
            <p:extLst>
              <p:ext uri="{D42A27DB-BD31-4B8C-83A1-F6EECF244321}">
                <p14:modId xmlns:p14="http://schemas.microsoft.com/office/powerpoint/2010/main" val="3995822262"/>
              </p:ext>
            </p:extLst>
          </p:nvPr>
        </p:nvGraphicFramePr>
        <p:xfrm>
          <a:off x="4040046" y="497333"/>
          <a:ext cx="471488" cy="509588"/>
        </p:xfrm>
        <a:graphic>
          <a:graphicData uri="http://schemas.openxmlformats.org/presentationml/2006/ole">
            <mc:AlternateContent xmlns:mc="http://schemas.openxmlformats.org/markup-compatibility/2006">
              <mc:Choice xmlns:v="urn:schemas-microsoft-com:vml" Requires="v">
                <p:oleObj spid="_x0000_s454377" name="公式" r:id="rId17" imgW="152280" imgH="164880" progId="Equation.3">
                  <p:embed/>
                </p:oleObj>
              </mc:Choice>
              <mc:Fallback>
                <p:oleObj name="公式" r:id="rId17" imgW="152280" imgH="164880" progId="Equation.3">
                  <p:embed/>
                  <p:pic>
                    <p:nvPicPr>
                      <p:cNvPr id="0" name=""/>
                      <p:cNvPicPr>
                        <a:picLocks noChangeAspect="1" noChangeArrowheads="1"/>
                      </p:cNvPicPr>
                      <p:nvPr/>
                    </p:nvPicPr>
                    <p:blipFill>
                      <a:blip r:embed="rId18"/>
                      <a:srcRect/>
                      <a:stretch>
                        <a:fillRect/>
                      </a:stretch>
                    </p:blipFill>
                    <p:spPr bwMode="auto">
                      <a:xfrm>
                        <a:off x="4040046" y="497333"/>
                        <a:ext cx="471488"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 name="Line 19"/>
          <p:cNvSpPr>
            <a:spLocks noChangeShapeType="1"/>
          </p:cNvSpPr>
          <p:nvPr/>
        </p:nvSpPr>
        <p:spPr bwMode="auto">
          <a:xfrm>
            <a:off x="2369156" y="2166137"/>
            <a:ext cx="344487" cy="6254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18" name="Line 19"/>
          <p:cNvSpPr>
            <a:spLocks noChangeShapeType="1"/>
          </p:cNvSpPr>
          <p:nvPr/>
        </p:nvSpPr>
        <p:spPr bwMode="auto">
          <a:xfrm flipV="1">
            <a:off x="2425184" y="2191896"/>
            <a:ext cx="2667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119" name="Group 63"/>
          <p:cNvGrpSpPr>
            <a:grpSpLocks/>
          </p:cNvGrpSpPr>
          <p:nvPr/>
        </p:nvGrpSpPr>
        <p:grpSpPr bwMode="auto">
          <a:xfrm>
            <a:off x="7251991" y="1659286"/>
            <a:ext cx="1741503" cy="419100"/>
            <a:chOff x="3792" y="744"/>
            <a:chExt cx="1152" cy="264"/>
          </a:xfrm>
        </p:grpSpPr>
        <p:sp>
          <p:nvSpPr>
            <p:cNvPr id="120"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1"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2"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3"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24" name="Object 56"/>
          <p:cNvGraphicFramePr>
            <a:graphicFrameLocks noChangeAspect="1"/>
          </p:cNvGraphicFramePr>
          <p:nvPr>
            <p:extLst>
              <p:ext uri="{D42A27DB-BD31-4B8C-83A1-F6EECF244321}">
                <p14:modId xmlns:p14="http://schemas.microsoft.com/office/powerpoint/2010/main" val="2772671262"/>
              </p:ext>
            </p:extLst>
          </p:nvPr>
        </p:nvGraphicFramePr>
        <p:xfrm>
          <a:off x="8233067" y="763936"/>
          <a:ext cx="511175" cy="668338"/>
        </p:xfrm>
        <a:graphic>
          <a:graphicData uri="http://schemas.openxmlformats.org/presentationml/2006/ole">
            <mc:AlternateContent xmlns:mc="http://schemas.openxmlformats.org/markup-compatibility/2006">
              <mc:Choice xmlns:v="urn:schemas-microsoft-com:vml" Requires="v">
                <p:oleObj spid="_x0000_s454378" name="公式" r:id="rId19" imgW="164880" imgH="215640" progId="Equation.3">
                  <p:embed/>
                </p:oleObj>
              </mc:Choice>
              <mc:Fallback>
                <p:oleObj name="公式" r:id="rId19" imgW="164880" imgH="215640" progId="Equation.3">
                  <p:embed/>
                  <p:pic>
                    <p:nvPicPr>
                      <p:cNvPr id="0" name=""/>
                      <p:cNvPicPr>
                        <a:picLocks noChangeAspect="1" noChangeArrowheads="1"/>
                      </p:cNvPicPr>
                      <p:nvPr/>
                    </p:nvPicPr>
                    <p:blipFill>
                      <a:blip r:embed="rId20"/>
                      <a:srcRect/>
                      <a:stretch>
                        <a:fillRect/>
                      </a:stretch>
                    </p:blipFill>
                    <p:spPr bwMode="auto">
                      <a:xfrm>
                        <a:off x="8233067" y="763936"/>
                        <a:ext cx="511175"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5" name="AutoShape 45"/>
          <p:cNvSpPr>
            <a:spLocks noChangeArrowheads="1"/>
          </p:cNvSpPr>
          <p:nvPr/>
        </p:nvSpPr>
        <p:spPr bwMode="auto">
          <a:xfrm flipH="1">
            <a:off x="9033755" y="458919"/>
            <a:ext cx="1200150" cy="2915612"/>
          </a:xfrm>
          <a:prstGeom prst="cube">
            <a:avLst>
              <a:gd name="adj" fmla="val 90472"/>
            </a:avLst>
          </a:prstGeom>
          <a:solidFill>
            <a:srgbClr val="00FFFF"/>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26" name="Group 98"/>
          <p:cNvGrpSpPr>
            <a:grpSpLocks/>
          </p:cNvGrpSpPr>
          <p:nvPr/>
        </p:nvGrpSpPr>
        <p:grpSpPr bwMode="auto">
          <a:xfrm>
            <a:off x="9033754" y="995910"/>
            <a:ext cx="1174751" cy="1771649"/>
            <a:chOff x="4701" y="574"/>
            <a:chExt cx="740" cy="1116"/>
          </a:xfrm>
        </p:grpSpPr>
        <p:grpSp>
          <p:nvGrpSpPr>
            <p:cNvPr id="127" name="Group 65"/>
            <p:cNvGrpSpPr>
              <a:grpSpLocks/>
            </p:cNvGrpSpPr>
            <p:nvPr/>
          </p:nvGrpSpPr>
          <p:grpSpPr bwMode="auto">
            <a:xfrm>
              <a:off x="4762" y="574"/>
              <a:ext cx="428" cy="998"/>
              <a:chOff x="4270" y="346"/>
              <a:chExt cx="428" cy="998"/>
            </a:xfrm>
          </p:grpSpPr>
          <p:sp>
            <p:nvSpPr>
              <p:cNvPr id="135" name="Line 56"/>
              <p:cNvSpPr>
                <a:spLocks noChangeShapeType="1"/>
              </p:cNvSpPr>
              <p:nvPr/>
            </p:nvSpPr>
            <p:spPr bwMode="auto">
              <a:xfrm flipV="1">
                <a:off x="4584" y="708"/>
                <a:ext cx="0" cy="636"/>
              </a:xfrm>
              <a:prstGeom prst="line">
                <a:avLst/>
              </a:prstGeom>
              <a:noFill/>
              <a:ln w="38100">
                <a:solidFill>
                  <a:srgbClr val="9900CC"/>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6" name="Object 1036"/>
              <p:cNvGraphicFramePr>
                <a:graphicFrameLocks noChangeAspect="1"/>
              </p:cNvGraphicFramePr>
              <p:nvPr>
                <p:extLst>
                  <p:ext uri="{D42A27DB-BD31-4B8C-83A1-F6EECF244321}">
                    <p14:modId xmlns:p14="http://schemas.microsoft.com/office/powerpoint/2010/main" val="206045718"/>
                  </p:ext>
                </p:extLst>
              </p:nvPr>
            </p:nvGraphicFramePr>
            <p:xfrm>
              <a:off x="4270" y="346"/>
              <a:ext cx="428" cy="437"/>
            </p:xfrm>
            <a:graphic>
              <a:graphicData uri="http://schemas.openxmlformats.org/presentationml/2006/ole">
                <mc:AlternateContent xmlns:mc="http://schemas.openxmlformats.org/markup-compatibility/2006">
                  <mc:Choice xmlns:v="urn:schemas-microsoft-com:vml" Requires="v">
                    <p:oleObj spid="_x0000_s454379" name="公式" r:id="rId21" imgW="177480" imgH="215640" progId="Equation.3">
                      <p:embed/>
                    </p:oleObj>
                  </mc:Choice>
                  <mc:Fallback>
                    <p:oleObj name="公式" r:id="rId21" imgW="177480" imgH="215640" progId="Equation.3">
                      <p:embed/>
                      <p:pic>
                        <p:nvPicPr>
                          <p:cNvPr id="0" name=""/>
                          <p:cNvPicPr>
                            <a:picLocks noChangeAspect="1" noChangeArrowheads="1"/>
                          </p:cNvPicPr>
                          <p:nvPr/>
                        </p:nvPicPr>
                        <p:blipFill>
                          <a:blip r:embed="rId22"/>
                          <a:srcRect/>
                          <a:stretch>
                            <a:fillRect/>
                          </a:stretch>
                        </p:blipFill>
                        <p:spPr bwMode="auto">
                          <a:xfrm>
                            <a:off x="4270" y="346"/>
                            <a:ext cx="428" cy="437"/>
                          </a:xfrm>
                          <a:prstGeom prst="rect">
                            <a:avLst/>
                          </a:prstGeom>
                          <a:noFill/>
                          <a:ln>
                            <a:noFill/>
                          </a:ln>
                          <a:effectLst/>
                          <a:extLst/>
                        </p:spPr>
                      </p:pic>
                    </p:oleObj>
                  </mc:Fallback>
                </mc:AlternateContent>
              </a:graphicData>
            </a:graphic>
          </p:graphicFrame>
        </p:grpSp>
        <p:grpSp>
          <p:nvGrpSpPr>
            <p:cNvPr id="128" name="Group 66"/>
            <p:cNvGrpSpPr>
              <a:grpSpLocks/>
            </p:cNvGrpSpPr>
            <p:nvPr/>
          </p:nvGrpSpPr>
          <p:grpSpPr bwMode="auto">
            <a:xfrm>
              <a:off x="5076" y="924"/>
              <a:ext cx="365" cy="766"/>
              <a:chOff x="4584" y="696"/>
              <a:chExt cx="365" cy="766"/>
            </a:xfrm>
          </p:grpSpPr>
          <p:sp>
            <p:nvSpPr>
              <p:cNvPr id="132" name="Line 57"/>
              <p:cNvSpPr>
                <a:spLocks noChangeShapeType="1"/>
              </p:cNvSpPr>
              <p:nvPr/>
            </p:nvSpPr>
            <p:spPr bwMode="auto">
              <a:xfrm flipV="1">
                <a:off x="4584" y="876"/>
                <a:ext cx="192" cy="468"/>
              </a:xfrm>
              <a:prstGeom prst="line">
                <a:avLst/>
              </a:prstGeom>
              <a:noFill/>
              <a:ln w="3810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3" name="Line 58"/>
              <p:cNvSpPr>
                <a:spLocks noChangeShapeType="1"/>
              </p:cNvSpPr>
              <p:nvPr/>
            </p:nvSpPr>
            <p:spPr bwMode="auto">
              <a:xfrm>
                <a:off x="4584" y="696"/>
                <a:ext cx="204" cy="19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4" name="Object 1035"/>
              <p:cNvGraphicFramePr>
                <a:graphicFrameLocks noChangeAspect="1"/>
              </p:cNvGraphicFramePr>
              <p:nvPr>
                <p:extLst>
                  <p:ext uri="{D42A27DB-BD31-4B8C-83A1-F6EECF244321}">
                    <p14:modId xmlns:p14="http://schemas.microsoft.com/office/powerpoint/2010/main" val="1483019131"/>
                  </p:ext>
                </p:extLst>
              </p:nvPr>
            </p:nvGraphicFramePr>
            <p:xfrm>
              <a:off x="4589" y="1057"/>
              <a:ext cx="360" cy="405"/>
            </p:xfrm>
            <a:graphic>
              <a:graphicData uri="http://schemas.openxmlformats.org/presentationml/2006/ole">
                <mc:AlternateContent xmlns:mc="http://schemas.openxmlformats.org/markup-compatibility/2006">
                  <mc:Choice xmlns:v="urn:schemas-microsoft-com:vml" Requires="v">
                    <p:oleObj spid="_x0000_s454380" name="公式" r:id="rId23" imgW="95289" imgH="123900" progId="Equation.3">
                      <p:embed/>
                    </p:oleObj>
                  </mc:Choice>
                  <mc:Fallback>
                    <p:oleObj name="公式" r:id="rId23" imgW="95289" imgH="1239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89" y="1057"/>
                            <a:ext cx="360"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9" name="Group 62"/>
            <p:cNvGrpSpPr>
              <a:grpSpLocks/>
            </p:cNvGrpSpPr>
            <p:nvPr/>
          </p:nvGrpSpPr>
          <p:grpSpPr bwMode="auto">
            <a:xfrm>
              <a:off x="4701" y="943"/>
              <a:ext cx="423" cy="401"/>
              <a:chOff x="4209" y="715"/>
              <a:chExt cx="423" cy="401"/>
            </a:xfrm>
          </p:grpSpPr>
          <p:graphicFrame>
            <p:nvGraphicFramePr>
              <p:cNvPr id="130" name="Object 1034"/>
              <p:cNvGraphicFramePr>
                <a:graphicFrameLocks noChangeAspect="1"/>
              </p:cNvGraphicFramePr>
              <p:nvPr>
                <p:extLst>
                  <p:ext uri="{D42A27DB-BD31-4B8C-83A1-F6EECF244321}">
                    <p14:modId xmlns:p14="http://schemas.microsoft.com/office/powerpoint/2010/main" val="2688467418"/>
                  </p:ext>
                </p:extLst>
              </p:nvPr>
            </p:nvGraphicFramePr>
            <p:xfrm>
              <a:off x="4209" y="715"/>
              <a:ext cx="344" cy="378"/>
            </p:xfrm>
            <a:graphic>
              <a:graphicData uri="http://schemas.openxmlformats.org/presentationml/2006/ole">
                <mc:AlternateContent xmlns:mc="http://schemas.openxmlformats.org/markup-compatibility/2006">
                  <mc:Choice xmlns:v="urn:schemas-microsoft-com:vml" Requires="v">
                    <p:oleObj spid="_x0000_s454381" name="公式" r:id="rId25" imgW="126720" imgH="139680" progId="Equation.3">
                      <p:embed/>
                    </p:oleObj>
                  </mc:Choice>
                  <mc:Fallback>
                    <p:oleObj name="公式" r:id="rId25" imgW="126720" imgH="139680" progId="Equation.3">
                      <p:embed/>
                      <p:pic>
                        <p:nvPicPr>
                          <p:cNvPr id="0" name=""/>
                          <p:cNvPicPr>
                            <a:picLocks noChangeAspect="1" noChangeArrowheads="1"/>
                          </p:cNvPicPr>
                          <p:nvPr/>
                        </p:nvPicPr>
                        <p:blipFill>
                          <a:blip r:embed="rId26"/>
                          <a:srcRect/>
                          <a:stretch>
                            <a:fillRect/>
                          </a:stretch>
                        </p:blipFill>
                        <p:spPr bwMode="auto">
                          <a:xfrm>
                            <a:off x="4209" y="715"/>
                            <a:ext cx="344" cy="378"/>
                          </a:xfrm>
                          <a:prstGeom prst="rect">
                            <a:avLst/>
                          </a:prstGeom>
                          <a:noFill/>
                          <a:ln>
                            <a:noFill/>
                          </a:ln>
                          <a:effectLst/>
                          <a:extLst/>
                        </p:spPr>
                      </p:pic>
                    </p:oleObj>
                  </mc:Fallback>
                </mc:AlternateContent>
              </a:graphicData>
            </a:graphic>
          </p:graphicFrame>
          <p:sp>
            <p:nvSpPr>
              <p:cNvPr id="131" name="Line 61"/>
              <p:cNvSpPr>
                <a:spLocks noChangeShapeType="1"/>
              </p:cNvSpPr>
              <p:nvPr/>
            </p:nvSpPr>
            <p:spPr bwMode="auto">
              <a:xfrm>
                <a:off x="4536" y="1020"/>
                <a:ext cx="96" cy="96"/>
              </a:xfrm>
              <a:prstGeom prst="line">
                <a:avLst/>
              </a:prstGeom>
              <a:noFill/>
              <a:ln w="28575">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137" name="AutoShape 5"/>
          <p:cNvSpPr>
            <a:spLocks noChangeArrowheads="1"/>
          </p:cNvSpPr>
          <p:nvPr/>
        </p:nvSpPr>
        <p:spPr bwMode="auto">
          <a:xfrm rot="19892280">
            <a:off x="1626294" y="3362627"/>
            <a:ext cx="3584157" cy="1039889"/>
          </a:xfrm>
          <a:prstGeom prst="parallelogram">
            <a:avLst>
              <a:gd name="adj" fmla="val 53674"/>
            </a:avLst>
          </a:prstGeom>
          <a:solidFill>
            <a:srgbClr val="FF0000"/>
          </a:solidFill>
          <a:ln w="9525">
            <a:solidFill>
              <a:srgbClr val="000000"/>
            </a:solidFill>
            <a:miter lim="800000"/>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nvGrpSpPr>
          <p:cNvPr id="138" name="Group 64"/>
          <p:cNvGrpSpPr>
            <a:grpSpLocks/>
          </p:cNvGrpSpPr>
          <p:nvPr/>
        </p:nvGrpSpPr>
        <p:grpSpPr bwMode="auto">
          <a:xfrm>
            <a:off x="1880284" y="3064699"/>
            <a:ext cx="3316936" cy="1698342"/>
            <a:chOff x="668" y="2088"/>
            <a:chExt cx="2332" cy="1184"/>
          </a:xfrm>
        </p:grpSpPr>
        <p:sp>
          <p:nvSpPr>
            <p:cNvPr id="139" name="Line 6"/>
            <p:cNvSpPr>
              <a:spLocks noChangeShapeType="1"/>
            </p:cNvSpPr>
            <p:nvPr/>
          </p:nvSpPr>
          <p:spPr bwMode="auto">
            <a:xfrm flipV="1">
              <a:off x="668" y="2088"/>
              <a:ext cx="2332" cy="1184"/>
            </a:xfrm>
            <a:prstGeom prst="line">
              <a:avLst/>
            </a:prstGeom>
            <a:noFill/>
            <a:ln w="38100">
              <a:solidFill>
                <a:srgbClr val="00B0F0"/>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nvGrpSpPr>
            <p:cNvPr id="140" name="Group 7"/>
            <p:cNvGrpSpPr>
              <a:grpSpLocks/>
            </p:cNvGrpSpPr>
            <p:nvPr/>
          </p:nvGrpSpPr>
          <p:grpSpPr bwMode="auto">
            <a:xfrm>
              <a:off x="912" y="2088"/>
              <a:ext cx="1680" cy="1068"/>
              <a:chOff x="3360" y="2004"/>
              <a:chExt cx="1680" cy="1068"/>
            </a:xfrm>
          </p:grpSpPr>
          <p:grpSp>
            <p:nvGrpSpPr>
              <p:cNvPr id="141" name="Group 8"/>
              <p:cNvGrpSpPr>
                <a:grpSpLocks/>
              </p:cNvGrpSpPr>
              <p:nvPr/>
            </p:nvGrpSpPr>
            <p:grpSpPr bwMode="auto">
              <a:xfrm>
                <a:off x="3360" y="2010"/>
                <a:ext cx="1680" cy="1062"/>
                <a:chOff x="3348" y="1998"/>
                <a:chExt cx="1680" cy="1062"/>
              </a:xfrm>
            </p:grpSpPr>
            <p:grpSp>
              <p:nvGrpSpPr>
                <p:cNvPr id="155" name="Group 9"/>
                <p:cNvGrpSpPr>
                  <a:grpSpLocks/>
                </p:cNvGrpSpPr>
                <p:nvPr/>
              </p:nvGrpSpPr>
              <p:grpSpPr bwMode="auto">
                <a:xfrm>
                  <a:off x="3348" y="2562"/>
                  <a:ext cx="564" cy="498"/>
                  <a:chOff x="3348" y="2562"/>
                  <a:chExt cx="564" cy="498"/>
                </a:xfrm>
              </p:grpSpPr>
              <p:sp>
                <p:nvSpPr>
                  <p:cNvPr id="162" name="Freeform 10"/>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63" name="Freeform 11"/>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156" name="Group 12"/>
                <p:cNvGrpSpPr>
                  <a:grpSpLocks/>
                </p:cNvGrpSpPr>
                <p:nvPr/>
              </p:nvGrpSpPr>
              <p:grpSpPr bwMode="auto">
                <a:xfrm flipH="1" flipV="1">
                  <a:off x="3900" y="2478"/>
                  <a:ext cx="564" cy="498"/>
                  <a:chOff x="3348" y="2562"/>
                  <a:chExt cx="564" cy="498"/>
                </a:xfrm>
              </p:grpSpPr>
              <p:sp>
                <p:nvSpPr>
                  <p:cNvPr id="160" name="Freeform 13"/>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61" name="Freeform 14"/>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157" name="Group 15"/>
                <p:cNvGrpSpPr>
                  <a:grpSpLocks/>
                </p:cNvGrpSpPr>
                <p:nvPr/>
              </p:nvGrpSpPr>
              <p:grpSpPr bwMode="auto">
                <a:xfrm>
                  <a:off x="4464" y="1998"/>
                  <a:ext cx="564" cy="498"/>
                  <a:chOff x="3348" y="2562"/>
                  <a:chExt cx="564" cy="498"/>
                </a:xfrm>
              </p:grpSpPr>
              <p:sp>
                <p:nvSpPr>
                  <p:cNvPr id="158" name="Freeform 16"/>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59" name="Freeform 17"/>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grpSp>
            <p:nvGrpSpPr>
              <p:cNvPr id="142" name="Group 18"/>
              <p:cNvGrpSpPr>
                <a:grpSpLocks/>
              </p:cNvGrpSpPr>
              <p:nvPr/>
            </p:nvGrpSpPr>
            <p:grpSpPr bwMode="auto">
              <a:xfrm>
                <a:off x="3504" y="2580"/>
                <a:ext cx="276" cy="420"/>
                <a:chOff x="3504" y="2580"/>
                <a:chExt cx="276" cy="420"/>
              </a:xfrm>
            </p:grpSpPr>
            <p:sp>
              <p:nvSpPr>
                <p:cNvPr id="152" name="Line 19"/>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53" name="Line 20"/>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54" name="Line 21"/>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143" name="Group 22"/>
              <p:cNvGrpSpPr>
                <a:grpSpLocks/>
              </p:cNvGrpSpPr>
              <p:nvPr/>
            </p:nvGrpSpPr>
            <p:grpSpPr bwMode="auto">
              <a:xfrm flipH="1" flipV="1">
                <a:off x="4044" y="2568"/>
                <a:ext cx="276" cy="420"/>
                <a:chOff x="3504" y="2580"/>
                <a:chExt cx="276" cy="420"/>
              </a:xfrm>
            </p:grpSpPr>
            <p:sp>
              <p:nvSpPr>
                <p:cNvPr id="149" name="Line 23"/>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50" name="Line 24"/>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51" name="Line 25"/>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144" name="Group 26"/>
              <p:cNvGrpSpPr>
                <a:grpSpLocks/>
              </p:cNvGrpSpPr>
              <p:nvPr/>
            </p:nvGrpSpPr>
            <p:grpSpPr bwMode="auto">
              <a:xfrm>
                <a:off x="4632" y="2004"/>
                <a:ext cx="276" cy="420"/>
                <a:chOff x="3504" y="2580"/>
                <a:chExt cx="276" cy="420"/>
              </a:xfrm>
            </p:grpSpPr>
            <p:sp>
              <p:nvSpPr>
                <p:cNvPr id="146" name="Line 27"/>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47" name="Line 28"/>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48" name="Line 29"/>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aphicFrame>
            <p:nvGraphicFramePr>
              <p:cNvPr id="145" name="Object 30"/>
              <p:cNvGraphicFramePr>
                <a:graphicFrameLocks noChangeAspect="1"/>
              </p:cNvGraphicFramePr>
              <p:nvPr/>
            </p:nvGraphicFramePr>
            <p:xfrm>
              <a:off x="3828" y="2348"/>
              <a:ext cx="325" cy="352"/>
            </p:xfrm>
            <a:graphic>
              <a:graphicData uri="http://schemas.openxmlformats.org/presentationml/2006/ole">
                <mc:AlternateContent xmlns:mc="http://schemas.openxmlformats.org/markup-compatibility/2006">
                  <mc:Choice xmlns:v="urn:schemas-microsoft-com:vml" Requires="v">
                    <p:oleObj spid="_x0000_s454382" name="公式" r:id="rId27" imgW="85858" imgH="95399" progId="Equation.3">
                      <p:embed/>
                    </p:oleObj>
                  </mc:Choice>
                  <mc:Fallback>
                    <p:oleObj name="公式" r:id="rId27" imgW="85858" imgH="9539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28" y="2348"/>
                            <a:ext cx="325"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64" name="矩形 163"/>
          <p:cNvSpPr/>
          <p:nvPr/>
        </p:nvSpPr>
        <p:spPr>
          <a:xfrm>
            <a:off x="5606860" y="2999789"/>
            <a:ext cx="2698175" cy="523220"/>
          </a:xfrm>
          <a:prstGeom prst="rect">
            <a:avLst/>
          </a:prstGeom>
        </p:spPr>
        <p:txBody>
          <a:bodyPr wrap="none">
            <a:spAutoFit/>
          </a:bodyPr>
          <a:lstStyle/>
          <a:p>
            <a:r>
              <a:rPr lang="zh-CN" altLang="en-US" sz="2800" b="1" dirty="0">
                <a:solidFill>
                  <a:srgbClr val="CC3300"/>
                </a:solidFill>
                <a:latin typeface="+mn-ea"/>
              </a:rPr>
              <a:t>线偏振光的光强</a:t>
            </a:r>
          </a:p>
        </p:txBody>
      </p:sp>
      <p:graphicFrame>
        <p:nvGraphicFramePr>
          <p:cNvPr id="165" name="Object 8"/>
          <p:cNvGraphicFramePr>
            <a:graphicFrameLocks noChangeAspect="1"/>
          </p:cNvGraphicFramePr>
          <p:nvPr>
            <p:extLst>
              <p:ext uri="{D42A27DB-BD31-4B8C-83A1-F6EECF244321}">
                <p14:modId xmlns:p14="http://schemas.microsoft.com/office/powerpoint/2010/main" val="989248200"/>
              </p:ext>
            </p:extLst>
          </p:nvPr>
        </p:nvGraphicFramePr>
        <p:xfrm>
          <a:off x="8333458" y="2902962"/>
          <a:ext cx="1362075" cy="698500"/>
        </p:xfrm>
        <a:graphic>
          <a:graphicData uri="http://schemas.openxmlformats.org/presentationml/2006/ole">
            <mc:AlternateContent xmlns:mc="http://schemas.openxmlformats.org/markup-compatibility/2006">
              <mc:Choice xmlns:v="urn:schemas-microsoft-com:vml" Requires="v">
                <p:oleObj spid="_x0000_s454383" name="公式" r:id="rId29" imgW="495000" imgH="253800" progId="Equation.3">
                  <p:embed/>
                </p:oleObj>
              </mc:Choice>
              <mc:Fallback>
                <p:oleObj name="公式" r:id="rId29" imgW="495000" imgH="253800" progId="Equation.3">
                  <p:embed/>
                  <p:pic>
                    <p:nvPicPr>
                      <p:cNvPr id="0" name=""/>
                      <p:cNvPicPr>
                        <a:picLocks noChangeAspect="1" noChangeArrowheads="1"/>
                      </p:cNvPicPr>
                      <p:nvPr/>
                    </p:nvPicPr>
                    <p:blipFill>
                      <a:blip r:embed="rId30"/>
                      <a:srcRect/>
                      <a:stretch>
                        <a:fillRect/>
                      </a:stretch>
                    </p:blipFill>
                    <p:spPr bwMode="auto">
                      <a:xfrm>
                        <a:off x="8333458" y="2902962"/>
                        <a:ext cx="136207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5C1F"/>
                              </a:outerShdw>
                            </a:effectLst>
                          </a14:hiddenEffects>
                        </a:ext>
                      </a:extLst>
                    </p:spPr>
                  </p:pic>
                </p:oleObj>
              </mc:Fallback>
            </mc:AlternateContent>
          </a:graphicData>
        </a:graphic>
      </p:graphicFrame>
      <p:sp>
        <p:nvSpPr>
          <p:cNvPr id="166" name="AutoShape 35"/>
          <p:cNvSpPr>
            <a:spLocks noChangeArrowheads="1"/>
          </p:cNvSpPr>
          <p:nvPr/>
        </p:nvSpPr>
        <p:spPr bwMode="auto">
          <a:xfrm>
            <a:off x="5148296" y="3942265"/>
            <a:ext cx="1082877" cy="316465"/>
          </a:xfrm>
          <a:prstGeom prst="rightArrow">
            <a:avLst>
              <a:gd name="adj1" fmla="val 50000"/>
              <a:gd name="adj2" fmla="val 137500"/>
            </a:avLst>
          </a:prstGeom>
          <a:solidFill>
            <a:srgbClr val="FFFF00"/>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167" name="Object 95"/>
          <p:cNvGraphicFramePr>
            <a:graphicFrameLocks noChangeAspect="1"/>
          </p:cNvGraphicFramePr>
          <p:nvPr>
            <p:extLst>
              <p:ext uri="{D42A27DB-BD31-4B8C-83A1-F6EECF244321}">
                <p14:modId xmlns:p14="http://schemas.microsoft.com/office/powerpoint/2010/main" val="3625544537"/>
              </p:ext>
            </p:extLst>
          </p:nvPr>
        </p:nvGraphicFramePr>
        <p:xfrm>
          <a:off x="6467889" y="3421894"/>
          <a:ext cx="1643063" cy="1357313"/>
        </p:xfrm>
        <a:graphic>
          <a:graphicData uri="http://schemas.openxmlformats.org/presentationml/2006/ole">
            <mc:AlternateContent xmlns:mc="http://schemas.openxmlformats.org/markup-compatibility/2006">
              <mc:Choice xmlns:v="urn:schemas-microsoft-com:vml" Requires="v">
                <p:oleObj spid="_x0000_s454384" name="公式" r:id="rId31" imgW="583920" imgH="482400" progId="Equation.3">
                  <p:embed/>
                </p:oleObj>
              </mc:Choice>
              <mc:Fallback>
                <p:oleObj name="公式" r:id="rId31" imgW="583920" imgH="482400" progId="Equation.3">
                  <p:embed/>
                  <p:pic>
                    <p:nvPicPr>
                      <p:cNvPr id="0" name=""/>
                      <p:cNvPicPr>
                        <a:picLocks noChangeAspect="1" noChangeArrowheads="1"/>
                      </p:cNvPicPr>
                      <p:nvPr/>
                    </p:nvPicPr>
                    <p:blipFill>
                      <a:blip r:embed="rId32"/>
                      <a:srcRect/>
                      <a:stretch>
                        <a:fillRect/>
                      </a:stretch>
                    </p:blipFill>
                    <p:spPr bwMode="auto">
                      <a:xfrm>
                        <a:off x="6467889" y="3421894"/>
                        <a:ext cx="1643063" cy="1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8" name="Object 96"/>
          <p:cNvGraphicFramePr>
            <a:graphicFrameLocks noChangeAspect="1"/>
          </p:cNvGraphicFramePr>
          <p:nvPr>
            <p:extLst>
              <p:ext uri="{D42A27DB-BD31-4B8C-83A1-F6EECF244321}">
                <p14:modId xmlns:p14="http://schemas.microsoft.com/office/powerpoint/2010/main" val="2136246913"/>
              </p:ext>
            </p:extLst>
          </p:nvPr>
        </p:nvGraphicFramePr>
        <p:xfrm>
          <a:off x="8201904" y="3718480"/>
          <a:ext cx="1857375" cy="674688"/>
        </p:xfrm>
        <a:graphic>
          <a:graphicData uri="http://schemas.openxmlformats.org/presentationml/2006/ole">
            <mc:AlternateContent xmlns:mc="http://schemas.openxmlformats.org/markup-compatibility/2006">
              <mc:Choice xmlns:v="urn:schemas-microsoft-com:vml" Requires="v">
                <p:oleObj spid="_x0000_s454385" name="Equation" r:id="rId33" imgW="558558" imgH="203112" progId="Equation.3">
                  <p:embed/>
                </p:oleObj>
              </mc:Choice>
              <mc:Fallback>
                <p:oleObj name="Equation" r:id="rId33" imgW="558558" imgH="203112"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201904" y="3718480"/>
                        <a:ext cx="1857375"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9" name="Text Box 2"/>
          <p:cNvSpPr txBox="1">
            <a:spLocks noChangeArrowheads="1"/>
          </p:cNvSpPr>
          <p:nvPr/>
        </p:nvSpPr>
        <p:spPr bwMode="auto">
          <a:xfrm>
            <a:off x="3066634" y="4670410"/>
            <a:ext cx="77053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2800" b="1">
                <a:solidFill>
                  <a:srgbClr val="0000CC"/>
                </a:solidFill>
                <a:latin typeface="Times New Roman" panose="02020603050405020304" pitchFamily="18" charset="0"/>
                <a:ea typeface="宋体" panose="02010600030101010101" pitchFamily="2" charset="-122"/>
              </a:defRPr>
            </a:lvl1pPr>
            <a:lvl2pPr marL="19050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lvl="1" eaLnBrk="1" hangingPunct="1"/>
            <a:r>
              <a:rPr lang="zh-CN" altLang="en-US" dirty="0">
                <a:solidFill>
                  <a:srgbClr val="FF0000"/>
                </a:solidFill>
                <a:latin typeface="宋体" pitchFamily="2" charset="-122"/>
              </a:rPr>
              <a:t>马吕斯定律：</a:t>
            </a:r>
            <a:r>
              <a:rPr lang="zh-CN" altLang="en-US" dirty="0">
                <a:solidFill>
                  <a:srgbClr val="4506E4"/>
                </a:solidFill>
              </a:rPr>
              <a:t>强度为</a:t>
            </a:r>
            <a:r>
              <a:rPr lang="en-US" altLang="zh-CN" i="1" dirty="0">
                <a:solidFill>
                  <a:srgbClr val="FF0000"/>
                </a:solidFill>
              </a:rPr>
              <a:t>I</a:t>
            </a:r>
            <a:r>
              <a:rPr lang="en-US" altLang="zh-CN" i="1" baseline="-25000" dirty="0">
                <a:solidFill>
                  <a:srgbClr val="FF0000"/>
                </a:solidFill>
              </a:rPr>
              <a:t>1</a:t>
            </a:r>
            <a:r>
              <a:rPr lang="zh-CN" altLang="en-US" dirty="0">
                <a:solidFill>
                  <a:srgbClr val="4506E4"/>
                </a:solidFill>
              </a:rPr>
              <a:t>的线偏振光，通过检偏器后，透射光的强度为：</a:t>
            </a:r>
            <a:endParaRPr lang="en-US" altLang="zh-CN" dirty="0">
              <a:solidFill>
                <a:srgbClr val="4506E4"/>
              </a:solidFill>
            </a:endParaRPr>
          </a:p>
        </p:txBody>
      </p:sp>
      <p:graphicFrame>
        <p:nvGraphicFramePr>
          <p:cNvPr id="170" name="对象 169"/>
          <p:cNvGraphicFramePr>
            <a:graphicFrameLocks noChangeAspect="1"/>
          </p:cNvGraphicFramePr>
          <p:nvPr>
            <p:extLst>
              <p:ext uri="{D42A27DB-BD31-4B8C-83A1-F6EECF244321}">
                <p14:modId xmlns:p14="http://schemas.microsoft.com/office/powerpoint/2010/main" val="2891716540"/>
              </p:ext>
            </p:extLst>
          </p:nvPr>
        </p:nvGraphicFramePr>
        <p:xfrm>
          <a:off x="7171465" y="5064741"/>
          <a:ext cx="3036903" cy="816084"/>
        </p:xfrm>
        <a:graphic>
          <a:graphicData uri="http://schemas.openxmlformats.org/presentationml/2006/ole">
            <mc:AlternateContent xmlns:mc="http://schemas.openxmlformats.org/markup-compatibility/2006">
              <mc:Choice xmlns:v="urn:schemas-microsoft-com:vml" Requires="v">
                <p:oleObj spid="_x0000_s454386" name="公式" r:id="rId35" imgW="850900" imgH="228600" progId="Equation.3">
                  <p:embed/>
                </p:oleObj>
              </mc:Choice>
              <mc:Fallback>
                <p:oleObj name="公式" r:id="rId35" imgW="850900" imgH="22860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171465" y="5064741"/>
                        <a:ext cx="3036903" cy="816084"/>
                      </a:xfrm>
                      <a:prstGeom prst="rect">
                        <a:avLst/>
                      </a:prstGeom>
                      <a:noFill/>
                      <a:ln>
                        <a:noFill/>
                      </a:ln>
                      <a:extLst/>
                    </p:spPr>
                  </p:pic>
                </p:oleObj>
              </mc:Fallback>
            </mc:AlternateContent>
          </a:graphicData>
        </a:graphic>
      </p:graphicFrame>
      <p:sp>
        <p:nvSpPr>
          <p:cNvPr id="171" name="矩形 170"/>
          <p:cNvSpPr>
            <a:spLocks noChangeArrowheads="1"/>
          </p:cNvSpPr>
          <p:nvPr/>
        </p:nvSpPr>
        <p:spPr bwMode="auto">
          <a:xfrm>
            <a:off x="2227340" y="5892918"/>
            <a:ext cx="77053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2800" b="1">
                <a:solidFill>
                  <a:srgbClr val="0000CC"/>
                </a:solidFill>
                <a:latin typeface="Times New Roman" panose="02020603050405020304" pitchFamily="18" charset="0"/>
                <a:ea typeface="宋体" panose="02010600030101010101" pitchFamily="2" charset="-122"/>
              </a:defRPr>
            </a:lvl1pPr>
            <a:lvl2pPr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lvl="1" eaLnBrk="1" hangingPunct="1"/>
            <a:r>
              <a:rPr lang="zh-CN" altLang="en-US" dirty="0">
                <a:solidFill>
                  <a:srgbClr val="009900"/>
                </a:solidFill>
              </a:rPr>
              <a:t>其中</a:t>
            </a:r>
            <a:r>
              <a:rPr lang="en-US" altLang="zh-CN" i="1" dirty="0">
                <a:solidFill>
                  <a:srgbClr val="FF0000"/>
                </a:solidFill>
                <a:latin typeface="宋体" panose="02010600030101010101" pitchFamily="2" charset="-122"/>
              </a:rPr>
              <a:t>α</a:t>
            </a:r>
            <a:r>
              <a:rPr lang="zh-CN" altLang="en-US" dirty="0">
                <a:solidFill>
                  <a:srgbClr val="009900"/>
                </a:solidFill>
              </a:rPr>
              <a:t>为检偏器的偏振化方向与入射偏振光的偏振化方向之间的夹角。</a:t>
            </a:r>
          </a:p>
        </p:txBody>
      </p:sp>
    </p:spTree>
    <p:extLst>
      <p:ext uri="{BB962C8B-B14F-4D97-AF65-F5344CB8AC3E}">
        <p14:creationId xmlns:p14="http://schemas.microsoft.com/office/powerpoint/2010/main" val="47344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 calcmode="lin" valueType="num">
                                      <p:cBhvr additive="base">
                                        <p:cTn id="12" dur="500" fill="hold"/>
                                        <p:tgtEl>
                                          <p:spTgt spid="86"/>
                                        </p:tgtEl>
                                        <p:attrNameLst>
                                          <p:attrName>ppt_x</p:attrName>
                                        </p:attrNameLst>
                                      </p:cBhvr>
                                      <p:tavLst>
                                        <p:tav tm="0">
                                          <p:val>
                                            <p:strVal val="#ppt_x"/>
                                          </p:val>
                                        </p:tav>
                                        <p:tav tm="100000">
                                          <p:val>
                                            <p:strVal val="#ppt_x"/>
                                          </p:val>
                                        </p:tav>
                                      </p:tavLst>
                                    </p:anim>
                                    <p:anim calcmode="lin" valueType="num">
                                      <p:cBhvr additive="base">
                                        <p:cTn id="13"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fade">
                                      <p:cBhvr>
                                        <p:cTn id="18" dur="1000"/>
                                        <p:tgtEl>
                                          <p:spTgt spid="100"/>
                                        </p:tgtEl>
                                      </p:cBhvr>
                                    </p:animEffect>
                                    <p:anim calcmode="lin" valueType="num">
                                      <p:cBhvr>
                                        <p:cTn id="19" dur="1000" fill="hold"/>
                                        <p:tgtEl>
                                          <p:spTgt spid="100"/>
                                        </p:tgtEl>
                                        <p:attrNameLst>
                                          <p:attrName>ppt_x</p:attrName>
                                        </p:attrNameLst>
                                      </p:cBhvr>
                                      <p:tavLst>
                                        <p:tav tm="0">
                                          <p:val>
                                            <p:strVal val="#ppt_x"/>
                                          </p:val>
                                        </p:tav>
                                        <p:tav tm="100000">
                                          <p:val>
                                            <p:strVal val="#ppt_x"/>
                                          </p:val>
                                        </p:tav>
                                      </p:tavLst>
                                    </p:anim>
                                    <p:anim calcmode="lin" valueType="num">
                                      <p:cBhvr>
                                        <p:cTn id="20"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anim calcmode="lin" valueType="num">
                                      <p:cBhvr additive="base">
                                        <p:cTn id="25" dur="500" fill="hold"/>
                                        <p:tgtEl>
                                          <p:spTgt spid="99"/>
                                        </p:tgtEl>
                                        <p:attrNameLst>
                                          <p:attrName>ppt_x</p:attrName>
                                        </p:attrNameLst>
                                      </p:cBhvr>
                                      <p:tavLst>
                                        <p:tav tm="0">
                                          <p:val>
                                            <p:strVal val="#ppt_x"/>
                                          </p:val>
                                        </p:tav>
                                        <p:tav tm="100000">
                                          <p:val>
                                            <p:strVal val="#ppt_x"/>
                                          </p:val>
                                        </p:tav>
                                      </p:tavLst>
                                    </p:anim>
                                    <p:anim calcmode="lin" valueType="num">
                                      <p:cBhvr additive="base">
                                        <p:cTn id="26"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7"/>
                                        </p:tgtEl>
                                        <p:attrNameLst>
                                          <p:attrName>style.visibility</p:attrName>
                                        </p:attrNameLst>
                                      </p:cBhvr>
                                      <p:to>
                                        <p:strVal val="visible"/>
                                      </p:to>
                                    </p:set>
                                    <p:anim calcmode="lin" valueType="num">
                                      <p:cBhvr additive="base">
                                        <p:cTn id="31" dur="500" fill="hold"/>
                                        <p:tgtEl>
                                          <p:spTgt spid="97"/>
                                        </p:tgtEl>
                                        <p:attrNameLst>
                                          <p:attrName>ppt_x</p:attrName>
                                        </p:attrNameLst>
                                      </p:cBhvr>
                                      <p:tavLst>
                                        <p:tav tm="0">
                                          <p:val>
                                            <p:strVal val="#ppt_x"/>
                                          </p:val>
                                        </p:tav>
                                        <p:tav tm="100000">
                                          <p:val>
                                            <p:strVal val="#ppt_x"/>
                                          </p:val>
                                        </p:tav>
                                      </p:tavLst>
                                    </p:anim>
                                    <p:anim calcmode="lin" valueType="num">
                                      <p:cBhvr additive="base">
                                        <p:cTn id="3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fade">
                                      <p:cBhvr>
                                        <p:cTn id="37" dur="1000"/>
                                        <p:tgtEl>
                                          <p:spTgt spid="98"/>
                                        </p:tgtEl>
                                      </p:cBhvr>
                                    </p:animEffect>
                                    <p:anim calcmode="lin" valueType="num">
                                      <p:cBhvr>
                                        <p:cTn id="38" dur="1000" fill="hold"/>
                                        <p:tgtEl>
                                          <p:spTgt spid="98"/>
                                        </p:tgtEl>
                                        <p:attrNameLst>
                                          <p:attrName>ppt_x</p:attrName>
                                        </p:attrNameLst>
                                      </p:cBhvr>
                                      <p:tavLst>
                                        <p:tav tm="0">
                                          <p:val>
                                            <p:strVal val="#ppt_x"/>
                                          </p:val>
                                        </p:tav>
                                        <p:tav tm="100000">
                                          <p:val>
                                            <p:strVal val="#ppt_x"/>
                                          </p:val>
                                        </p:tav>
                                      </p:tavLst>
                                    </p:anim>
                                    <p:anim calcmode="lin" valueType="num">
                                      <p:cBhvr>
                                        <p:cTn id="39"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91"/>
                                        </p:tgtEl>
                                        <p:attrNameLst>
                                          <p:attrName>style.visibility</p:attrName>
                                        </p:attrNameLst>
                                      </p:cBhvr>
                                      <p:to>
                                        <p:strVal val="visible"/>
                                      </p:to>
                                    </p:set>
                                    <p:anim calcmode="lin" valueType="num">
                                      <p:cBhvr additive="base">
                                        <p:cTn id="44" dur="500" fill="hold"/>
                                        <p:tgtEl>
                                          <p:spTgt spid="91"/>
                                        </p:tgtEl>
                                        <p:attrNameLst>
                                          <p:attrName>ppt_x</p:attrName>
                                        </p:attrNameLst>
                                      </p:cBhvr>
                                      <p:tavLst>
                                        <p:tav tm="0">
                                          <p:val>
                                            <p:strVal val="#ppt_x"/>
                                          </p:val>
                                        </p:tav>
                                        <p:tav tm="100000">
                                          <p:val>
                                            <p:strVal val="#ppt_x"/>
                                          </p:val>
                                        </p:tav>
                                      </p:tavLst>
                                    </p:anim>
                                    <p:anim calcmode="lin" valueType="num">
                                      <p:cBhvr additive="base">
                                        <p:cTn id="45"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96"/>
                                        </p:tgtEl>
                                        <p:attrNameLst>
                                          <p:attrName>style.visibility</p:attrName>
                                        </p:attrNameLst>
                                      </p:cBhvr>
                                      <p:to>
                                        <p:strVal val="visible"/>
                                      </p:to>
                                    </p:set>
                                    <p:animEffect transition="in" filter="fade">
                                      <p:cBhvr>
                                        <p:cTn id="50" dur="1000"/>
                                        <p:tgtEl>
                                          <p:spTgt spid="96"/>
                                        </p:tgtEl>
                                      </p:cBhvr>
                                    </p:animEffect>
                                    <p:anim calcmode="lin" valueType="num">
                                      <p:cBhvr>
                                        <p:cTn id="51" dur="1000" fill="hold"/>
                                        <p:tgtEl>
                                          <p:spTgt spid="96"/>
                                        </p:tgtEl>
                                        <p:attrNameLst>
                                          <p:attrName>ppt_x</p:attrName>
                                        </p:attrNameLst>
                                      </p:cBhvr>
                                      <p:tavLst>
                                        <p:tav tm="0">
                                          <p:val>
                                            <p:strVal val="#ppt_x"/>
                                          </p:val>
                                        </p:tav>
                                        <p:tav tm="100000">
                                          <p:val>
                                            <p:strVal val="#ppt_x"/>
                                          </p:val>
                                        </p:tav>
                                      </p:tavLst>
                                    </p:anim>
                                    <p:anim calcmode="lin" valueType="num">
                                      <p:cBhvr>
                                        <p:cTn id="52"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107"/>
                                        </p:tgtEl>
                                        <p:attrNameLst>
                                          <p:attrName>style.visibility</p:attrName>
                                        </p:attrNameLst>
                                      </p:cBhvr>
                                      <p:to>
                                        <p:strVal val="visible"/>
                                      </p:to>
                                    </p:set>
                                    <p:animEffect transition="in" filter="circle(in)">
                                      <p:cBhvr>
                                        <p:cTn id="57" dur="2000"/>
                                        <p:tgtEl>
                                          <p:spTgt spid="107"/>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110"/>
                                        </p:tgtEl>
                                        <p:attrNameLst>
                                          <p:attrName>style.visibility</p:attrName>
                                        </p:attrNameLst>
                                      </p:cBhvr>
                                      <p:to>
                                        <p:strVal val="visible"/>
                                      </p:to>
                                    </p:set>
                                    <p:animEffect transition="in" filter="barn(inVertical)">
                                      <p:cBhvr>
                                        <p:cTn id="62" dur="500"/>
                                        <p:tgtEl>
                                          <p:spTgt spid="1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wipe(down)">
                                      <p:cBhvr>
                                        <p:cTn id="67" dur="500"/>
                                        <p:tgtEl>
                                          <p:spTgt spid="116"/>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barn(inVertical)">
                                      <p:cBhvr>
                                        <p:cTn id="72" dur="500"/>
                                        <p:tgtEl>
                                          <p:spTgt spid="101"/>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4"/>
                                        </p:tgtEl>
                                        <p:attrNameLst>
                                          <p:attrName>style.visibility</p:attrName>
                                        </p:attrNameLst>
                                      </p:cBhvr>
                                      <p:to>
                                        <p:strVal val="visible"/>
                                      </p:to>
                                    </p:set>
                                    <p:animEffect transition="in" filter="fade">
                                      <p:cBhvr>
                                        <p:cTn id="77" dur="1000"/>
                                        <p:tgtEl>
                                          <p:spTgt spid="104"/>
                                        </p:tgtEl>
                                      </p:cBhvr>
                                    </p:animEffect>
                                    <p:anim calcmode="lin" valueType="num">
                                      <p:cBhvr>
                                        <p:cTn id="78" dur="1000" fill="hold"/>
                                        <p:tgtEl>
                                          <p:spTgt spid="104"/>
                                        </p:tgtEl>
                                        <p:attrNameLst>
                                          <p:attrName>ppt_x</p:attrName>
                                        </p:attrNameLst>
                                      </p:cBhvr>
                                      <p:tavLst>
                                        <p:tav tm="0">
                                          <p:val>
                                            <p:strVal val="#ppt_x"/>
                                          </p:val>
                                        </p:tav>
                                        <p:tav tm="100000">
                                          <p:val>
                                            <p:strVal val="#ppt_x"/>
                                          </p:val>
                                        </p:tav>
                                      </p:tavLst>
                                    </p:anim>
                                    <p:anim calcmode="lin" valueType="num">
                                      <p:cBhvr>
                                        <p:cTn id="79"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6" presetClass="entr" presetSubtype="16" fill="hold" nodeType="clickEffect">
                                  <p:stCondLst>
                                    <p:cond delay="0"/>
                                  </p:stCondLst>
                                  <p:childTnLst>
                                    <p:set>
                                      <p:cBhvr>
                                        <p:cTn id="83" dur="1" fill="hold">
                                          <p:stCondLst>
                                            <p:cond delay="0"/>
                                          </p:stCondLst>
                                        </p:cTn>
                                        <p:tgtEl>
                                          <p:spTgt spid="115"/>
                                        </p:tgtEl>
                                        <p:attrNameLst>
                                          <p:attrName>style.visibility</p:attrName>
                                        </p:attrNameLst>
                                      </p:cBhvr>
                                      <p:to>
                                        <p:strVal val="visible"/>
                                      </p:to>
                                    </p:set>
                                    <p:animEffect transition="in" filter="circle(in)">
                                      <p:cBhvr>
                                        <p:cTn id="84" dur="2000"/>
                                        <p:tgtEl>
                                          <p:spTgt spid="115"/>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18"/>
                                        </p:tgtEl>
                                        <p:attrNameLst>
                                          <p:attrName>style.visibility</p:attrName>
                                        </p:attrNameLst>
                                      </p:cBhvr>
                                      <p:to>
                                        <p:strVal val="visible"/>
                                      </p:to>
                                    </p:set>
                                    <p:anim calcmode="lin" valueType="num">
                                      <p:cBhvr additive="base">
                                        <p:cTn id="89" dur="500" fill="hold"/>
                                        <p:tgtEl>
                                          <p:spTgt spid="118"/>
                                        </p:tgtEl>
                                        <p:attrNameLst>
                                          <p:attrName>ppt_x</p:attrName>
                                        </p:attrNameLst>
                                      </p:cBhvr>
                                      <p:tavLst>
                                        <p:tav tm="0">
                                          <p:val>
                                            <p:strVal val="#ppt_x"/>
                                          </p:val>
                                        </p:tav>
                                        <p:tav tm="100000">
                                          <p:val>
                                            <p:strVal val="#ppt_x"/>
                                          </p:val>
                                        </p:tav>
                                      </p:tavLst>
                                    </p:anim>
                                    <p:anim calcmode="lin" valueType="num">
                                      <p:cBhvr additive="base">
                                        <p:cTn id="9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17"/>
                                        </p:tgtEl>
                                        <p:attrNameLst>
                                          <p:attrName>style.visibility</p:attrName>
                                        </p:attrNameLst>
                                      </p:cBhvr>
                                      <p:to>
                                        <p:strVal val="visible"/>
                                      </p:to>
                                    </p:set>
                                    <p:anim calcmode="lin" valueType="num">
                                      <p:cBhvr additive="base">
                                        <p:cTn id="95" dur="500" fill="hold"/>
                                        <p:tgtEl>
                                          <p:spTgt spid="117"/>
                                        </p:tgtEl>
                                        <p:attrNameLst>
                                          <p:attrName>ppt_x</p:attrName>
                                        </p:attrNameLst>
                                      </p:cBhvr>
                                      <p:tavLst>
                                        <p:tav tm="0">
                                          <p:val>
                                            <p:strVal val="#ppt_x"/>
                                          </p:val>
                                        </p:tav>
                                        <p:tav tm="100000">
                                          <p:val>
                                            <p:strVal val="#ppt_x"/>
                                          </p:val>
                                        </p:tav>
                                      </p:tavLst>
                                    </p:anim>
                                    <p:anim calcmode="lin" valueType="num">
                                      <p:cBhvr additive="base">
                                        <p:cTn id="9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19"/>
                                        </p:tgtEl>
                                        <p:attrNameLst>
                                          <p:attrName>style.visibility</p:attrName>
                                        </p:attrNameLst>
                                      </p:cBhvr>
                                      <p:to>
                                        <p:strVal val="visible"/>
                                      </p:to>
                                    </p:set>
                                    <p:anim calcmode="lin" valueType="num">
                                      <p:cBhvr additive="base">
                                        <p:cTn id="101" dur="500" fill="hold"/>
                                        <p:tgtEl>
                                          <p:spTgt spid="119"/>
                                        </p:tgtEl>
                                        <p:attrNameLst>
                                          <p:attrName>ppt_x</p:attrName>
                                        </p:attrNameLst>
                                      </p:cBhvr>
                                      <p:tavLst>
                                        <p:tav tm="0">
                                          <p:val>
                                            <p:strVal val="#ppt_x"/>
                                          </p:val>
                                        </p:tav>
                                        <p:tav tm="100000">
                                          <p:val>
                                            <p:strVal val="#ppt_x"/>
                                          </p:val>
                                        </p:tav>
                                      </p:tavLst>
                                    </p:anim>
                                    <p:anim calcmode="lin" valueType="num">
                                      <p:cBhvr additive="base">
                                        <p:cTn id="102"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124"/>
                                        </p:tgtEl>
                                        <p:attrNameLst>
                                          <p:attrName>style.visibility</p:attrName>
                                        </p:attrNameLst>
                                      </p:cBhvr>
                                      <p:to>
                                        <p:strVal val="visible"/>
                                      </p:to>
                                    </p:set>
                                    <p:animEffect transition="in" filter="fade">
                                      <p:cBhvr>
                                        <p:cTn id="107" dur="1000"/>
                                        <p:tgtEl>
                                          <p:spTgt spid="124"/>
                                        </p:tgtEl>
                                      </p:cBhvr>
                                    </p:animEffect>
                                    <p:anim calcmode="lin" valueType="num">
                                      <p:cBhvr>
                                        <p:cTn id="108" dur="1000" fill="hold"/>
                                        <p:tgtEl>
                                          <p:spTgt spid="124"/>
                                        </p:tgtEl>
                                        <p:attrNameLst>
                                          <p:attrName>ppt_x</p:attrName>
                                        </p:attrNameLst>
                                      </p:cBhvr>
                                      <p:tavLst>
                                        <p:tav tm="0">
                                          <p:val>
                                            <p:strVal val="#ppt_x"/>
                                          </p:val>
                                        </p:tav>
                                        <p:tav tm="100000">
                                          <p:val>
                                            <p:strVal val="#ppt_x"/>
                                          </p:val>
                                        </p:tav>
                                      </p:tavLst>
                                    </p:anim>
                                    <p:anim calcmode="lin" valueType="num">
                                      <p:cBhvr>
                                        <p:cTn id="109"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
                                        </p:tgtEl>
                                        <p:attrNameLst>
                                          <p:attrName>style.visibility</p:attrName>
                                        </p:attrNameLst>
                                      </p:cBhvr>
                                      <p:to>
                                        <p:strVal val="visible"/>
                                      </p:to>
                                    </p:set>
                                    <p:anim calcmode="lin" valueType="num">
                                      <p:cBhvr additive="base">
                                        <p:cTn id="114" dur="500" fill="hold"/>
                                        <p:tgtEl>
                                          <p:spTgt spid="125"/>
                                        </p:tgtEl>
                                        <p:attrNameLst>
                                          <p:attrName>ppt_x</p:attrName>
                                        </p:attrNameLst>
                                      </p:cBhvr>
                                      <p:tavLst>
                                        <p:tav tm="0">
                                          <p:val>
                                            <p:strVal val="#ppt_x"/>
                                          </p:val>
                                        </p:tav>
                                        <p:tav tm="100000">
                                          <p:val>
                                            <p:strVal val="#ppt_x"/>
                                          </p:val>
                                        </p:tav>
                                      </p:tavLst>
                                    </p:anim>
                                    <p:anim calcmode="lin" valueType="num">
                                      <p:cBhvr additive="base">
                                        <p:cTn id="115"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126"/>
                                        </p:tgtEl>
                                        <p:attrNameLst>
                                          <p:attrName>style.visibility</p:attrName>
                                        </p:attrNameLst>
                                      </p:cBhvr>
                                      <p:to>
                                        <p:strVal val="visible"/>
                                      </p:to>
                                    </p:set>
                                    <p:animEffect transition="in" filter="fade">
                                      <p:cBhvr>
                                        <p:cTn id="120" dur="1000"/>
                                        <p:tgtEl>
                                          <p:spTgt spid="126"/>
                                        </p:tgtEl>
                                      </p:cBhvr>
                                    </p:animEffect>
                                    <p:anim calcmode="lin" valueType="num">
                                      <p:cBhvr>
                                        <p:cTn id="121" dur="1000" fill="hold"/>
                                        <p:tgtEl>
                                          <p:spTgt spid="126"/>
                                        </p:tgtEl>
                                        <p:attrNameLst>
                                          <p:attrName>ppt_x</p:attrName>
                                        </p:attrNameLst>
                                      </p:cBhvr>
                                      <p:tavLst>
                                        <p:tav tm="0">
                                          <p:val>
                                            <p:strVal val="#ppt_x"/>
                                          </p:val>
                                        </p:tav>
                                        <p:tav tm="100000">
                                          <p:val>
                                            <p:strVal val="#ppt_x"/>
                                          </p:val>
                                        </p:tav>
                                      </p:tavLst>
                                    </p:anim>
                                    <p:anim calcmode="lin" valueType="num">
                                      <p:cBhvr>
                                        <p:cTn id="122"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137"/>
                                        </p:tgtEl>
                                        <p:attrNameLst>
                                          <p:attrName>style.visibility</p:attrName>
                                        </p:attrNameLst>
                                      </p:cBhvr>
                                      <p:to>
                                        <p:strVal val="visible"/>
                                      </p:to>
                                    </p:set>
                                    <p:animEffect transition="in" filter="dissolve">
                                      <p:cBhvr>
                                        <p:cTn id="127" dur="500"/>
                                        <p:tgtEl>
                                          <p:spTgt spid="137"/>
                                        </p:tgtEl>
                                      </p:cBhvr>
                                    </p:animEffect>
                                  </p:childTnLst>
                                </p:cTn>
                              </p:par>
                            </p:childTnLst>
                          </p:cTn>
                        </p:par>
                      </p:childTnLst>
                    </p:cTn>
                  </p:par>
                  <p:par>
                    <p:cTn id="128" fill="hold">
                      <p:stCondLst>
                        <p:cond delay="indefinite"/>
                      </p:stCondLst>
                      <p:childTnLst>
                        <p:par>
                          <p:cTn id="129" fill="hold">
                            <p:stCondLst>
                              <p:cond delay="0"/>
                            </p:stCondLst>
                            <p:childTnLst>
                              <p:par>
                                <p:cTn id="130" presetID="18" presetClass="entr" presetSubtype="3" fill="hold" nodeType="clickEffect">
                                  <p:stCondLst>
                                    <p:cond delay="0"/>
                                  </p:stCondLst>
                                  <p:childTnLst>
                                    <p:set>
                                      <p:cBhvr>
                                        <p:cTn id="131" dur="1" fill="hold">
                                          <p:stCondLst>
                                            <p:cond delay="0"/>
                                          </p:stCondLst>
                                        </p:cTn>
                                        <p:tgtEl>
                                          <p:spTgt spid="138"/>
                                        </p:tgtEl>
                                        <p:attrNameLst>
                                          <p:attrName>style.visibility</p:attrName>
                                        </p:attrNameLst>
                                      </p:cBhvr>
                                      <p:to>
                                        <p:strVal val="visible"/>
                                      </p:to>
                                    </p:set>
                                    <p:animEffect transition="in" filter="strips(upRight)">
                                      <p:cBhvr>
                                        <p:cTn id="132" dur="500"/>
                                        <p:tgtEl>
                                          <p:spTgt spid="138"/>
                                        </p:tgtEl>
                                      </p:cBhvr>
                                    </p:animEffect>
                                  </p:childTnLst>
                                </p:cTn>
                              </p:par>
                            </p:childTnLst>
                          </p:cTn>
                        </p:par>
                      </p:childTnLst>
                    </p:cTn>
                  </p:par>
                  <p:par>
                    <p:cTn id="133" fill="hold">
                      <p:stCondLst>
                        <p:cond delay="indefinite"/>
                      </p:stCondLst>
                      <p:childTnLst>
                        <p:par>
                          <p:cTn id="134" fill="hold">
                            <p:stCondLst>
                              <p:cond delay="0"/>
                            </p:stCondLst>
                            <p:childTnLst>
                              <p:par>
                                <p:cTn id="135" presetID="6" presetClass="entr" presetSubtype="16" fill="hold" grpId="0" nodeType="clickEffect">
                                  <p:stCondLst>
                                    <p:cond delay="0"/>
                                  </p:stCondLst>
                                  <p:childTnLst>
                                    <p:set>
                                      <p:cBhvr>
                                        <p:cTn id="136" dur="1" fill="hold">
                                          <p:stCondLst>
                                            <p:cond delay="0"/>
                                          </p:stCondLst>
                                        </p:cTn>
                                        <p:tgtEl>
                                          <p:spTgt spid="164"/>
                                        </p:tgtEl>
                                        <p:attrNameLst>
                                          <p:attrName>style.visibility</p:attrName>
                                        </p:attrNameLst>
                                      </p:cBhvr>
                                      <p:to>
                                        <p:strVal val="visible"/>
                                      </p:to>
                                    </p:set>
                                    <p:animEffect transition="in" filter="circle(in)">
                                      <p:cBhvr>
                                        <p:cTn id="137" dur="2000"/>
                                        <p:tgtEl>
                                          <p:spTgt spid="164"/>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nodeType="clickEffect">
                                  <p:stCondLst>
                                    <p:cond delay="0"/>
                                  </p:stCondLst>
                                  <p:childTnLst>
                                    <p:set>
                                      <p:cBhvr>
                                        <p:cTn id="141" dur="1" fill="hold">
                                          <p:stCondLst>
                                            <p:cond delay="0"/>
                                          </p:stCondLst>
                                        </p:cTn>
                                        <p:tgtEl>
                                          <p:spTgt spid="165"/>
                                        </p:tgtEl>
                                        <p:attrNameLst>
                                          <p:attrName>style.visibility</p:attrName>
                                        </p:attrNameLst>
                                      </p:cBhvr>
                                      <p:to>
                                        <p:strVal val="visible"/>
                                      </p:to>
                                    </p:set>
                                    <p:anim calcmode="lin" valueType="num">
                                      <p:cBhvr additive="base">
                                        <p:cTn id="142" dur="500" fill="hold"/>
                                        <p:tgtEl>
                                          <p:spTgt spid="165"/>
                                        </p:tgtEl>
                                        <p:attrNameLst>
                                          <p:attrName>ppt_x</p:attrName>
                                        </p:attrNameLst>
                                      </p:cBhvr>
                                      <p:tavLst>
                                        <p:tav tm="0">
                                          <p:val>
                                            <p:strVal val="#ppt_x"/>
                                          </p:val>
                                        </p:tav>
                                        <p:tav tm="100000">
                                          <p:val>
                                            <p:strVal val="#ppt_x"/>
                                          </p:val>
                                        </p:tav>
                                      </p:tavLst>
                                    </p:anim>
                                    <p:anim calcmode="lin" valueType="num">
                                      <p:cBhvr additive="base">
                                        <p:cTn id="143"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2" presetClass="entr" presetSubtype="8" fill="hold" grpId="0" nodeType="clickEffect">
                                  <p:stCondLst>
                                    <p:cond delay="0"/>
                                  </p:stCondLst>
                                  <p:childTnLst>
                                    <p:set>
                                      <p:cBhvr>
                                        <p:cTn id="147" dur="1" fill="hold">
                                          <p:stCondLst>
                                            <p:cond delay="0"/>
                                          </p:stCondLst>
                                        </p:cTn>
                                        <p:tgtEl>
                                          <p:spTgt spid="166"/>
                                        </p:tgtEl>
                                        <p:attrNameLst>
                                          <p:attrName>style.visibility</p:attrName>
                                        </p:attrNameLst>
                                      </p:cBhvr>
                                      <p:to>
                                        <p:strVal val="visible"/>
                                      </p:to>
                                    </p:set>
                                    <p:animEffect transition="in" filter="slide(fromLeft)">
                                      <p:cBhvr>
                                        <p:cTn id="148" dur="500"/>
                                        <p:tgtEl>
                                          <p:spTgt spid="166"/>
                                        </p:tgtEl>
                                      </p:cBhvr>
                                    </p:animEffect>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nodeType="clickEffect">
                                  <p:stCondLst>
                                    <p:cond delay="0"/>
                                  </p:stCondLst>
                                  <p:childTnLst>
                                    <p:set>
                                      <p:cBhvr>
                                        <p:cTn id="152" dur="1" fill="hold">
                                          <p:stCondLst>
                                            <p:cond delay="0"/>
                                          </p:stCondLst>
                                        </p:cTn>
                                        <p:tgtEl>
                                          <p:spTgt spid="167"/>
                                        </p:tgtEl>
                                        <p:attrNameLst>
                                          <p:attrName>style.visibility</p:attrName>
                                        </p:attrNameLst>
                                      </p:cBhvr>
                                      <p:to>
                                        <p:strVal val="visible"/>
                                      </p:to>
                                    </p:set>
                                    <p:anim calcmode="lin" valueType="num">
                                      <p:cBhvr additive="base">
                                        <p:cTn id="153" dur="500" fill="hold"/>
                                        <p:tgtEl>
                                          <p:spTgt spid="167"/>
                                        </p:tgtEl>
                                        <p:attrNameLst>
                                          <p:attrName>ppt_x</p:attrName>
                                        </p:attrNameLst>
                                      </p:cBhvr>
                                      <p:tavLst>
                                        <p:tav tm="0">
                                          <p:val>
                                            <p:strVal val="#ppt_x"/>
                                          </p:val>
                                        </p:tav>
                                        <p:tav tm="100000">
                                          <p:val>
                                            <p:strVal val="#ppt_x"/>
                                          </p:val>
                                        </p:tav>
                                      </p:tavLst>
                                    </p:anim>
                                    <p:anim calcmode="lin" valueType="num">
                                      <p:cBhvr additive="base">
                                        <p:cTn id="154"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nodeType="clickEffect">
                                  <p:stCondLst>
                                    <p:cond delay="0"/>
                                  </p:stCondLst>
                                  <p:childTnLst>
                                    <p:set>
                                      <p:cBhvr>
                                        <p:cTn id="158" dur="1" fill="hold">
                                          <p:stCondLst>
                                            <p:cond delay="0"/>
                                          </p:stCondLst>
                                        </p:cTn>
                                        <p:tgtEl>
                                          <p:spTgt spid="168"/>
                                        </p:tgtEl>
                                        <p:attrNameLst>
                                          <p:attrName>style.visibility</p:attrName>
                                        </p:attrNameLst>
                                      </p:cBhvr>
                                      <p:to>
                                        <p:strVal val="visible"/>
                                      </p:to>
                                    </p:set>
                                    <p:animEffect transition="in" filter="wipe(down)">
                                      <p:cBhvr>
                                        <p:cTn id="159" dur="500"/>
                                        <p:tgtEl>
                                          <p:spTgt spid="168"/>
                                        </p:tgtEl>
                                      </p:cBhvr>
                                    </p:animEffect>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grpId="0" nodeType="clickEffect">
                                  <p:stCondLst>
                                    <p:cond delay="0"/>
                                  </p:stCondLst>
                                  <p:childTnLst>
                                    <p:set>
                                      <p:cBhvr>
                                        <p:cTn id="163" dur="1" fill="hold">
                                          <p:stCondLst>
                                            <p:cond delay="0"/>
                                          </p:stCondLst>
                                        </p:cTn>
                                        <p:tgtEl>
                                          <p:spTgt spid="169"/>
                                        </p:tgtEl>
                                        <p:attrNameLst>
                                          <p:attrName>style.visibility</p:attrName>
                                        </p:attrNameLst>
                                      </p:cBhvr>
                                      <p:to>
                                        <p:strVal val="visible"/>
                                      </p:to>
                                    </p:set>
                                    <p:anim calcmode="lin" valueType="num">
                                      <p:cBhvr additive="base">
                                        <p:cTn id="164" dur="500" fill="hold"/>
                                        <p:tgtEl>
                                          <p:spTgt spid="169"/>
                                        </p:tgtEl>
                                        <p:attrNameLst>
                                          <p:attrName>ppt_x</p:attrName>
                                        </p:attrNameLst>
                                      </p:cBhvr>
                                      <p:tavLst>
                                        <p:tav tm="0">
                                          <p:val>
                                            <p:strVal val="#ppt_x"/>
                                          </p:val>
                                        </p:tav>
                                        <p:tav tm="100000">
                                          <p:val>
                                            <p:strVal val="#ppt_x"/>
                                          </p:val>
                                        </p:tav>
                                      </p:tavLst>
                                    </p:anim>
                                    <p:anim calcmode="lin" valueType="num">
                                      <p:cBhvr additive="base">
                                        <p:cTn id="165"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nodeType="clickEffect">
                                  <p:stCondLst>
                                    <p:cond delay="0"/>
                                  </p:stCondLst>
                                  <p:childTnLst>
                                    <p:set>
                                      <p:cBhvr>
                                        <p:cTn id="169" dur="1" fill="hold">
                                          <p:stCondLst>
                                            <p:cond delay="0"/>
                                          </p:stCondLst>
                                        </p:cTn>
                                        <p:tgtEl>
                                          <p:spTgt spid="170"/>
                                        </p:tgtEl>
                                        <p:attrNameLst>
                                          <p:attrName>style.visibility</p:attrName>
                                        </p:attrNameLst>
                                      </p:cBhvr>
                                      <p:to>
                                        <p:strVal val="visible"/>
                                      </p:to>
                                    </p:set>
                                    <p:animEffect transition="in" filter="wipe(down)">
                                      <p:cBhvr>
                                        <p:cTn id="170" dur="500"/>
                                        <p:tgtEl>
                                          <p:spTgt spid="170"/>
                                        </p:tgtEl>
                                      </p:cBhvr>
                                    </p:animEffect>
                                  </p:childTnLst>
                                </p:cTn>
                              </p:par>
                            </p:childTnLst>
                          </p:cTn>
                        </p:par>
                      </p:childTnLst>
                    </p:cTn>
                  </p:par>
                  <p:par>
                    <p:cTn id="171" fill="hold">
                      <p:stCondLst>
                        <p:cond delay="indefinite"/>
                      </p:stCondLst>
                      <p:childTnLst>
                        <p:par>
                          <p:cTn id="172" fill="hold">
                            <p:stCondLst>
                              <p:cond delay="0"/>
                            </p:stCondLst>
                            <p:childTnLst>
                              <p:par>
                                <p:cTn id="173" presetID="21" presetClass="entr" presetSubtype="1" fill="hold" grpId="0" nodeType="clickEffect">
                                  <p:stCondLst>
                                    <p:cond delay="0"/>
                                  </p:stCondLst>
                                  <p:childTnLst>
                                    <p:set>
                                      <p:cBhvr>
                                        <p:cTn id="174" dur="1" fill="hold">
                                          <p:stCondLst>
                                            <p:cond delay="0"/>
                                          </p:stCondLst>
                                        </p:cTn>
                                        <p:tgtEl>
                                          <p:spTgt spid="171"/>
                                        </p:tgtEl>
                                        <p:attrNameLst>
                                          <p:attrName>style.visibility</p:attrName>
                                        </p:attrNameLst>
                                      </p:cBhvr>
                                      <p:to>
                                        <p:strVal val="visible"/>
                                      </p:to>
                                    </p:set>
                                    <p:animEffect transition="in" filter="wheel(1)">
                                      <p:cBhvr>
                                        <p:cTn id="175" dur="2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7" grpId="0" animBg="1"/>
      <p:bldP spid="99" grpId="0" animBg="1"/>
      <p:bldP spid="117" grpId="0" animBg="1"/>
      <p:bldP spid="118" grpId="0" animBg="1"/>
      <p:bldP spid="125" grpId="0" animBg="1"/>
      <p:bldP spid="137" grpId="0" animBg="1"/>
      <p:bldP spid="164" grpId="0"/>
      <p:bldP spid="166" grpId="0" animBg="1"/>
      <p:bldP spid="169" grpId="0"/>
      <p:bldP spid="17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65508" y="160801"/>
            <a:ext cx="6638144" cy="2092881"/>
          </a:xfrm>
          <a:prstGeom prst="rect">
            <a:avLst/>
          </a:prstGeom>
        </p:spPr>
        <p:txBody>
          <a:bodyPr wrap="square">
            <a:spAutoFit/>
          </a:bodyPr>
          <a:lstStyle/>
          <a:p>
            <a:r>
              <a:rPr lang="zh-CN" altLang="en-US" sz="2600" b="1" dirty="0">
                <a:solidFill>
                  <a:srgbClr val="FF0000"/>
                </a:solidFill>
              </a:rPr>
              <a:t>练习：</a:t>
            </a:r>
            <a:r>
              <a:rPr lang="zh-CN" altLang="en-US" sz="2600" b="1" dirty="0">
                <a:solidFill>
                  <a:srgbClr val="0000FF"/>
                </a:solidFill>
              </a:rPr>
              <a:t>一束单色平面偏振光，垂直投射到一块用方解石（</a:t>
            </a:r>
            <a:r>
              <a:rPr lang="zh-CN" altLang="en-US" sz="2600" b="1" dirty="0">
                <a:solidFill>
                  <a:srgbClr val="FF0000"/>
                </a:solidFill>
              </a:rPr>
              <a:t>负晶体</a:t>
            </a:r>
            <a:r>
              <a:rPr lang="zh-CN" altLang="en-US" sz="2600" b="1" dirty="0">
                <a:solidFill>
                  <a:srgbClr val="0000FF"/>
                </a:solidFill>
              </a:rPr>
              <a:t>）制成的四分之一波片（对于投射光的频率而言）上，如图所示．如果入射光的振动面与光轴成</a:t>
            </a:r>
            <a:r>
              <a:rPr lang="en-US" altLang="zh-CN" sz="2600" b="1" dirty="0">
                <a:solidFill>
                  <a:srgbClr val="FF0000"/>
                </a:solidFill>
              </a:rPr>
              <a:t>45°</a:t>
            </a:r>
            <a:r>
              <a:rPr lang="zh-CN" altLang="en-US" sz="2600" b="1" dirty="0">
                <a:solidFill>
                  <a:srgbClr val="0000FF"/>
                </a:solidFill>
              </a:rPr>
              <a:t>角，则对着光看从波片射出的光是</a:t>
            </a:r>
          </a:p>
        </p:txBody>
      </p:sp>
      <p:grpSp>
        <p:nvGrpSpPr>
          <p:cNvPr id="3" name="Group 1027"/>
          <p:cNvGrpSpPr>
            <a:grpSpLocks/>
          </p:cNvGrpSpPr>
          <p:nvPr/>
        </p:nvGrpSpPr>
        <p:grpSpPr bwMode="auto">
          <a:xfrm>
            <a:off x="7507797" y="3934481"/>
            <a:ext cx="1028700" cy="2609850"/>
            <a:chOff x="1008" y="2424"/>
            <a:chExt cx="648" cy="1644"/>
          </a:xfrm>
          <a:solidFill>
            <a:srgbClr val="FFFF00"/>
          </a:solidFill>
        </p:grpSpPr>
        <p:grpSp>
          <p:nvGrpSpPr>
            <p:cNvPr id="4" name="Group 1028"/>
            <p:cNvGrpSpPr>
              <a:grpSpLocks/>
            </p:cNvGrpSpPr>
            <p:nvPr/>
          </p:nvGrpSpPr>
          <p:grpSpPr bwMode="auto">
            <a:xfrm>
              <a:off x="1008" y="2424"/>
              <a:ext cx="648" cy="1644"/>
              <a:chOff x="2172" y="936"/>
              <a:chExt cx="648" cy="1644"/>
            </a:xfrm>
            <a:grpFill/>
          </p:grpSpPr>
          <p:sp>
            <p:nvSpPr>
              <p:cNvPr id="6"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032"/>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 name="Group 43"/>
          <p:cNvGrpSpPr>
            <a:grpSpLocks/>
          </p:cNvGrpSpPr>
          <p:nvPr/>
        </p:nvGrpSpPr>
        <p:grpSpPr bwMode="auto">
          <a:xfrm>
            <a:off x="6155379" y="4887034"/>
            <a:ext cx="1352419" cy="608013"/>
            <a:chOff x="2316" y="685"/>
            <a:chExt cx="997" cy="383"/>
          </a:xfrm>
        </p:grpSpPr>
        <p:sp>
          <p:nvSpPr>
            <p:cNvPr id="10" name="Line 13"/>
            <p:cNvSpPr>
              <a:spLocks noChangeShapeType="1"/>
            </p:cNvSpPr>
            <p:nvPr/>
          </p:nvSpPr>
          <p:spPr bwMode="auto">
            <a:xfrm>
              <a:off x="2316" y="876"/>
              <a:ext cx="997" cy="8"/>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40"/>
            <p:cNvSpPr>
              <a:spLocks noChangeShapeType="1"/>
            </p:cNvSpPr>
            <p:nvPr/>
          </p:nvSpPr>
          <p:spPr bwMode="auto">
            <a:xfrm>
              <a:off x="2966" y="685"/>
              <a:ext cx="178" cy="365"/>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41"/>
            <p:cNvSpPr>
              <a:spLocks noChangeShapeType="1"/>
            </p:cNvSpPr>
            <p:nvPr/>
          </p:nvSpPr>
          <p:spPr bwMode="auto">
            <a:xfrm>
              <a:off x="2705" y="702"/>
              <a:ext cx="167" cy="366"/>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42"/>
            <p:cNvSpPr>
              <a:spLocks noChangeShapeType="1"/>
            </p:cNvSpPr>
            <p:nvPr/>
          </p:nvSpPr>
          <p:spPr bwMode="auto">
            <a:xfrm>
              <a:off x="2416" y="716"/>
              <a:ext cx="126" cy="335"/>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4" name="Line 41"/>
          <p:cNvSpPr>
            <a:spLocks noChangeShapeType="1"/>
          </p:cNvSpPr>
          <p:nvPr/>
        </p:nvSpPr>
        <p:spPr bwMode="auto">
          <a:xfrm>
            <a:off x="7567825" y="4452299"/>
            <a:ext cx="487343" cy="1423809"/>
          </a:xfrm>
          <a:prstGeom prst="line">
            <a:avLst/>
          </a:prstGeom>
          <a:noFill/>
          <a:ln w="38100">
            <a:solidFill>
              <a:schemeClr val="tx1"/>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Arc 12"/>
          <p:cNvSpPr>
            <a:spLocks/>
          </p:cNvSpPr>
          <p:nvPr/>
        </p:nvSpPr>
        <p:spPr bwMode="auto">
          <a:xfrm rot="8685760" flipH="1" flipV="1">
            <a:off x="7550727" y="4553664"/>
            <a:ext cx="227866" cy="190241"/>
          </a:xfrm>
          <a:custGeom>
            <a:avLst/>
            <a:gdLst>
              <a:gd name="T0" fmla="*/ 36 w 21600"/>
              <a:gd name="T1" fmla="*/ 0 h 20012"/>
              <a:gd name="T2" fmla="*/ 96 w 21600"/>
              <a:gd name="T3" fmla="*/ 178 h 20012"/>
              <a:gd name="T4" fmla="*/ 0 w 21600"/>
              <a:gd name="T5" fmla="*/ 178 h 20012"/>
              <a:gd name="T6" fmla="*/ 0 60000 65536"/>
              <a:gd name="T7" fmla="*/ 0 60000 65536"/>
              <a:gd name="T8" fmla="*/ 0 60000 65536"/>
            </a:gdLst>
            <a:ahLst/>
            <a:cxnLst>
              <a:cxn ang="T6">
                <a:pos x="T0" y="T1"/>
              </a:cxn>
              <a:cxn ang="T7">
                <a:pos x="T2" y="T3"/>
              </a:cxn>
              <a:cxn ang="T8">
                <a:pos x="T4" y="T5"/>
              </a:cxn>
            </a:cxnLst>
            <a:rect l="0" t="0" r="r" b="b"/>
            <a:pathLst>
              <a:path w="21600" h="20012" fill="none" extrusionOk="0">
                <a:moveTo>
                  <a:pt x="8129" y="0"/>
                </a:moveTo>
                <a:cubicBezTo>
                  <a:pt x="16273" y="3308"/>
                  <a:pt x="21600" y="11222"/>
                  <a:pt x="21600" y="20012"/>
                </a:cubicBezTo>
              </a:path>
              <a:path w="21600" h="20012" stroke="0" extrusionOk="0">
                <a:moveTo>
                  <a:pt x="8129" y="0"/>
                </a:moveTo>
                <a:cubicBezTo>
                  <a:pt x="16273" y="3308"/>
                  <a:pt x="21600" y="11222"/>
                  <a:pt x="21600" y="20012"/>
                </a:cubicBezTo>
                <a:lnTo>
                  <a:pt x="0" y="20012"/>
                </a:lnTo>
                <a:lnTo>
                  <a:pt x="8129"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矩形 15"/>
          <p:cNvSpPr/>
          <p:nvPr/>
        </p:nvSpPr>
        <p:spPr>
          <a:xfrm>
            <a:off x="7056184" y="3946576"/>
            <a:ext cx="910827" cy="523220"/>
          </a:xfrm>
          <a:prstGeom prst="rect">
            <a:avLst/>
          </a:prstGeom>
        </p:spPr>
        <p:txBody>
          <a:bodyPr wrap="none">
            <a:spAutoFit/>
          </a:bodyPr>
          <a:lstStyle/>
          <a:p>
            <a:r>
              <a:rPr lang="en-US" altLang="zh-CN" sz="2800" b="1" dirty="0">
                <a:solidFill>
                  <a:srgbClr val="0000FF"/>
                </a:solidFill>
              </a:rPr>
              <a:t>45°</a:t>
            </a:r>
            <a:endParaRPr lang="zh-CN" altLang="en-US" sz="2800" dirty="0">
              <a:solidFill>
                <a:srgbClr val="0000FF"/>
              </a:solidFill>
            </a:endParaRPr>
          </a:p>
        </p:txBody>
      </p:sp>
      <p:sp>
        <p:nvSpPr>
          <p:cNvPr id="17" name="矩形 16"/>
          <p:cNvSpPr/>
          <p:nvPr/>
        </p:nvSpPr>
        <p:spPr>
          <a:xfrm>
            <a:off x="1742719" y="2287909"/>
            <a:ext cx="6225882" cy="1692771"/>
          </a:xfrm>
          <a:prstGeom prst="rect">
            <a:avLst/>
          </a:prstGeom>
        </p:spPr>
        <p:txBody>
          <a:bodyPr wrap="square">
            <a:spAutoFit/>
          </a:bodyPr>
          <a:lstStyle/>
          <a:p>
            <a:r>
              <a:rPr lang="en-US" altLang="zh-CN" sz="2600" b="1" dirty="0">
                <a:solidFill>
                  <a:srgbClr val="FF00FF"/>
                </a:solidFill>
              </a:rPr>
              <a:t>(A) </a:t>
            </a:r>
            <a:r>
              <a:rPr lang="zh-CN" altLang="en-US" sz="2600" b="1" dirty="0">
                <a:solidFill>
                  <a:srgbClr val="FF00FF"/>
                </a:solidFill>
              </a:rPr>
              <a:t>逆时针方向旋转的圆偏振光．</a:t>
            </a:r>
          </a:p>
          <a:p>
            <a:r>
              <a:rPr lang="en-US" altLang="zh-CN" sz="2600" b="1" dirty="0">
                <a:solidFill>
                  <a:srgbClr val="009900"/>
                </a:solidFill>
              </a:rPr>
              <a:t>(B) </a:t>
            </a:r>
            <a:r>
              <a:rPr lang="zh-CN" altLang="en-US" sz="2600" b="1" dirty="0">
                <a:solidFill>
                  <a:srgbClr val="009900"/>
                </a:solidFill>
              </a:rPr>
              <a:t>逆时针方向旋转的椭圆偏振光．</a:t>
            </a:r>
          </a:p>
          <a:p>
            <a:r>
              <a:rPr lang="en-US" altLang="zh-CN" sz="2600" b="1" dirty="0">
                <a:solidFill>
                  <a:srgbClr val="CC3300"/>
                </a:solidFill>
              </a:rPr>
              <a:t>(C) </a:t>
            </a:r>
            <a:r>
              <a:rPr lang="zh-CN" altLang="en-US" sz="2600" b="1" dirty="0">
                <a:solidFill>
                  <a:srgbClr val="CC3300"/>
                </a:solidFill>
              </a:rPr>
              <a:t>顺时针方向旋转的圆偏振光．</a:t>
            </a:r>
          </a:p>
          <a:p>
            <a:r>
              <a:rPr lang="en-US" altLang="zh-CN" sz="2600" b="1" dirty="0">
                <a:solidFill>
                  <a:srgbClr val="9900CC"/>
                </a:solidFill>
              </a:rPr>
              <a:t>(D) </a:t>
            </a:r>
            <a:r>
              <a:rPr lang="zh-CN" altLang="en-US" sz="2600" b="1" dirty="0">
                <a:solidFill>
                  <a:srgbClr val="9900CC"/>
                </a:solidFill>
              </a:rPr>
              <a:t>顺时针方向旋转的椭圆偏振光．</a:t>
            </a:r>
          </a:p>
        </p:txBody>
      </p:sp>
      <p:grpSp>
        <p:nvGrpSpPr>
          <p:cNvPr id="18" name="Group 12"/>
          <p:cNvGrpSpPr>
            <a:grpSpLocks/>
          </p:cNvGrpSpPr>
          <p:nvPr/>
        </p:nvGrpSpPr>
        <p:grpSpPr bwMode="auto">
          <a:xfrm>
            <a:off x="7786520" y="3304244"/>
            <a:ext cx="2625725" cy="2940050"/>
            <a:chOff x="864" y="1869"/>
            <a:chExt cx="1654" cy="1852"/>
          </a:xfrm>
        </p:grpSpPr>
        <p:sp>
          <p:nvSpPr>
            <p:cNvPr id="19" name="Line 13"/>
            <p:cNvSpPr>
              <a:spLocks noChangeShapeType="1"/>
            </p:cNvSpPr>
            <p:nvPr/>
          </p:nvSpPr>
          <p:spPr bwMode="auto">
            <a:xfrm>
              <a:off x="864" y="3024"/>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20" name="Line 14"/>
            <p:cNvSpPr>
              <a:spLocks noChangeShapeType="1"/>
            </p:cNvSpPr>
            <p:nvPr/>
          </p:nvSpPr>
          <p:spPr bwMode="auto">
            <a:xfrm>
              <a:off x="864" y="2002"/>
              <a:ext cx="0" cy="1022"/>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21" name="Line 15"/>
            <p:cNvSpPr>
              <a:spLocks noChangeShapeType="1"/>
            </p:cNvSpPr>
            <p:nvPr/>
          </p:nvSpPr>
          <p:spPr bwMode="auto">
            <a:xfrm flipV="1">
              <a:off x="864" y="3022"/>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22" name="Text Box 22"/>
            <p:cNvSpPr txBox="1">
              <a:spLocks noChangeArrowheads="1"/>
            </p:cNvSpPr>
            <p:nvPr/>
          </p:nvSpPr>
          <p:spPr bwMode="auto">
            <a:xfrm>
              <a:off x="925" y="1869"/>
              <a:ext cx="22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x</a:t>
              </a:r>
            </a:p>
          </p:txBody>
        </p:sp>
        <p:sp>
          <p:nvSpPr>
            <p:cNvPr id="23" name="Text Box 23"/>
            <p:cNvSpPr txBox="1">
              <a:spLocks noChangeArrowheads="1"/>
            </p:cNvSpPr>
            <p:nvPr/>
          </p:nvSpPr>
          <p:spPr bwMode="auto">
            <a:xfrm>
              <a:off x="1135" y="348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y</a:t>
              </a:r>
            </a:p>
          </p:txBody>
        </p:sp>
        <p:sp>
          <p:nvSpPr>
            <p:cNvPr id="24" name="Text Box 24"/>
            <p:cNvSpPr txBox="1">
              <a:spLocks noChangeArrowheads="1"/>
            </p:cNvSpPr>
            <p:nvPr/>
          </p:nvSpPr>
          <p:spPr bwMode="auto">
            <a:xfrm>
              <a:off x="2337" y="2780"/>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z</a:t>
              </a:r>
            </a:p>
          </p:txBody>
        </p:sp>
      </p:grpSp>
      <p:sp>
        <p:nvSpPr>
          <p:cNvPr id="25" name="矩形 24"/>
          <p:cNvSpPr/>
          <p:nvPr/>
        </p:nvSpPr>
        <p:spPr>
          <a:xfrm>
            <a:off x="1924216" y="4432831"/>
            <a:ext cx="1266693" cy="523220"/>
          </a:xfrm>
          <a:prstGeom prst="rect">
            <a:avLst/>
          </a:prstGeom>
        </p:spPr>
        <p:txBody>
          <a:bodyPr wrap="none">
            <a:spAutoFit/>
          </a:bodyPr>
          <a:lstStyle/>
          <a:p>
            <a:r>
              <a:rPr lang="zh-CN" altLang="en-US" sz="2800" b="1" dirty="0">
                <a:solidFill>
                  <a:srgbClr val="FF00FF"/>
                </a:solidFill>
              </a:rPr>
              <a:t>入射光</a:t>
            </a:r>
            <a:endParaRPr lang="zh-CN" altLang="en-US" sz="2800" dirty="0">
              <a:solidFill>
                <a:srgbClr val="FF00FF"/>
              </a:solidFill>
            </a:endParaRPr>
          </a:p>
        </p:txBody>
      </p:sp>
      <p:grpSp>
        <p:nvGrpSpPr>
          <p:cNvPr id="26" name="Group 45"/>
          <p:cNvGrpSpPr>
            <a:grpSpLocks/>
          </p:cNvGrpSpPr>
          <p:nvPr/>
        </p:nvGrpSpPr>
        <p:grpSpPr bwMode="auto">
          <a:xfrm>
            <a:off x="2615073" y="4123444"/>
            <a:ext cx="2495550" cy="2590800"/>
            <a:chOff x="4138" y="2524"/>
            <a:chExt cx="1572" cy="1632"/>
          </a:xfrm>
        </p:grpSpPr>
        <p:sp>
          <p:nvSpPr>
            <p:cNvPr id="27" name="Rectangle 28"/>
            <p:cNvSpPr>
              <a:spLocks noChangeArrowheads="1"/>
            </p:cNvSpPr>
            <p:nvPr/>
          </p:nvSpPr>
          <p:spPr bwMode="auto">
            <a:xfrm>
              <a:off x="4518" y="3023"/>
              <a:ext cx="384" cy="38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28" name="Line 30"/>
            <p:cNvSpPr>
              <a:spLocks noChangeShapeType="1"/>
            </p:cNvSpPr>
            <p:nvPr/>
          </p:nvSpPr>
          <p:spPr bwMode="auto">
            <a:xfrm flipH="1">
              <a:off x="4168" y="3388"/>
              <a:ext cx="1488" cy="0"/>
            </a:xfrm>
            <a:prstGeom prst="line">
              <a:avLst/>
            </a:prstGeom>
            <a:noFill/>
            <a:ln w="38100">
              <a:solidFill>
                <a:srgbClr val="99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1"/>
            <p:cNvSpPr>
              <a:spLocks noChangeShapeType="1"/>
            </p:cNvSpPr>
            <p:nvPr/>
          </p:nvSpPr>
          <p:spPr bwMode="auto">
            <a:xfrm rot="-5400000">
              <a:off x="4144" y="3412"/>
              <a:ext cx="1488" cy="0"/>
            </a:xfrm>
            <a:prstGeom prst="line">
              <a:avLst/>
            </a:prstGeom>
            <a:noFill/>
            <a:ln w="38100">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32"/>
            <p:cNvSpPr>
              <a:spLocks noChangeShapeType="1"/>
            </p:cNvSpPr>
            <p:nvPr/>
          </p:nvSpPr>
          <p:spPr bwMode="auto">
            <a:xfrm rot="5400000" flipH="1">
              <a:off x="4537" y="2998"/>
              <a:ext cx="685" cy="734"/>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Text Box 33"/>
            <p:cNvSpPr txBox="1">
              <a:spLocks noChangeArrowheads="1"/>
            </p:cNvSpPr>
            <p:nvPr/>
          </p:nvSpPr>
          <p:spPr bwMode="auto">
            <a:xfrm>
              <a:off x="4988" y="2524"/>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32" name="Text Box 34"/>
            <p:cNvSpPr txBox="1">
              <a:spLocks noChangeArrowheads="1"/>
            </p:cNvSpPr>
            <p:nvPr/>
          </p:nvSpPr>
          <p:spPr bwMode="auto">
            <a:xfrm>
              <a:off x="4138" y="3370"/>
              <a:ext cx="157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                          x</a:t>
              </a:r>
            </a:p>
          </p:txBody>
        </p:sp>
      </p:grpSp>
      <p:grpSp>
        <p:nvGrpSpPr>
          <p:cNvPr id="33" name="Group 44"/>
          <p:cNvGrpSpPr>
            <a:grpSpLocks/>
          </p:cNvGrpSpPr>
          <p:nvPr/>
        </p:nvGrpSpPr>
        <p:grpSpPr bwMode="auto">
          <a:xfrm>
            <a:off x="3169112" y="4450472"/>
            <a:ext cx="650875" cy="1046163"/>
            <a:chOff x="4478" y="2729"/>
            <a:chExt cx="410" cy="659"/>
          </a:xfrm>
        </p:grpSpPr>
        <p:sp>
          <p:nvSpPr>
            <p:cNvPr id="34" name="Line 36"/>
            <p:cNvSpPr>
              <a:spLocks noChangeShapeType="1"/>
            </p:cNvSpPr>
            <p:nvPr/>
          </p:nvSpPr>
          <p:spPr bwMode="auto">
            <a:xfrm flipV="1">
              <a:off x="4888" y="3004"/>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Text Box 37"/>
            <p:cNvSpPr txBox="1">
              <a:spLocks noChangeArrowheads="1"/>
            </p:cNvSpPr>
            <p:nvPr/>
          </p:nvSpPr>
          <p:spPr bwMode="auto">
            <a:xfrm>
              <a:off x="4478" y="2729"/>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err="1"/>
                <a:t>E</a:t>
              </a:r>
              <a:r>
                <a:rPr lang="en-US" altLang="zh-CN" sz="2600" i="1" baseline="-25000" dirty="0" err="1"/>
                <a:t>y</a:t>
              </a:r>
              <a:endParaRPr lang="en-US" altLang="zh-CN" sz="2600" i="1" dirty="0"/>
            </a:p>
          </p:txBody>
        </p:sp>
      </p:grpSp>
      <p:grpSp>
        <p:nvGrpSpPr>
          <p:cNvPr id="36" name="Group 43"/>
          <p:cNvGrpSpPr>
            <a:grpSpLocks/>
          </p:cNvGrpSpPr>
          <p:nvPr/>
        </p:nvGrpSpPr>
        <p:grpSpPr bwMode="auto">
          <a:xfrm>
            <a:off x="2951350" y="5504190"/>
            <a:ext cx="868363" cy="592138"/>
            <a:chOff x="4724" y="3378"/>
            <a:chExt cx="547" cy="373"/>
          </a:xfrm>
        </p:grpSpPr>
        <p:sp>
          <p:nvSpPr>
            <p:cNvPr id="37" name="Line 39"/>
            <p:cNvSpPr>
              <a:spLocks noChangeShapeType="1"/>
            </p:cNvSpPr>
            <p:nvPr/>
          </p:nvSpPr>
          <p:spPr bwMode="auto">
            <a:xfrm rot="16200000" flipH="1">
              <a:off x="5058" y="3175"/>
              <a:ext cx="10" cy="416"/>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8" name="Text Box 40"/>
            <p:cNvSpPr txBox="1">
              <a:spLocks noChangeArrowheads="1"/>
            </p:cNvSpPr>
            <p:nvPr/>
          </p:nvSpPr>
          <p:spPr bwMode="auto">
            <a:xfrm>
              <a:off x="4724" y="3397"/>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E</a:t>
              </a:r>
              <a:r>
                <a:rPr lang="en-US" altLang="zh-CN" sz="2600" i="1" baseline="-25000" dirty="0"/>
                <a:t>x</a:t>
              </a:r>
              <a:endParaRPr lang="en-US" altLang="zh-CN" sz="2600" i="1" dirty="0"/>
            </a:p>
          </p:txBody>
        </p:sp>
      </p:grpSp>
      <p:graphicFrame>
        <p:nvGraphicFramePr>
          <p:cNvPr id="39" name="Object 47"/>
          <p:cNvGraphicFramePr>
            <a:graphicFrameLocks noChangeAspect="1"/>
          </p:cNvGraphicFramePr>
          <p:nvPr>
            <p:extLst>
              <p:ext uri="{D42A27DB-BD31-4B8C-83A1-F6EECF244321}">
                <p14:modId xmlns:p14="http://schemas.microsoft.com/office/powerpoint/2010/main" val="579597269"/>
              </p:ext>
            </p:extLst>
          </p:nvPr>
        </p:nvGraphicFramePr>
        <p:xfrm>
          <a:off x="1735597" y="6160206"/>
          <a:ext cx="2070100" cy="482600"/>
        </p:xfrm>
        <a:graphic>
          <a:graphicData uri="http://schemas.openxmlformats.org/presentationml/2006/ole">
            <mc:AlternateContent xmlns:mc="http://schemas.openxmlformats.org/markup-compatibility/2006">
              <mc:Choice xmlns:v="urn:schemas-microsoft-com:vml" Requires="v">
                <p:oleObj spid="_x0000_s475412" name="Equation" r:id="rId3" imgW="1028520" imgH="241200" progId="Equation.DSMT4">
                  <p:embed/>
                </p:oleObj>
              </mc:Choice>
              <mc:Fallback>
                <p:oleObj name="Equation" r:id="rId3" imgW="1028520" imgH="241200" progId="Equation.DSMT4">
                  <p:embed/>
                  <p:pic>
                    <p:nvPicPr>
                      <p:cNvPr id="95" name="Object 47"/>
                      <p:cNvPicPr>
                        <a:picLocks noChangeAspect="1" noChangeArrowheads="1"/>
                      </p:cNvPicPr>
                      <p:nvPr/>
                    </p:nvPicPr>
                    <p:blipFill>
                      <a:blip r:embed="rId4"/>
                      <a:srcRect/>
                      <a:stretch>
                        <a:fillRect/>
                      </a:stretch>
                    </p:blipFill>
                    <p:spPr bwMode="auto">
                      <a:xfrm>
                        <a:off x="1735597" y="6160206"/>
                        <a:ext cx="20701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Text Box 69"/>
          <p:cNvSpPr txBox="1">
            <a:spLocks noChangeArrowheads="1"/>
          </p:cNvSpPr>
          <p:nvPr/>
        </p:nvSpPr>
        <p:spPr bwMode="auto">
          <a:xfrm>
            <a:off x="2162637" y="5202944"/>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rgbClr val="0000CC"/>
                </a:solidFill>
              </a:rPr>
              <a:t>⊙</a:t>
            </a:r>
          </a:p>
        </p:txBody>
      </p:sp>
      <p:graphicFrame>
        <p:nvGraphicFramePr>
          <p:cNvPr id="41" name="Object 70"/>
          <p:cNvGraphicFramePr>
            <a:graphicFrameLocks noChangeAspect="1"/>
          </p:cNvGraphicFramePr>
          <p:nvPr>
            <p:extLst>
              <p:ext uri="{D42A27DB-BD31-4B8C-83A1-F6EECF244321}">
                <p14:modId xmlns:p14="http://schemas.microsoft.com/office/powerpoint/2010/main" val="1297879771"/>
              </p:ext>
            </p:extLst>
          </p:nvPr>
        </p:nvGraphicFramePr>
        <p:xfrm>
          <a:off x="2357898" y="5104519"/>
          <a:ext cx="204788" cy="201612"/>
        </p:xfrm>
        <a:graphic>
          <a:graphicData uri="http://schemas.openxmlformats.org/presentationml/2006/ole">
            <mc:AlternateContent xmlns:mc="http://schemas.openxmlformats.org/markup-compatibility/2006">
              <mc:Choice xmlns:v="urn:schemas-microsoft-com:vml" Requires="v">
                <p:oleObj spid="_x0000_s475413" name="公式" r:id="rId5" imgW="126725" imgH="126725" progId="Equation.3">
                  <p:embed/>
                </p:oleObj>
              </mc:Choice>
              <mc:Fallback>
                <p:oleObj name="公式" r:id="rId5" imgW="126725" imgH="126725" progId="Equation.3">
                  <p:embed/>
                  <p:pic>
                    <p:nvPicPr>
                      <p:cNvPr id="97" name="Object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898" y="5104519"/>
                        <a:ext cx="204788" cy="20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Text Box 71"/>
          <p:cNvSpPr txBox="1">
            <a:spLocks noChangeArrowheads="1"/>
          </p:cNvSpPr>
          <p:nvPr/>
        </p:nvSpPr>
        <p:spPr bwMode="auto">
          <a:xfrm>
            <a:off x="1780048" y="5598232"/>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0070C0"/>
                </a:solidFill>
              </a:rPr>
              <a:t>传播方向</a:t>
            </a:r>
          </a:p>
        </p:txBody>
      </p:sp>
      <p:graphicFrame>
        <p:nvGraphicFramePr>
          <p:cNvPr id="43" name="Object 67"/>
          <p:cNvGraphicFramePr>
            <a:graphicFrameLocks noChangeAspect="1"/>
          </p:cNvGraphicFramePr>
          <p:nvPr>
            <p:extLst>
              <p:ext uri="{D42A27DB-BD31-4B8C-83A1-F6EECF244321}">
                <p14:modId xmlns:p14="http://schemas.microsoft.com/office/powerpoint/2010/main" val="3571195864"/>
              </p:ext>
            </p:extLst>
          </p:nvPr>
        </p:nvGraphicFramePr>
        <p:xfrm>
          <a:off x="4408615" y="4083740"/>
          <a:ext cx="2553138" cy="1000853"/>
        </p:xfrm>
        <a:graphic>
          <a:graphicData uri="http://schemas.openxmlformats.org/presentationml/2006/ole">
            <mc:AlternateContent xmlns:mc="http://schemas.openxmlformats.org/markup-compatibility/2006">
              <mc:Choice xmlns:v="urn:schemas-microsoft-com:vml" Requires="v">
                <p:oleObj spid="_x0000_s475414" name="Equation" r:id="rId7" imgW="1002960" imgH="393480" progId="Equation.DSMT4">
                  <p:embed/>
                </p:oleObj>
              </mc:Choice>
              <mc:Fallback>
                <p:oleObj name="Equation" r:id="rId7" imgW="1002960" imgH="393480" progId="Equation.DSMT4">
                  <p:embed/>
                  <p:pic>
                    <p:nvPicPr>
                      <p:cNvPr id="101" name="Object 67"/>
                      <p:cNvPicPr>
                        <a:picLocks noChangeAspect="1" noChangeArrowheads="1"/>
                      </p:cNvPicPr>
                      <p:nvPr/>
                    </p:nvPicPr>
                    <p:blipFill>
                      <a:blip r:embed="rId8"/>
                      <a:srcRect/>
                      <a:stretch>
                        <a:fillRect/>
                      </a:stretch>
                    </p:blipFill>
                    <p:spPr bwMode="auto">
                      <a:xfrm>
                        <a:off x="4408615" y="4083740"/>
                        <a:ext cx="2553138" cy="1000853"/>
                      </a:xfrm>
                      <a:prstGeom prst="rect">
                        <a:avLst/>
                      </a:prstGeom>
                      <a:noFill/>
                      <a:ln>
                        <a:noFill/>
                      </a:ln>
                      <a:effectLst/>
                      <a:extLst/>
                    </p:spPr>
                  </p:pic>
                </p:oleObj>
              </mc:Fallback>
            </mc:AlternateContent>
          </a:graphicData>
        </a:graphic>
      </p:graphicFrame>
      <p:graphicFrame>
        <p:nvGraphicFramePr>
          <p:cNvPr id="44" name="Object 47"/>
          <p:cNvGraphicFramePr>
            <a:graphicFrameLocks noChangeAspect="1"/>
          </p:cNvGraphicFramePr>
          <p:nvPr>
            <p:extLst>
              <p:ext uri="{D42A27DB-BD31-4B8C-83A1-F6EECF244321}">
                <p14:modId xmlns:p14="http://schemas.microsoft.com/office/powerpoint/2010/main" val="4140423132"/>
              </p:ext>
            </p:extLst>
          </p:nvPr>
        </p:nvGraphicFramePr>
        <p:xfrm>
          <a:off x="5661026" y="5573713"/>
          <a:ext cx="1408113" cy="482600"/>
        </p:xfrm>
        <a:graphic>
          <a:graphicData uri="http://schemas.openxmlformats.org/presentationml/2006/ole">
            <mc:AlternateContent xmlns:mc="http://schemas.openxmlformats.org/markup-compatibility/2006">
              <mc:Choice xmlns:v="urn:schemas-microsoft-com:vml" Requires="v">
                <p:oleObj spid="_x0000_s475415" name="Equation" r:id="rId9" imgW="698400" imgH="241200" progId="Equation.DSMT4">
                  <p:embed/>
                </p:oleObj>
              </mc:Choice>
              <mc:Fallback>
                <p:oleObj name="Equation" r:id="rId9" imgW="698400" imgH="241200" progId="Equation.DSMT4">
                  <p:embed/>
                  <p:pic>
                    <p:nvPicPr>
                      <p:cNvPr id="102" name="Object 47"/>
                      <p:cNvPicPr>
                        <a:picLocks noChangeAspect="1" noChangeArrowheads="1"/>
                      </p:cNvPicPr>
                      <p:nvPr/>
                    </p:nvPicPr>
                    <p:blipFill>
                      <a:blip r:embed="rId10"/>
                      <a:srcRect/>
                      <a:stretch>
                        <a:fillRect/>
                      </a:stretch>
                    </p:blipFill>
                    <p:spPr bwMode="auto">
                      <a:xfrm>
                        <a:off x="5661026" y="5573713"/>
                        <a:ext cx="14081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1030"/>
          <p:cNvGraphicFramePr>
            <a:graphicFrameLocks noChangeAspect="1"/>
          </p:cNvGraphicFramePr>
          <p:nvPr>
            <p:extLst>
              <p:ext uri="{D42A27DB-BD31-4B8C-83A1-F6EECF244321}">
                <p14:modId xmlns:p14="http://schemas.microsoft.com/office/powerpoint/2010/main" val="512425003"/>
              </p:ext>
            </p:extLst>
          </p:nvPr>
        </p:nvGraphicFramePr>
        <p:xfrm>
          <a:off x="9996150" y="241433"/>
          <a:ext cx="438897" cy="441759"/>
        </p:xfrm>
        <a:graphic>
          <a:graphicData uri="http://schemas.openxmlformats.org/presentationml/2006/ole">
            <mc:AlternateContent xmlns:mc="http://schemas.openxmlformats.org/markup-compatibility/2006">
              <mc:Choice xmlns:v="urn:schemas-microsoft-com:vml" Requires="v">
                <p:oleObj spid="_x0000_s475416" name="公式" r:id="rId11" imgW="152280" imgH="164880" progId="Equation.3">
                  <p:embed/>
                </p:oleObj>
              </mc:Choice>
              <mc:Fallback>
                <p:oleObj name="公式" r:id="rId11" imgW="152280" imgH="164880" progId="Equation.3">
                  <p:embed/>
                  <p:pic>
                    <p:nvPicPr>
                      <p:cNvPr id="59" name="Object 1030"/>
                      <p:cNvPicPr>
                        <a:picLocks noChangeAspect="1" noChangeArrowheads="1"/>
                      </p:cNvPicPr>
                      <p:nvPr/>
                    </p:nvPicPr>
                    <p:blipFill>
                      <a:blip r:embed="rId12"/>
                      <a:srcRect/>
                      <a:stretch>
                        <a:fillRect/>
                      </a:stretch>
                    </p:blipFill>
                    <p:spPr bwMode="auto">
                      <a:xfrm>
                        <a:off x="9996150" y="241433"/>
                        <a:ext cx="438897" cy="441759"/>
                      </a:xfrm>
                      <a:prstGeom prst="rect">
                        <a:avLst/>
                      </a:prstGeom>
                      <a:noFill/>
                      <a:ln>
                        <a:noFill/>
                      </a:ln>
                      <a:effectLst/>
                      <a:extLst/>
                    </p:spPr>
                  </p:pic>
                </p:oleObj>
              </mc:Fallback>
            </mc:AlternateContent>
          </a:graphicData>
        </a:graphic>
      </p:graphicFrame>
      <p:sp>
        <p:nvSpPr>
          <p:cNvPr id="60" name="Freeform 53"/>
          <p:cNvSpPr>
            <a:spLocks/>
          </p:cNvSpPr>
          <p:nvPr/>
        </p:nvSpPr>
        <p:spPr bwMode="auto">
          <a:xfrm>
            <a:off x="9110784" y="1939002"/>
            <a:ext cx="191056" cy="128582"/>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51"/>
          <p:cNvSpPr>
            <a:spLocks noChangeShapeType="1"/>
          </p:cNvSpPr>
          <p:nvPr/>
        </p:nvSpPr>
        <p:spPr bwMode="auto">
          <a:xfrm flipH="1" flipV="1">
            <a:off x="10124907" y="705517"/>
            <a:ext cx="0" cy="171450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矩形 61"/>
          <p:cNvSpPr>
            <a:spLocks noChangeArrowheads="1"/>
          </p:cNvSpPr>
          <p:nvPr/>
        </p:nvSpPr>
        <p:spPr bwMode="auto">
          <a:xfrm>
            <a:off x="8362026" y="59719"/>
            <a:ext cx="904875"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C3300"/>
                </a:solidFill>
              </a:rPr>
              <a:t>光轴</a:t>
            </a:r>
          </a:p>
        </p:txBody>
      </p:sp>
      <p:sp>
        <p:nvSpPr>
          <p:cNvPr id="63" name="Line 61"/>
          <p:cNvSpPr>
            <a:spLocks noChangeShapeType="1"/>
          </p:cNvSpPr>
          <p:nvPr/>
        </p:nvSpPr>
        <p:spPr bwMode="auto">
          <a:xfrm flipV="1">
            <a:off x="9110784" y="660537"/>
            <a:ext cx="949324" cy="1811337"/>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50"/>
          <p:cNvSpPr>
            <a:spLocks noChangeShapeType="1"/>
          </p:cNvSpPr>
          <p:nvPr/>
        </p:nvSpPr>
        <p:spPr bwMode="auto">
          <a:xfrm flipV="1">
            <a:off x="9100969" y="2471872"/>
            <a:ext cx="1023938" cy="6350"/>
          </a:xfrm>
          <a:prstGeom prst="line">
            <a:avLst/>
          </a:prstGeom>
          <a:noFill/>
          <a:ln w="38100">
            <a:solidFill>
              <a:srgbClr val="0099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56"/>
          <p:cNvSpPr>
            <a:spLocks noChangeShapeType="1"/>
          </p:cNvSpPr>
          <p:nvPr/>
        </p:nvSpPr>
        <p:spPr bwMode="auto">
          <a:xfrm flipH="1" flipV="1">
            <a:off x="9072935" y="611530"/>
            <a:ext cx="17262" cy="1866693"/>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6" name="Object 1029"/>
          <p:cNvGraphicFramePr>
            <a:graphicFrameLocks noChangeAspect="1"/>
          </p:cNvGraphicFramePr>
          <p:nvPr>
            <p:extLst>
              <p:ext uri="{D42A27DB-BD31-4B8C-83A1-F6EECF244321}">
                <p14:modId xmlns:p14="http://schemas.microsoft.com/office/powerpoint/2010/main" val="3503452709"/>
              </p:ext>
            </p:extLst>
          </p:nvPr>
        </p:nvGraphicFramePr>
        <p:xfrm>
          <a:off x="9076363" y="1238916"/>
          <a:ext cx="468312" cy="568325"/>
        </p:xfrm>
        <a:graphic>
          <a:graphicData uri="http://schemas.openxmlformats.org/presentationml/2006/ole">
            <mc:AlternateContent xmlns:mc="http://schemas.openxmlformats.org/markup-compatibility/2006">
              <mc:Choice xmlns:v="urn:schemas-microsoft-com:vml" Requires="v">
                <p:oleObj spid="_x0000_s475417" name="公式" r:id="rId13" imgW="126720" imgH="139680" progId="Equation.3">
                  <p:embed/>
                </p:oleObj>
              </mc:Choice>
              <mc:Fallback>
                <p:oleObj name="公式" r:id="rId13" imgW="126720" imgH="139680" progId="Equation.3">
                  <p:embed/>
                  <p:pic>
                    <p:nvPicPr>
                      <p:cNvPr id="69" name="Object 1029"/>
                      <p:cNvPicPr>
                        <a:picLocks noChangeAspect="1" noChangeArrowheads="1"/>
                      </p:cNvPicPr>
                      <p:nvPr/>
                    </p:nvPicPr>
                    <p:blipFill>
                      <a:blip r:embed="rId14"/>
                      <a:srcRect/>
                      <a:stretch>
                        <a:fillRect/>
                      </a:stretch>
                    </p:blipFill>
                    <p:spPr bwMode="auto">
                      <a:xfrm>
                        <a:off x="9076363" y="1238916"/>
                        <a:ext cx="468312" cy="568325"/>
                      </a:xfrm>
                      <a:prstGeom prst="rect">
                        <a:avLst/>
                      </a:prstGeom>
                      <a:noFill/>
                      <a:ln>
                        <a:noFill/>
                      </a:ln>
                      <a:effectLst/>
                      <a:extLst/>
                    </p:spPr>
                  </p:pic>
                </p:oleObj>
              </mc:Fallback>
            </mc:AlternateContent>
          </a:graphicData>
        </a:graphic>
      </p:graphicFrame>
      <p:graphicFrame>
        <p:nvGraphicFramePr>
          <p:cNvPr id="67" name="Object 1028"/>
          <p:cNvGraphicFramePr>
            <a:graphicFrameLocks noChangeAspect="1"/>
          </p:cNvGraphicFramePr>
          <p:nvPr>
            <p:extLst>
              <p:ext uri="{D42A27DB-BD31-4B8C-83A1-F6EECF244321}">
                <p14:modId xmlns:p14="http://schemas.microsoft.com/office/powerpoint/2010/main" val="471396980"/>
              </p:ext>
            </p:extLst>
          </p:nvPr>
        </p:nvGraphicFramePr>
        <p:xfrm>
          <a:off x="8401500" y="384316"/>
          <a:ext cx="656958" cy="675884"/>
        </p:xfrm>
        <a:graphic>
          <a:graphicData uri="http://schemas.openxmlformats.org/presentationml/2006/ole">
            <mc:AlternateContent xmlns:mc="http://schemas.openxmlformats.org/markup-compatibility/2006">
              <mc:Choice xmlns:v="urn:schemas-microsoft-com:vml" Requires="v">
                <p:oleObj spid="_x0000_s475418" name="公式" r:id="rId15" imgW="190440" imgH="228600" progId="Equation.3">
                  <p:embed/>
                </p:oleObj>
              </mc:Choice>
              <mc:Fallback>
                <p:oleObj name="公式" r:id="rId15" imgW="190440" imgH="228600" progId="Equation.3">
                  <p:embed/>
                  <p:pic>
                    <p:nvPicPr>
                      <p:cNvPr id="70" name="Object 1028"/>
                      <p:cNvPicPr>
                        <a:picLocks noChangeAspect="1" noChangeArrowheads="1"/>
                      </p:cNvPicPr>
                      <p:nvPr/>
                    </p:nvPicPr>
                    <p:blipFill>
                      <a:blip r:embed="rId16"/>
                      <a:srcRect/>
                      <a:stretch>
                        <a:fillRect/>
                      </a:stretch>
                    </p:blipFill>
                    <p:spPr bwMode="auto">
                      <a:xfrm>
                        <a:off x="8401500" y="384316"/>
                        <a:ext cx="656958" cy="675884"/>
                      </a:xfrm>
                      <a:prstGeom prst="rect">
                        <a:avLst/>
                      </a:prstGeom>
                      <a:noFill/>
                      <a:ln>
                        <a:noFill/>
                      </a:ln>
                      <a:effectLst/>
                      <a:extLst/>
                    </p:spPr>
                  </p:pic>
                </p:oleObj>
              </mc:Fallback>
            </mc:AlternateContent>
          </a:graphicData>
        </a:graphic>
      </p:graphicFrame>
      <p:sp>
        <p:nvSpPr>
          <p:cNvPr id="68" name="Line 46"/>
          <p:cNvSpPr>
            <a:spLocks noChangeShapeType="1"/>
          </p:cNvSpPr>
          <p:nvPr/>
        </p:nvSpPr>
        <p:spPr bwMode="auto">
          <a:xfrm>
            <a:off x="9090187" y="437491"/>
            <a:ext cx="9332" cy="222077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59"/>
          <p:cNvSpPr>
            <a:spLocks noChangeShapeType="1"/>
          </p:cNvSpPr>
          <p:nvPr/>
        </p:nvSpPr>
        <p:spPr bwMode="auto">
          <a:xfrm flipH="1" flipV="1">
            <a:off x="9076362" y="676940"/>
            <a:ext cx="983744" cy="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0" name="Object 1027"/>
          <p:cNvGraphicFramePr>
            <a:graphicFrameLocks noChangeAspect="1"/>
          </p:cNvGraphicFramePr>
          <p:nvPr>
            <p:extLst>
              <p:ext uri="{D42A27DB-BD31-4B8C-83A1-F6EECF244321}">
                <p14:modId xmlns:p14="http://schemas.microsoft.com/office/powerpoint/2010/main" val="3828793907"/>
              </p:ext>
            </p:extLst>
          </p:nvPr>
        </p:nvGraphicFramePr>
        <p:xfrm>
          <a:off x="10016094" y="2369570"/>
          <a:ext cx="667136" cy="685704"/>
        </p:xfrm>
        <a:graphic>
          <a:graphicData uri="http://schemas.openxmlformats.org/presentationml/2006/ole">
            <mc:AlternateContent xmlns:mc="http://schemas.openxmlformats.org/markup-compatibility/2006">
              <mc:Choice xmlns:v="urn:schemas-microsoft-com:vml" Requires="v">
                <p:oleObj spid="_x0000_s475419" name="公式" r:id="rId17" imgW="190440" imgH="228600" progId="Equation.3">
                  <p:embed/>
                </p:oleObj>
              </mc:Choice>
              <mc:Fallback>
                <p:oleObj name="公式" r:id="rId17" imgW="190440" imgH="228600" progId="Equation.3">
                  <p:embed/>
                  <p:pic>
                    <p:nvPicPr>
                      <p:cNvPr id="73" name="Object 1027"/>
                      <p:cNvPicPr>
                        <a:picLocks noChangeAspect="1" noChangeArrowheads="1"/>
                      </p:cNvPicPr>
                      <p:nvPr/>
                    </p:nvPicPr>
                    <p:blipFill>
                      <a:blip r:embed="rId18"/>
                      <a:srcRect/>
                      <a:stretch>
                        <a:fillRect/>
                      </a:stretch>
                    </p:blipFill>
                    <p:spPr bwMode="auto">
                      <a:xfrm>
                        <a:off x="10016094" y="2369570"/>
                        <a:ext cx="667136" cy="685704"/>
                      </a:xfrm>
                      <a:prstGeom prst="rect">
                        <a:avLst/>
                      </a:prstGeom>
                      <a:noFill/>
                      <a:ln>
                        <a:noFill/>
                      </a:ln>
                      <a:effectLst/>
                      <a:extLst/>
                    </p:spPr>
                  </p:pic>
                </p:oleObj>
              </mc:Fallback>
            </mc:AlternateContent>
          </a:graphicData>
        </a:graphic>
      </p:graphicFrame>
      <p:graphicFrame>
        <p:nvGraphicFramePr>
          <p:cNvPr id="71" name="Object 47"/>
          <p:cNvGraphicFramePr>
            <a:graphicFrameLocks noChangeAspect="1"/>
          </p:cNvGraphicFramePr>
          <p:nvPr>
            <p:extLst>
              <p:ext uri="{D42A27DB-BD31-4B8C-83A1-F6EECF244321}">
                <p14:modId xmlns:p14="http://schemas.microsoft.com/office/powerpoint/2010/main" val="1371035775"/>
              </p:ext>
            </p:extLst>
          </p:nvPr>
        </p:nvGraphicFramePr>
        <p:xfrm>
          <a:off x="4224339" y="6064250"/>
          <a:ext cx="2789237" cy="787400"/>
        </p:xfrm>
        <a:graphic>
          <a:graphicData uri="http://schemas.openxmlformats.org/presentationml/2006/ole">
            <mc:AlternateContent xmlns:mc="http://schemas.openxmlformats.org/markup-compatibility/2006">
              <mc:Choice xmlns:v="urn:schemas-microsoft-com:vml" Requires="v">
                <p:oleObj spid="_x0000_s475420" name="Equation" r:id="rId19" imgW="1384200" imgH="393480" progId="Equation.DSMT4">
                  <p:embed/>
                </p:oleObj>
              </mc:Choice>
              <mc:Fallback>
                <p:oleObj name="Equation" r:id="rId19" imgW="1384200" imgH="393480" progId="Equation.DSMT4">
                  <p:embed/>
                  <p:pic>
                    <p:nvPicPr>
                      <p:cNvPr id="45" name="Object 47"/>
                      <p:cNvPicPr>
                        <a:picLocks noChangeAspect="1" noChangeArrowheads="1"/>
                      </p:cNvPicPr>
                      <p:nvPr/>
                    </p:nvPicPr>
                    <p:blipFill>
                      <a:blip r:embed="rId20"/>
                      <a:srcRect/>
                      <a:stretch>
                        <a:fillRect/>
                      </a:stretch>
                    </p:blipFill>
                    <p:spPr bwMode="auto">
                      <a:xfrm>
                        <a:off x="4224339" y="6064250"/>
                        <a:ext cx="2789237"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47"/>
          <p:cNvGraphicFramePr>
            <a:graphicFrameLocks noChangeAspect="1"/>
          </p:cNvGraphicFramePr>
          <p:nvPr>
            <p:extLst>
              <p:ext uri="{D42A27DB-BD31-4B8C-83A1-F6EECF244321}">
                <p14:modId xmlns:p14="http://schemas.microsoft.com/office/powerpoint/2010/main" val="215459204"/>
              </p:ext>
            </p:extLst>
          </p:nvPr>
        </p:nvGraphicFramePr>
        <p:xfrm>
          <a:off x="8890894" y="5756931"/>
          <a:ext cx="1458912" cy="787400"/>
        </p:xfrm>
        <a:graphic>
          <a:graphicData uri="http://schemas.openxmlformats.org/presentationml/2006/ole">
            <mc:AlternateContent xmlns:mc="http://schemas.openxmlformats.org/markup-compatibility/2006">
              <mc:Choice xmlns:v="urn:schemas-microsoft-com:vml" Requires="v">
                <p:oleObj spid="_x0000_s475421" name="Equation" r:id="rId21" imgW="723600" imgH="393480" progId="Equation.DSMT4">
                  <p:embed/>
                </p:oleObj>
              </mc:Choice>
              <mc:Fallback>
                <p:oleObj name="Equation" r:id="rId21" imgW="723600" imgH="393480" progId="Equation.DSMT4">
                  <p:embed/>
                  <p:pic>
                    <p:nvPicPr>
                      <p:cNvPr id="46" name="Object 47"/>
                      <p:cNvPicPr>
                        <a:picLocks noChangeAspect="1" noChangeArrowheads="1"/>
                      </p:cNvPicPr>
                      <p:nvPr/>
                    </p:nvPicPr>
                    <p:blipFill>
                      <a:blip r:embed="rId22"/>
                      <a:srcRect/>
                      <a:stretch>
                        <a:fillRect/>
                      </a:stretch>
                    </p:blipFill>
                    <p:spPr bwMode="auto">
                      <a:xfrm>
                        <a:off x="8890894" y="5756931"/>
                        <a:ext cx="1458912"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 name="Object 66"/>
          <p:cNvGraphicFramePr>
            <a:graphicFrameLocks noChangeAspect="1"/>
          </p:cNvGraphicFramePr>
          <p:nvPr>
            <p:extLst>
              <p:ext uri="{D42A27DB-BD31-4B8C-83A1-F6EECF244321}">
                <p14:modId xmlns:p14="http://schemas.microsoft.com/office/powerpoint/2010/main" val="1060120287"/>
              </p:ext>
            </p:extLst>
          </p:nvPr>
        </p:nvGraphicFramePr>
        <p:xfrm>
          <a:off x="8990255" y="2744470"/>
          <a:ext cx="965200" cy="804863"/>
        </p:xfrm>
        <a:graphic>
          <a:graphicData uri="http://schemas.openxmlformats.org/presentationml/2006/ole">
            <mc:AlternateContent xmlns:mc="http://schemas.openxmlformats.org/markup-compatibility/2006">
              <mc:Choice xmlns:v="urn:schemas-microsoft-com:vml" Requires="v">
                <p:oleObj spid="_x0000_s475422" name="公式" r:id="rId23" imgW="533169" imgH="393529" progId="Equation.3">
                  <p:embed/>
                </p:oleObj>
              </mc:Choice>
              <mc:Fallback>
                <p:oleObj name="公式" r:id="rId23" imgW="533169" imgH="393529" progId="Equation.3">
                  <p:embed/>
                  <p:pic>
                    <p:nvPicPr>
                      <p:cNvPr id="220" name="Object 6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990255" y="2744470"/>
                        <a:ext cx="965200" cy="8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6" name="Group 3"/>
          <p:cNvGrpSpPr>
            <a:grpSpLocks/>
          </p:cNvGrpSpPr>
          <p:nvPr/>
        </p:nvGrpSpPr>
        <p:grpSpPr bwMode="auto">
          <a:xfrm>
            <a:off x="7932760" y="2163177"/>
            <a:ext cx="1012825" cy="1032672"/>
            <a:chOff x="771" y="1664"/>
            <a:chExt cx="638" cy="1028"/>
          </a:xfrm>
        </p:grpSpPr>
        <p:grpSp>
          <p:nvGrpSpPr>
            <p:cNvPr id="87" name="Group 11"/>
            <p:cNvGrpSpPr>
              <a:grpSpLocks/>
            </p:cNvGrpSpPr>
            <p:nvPr/>
          </p:nvGrpSpPr>
          <p:grpSpPr bwMode="auto">
            <a:xfrm>
              <a:off x="771" y="1670"/>
              <a:ext cx="638" cy="1015"/>
              <a:chOff x="672" y="1675"/>
              <a:chExt cx="571" cy="806"/>
            </a:xfrm>
          </p:grpSpPr>
          <p:sp>
            <p:nvSpPr>
              <p:cNvPr id="89" name="Rectangle 12"/>
              <p:cNvSpPr>
                <a:spLocks noChangeAspect="1" noChangeArrowheads="1"/>
              </p:cNvSpPr>
              <p:nvPr/>
            </p:nvSpPr>
            <p:spPr bwMode="auto">
              <a:xfrm>
                <a:off x="672"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90" name="Line 13"/>
              <p:cNvSpPr>
                <a:spLocks noChangeAspect="1" noChangeShapeType="1"/>
              </p:cNvSpPr>
              <p:nvPr/>
            </p:nvSpPr>
            <p:spPr bwMode="auto">
              <a:xfrm>
                <a:off x="672"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14"/>
              <p:cNvSpPr>
                <a:spLocks noChangeAspect="1" noChangeShapeType="1"/>
              </p:cNvSpPr>
              <p:nvPr/>
            </p:nvSpPr>
            <p:spPr bwMode="auto">
              <a:xfrm>
                <a:off x="960"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 name="Oval 15"/>
            <p:cNvSpPr>
              <a:spLocks noChangeAspect="1" noChangeArrowheads="1"/>
            </p:cNvSpPr>
            <p:nvPr/>
          </p:nvSpPr>
          <p:spPr bwMode="auto">
            <a:xfrm>
              <a:off x="771" y="1664"/>
              <a:ext cx="620" cy="102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grpSp>
      <p:sp>
        <p:nvSpPr>
          <p:cNvPr id="92" name="Line 37"/>
          <p:cNvSpPr>
            <a:spLocks noChangeShapeType="1"/>
          </p:cNvSpPr>
          <p:nvPr/>
        </p:nvSpPr>
        <p:spPr bwMode="auto">
          <a:xfrm rot="1499880">
            <a:off x="8684028" y="2315757"/>
            <a:ext cx="225977" cy="68653"/>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93" name="矩形 92"/>
          <p:cNvSpPr/>
          <p:nvPr/>
        </p:nvSpPr>
        <p:spPr>
          <a:xfrm>
            <a:off x="7007611" y="2313358"/>
            <a:ext cx="990293" cy="1015663"/>
          </a:xfrm>
          <a:prstGeom prst="rect">
            <a:avLst/>
          </a:prstGeom>
        </p:spPr>
        <p:txBody>
          <a:bodyPr wrap="square">
            <a:spAutoFit/>
          </a:bodyPr>
          <a:lstStyle/>
          <a:p>
            <a:pPr eaLnBrk="1" hangingPunct="1"/>
            <a:r>
              <a:rPr lang="zh-CN" altLang="en-US" sz="2000" b="1" dirty="0"/>
              <a:t>右旋正椭圆偏振光</a:t>
            </a:r>
          </a:p>
        </p:txBody>
      </p:sp>
      <p:grpSp>
        <p:nvGrpSpPr>
          <p:cNvPr id="94" name="Group 38"/>
          <p:cNvGrpSpPr>
            <a:grpSpLocks/>
          </p:cNvGrpSpPr>
          <p:nvPr/>
        </p:nvGrpSpPr>
        <p:grpSpPr bwMode="auto">
          <a:xfrm>
            <a:off x="8593585" y="3433147"/>
            <a:ext cx="1866900" cy="2011363"/>
            <a:chOff x="189" y="2129"/>
            <a:chExt cx="1176" cy="1267"/>
          </a:xfrm>
        </p:grpSpPr>
        <p:sp>
          <p:nvSpPr>
            <p:cNvPr id="95"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96" name="Group 40"/>
            <p:cNvGrpSpPr>
              <a:grpSpLocks/>
            </p:cNvGrpSpPr>
            <p:nvPr/>
          </p:nvGrpSpPr>
          <p:grpSpPr bwMode="auto">
            <a:xfrm>
              <a:off x="247" y="3000"/>
              <a:ext cx="252" cy="396"/>
              <a:chOff x="4368" y="744"/>
              <a:chExt cx="180" cy="396"/>
            </a:xfrm>
          </p:grpSpPr>
          <p:sp>
            <p:nvSpPr>
              <p:cNvPr id="104" name="Oval 41"/>
              <p:cNvSpPr>
                <a:spLocks noChangeArrowheads="1"/>
              </p:cNvSpPr>
              <p:nvPr/>
            </p:nvSpPr>
            <p:spPr bwMode="auto">
              <a:xfrm>
                <a:off x="4368" y="744"/>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5" name="Line 42"/>
              <p:cNvSpPr>
                <a:spLocks noChangeShapeType="1"/>
              </p:cNvSpPr>
              <p:nvPr/>
            </p:nvSpPr>
            <p:spPr bwMode="auto">
              <a:xfrm flipV="1">
                <a:off x="4544" y="868"/>
                <a:ext cx="4" cy="179"/>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7" name="Group 43"/>
            <p:cNvGrpSpPr>
              <a:grpSpLocks/>
            </p:cNvGrpSpPr>
            <p:nvPr/>
          </p:nvGrpSpPr>
          <p:grpSpPr bwMode="auto">
            <a:xfrm>
              <a:off x="542" y="2988"/>
              <a:ext cx="268" cy="396"/>
              <a:chOff x="4476" y="840"/>
              <a:chExt cx="183" cy="396"/>
            </a:xfrm>
          </p:grpSpPr>
          <p:sp>
            <p:nvSpPr>
              <p:cNvPr id="102" name="Oval 44"/>
              <p:cNvSpPr>
                <a:spLocks noChangeArrowheads="1"/>
              </p:cNvSpPr>
              <p:nvPr/>
            </p:nvSpPr>
            <p:spPr bwMode="auto">
              <a:xfrm>
                <a:off x="4476" y="840"/>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3" name="Line 45"/>
              <p:cNvSpPr>
                <a:spLocks noChangeShapeType="1"/>
              </p:cNvSpPr>
              <p:nvPr/>
            </p:nvSpPr>
            <p:spPr bwMode="auto">
              <a:xfrm>
                <a:off x="4656" y="974"/>
                <a:ext cx="3" cy="183"/>
              </a:xfrm>
              <a:prstGeom prst="line">
                <a:avLst/>
              </a:prstGeom>
              <a:noFill/>
              <a:ln w="28575">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8" name="Group 46"/>
            <p:cNvGrpSpPr>
              <a:grpSpLocks/>
            </p:cNvGrpSpPr>
            <p:nvPr/>
          </p:nvGrpSpPr>
          <p:grpSpPr bwMode="auto">
            <a:xfrm>
              <a:off x="876" y="2988"/>
              <a:ext cx="240" cy="396"/>
              <a:chOff x="4920" y="756"/>
              <a:chExt cx="180" cy="396"/>
            </a:xfrm>
          </p:grpSpPr>
          <p:sp>
            <p:nvSpPr>
              <p:cNvPr id="100" name="Oval 47"/>
              <p:cNvSpPr>
                <a:spLocks noChangeArrowheads="1"/>
              </p:cNvSpPr>
              <p:nvPr/>
            </p:nvSpPr>
            <p:spPr bwMode="auto">
              <a:xfrm>
                <a:off x="4920" y="756"/>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1" name="Line 48"/>
              <p:cNvSpPr>
                <a:spLocks noChangeShapeType="1"/>
              </p:cNvSpPr>
              <p:nvPr/>
            </p:nvSpPr>
            <p:spPr bwMode="auto">
              <a:xfrm flipH="1">
                <a:off x="5092" y="871"/>
                <a:ext cx="7" cy="182"/>
              </a:xfrm>
              <a:prstGeom prst="line">
                <a:avLst/>
              </a:prstGeom>
              <a:noFill/>
              <a:ln w="28575">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9" name="Text Box 49"/>
            <p:cNvSpPr txBox="1">
              <a:spLocks noChangeArrowheads="1"/>
            </p:cNvSpPr>
            <p:nvPr/>
          </p:nvSpPr>
          <p:spPr bwMode="auto">
            <a:xfrm>
              <a:off x="189" y="2129"/>
              <a:ext cx="1176"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CC3300"/>
                  </a:solidFill>
                </a:rPr>
                <a:t>顺时针</a:t>
              </a:r>
              <a:r>
                <a:rPr lang="zh-CN" altLang="en-US" sz="2600" dirty="0">
                  <a:solidFill>
                    <a:srgbClr val="FF00FF"/>
                  </a:solidFill>
                </a:rPr>
                <a:t>方向旋转的</a:t>
              </a:r>
              <a:r>
                <a:rPr lang="zh-CN" altLang="en-US" sz="2600" dirty="0">
                  <a:solidFill>
                    <a:srgbClr val="660033"/>
                  </a:solidFill>
                </a:rPr>
                <a:t>圆偏振光</a:t>
              </a:r>
            </a:p>
          </p:txBody>
        </p:sp>
      </p:grpSp>
    </p:spTree>
    <p:extLst>
      <p:ext uri="{BB962C8B-B14F-4D97-AF65-F5344CB8AC3E}">
        <p14:creationId xmlns:p14="http://schemas.microsoft.com/office/powerpoint/2010/main" val="18414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500"/>
                                        <p:tgtEl>
                                          <p:spTgt spid="40"/>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left)">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down)">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1000"/>
                                        <p:tgtEl>
                                          <p:spTgt spid="39"/>
                                        </p:tgtEl>
                                      </p:cBhvr>
                                    </p:animEffect>
                                    <p:anim calcmode="lin" valueType="num">
                                      <p:cBhvr>
                                        <p:cTn id="80" dur="1000" fill="hold"/>
                                        <p:tgtEl>
                                          <p:spTgt spid="39"/>
                                        </p:tgtEl>
                                        <p:attrNameLst>
                                          <p:attrName>ppt_x</p:attrName>
                                        </p:attrNameLst>
                                      </p:cBhvr>
                                      <p:tavLst>
                                        <p:tav tm="0">
                                          <p:val>
                                            <p:strVal val="#ppt_x"/>
                                          </p:val>
                                        </p:tav>
                                        <p:tav tm="100000">
                                          <p:val>
                                            <p:strVal val="#ppt_x"/>
                                          </p:val>
                                        </p:tav>
                                      </p:tavLst>
                                    </p:anim>
                                    <p:anim calcmode="lin" valueType="num">
                                      <p:cBhvr>
                                        <p:cTn id="8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additive="base">
                                        <p:cTn id="86" dur="500" fill="hold"/>
                                        <p:tgtEl>
                                          <p:spTgt spid="43"/>
                                        </p:tgtEl>
                                        <p:attrNameLst>
                                          <p:attrName>ppt_x</p:attrName>
                                        </p:attrNameLst>
                                      </p:cBhvr>
                                      <p:tavLst>
                                        <p:tav tm="0">
                                          <p:val>
                                            <p:strVal val="#ppt_x"/>
                                          </p:val>
                                        </p:tav>
                                        <p:tav tm="100000">
                                          <p:val>
                                            <p:strVal val="#ppt_x"/>
                                          </p:val>
                                        </p:tav>
                                      </p:tavLst>
                                    </p:anim>
                                    <p:anim calcmode="lin" valueType="num">
                                      <p:cBhvr additive="base">
                                        <p:cTn id="8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1000"/>
                                        <p:tgtEl>
                                          <p:spTgt spid="44"/>
                                        </p:tgtEl>
                                      </p:cBhvr>
                                    </p:animEffect>
                                    <p:anim calcmode="lin" valueType="num">
                                      <p:cBhvr>
                                        <p:cTn id="93" dur="1000" fill="hold"/>
                                        <p:tgtEl>
                                          <p:spTgt spid="44"/>
                                        </p:tgtEl>
                                        <p:attrNameLst>
                                          <p:attrName>ppt_x</p:attrName>
                                        </p:attrNameLst>
                                      </p:cBhvr>
                                      <p:tavLst>
                                        <p:tav tm="0">
                                          <p:val>
                                            <p:strVal val="#ppt_x"/>
                                          </p:val>
                                        </p:tav>
                                        <p:tav tm="100000">
                                          <p:val>
                                            <p:strVal val="#ppt_x"/>
                                          </p:val>
                                        </p:tav>
                                      </p:tavLst>
                                    </p:anim>
                                    <p:anim calcmode="lin" valueType="num">
                                      <p:cBhvr>
                                        <p:cTn id="9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additive="base">
                                        <p:cTn id="99" dur="500" fill="hold"/>
                                        <p:tgtEl>
                                          <p:spTgt spid="63"/>
                                        </p:tgtEl>
                                        <p:attrNameLst>
                                          <p:attrName>ppt_x</p:attrName>
                                        </p:attrNameLst>
                                      </p:cBhvr>
                                      <p:tavLst>
                                        <p:tav tm="0">
                                          <p:val>
                                            <p:strVal val="#ppt_x"/>
                                          </p:val>
                                        </p:tav>
                                        <p:tav tm="100000">
                                          <p:val>
                                            <p:strVal val="#ppt_x"/>
                                          </p:val>
                                        </p:tav>
                                      </p:tavLst>
                                    </p:anim>
                                    <p:anim calcmode="lin" valueType="num">
                                      <p:cBhvr additive="base">
                                        <p:cTn id="10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1000"/>
                                        <p:tgtEl>
                                          <p:spTgt spid="59"/>
                                        </p:tgtEl>
                                      </p:cBhvr>
                                    </p:animEffect>
                                    <p:anim calcmode="lin" valueType="num">
                                      <p:cBhvr>
                                        <p:cTn id="106" dur="1000" fill="hold"/>
                                        <p:tgtEl>
                                          <p:spTgt spid="59"/>
                                        </p:tgtEl>
                                        <p:attrNameLst>
                                          <p:attrName>ppt_x</p:attrName>
                                        </p:attrNameLst>
                                      </p:cBhvr>
                                      <p:tavLst>
                                        <p:tav tm="0">
                                          <p:val>
                                            <p:strVal val="#ppt_x"/>
                                          </p:val>
                                        </p:tav>
                                        <p:tav tm="100000">
                                          <p:val>
                                            <p:strVal val="#ppt_x"/>
                                          </p:val>
                                        </p:tav>
                                      </p:tavLst>
                                    </p:anim>
                                    <p:anim calcmode="lin" valueType="num">
                                      <p:cBhvr>
                                        <p:cTn id="10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68"/>
                                        </p:tgtEl>
                                        <p:attrNameLst>
                                          <p:attrName>style.visibility</p:attrName>
                                        </p:attrNameLst>
                                      </p:cBhvr>
                                      <p:to>
                                        <p:strVal val="visible"/>
                                      </p:to>
                                    </p:set>
                                    <p:anim calcmode="lin" valueType="num">
                                      <p:cBhvr additive="base">
                                        <p:cTn id="112" dur="500" fill="hold"/>
                                        <p:tgtEl>
                                          <p:spTgt spid="68"/>
                                        </p:tgtEl>
                                        <p:attrNameLst>
                                          <p:attrName>ppt_x</p:attrName>
                                        </p:attrNameLst>
                                      </p:cBhvr>
                                      <p:tavLst>
                                        <p:tav tm="0">
                                          <p:val>
                                            <p:strVal val="#ppt_x"/>
                                          </p:val>
                                        </p:tav>
                                        <p:tav tm="100000">
                                          <p:val>
                                            <p:strVal val="#ppt_x"/>
                                          </p:val>
                                        </p:tav>
                                      </p:tavLst>
                                    </p:anim>
                                    <p:anim calcmode="lin" valueType="num">
                                      <p:cBhvr additive="base">
                                        <p:cTn id="113"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1000"/>
                                        <p:tgtEl>
                                          <p:spTgt spid="62"/>
                                        </p:tgtEl>
                                      </p:cBhvr>
                                    </p:animEffect>
                                    <p:anim calcmode="lin" valueType="num">
                                      <p:cBhvr>
                                        <p:cTn id="119" dur="1000" fill="hold"/>
                                        <p:tgtEl>
                                          <p:spTgt spid="62"/>
                                        </p:tgtEl>
                                        <p:attrNameLst>
                                          <p:attrName>ppt_x</p:attrName>
                                        </p:attrNameLst>
                                      </p:cBhvr>
                                      <p:tavLst>
                                        <p:tav tm="0">
                                          <p:val>
                                            <p:strVal val="#ppt_x"/>
                                          </p:val>
                                        </p:tav>
                                        <p:tav tm="100000">
                                          <p:val>
                                            <p:strVal val="#ppt_x"/>
                                          </p:val>
                                        </p:tav>
                                      </p:tavLst>
                                    </p:anim>
                                    <p:anim calcmode="lin" valueType="num">
                                      <p:cBhvr>
                                        <p:cTn id="120"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60"/>
                                        </p:tgtEl>
                                        <p:attrNameLst>
                                          <p:attrName>style.visibility</p:attrName>
                                        </p:attrNameLst>
                                      </p:cBhvr>
                                      <p:to>
                                        <p:strVal val="visible"/>
                                      </p:to>
                                    </p:set>
                                    <p:anim calcmode="lin" valueType="num">
                                      <p:cBhvr additive="base">
                                        <p:cTn id="125" dur="500" fill="hold"/>
                                        <p:tgtEl>
                                          <p:spTgt spid="60"/>
                                        </p:tgtEl>
                                        <p:attrNameLst>
                                          <p:attrName>ppt_x</p:attrName>
                                        </p:attrNameLst>
                                      </p:cBhvr>
                                      <p:tavLst>
                                        <p:tav tm="0">
                                          <p:val>
                                            <p:strVal val="#ppt_x"/>
                                          </p:val>
                                        </p:tav>
                                        <p:tav tm="100000">
                                          <p:val>
                                            <p:strVal val="#ppt_x"/>
                                          </p:val>
                                        </p:tav>
                                      </p:tavLst>
                                    </p:anim>
                                    <p:anim calcmode="lin" valueType="num">
                                      <p:cBhvr additive="base">
                                        <p:cTn id="12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1000"/>
                                        <p:tgtEl>
                                          <p:spTgt spid="66"/>
                                        </p:tgtEl>
                                      </p:cBhvr>
                                    </p:animEffect>
                                    <p:anim calcmode="lin" valueType="num">
                                      <p:cBhvr>
                                        <p:cTn id="132" dur="1000" fill="hold"/>
                                        <p:tgtEl>
                                          <p:spTgt spid="66"/>
                                        </p:tgtEl>
                                        <p:attrNameLst>
                                          <p:attrName>ppt_x</p:attrName>
                                        </p:attrNameLst>
                                      </p:cBhvr>
                                      <p:tavLst>
                                        <p:tav tm="0">
                                          <p:val>
                                            <p:strVal val="#ppt_x"/>
                                          </p:val>
                                        </p:tav>
                                        <p:tav tm="100000">
                                          <p:val>
                                            <p:strVal val="#ppt_x"/>
                                          </p:val>
                                        </p:tav>
                                      </p:tavLst>
                                    </p:anim>
                                    <p:anim calcmode="lin" valueType="num">
                                      <p:cBhvr>
                                        <p:cTn id="13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69"/>
                                        </p:tgtEl>
                                        <p:attrNameLst>
                                          <p:attrName>style.visibility</p:attrName>
                                        </p:attrNameLst>
                                      </p:cBhvr>
                                      <p:to>
                                        <p:strVal val="visible"/>
                                      </p:to>
                                    </p:set>
                                    <p:anim calcmode="lin" valueType="num">
                                      <p:cBhvr additive="base">
                                        <p:cTn id="138" dur="500" fill="hold"/>
                                        <p:tgtEl>
                                          <p:spTgt spid="69"/>
                                        </p:tgtEl>
                                        <p:attrNameLst>
                                          <p:attrName>ppt_x</p:attrName>
                                        </p:attrNameLst>
                                      </p:cBhvr>
                                      <p:tavLst>
                                        <p:tav tm="0">
                                          <p:val>
                                            <p:strVal val="#ppt_x"/>
                                          </p:val>
                                        </p:tav>
                                        <p:tav tm="100000">
                                          <p:val>
                                            <p:strVal val="#ppt_x"/>
                                          </p:val>
                                        </p:tav>
                                      </p:tavLst>
                                    </p:anim>
                                    <p:anim calcmode="lin" valueType="num">
                                      <p:cBhvr additive="base">
                                        <p:cTn id="139"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61"/>
                                        </p:tgtEl>
                                        <p:attrNameLst>
                                          <p:attrName>style.visibility</p:attrName>
                                        </p:attrNameLst>
                                      </p:cBhvr>
                                      <p:to>
                                        <p:strVal val="visible"/>
                                      </p:to>
                                    </p:set>
                                    <p:anim calcmode="lin" valueType="num">
                                      <p:cBhvr additive="base">
                                        <p:cTn id="144" dur="500" fill="hold"/>
                                        <p:tgtEl>
                                          <p:spTgt spid="61"/>
                                        </p:tgtEl>
                                        <p:attrNameLst>
                                          <p:attrName>ppt_x</p:attrName>
                                        </p:attrNameLst>
                                      </p:cBhvr>
                                      <p:tavLst>
                                        <p:tav tm="0">
                                          <p:val>
                                            <p:strVal val="#ppt_x"/>
                                          </p:val>
                                        </p:tav>
                                        <p:tav tm="100000">
                                          <p:val>
                                            <p:strVal val="#ppt_x"/>
                                          </p:val>
                                        </p:tav>
                                      </p:tavLst>
                                    </p:anim>
                                    <p:anim calcmode="lin" valueType="num">
                                      <p:cBhvr additive="base">
                                        <p:cTn id="14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65"/>
                                        </p:tgtEl>
                                        <p:attrNameLst>
                                          <p:attrName>style.visibility</p:attrName>
                                        </p:attrNameLst>
                                      </p:cBhvr>
                                      <p:to>
                                        <p:strVal val="visible"/>
                                      </p:to>
                                    </p:set>
                                    <p:anim calcmode="lin" valueType="num">
                                      <p:cBhvr additive="base">
                                        <p:cTn id="150" dur="500" fill="hold"/>
                                        <p:tgtEl>
                                          <p:spTgt spid="65"/>
                                        </p:tgtEl>
                                        <p:attrNameLst>
                                          <p:attrName>ppt_x</p:attrName>
                                        </p:attrNameLst>
                                      </p:cBhvr>
                                      <p:tavLst>
                                        <p:tav tm="0">
                                          <p:val>
                                            <p:strVal val="#ppt_x"/>
                                          </p:val>
                                        </p:tav>
                                        <p:tav tm="100000">
                                          <p:val>
                                            <p:strVal val="#ppt_x"/>
                                          </p:val>
                                        </p:tav>
                                      </p:tavLst>
                                    </p:anim>
                                    <p:anim calcmode="lin" valueType="num">
                                      <p:cBhvr additive="base">
                                        <p:cTn id="15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nodeType="click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1000"/>
                                        <p:tgtEl>
                                          <p:spTgt spid="67"/>
                                        </p:tgtEl>
                                      </p:cBhvr>
                                    </p:animEffect>
                                    <p:anim calcmode="lin" valueType="num">
                                      <p:cBhvr>
                                        <p:cTn id="157" dur="1000" fill="hold"/>
                                        <p:tgtEl>
                                          <p:spTgt spid="67"/>
                                        </p:tgtEl>
                                        <p:attrNameLst>
                                          <p:attrName>ppt_x</p:attrName>
                                        </p:attrNameLst>
                                      </p:cBhvr>
                                      <p:tavLst>
                                        <p:tav tm="0">
                                          <p:val>
                                            <p:strVal val="#ppt_x"/>
                                          </p:val>
                                        </p:tav>
                                        <p:tav tm="100000">
                                          <p:val>
                                            <p:strVal val="#ppt_x"/>
                                          </p:val>
                                        </p:tav>
                                      </p:tavLst>
                                    </p:anim>
                                    <p:anim calcmode="lin" valueType="num">
                                      <p:cBhvr>
                                        <p:cTn id="158"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64"/>
                                        </p:tgtEl>
                                        <p:attrNameLst>
                                          <p:attrName>style.visibility</p:attrName>
                                        </p:attrNameLst>
                                      </p:cBhvr>
                                      <p:to>
                                        <p:strVal val="visible"/>
                                      </p:to>
                                    </p:set>
                                    <p:anim calcmode="lin" valueType="num">
                                      <p:cBhvr additive="base">
                                        <p:cTn id="163" dur="500" fill="hold"/>
                                        <p:tgtEl>
                                          <p:spTgt spid="64"/>
                                        </p:tgtEl>
                                        <p:attrNameLst>
                                          <p:attrName>ppt_x</p:attrName>
                                        </p:attrNameLst>
                                      </p:cBhvr>
                                      <p:tavLst>
                                        <p:tav tm="0">
                                          <p:val>
                                            <p:strVal val="#ppt_x"/>
                                          </p:val>
                                        </p:tav>
                                        <p:tav tm="100000">
                                          <p:val>
                                            <p:strVal val="#ppt_x"/>
                                          </p:val>
                                        </p:tav>
                                      </p:tavLst>
                                    </p:anim>
                                    <p:anim calcmode="lin" valueType="num">
                                      <p:cBhvr additive="base">
                                        <p:cTn id="164"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nodeType="clickEffect">
                                  <p:stCondLst>
                                    <p:cond delay="0"/>
                                  </p:stCondLst>
                                  <p:childTnLst>
                                    <p:set>
                                      <p:cBhvr>
                                        <p:cTn id="168" dur="1" fill="hold">
                                          <p:stCondLst>
                                            <p:cond delay="0"/>
                                          </p:stCondLst>
                                        </p:cTn>
                                        <p:tgtEl>
                                          <p:spTgt spid="70"/>
                                        </p:tgtEl>
                                        <p:attrNameLst>
                                          <p:attrName>style.visibility</p:attrName>
                                        </p:attrNameLst>
                                      </p:cBhvr>
                                      <p:to>
                                        <p:strVal val="visible"/>
                                      </p:to>
                                    </p:set>
                                    <p:animEffect transition="in" filter="fade">
                                      <p:cBhvr>
                                        <p:cTn id="169" dur="1000"/>
                                        <p:tgtEl>
                                          <p:spTgt spid="70"/>
                                        </p:tgtEl>
                                      </p:cBhvr>
                                    </p:animEffect>
                                    <p:anim calcmode="lin" valueType="num">
                                      <p:cBhvr>
                                        <p:cTn id="170" dur="1000" fill="hold"/>
                                        <p:tgtEl>
                                          <p:spTgt spid="70"/>
                                        </p:tgtEl>
                                        <p:attrNameLst>
                                          <p:attrName>ppt_x</p:attrName>
                                        </p:attrNameLst>
                                      </p:cBhvr>
                                      <p:tavLst>
                                        <p:tav tm="0">
                                          <p:val>
                                            <p:strVal val="#ppt_x"/>
                                          </p:val>
                                        </p:tav>
                                        <p:tav tm="100000">
                                          <p:val>
                                            <p:strVal val="#ppt_x"/>
                                          </p:val>
                                        </p:tav>
                                      </p:tavLst>
                                    </p:anim>
                                    <p:anim calcmode="lin" valueType="num">
                                      <p:cBhvr>
                                        <p:cTn id="171"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nodeType="clickEffect">
                                  <p:stCondLst>
                                    <p:cond delay="0"/>
                                  </p:stCondLst>
                                  <p:childTnLst>
                                    <p:set>
                                      <p:cBhvr>
                                        <p:cTn id="175" dur="1" fill="hold">
                                          <p:stCondLst>
                                            <p:cond delay="0"/>
                                          </p:stCondLst>
                                        </p:cTn>
                                        <p:tgtEl>
                                          <p:spTgt spid="71"/>
                                        </p:tgtEl>
                                        <p:attrNameLst>
                                          <p:attrName>style.visibility</p:attrName>
                                        </p:attrNameLst>
                                      </p:cBhvr>
                                      <p:to>
                                        <p:strVal val="visible"/>
                                      </p:to>
                                    </p:set>
                                    <p:animEffect transition="in" filter="fade">
                                      <p:cBhvr>
                                        <p:cTn id="176" dur="1000"/>
                                        <p:tgtEl>
                                          <p:spTgt spid="71"/>
                                        </p:tgtEl>
                                      </p:cBhvr>
                                    </p:animEffect>
                                    <p:anim calcmode="lin" valueType="num">
                                      <p:cBhvr>
                                        <p:cTn id="177" dur="1000" fill="hold"/>
                                        <p:tgtEl>
                                          <p:spTgt spid="71"/>
                                        </p:tgtEl>
                                        <p:attrNameLst>
                                          <p:attrName>ppt_x</p:attrName>
                                        </p:attrNameLst>
                                      </p:cBhvr>
                                      <p:tavLst>
                                        <p:tav tm="0">
                                          <p:val>
                                            <p:strVal val="#ppt_x"/>
                                          </p:val>
                                        </p:tav>
                                        <p:tav tm="100000">
                                          <p:val>
                                            <p:strVal val="#ppt_x"/>
                                          </p:val>
                                        </p:tav>
                                      </p:tavLst>
                                    </p:anim>
                                    <p:anim calcmode="lin" valueType="num">
                                      <p:cBhvr>
                                        <p:cTn id="178"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nodeType="clickEffect">
                                  <p:stCondLst>
                                    <p:cond delay="0"/>
                                  </p:stCondLst>
                                  <p:childTnLst>
                                    <p:set>
                                      <p:cBhvr>
                                        <p:cTn id="182" dur="1" fill="hold">
                                          <p:stCondLst>
                                            <p:cond delay="0"/>
                                          </p:stCondLst>
                                        </p:cTn>
                                        <p:tgtEl>
                                          <p:spTgt spid="72"/>
                                        </p:tgtEl>
                                        <p:attrNameLst>
                                          <p:attrName>style.visibility</p:attrName>
                                        </p:attrNameLst>
                                      </p:cBhvr>
                                      <p:to>
                                        <p:strVal val="visible"/>
                                      </p:to>
                                    </p:set>
                                    <p:animEffect transition="in" filter="fade">
                                      <p:cBhvr>
                                        <p:cTn id="183" dur="1000"/>
                                        <p:tgtEl>
                                          <p:spTgt spid="72"/>
                                        </p:tgtEl>
                                      </p:cBhvr>
                                    </p:animEffect>
                                    <p:anim calcmode="lin" valueType="num">
                                      <p:cBhvr>
                                        <p:cTn id="184" dur="1000" fill="hold"/>
                                        <p:tgtEl>
                                          <p:spTgt spid="72"/>
                                        </p:tgtEl>
                                        <p:attrNameLst>
                                          <p:attrName>ppt_x</p:attrName>
                                        </p:attrNameLst>
                                      </p:cBhvr>
                                      <p:tavLst>
                                        <p:tav tm="0">
                                          <p:val>
                                            <p:strVal val="#ppt_x"/>
                                          </p:val>
                                        </p:tav>
                                        <p:tav tm="100000">
                                          <p:val>
                                            <p:strVal val="#ppt_x"/>
                                          </p:val>
                                        </p:tav>
                                      </p:tavLst>
                                    </p:anim>
                                    <p:anim calcmode="lin" valueType="num">
                                      <p:cBhvr>
                                        <p:cTn id="185"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nodeType="clickEffect">
                                  <p:stCondLst>
                                    <p:cond delay="0"/>
                                  </p:stCondLst>
                                  <p:childTnLst>
                                    <p:set>
                                      <p:cBhvr>
                                        <p:cTn id="189" dur="1" fill="hold">
                                          <p:stCondLst>
                                            <p:cond delay="0"/>
                                          </p:stCondLst>
                                        </p:cTn>
                                        <p:tgtEl>
                                          <p:spTgt spid="86"/>
                                        </p:tgtEl>
                                        <p:attrNameLst>
                                          <p:attrName>style.visibility</p:attrName>
                                        </p:attrNameLst>
                                      </p:cBhvr>
                                      <p:to>
                                        <p:strVal val="visible"/>
                                      </p:to>
                                    </p:set>
                                    <p:anim calcmode="lin" valueType="num">
                                      <p:cBhvr additive="base">
                                        <p:cTn id="190" dur="500" fill="hold"/>
                                        <p:tgtEl>
                                          <p:spTgt spid="86"/>
                                        </p:tgtEl>
                                        <p:attrNameLst>
                                          <p:attrName>ppt_x</p:attrName>
                                        </p:attrNameLst>
                                      </p:cBhvr>
                                      <p:tavLst>
                                        <p:tav tm="0">
                                          <p:val>
                                            <p:strVal val="#ppt_x"/>
                                          </p:val>
                                        </p:tav>
                                        <p:tav tm="100000">
                                          <p:val>
                                            <p:strVal val="#ppt_x"/>
                                          </p:val>
                                        </p:tav>
                                      </p:tavLst>
                                    </p:anim>
                                    <p:anim calcmode="lin" valueType="num">
                                      <p:cBhvr additive="base">
                                        <p:cTn id="191" dur="500" fill="hold"/>
                                        <p:tgtEl>
                                          <p:spTgt spid="86"/>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92"/>
                                        </p:tgtEl>
                                        <p:attrNameLst>
                                          <p:attrName>style.visibility</p:attrName>
                                        </p:attrNameLst>
                                      </p:cBhvr>
                                      <p:to>
                                        <p:strVal val="visible"/>
                                      </p:to>
                                    </p:set>
                                    <p:anim calcmode="lin" valueType="num">
                                      <p:cBhvr additive="base">
                                        <p:cTn id="194" dur="500" fill="hold"/>
                                        <p:tgtEl>
                                          <p:spTgt spid="92"/>
                                        </p:tgtEl>
                                        <p:attrNameLst>
                                          <p:attrName>ppt_x</p:attrName>
                                        </p:attrNameLst>
                                      </p:cBhvr>
                                      <p:tavLst>
                                        <p:tav tm="0">
                                          <p:val>
                                            <p:strVal val="#ppt_x"/>
                                          </p:val>
                                        </p:tav>
                                        <p:tav tm="100000">
                                          <p:val>
                                            <p:strVal val="#ppt_x"/>
                                          </p:val>
                                        </p:tav>
                                      </p:tavLst>
                                    </p:anim>
                                    <p:anim calcmode="lin" valueType="num">
                                      <p:cBhvr additive="base">
                                        <p:cTn id="195"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85"/>
                                        </p:tgtEl>
                                        <p:attrNameLst>
                                          <p:attrName>style.visibility</p:attrName>
                                        </p:attrNameLst>
                                      </p:cBhvr>
                                      <p:to>
                                        <p:strVal val="visible"/>
                                      </p:to>
                                    </p:set>
                                    <p:animEffect transition="in" filter="fade">
                                      <p:cBhvr>
                                        <p:cTn id="200" dur="1000"/>
                                        <p:tgtEl>
                                          <p:spTgt spid="85"/>
                                        </p:tgtEl>
                                      </p:cBhvr>
                                    </p:animEffect>
                                    <p:anim calcmode="lin" valueType="num">
                                      <p:cBhvr>
                                        <p:cTn id="201" dur="1000" fill="hold"/>
                                        <p:tgtEl>
                                          <p:spTgt spid="85"/>
                                        </p:tgtEl>
                                        <p:attrNameLst>
                                          <p:attrName>ppt_x</p:attrName>
                                        </p:attrNameLst>
                                      </p:cBhvr>
                                      <p:tavLst>
                                        <p:tav tm="0">
                                          <p:val>
                                            <p:strVal val="#ppt_x"/>
                                          </p:val>
                                        </p:tav>
                                        <p:tav tm="100000">
                                          <p:val>
                                            <p:strVal val="#ppt_x"/>
                                          </p:val>
                                        </p:tav>
                                      </p:tavLst>
                                    </p:anim>
                                    <p:anim calcmode="lin" valueType="num">
                                      <p:cBhvr>
                                        <p:cTn id="202"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grpId="0" nodeType="clickEffect">
                                  <p:stCondLst>
                                    <p:cond delay="0"/>
                                  </p:stCondLst>
                                  <p:childTnLst>
                                    <p:set>
                                      <p:cBhvr>
                                        <p:cTn id="206" dur="1" fill="hold">
                                          <p:stCondLst>
                                            <p:cond delay="0"/>
                                          </p:stCondLst>
                                        </p:cTn>
                                        <p:tgtEl>
                                          <p:spTgt spid="93"/>
                                        </p:tgtEl>
                                        <p:attrNameLst>
                                          <p:attrName>style.visibility</p:attrName>
                                        </p:attrNameLst>
                                      </p:cBhvr>
                                      <p:to>
                                        <p:strVal val="visible"/>
                                      </p:to>
                                    </p:set>
                                    <p:animEffect transition="in" filter="fade">
                                      <p:cBhvr>
                                        <p:cTn id="207" dur="1000"/>
                                        <p:tgtEl>
                                          <p:spTgt spid="93"/>
                                        </p:tgtEl>
                                      </p:cBhvr>
                                    </p:animEffect>
                                    <p:anim calcmode="lin" valueType="num">
                                      <p:cBhvr>
                                        <p:cTn id="208" dur="1000" fill="hold"/>
                                        <p:tgtEl>
                                          <p:spTgt spid="93"/>
                                        </p:tgtEl>
                                        <p:attrNameLst>
                                          <p:attrName>ppt_x</p:attrName>
                                        </p:attrNameLst>
                                      </p:cBhvr>
                                      <p:tavLst>
                                        <p:tav tm="0">
                                          <p:val>
                                            <p:strVal val="#ppt_x"/>
                                          </p:val>
                                        </p:tav>
                                        <p:tav tm="100000">
                                          <p:val>
                                            <p:strVal val="#ppt_x"/>
                                          </p:val>
                                        </p:tav>
                                      </p:tavLst>
                                    </p:anim>
                                    <p:anim calcmode="lin" valueType="num">
                                      <p:cBhvr>
                                        <p:cTn id="209"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nodeType="clickEffect">
                                  <p:stCondLst>
                                    <p:cond delay="0"/>
                                  </p:stCondLst>
                                  <p:childTnLst>
                                    <p:set>
                                      <p:cBhvr>
                                        <p:cTn id="213" dur="1" fill="hold">
                                          <p:stCondLst>
                                            <p:cond delay="0"/>
                                          </p:stCondLst>
                                        </p:cTn>
                                        <p:tgtEl>
                                          <p:spTgt spid="94"/>
                                        </p:tgtEl>
                                        <p:attrNameLst>
                                          <p:attrName>style.visibility</p:attrName>
                                        </p:attrNameLst>
                                      </p:cBhvr>
                                      <p:to>
                                        <p:strVal val="visible"/>
                                      </p:to>
                                    </p:set>
                                    <p:animEffect transition="in" filter="wipe(left)">
                                      <p:cBhvr>
                                        <p:cTn id="21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25" grpId="0"/>
      <p:bldP spid="40" grpId="0"/>
      <p:bldP spid="42" grpId="0"/>
      <p:bldP spid="60" grpId="0" animBg="1"/>
      <p:bldP spid="61" grpId="0" animBg="1"/>
      <p:bldP spid="62" grpId="0"/>
      <p:bldP spid="63" grpId="0" animBg="1"/>
      <p:bldP spid="64" grpId="0" animBg="1"/>
      <p:bldP spid="65" grpId="0" animBg="1"/>
      <p:bldP spid="68" grpId="0" animBg="1"/>
      <p:bldP spid="69" grpId="0" animBg="1"/>
      <p:bldP spid="92" grpId="0" animBg="1"/>
      <p:bldP spid="9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73669" y="159416"/>
            <a:ext cx="6652572" cy="2092881"/>
          </a:xfrm>
          <a:prstGeom prst="rect">
            <a:avLst/>
          </a:prstGeom>
        </p:spPr>
        <p:txBody>
          <a:bodyPr wrap="square">
            <a:spAutoFit/>
          </a:bodyPr>
          <a:lstStyle/>
          <a:p>
            <a:r>
              <a:rPr lang="zh-CN" altLang="en-US" sz="2600" b="1" dirty="0">
                <a:solidFill>
                  <a:srgbClr val="FF0000"/>
                </a:solidFill>
              </a:rPr>
              <a:t>练习：</a:t>
            </a:r>
            <a:r>
              <a:rPr lang="zh-CN" altLang="en-US" sz="2600" b="1" dirty="0">
                <a:solidFill>
                  <a:srgbClr val="0000FF"/>
                </a:solidFill>
              </a:rPr>
              <a:t>一束单色平面偏振光，垂直投射到一块用方解石（</a:t>
            </a:r>
            <a:r>
              <a:rPr lang="zh-CN" altLang="en-US" sz="2600" b="1" dirty="0">
                <a:solidFill>
                  <a:srgbClr val="FF0000"/>
                </a:solidFill>
              </a:rPr>
              <a:t>负晶体</a:t>
            </a:r>
            <a:r>
              <a:rPr lang="zh-CN" altLang="en-US" sz="2600" b="1" dirty="0">
                <a:solidFill>
                  <a:srgbClr val="0000FF"/>
                </a:solidFill>
              </a:rPr>
              <a:t>）制成的四分之一波片（对于投射光的频率而言）上，如图所示．如果入射光的振动面与光轴成</a:t>
            </a:r>
            <a:r>
              <a:rPr lang="en-US" altLang="zh-CN" sz="2600" b="1" dirty="0">
                <a:solidFill>
                  <a:srgbClr val="FF0000"/>
                </a:solidFill>
              </a:rPr>
              <a:t>30°</a:t>
            </a:r>
            <a:r>
              <a:rPr lang="zh-CN" altLang="en-US" sz="2600" b="1" dirty="0">
                <a:solidFill>
                  <a:srgbClr val="0000FF"/>
                </a:solidFill>
              </a:rPr>
              <a:t>角，则对着光看从波片射出的光是</a:t>
            </a:r>
          </a:p>
        </p:txBody>
      </p:sp>
      <p:grpSp>
        <p:nvGrpSpPr>
          <p:cNvPr id="3" name="Group 1027"/>
          <p:cNvGrpSpPr>
            <a:grpSpLocks/>
          </p:cNvGrpSpPr>
          <p:nvPr/>
        </p:nvGrpSpPr>
        <p:grpSpPr bwMode="auto">
          <a:xfrm>
            <a:off x="7507797" y="3934481"/>
            <a:ext cx="1028700" cy="2609850"/>
            <a:chOff x="1008" y="2424"/>
            <a:chExt cx="648" cy="1644"/>
          </a:xfrm>
          <a:solidFill>
            <a:srgbClr val="FFFF00"/>
          </a:solidFill>
        </p:grpSpPr>
        <p:grpSp>
          <p:nvGrpSpPr>
            <p:cNvPr id="4" name="Group 1028"/>
            <p:cNvGrpSpPr>
              <a:grpSpLocks/>
            </p:cNvGrpSpPr>
            <p:nvPr/>
          </p:nvGrpSpPr>
          <p:grpSpPr bwMode="auto">
            <a:xfrm>
              <a:off x="1008" y="2424"/>
              <a:ext cx="648" cy="1644"/>
              <a:chOff x="2172" y="936"/>
              <a:chExt cx="648" cy="1644"/>
            </a:xfrm>
            <a:grpFill/>
          </p:grpSpPr>
          <p:sp>
            <p:nvSpPr>
              <p:cNvPr id="6"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032"/>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 name="Group 43"/>
          <p:cNvGrpSpPr>
            <a:grpSpLocks/>
          </p:cNvGrpSpPr>
          <p:nvPr/>
        </p:nvGrpSpPr>
        <p:grpSpPr bwMode="auto">
          <a:xfrm>
            <a:off x="6155379" y="4926720"/>
            <a:ext cx="1352419" cy="492125"/>
            <a:chOff x="2316" y="710"/>
            <a:chExt cx="997" cy="310"/>
          </a:xfrm>
        </p:grpSpPr>
        <p:sp>
          <p:nvSpPr>
            <p:cNvPr id="10" name="Line 13"/>
            <p:cNvSpPr>
              <a:spLocks noChangeShapeType="1"/>
            </p:cNvSpPr>
            <p:nvPr/>
          </p:nvSpPr>
          <p:spPr bwMode="auto">
            <a:xfrm>
              <a:off x="2316" y="876"/>
              <a:ext cx="997" cy="8"/>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40"/>
            <p:cNvSpPr>
              <a:spLocks noChangeShapeType="1"/>
            </p:cNvSpPr>
            <p:nvPr/>
          </p:nvSpPr>
          <p:spPr bwMode="auto">
            <a:xfrm flipH="1">
              <a:off x="2936" y="710"/>
              <a:ext cx="258" cy="31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41"/>
            <p:cNvSpPr>
              <a:spLocks noChangeShapeType="1"/>
            </p:cNvSpPr>
            <p:nvPr/>
          </p:nvSpPr>
          <p:spPr bwMode="auto">
            <a:xfrm flipH="1">
              <a:off x="2651" y="712"/>
              <a:ext cx="225"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42"/>
            <p:cNvSpPr>
              <a:spLocks noChangeShapeType="1"/>
            </p:cNvSpPr>
            <p:nvPr/>
          </p:nvSpPr>
          <p:spPr bwMode="auto">
            <a:xfrm flipH="1">
              <a:off x="2342" y="720"/>
              <a:ext cx="219"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4" name="Line 41"/>
          <p:cNvSpPr>
            <a:spLocks noChangeShapeType="1"/>
          </p:cNvSpPr>
          <p:nvPr/>
        </p:nvSpPr>
        <p:spPr bwMode="auto">
          <a:xfrm flipH="1">
            <a:off x="7610602" y="4736166"/>
            <a:ext cx="518290" cy="818196"/>
          </a:xfrm>
          <a:prstGeom prst="line">
            <a:avLst/>
          </a:prstGeom>
          <a:noFill/>
          <a:ln w="38100">
            <a:solidFill>
              <a:schemeClr val="tx1"/>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Arc 12"/>
          <p:cNvSpPr>
            <a:spLocks/>
          </p:cNvSpPr>
          <p:nvPr/>
        </p:nvSpPr>
        <p:spPr bwMode="auto">
          <a:xfrm rot="10500393" flipH="1" flipV="1">
            <a:off x="7713291" y="4773297"/>
            <a:ext cx="312913" cy="192488"/>
          </a:xfrm>
          <a:custGeom>
            <a:avLst/>
            <a:gdLst>
              <a:gd name="T0" fmla="*/ 36 w 21600"/>
              <a:gd name="T1" fmla="*/ 0 h 20012"/>
              <a:gd name="T2" fmla="*/ 96 w 21600"/>
              <a:gd name="T3" fmla="*/ 178 h 20012"/>
              <a:gd name="T4" fmla="*/ 0 w 21600"/>
              <a:gd name="T5" fmla="*/ 178 h 20012"/>
              <a:gd name="T6" fmla="*/ 0 60000 65536"/>
              <a:gd name="T7" fmla="*/ 0 60000 65536"/>
              <a:gd name="T8" fmla="*/ 0 60000 65536"/>
            </a:gdLst>
            <a:ahLst/>
            <a:cxnLst>
              <a:cxn ang="T6">
                <a:pos x="T0" y="T1"/>
              </a:cxn>
              <a:cxn ang="T7">
                <a:pos x="T2" y="T3"/>
              </a:cxn>
              <a:cxn ang="T8">
                <a:pos x="T4" y="T5"/>
              </a:cxn>
            </a:cxnLst>
            <a:rect l="0" t="0" r="r" b="b"/>
            <a:pathLst>
              <a:path w="21600" h="20012" fill="none" extrusionOk="0">
                <a:moveTo>
                  <a:pt x="8129" y="0"/>
                </a:moveTo>
                <a:cubicBezTo>
                  <a:pt x="16273" y="3308"/>
                  <a:pt x="21600" y="11222"/>
                  <a:pt x="21600" y="20012"/>
                </a:cubicBezTo>
              </a:path>
              <a:path w="21600" h="20012" stroke="0" extrusionOk="0">
                <a:moveTo>
                  <a:pt x="8129" y="0"/>
                </a:moveTo>
                <a:cubicBezTo>
                  <a:pt x="16273" y="3308"/>
                  <a:pt x="21600" y="11222"/>
                  <a:pt x="21600" y="20012"/>
                </a:cubicBezTo>
                <a:lnTo>
                  <a:pt x="0" y="20012"/>
                </a:lnTo>
                <a:lnTo>
                  <a:pt x="8129"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矩形 15"/>
          <p:cNvSpPr/>
          <p:nvPr/>
        </p:nvSpPr>
        <p:spPr>
          <a:xfrm>
            <a:off x="7895397" y="3688161"/>
            <a:ext cx="910827" cy="523220"/>
          </a:xfrm>
          <a:prstGeom prst="rect">
            <a:avLst/>
          </a:prstGeom>
        </p:spPr>
        <p:txBody>
          <a:bodyPr wrap="none">
            <a:spAutoFit/>
          </a:bodyPr>
          <a:lstStyle/>
          <a:p>
            <a:r>
              <a:rPr lang="en-US" altLang="zh-CN" sz="2800" b="1" dirty="0">
                <a:solidFill>
                  <a:srgbClr val="0000FF"/>
                </a:solidFill>
              </a:rPr>
              <a:t>30°</a:t>
            </a:r>
            <a:endParaRPr lang="zh-CN" altLang="en-US" sz="2800" dirty="0">
              <a:solidFill>
                <a:srgbClr val="0000FF"/>
              </a:solidFill>
            </a:endParaRPr>
          </a:p>
        </p:txBody>
      </p:sp>
      <p:sp>
        <p:nvSpPr>
          <p:cNvPr id="17" name="矩形 16"/>
          <p:cNvSpPr/>
          <p:nvPr/>
        </p:nvSpPr>
        <p:spPr>
          <a:xfrm>
            <a:off x="1808105" y="2324840"/>
            <a:ext cx="6225882" cy="1692771"/>
          </a:xfrm>
          <a:prstGeom prst="rect">
            <a:avLst/>
          </a:prstGeom>
        </p:spPr>
        <p:txBody>
          <a:bodyPr wrap="square">
            <a:spAutoFit/>
          </a:bodyPr>
          <a:lstStyle/>
          <a:p>
            <a:r>
              <a:rPr lang="en-US" altLang="zh-CN" sz="2600" b="1" dirty="0">
                <a:solidFill>
                  <a:srgbClr val="FF00FF"/>
                </a:solidFill>
              </a:rPr>
              <a:t>(A) </a:t>
            </a:r>
            <a:r>
              <a:rPr lang="zh-CN" altLang="en-US" sz="2600" b="1" dirty="0">
                <a:solidFill>
                  <a:srgbClr val="FF00FF"/>
                </a:solidFill>
              </a:rPr>
              <a:t>逆时针方向旋转的圆偏振光．</a:t>
            </a:r>
          </a:p>
          <a:p>
            <a:r>
              <a:rPr lang="en-US" altLang="zh-CN" sz="2600" b="1" dirty="0">
                <a:solidFill>
                  <a:srgbClr val="009900"/>
                </a:solidFill>
              </a:rPr>
              <a:t>(B) </a:t>
            </a:r>
            <a:r>
              <a:rPr lang="zh-CN" altLang="en-US" sz="2600" b="1" dirty="0">
                <a:solidFill>
                  <a:srgbClr val="009900"/>
                </a:solidFill>
              </a:rPr>
              <a:t>逆时针方向旋转的椭圆偏振光．</a:t>
            </a:r>
          </a:p>
          <a:p>
            <a:r>
              <a:rPr lang="en-US" altLang="zh-CN" sz="2600" b="1" dirty="0">
                <a:solidFill>
                  <a:srgbClr val="CC3300"/>
                </a:solidFill>
              </a:rPr>
              <a:t>(C) </a:t>
            </a:r>
            <a:r>
              <a:rPr lang="zh-CN" altLang="en-US" sz="2600" b="1" dirty="0">
                <a:solidFill>
                  <a:srgbClr val="CC3300"/>
                </a:solidFill>
              </a:rPr>
              <a:t>顺时针方向旋转的圆偏振光．</a:t>
            </a:r>
          </a:p>
          <a:p>
            <a:r>
              <a:rPr lang="en-US" altLang="zh-CN" sz="2600" b="1" dirty="0">
                <a:solidFill>
                  <a:srgbClr val="9900CC"/>
                </a:solidFill>
              </a:rPr>
              <a:t>(D) </a:t>
            </a:r>
            <a:r>
              <a:rPr lang="zh-CN" altLang="en-US" sz="2600" b="1" dirty="0">
                <a:solidFill>
                  <a:srgbClr val="9900CC"/>
                </a:solidFill>
              </a:rPr>
              <a:t>顺时针方向旋转的椭圆偏振光．</a:t>
            </a:r>
          </a:p>
        </p:txBody>
      </p:sp>
      <p:grpSp>
        <p:nvGrpSpPr>
          <p:cNvPr id="18" name="Group 12"/>
          <p:cNvGrpSpPr>
            <a:grpSpLocks/>
          </p:cNvGrpSpPr>
          <p:nvPr/>
        </p:nvGrpSpPr>
        <p:grpSpPr bwMode="auto">
          <a:xfrm>
            <a:off x="7786520" y="3304244"/>
            <a:ext cx="2625725" cy="2940050"/>
            <a:chOff x="864" y="1869"/>
            <a:chExt cx="1654" cy="1852"/>
          </a:xfrm>
        </p:grpSpPr>
        <p:sp>
          <p:nvSpPr>
            <p:cNvPr id="19" name="Line 13"/>
            <p:cNvSpPr>
              <a:spLocks noChangeShapeType="1"/>
            </p:cNvSpPr>
            <p:nvPr/>
          </p:nvSpPr>
          <p:spPr bwMode="auto">
            <a:xfrm>
              <a:off x="864" y="3024"/>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20" name="Line 14"/>
            <p:cNvSpPr>
              <a:spLocks noChangeShapeType="1"/>
            </p:cNvSpPr>
            <p:nvPr/>
          </p:nvSpPr>
          <p:spPr bwMode="auto">
            <a:xfrm>
              <a:off x="864" y="2002"/>
              <a:ext cx="0" cy="1022"/>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21" name="Line 15"/>
            <p:cNvSpPr>
              <a:spLocks noChangeShapeType="1"/>
            </p:cNvSpPr>
            <p:nvPr/>
          </p:nvSpPr>
          <p:spPr bwMode="auto">
            <a:xfrm flipV="1">
              <a:off x="864" y="3022"/>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22" name="Text Box 22"/>
            <p:cNvSpPr txBox="1">
              <a:spLocks noChangeArrowheads="1"/>
            </p:cNvSpPr>
            <p:nvPr/>
          </p:nvSpPr>
          <p:spPr bwMode="auto">
            <a:xfrm>
              <a:off x="925" y="1869"/>
              <a:ext cx="22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x</a:t>
              </a:r>
            </a:p>
          </p:txBody>
        </p:sp>
        <p:sp>
          <p:nvSpPr>
            <p:cNvPr id="23" name="Text Box 23"/>
            <p:cNvSpPr txBox="1">
              <a:spLocks noChangeArrowheads="1"/>
            </p:cNvSpPr>
            <p:nvPr/>
          </p:nvSpPr>
          <p:spPr bwMode="auto">
            <a:xfrm>
              <a:off x="1135" y="348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y</a:t>
              </a:r>
            </a:p>
          </p:txBody>
        </p:sp>
        <p:sp>
          <p:nvSpPr>
            <p:cNvPr id="24" name="Text Box 24"/>
            <p:cNvSpPr txBox="1">
              <a:spLocks noChangeArrowheads="1"/>
            </p:cNvSpPr>
            <p:nvPr/>
          </p:nvSpPr>
          <p:spPr bwMode="auto">
            <a:xfrm>
              <a:off x="2337" y="2780"/>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z</a:t>
              </a:r>
            </a:p>
          </p:txBody>
        </p:sp>
      </p:grpSp>
      <p:sp>
        <p:nvSpPr>
          <p:cNvPr id="25" name="矩形 24"/>
          <p:cNvSpPr/>
          <p:nvPr/>
        </p:nvSpPr>
        <p:spPr>
          <a:xfrm>
            <a:off x="1924216" y="4432831"/>
            <a:ext cx="1266693" cy="523220"/>
          </a:xfrm>
          <a:prstGeom prst="rect">
            <a:avLst/>
          </a:prstGeom>
        </p:spPr>
        <p:txBody>
          <a:bodyPr wrap="none">
            <a:spAutoFit/>
          </a:bodyPr>
          <a:lstStyle/>
          <a:p>
            <a:r>
              <a:rPr lang="zh-CN" altLang="en-US" sz="2800" b="1" dirty="0">
                <a:solidFill>
                  <a:srgbClr val="FF00FF"/>
                </a:solidFill>
              </a:rPr>
              <a:t>入射光</a:t>
            </a:r>
            <a:endParaRPr lang="zh-CN" altLang="en-US" sz="2800" dirty="0">
              <a:solidFill>
                <a:srgbClr val="FF00FF"/>
              </a:solidFill>
            </a:endParaRPr>
          </a:p>
        </p:txBody>
      </p:sp>
      <p:grpSp>
        <p:nvGrpSpPr>
          <p:cNvPr id="26" name="Group 45"/>
          <p:cNvGrpSpPr>
            <a:grpSpLocks/>
          </p:cNvGrpSpPr>
          <p:nvPr/>
        </p:nvGrpSpPr>
        <p:grpSpPr bwMode="auto">
          <a:xfrm>
            <a:off x="2615073" y="4123444"/>
            <a:ext cx="2495550" cy="2590800"/>
            <a:chOff x="4138" y="2524"/>
            <a:chExt cx="1572" cy="1632"/>
          </a:xfrm>
        </p:grpSpPr>
        <p:sp>
          <p:nvSpPr>
            <p:cNvPr id="27" name="Rectangle 28"/>
            <p:cNvSpPr>
              <a:spLocks noChangeArrowheads="1"/>
            </p:cNvSpPr>
            <p:nvPr/>
          </p:nvSpPr>
          <p:spPr bwMode="auto">
            <a:xfrm>
              <a:off x="4900" y="2999"/>
              <a:ext cx="384" cy="38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28" name="Line 30"/>
            <p:cNvSpPr>
              <a:spLocks noChangeShapeType="1"/>
            </p:cNvSpPr>
            <p:nvPr/>
          </p:nvSpPr>
          <p:spPr bwMode="auto">
            <a:xfrm flipH="1">
              <a:off x="4168" y="3388"/>
              <a:ext cx="1488" cy="0"/>
            </a:xfrm>
            <a:prstGeom prst="line">
              <a:avLst/>
            </a:prstGeom>
            <a:noFill/>
            <a:ln w="38100">
              <a:solidFill>
                <a:srgbClr val="99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1"/>
            <p:cNvSpPr>
              <a:spLocks noChangeShapeType="1"/>
            </p:cNvSpPr>
            <p:nvPr/>
          </p:nvSpPr>
          <p:spPr bwMode="auto">
            <a:xfrm rot="-5400000">
              <a:off x="4144" y="3412"/>
              <a:ext cx="1488" cy="0"/>
            </a:xfrm>
            <a:prstGeom prst="line">
              <a:avLst/>
            </a:prstGeom>
            <a:noFill/>
            <a:ln w="38100">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32"/>
            <p:cNvSpPr>
              <a:spLocks noChangeShapeType="1"/>
            </p:cNvSpPr>
            <p:nvPr/>
          </p:nvSpPr>
          <p:spPr bwMode="auto">
            <a:xfrm rot="5400000" flipH="1" flipV="1">
              <a:off x="4504" y="3004"/>
              <a:ext cx="768" cy="768"/>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Text Box 33"/>
            <p:cNvSpPr txBox="1">
              <a:spLocks noChangeArrowheads="1"/>
            </p:cNvSpPr>
            <p:nvPr/>
          </p:nvSpPr>
          <p:spPr bwMode="auto">
            <a:xfrm>
              <a:off x="4988" y="2524"/>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32" name="Text Box 34"/>
            <p:cNvSpPr txBox="1">
              <a:spLocks noChangeArrowheads="1"/>
            </p:cNvSpPr>
            <p:nvPr/>
          </p:nvSpPr>
          <p:spPr bwMode="auto">
            <a:xfrm>
              <a:off x="4138" y="3370"/>
              <a:ext cx="157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                          x</a:t>
              </a:r>
            </a:p>
          </p:txBody>
        </p:sp>
      </p:grpSp>
      <p:grpSp>
        <p:nvGrpSpPr>
          <p:cNvPr id="33" name="Group 44"/>
          <p:cNvGrpSpPr>
            <a:grpSpLocks/>
          </p:cNvGrpSpPr>
          <p:nvPr/>
        </p:nvGrpSpPr>
        <p:grpSpPr bwMode="auto">
          <a:xfrm>
            <a:off x="3335798" y="4785431"/>
            <a:ext cx="609600" cy="711200"/>
            <a:chOff x="4583" y="2940"/>
            <a:chExt cx="384" cy="448"/>
          </a:xfrm>
        </p:grpSpPr>
        <p:sp>
          <p:nvSpPr>
            <p:cNvPr id="34" name="Line 36"/>
            <p:cNvSpPr>
              <a:spLocks noChangeShapeType="1"/>
            </p:cNvSpPr>
            <p:nvPr/>
          </p:nvSpPr>
          <p:spPr bwMode="auto">
            <a:xfrm flipV="1">
              <a:off x="4888" y="3004"/>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Text Box 37"/>
            <p:cNvSpPr txBox="1">
              <a:spLocks noChangeArrowheads="1"/>
            </p:cNvSpPr>
            <p:nvPr/>
          </p:nvSpPr>
          <p:spPr bwMode="auto">
            <a:xfrm>
              <a:off x="4583" y="2940"/>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y</a:t>
              </a:r>
              <a:endParaRPr lang="en-US" altLang="zh-CN" sz="2600" i="1"/>
            </a:p>
          </p:txBody>
        </p:sp>
      </p:grpSp>
      <p:grpSp>
        <p:nvGrpSpPr>
          <p:cNvPr id="36" name="Group 43"/>
          <p:cNvGrpSpPr>
            <a:grpSpLocks/>
          </p:cNvGrpSpPr>
          <p:nvPr/>
        </p:nvGrpSpPr>
        <p:grpSpPr bwMode="auto">
          <a:xfrm>
            <a:off x="3839037" y="5433132"/>
            <a:ext cx="896937" cy="561975"/>
            <a:chOff x="4900" y="3348"/>
            <a:chExt cx="565" cy="354"/>
          </a:xfrm>
        </p:grpSpPr>
        <p:sp>
          <p:nvSpPr>
            <p:cNvPr id="37" name="Line 39"/>
            <p:cNvSpPr>
              <a:spLocks noChangeShapeType="1"/>
            </p:cNvSpPr>
            <p:nvPr/>
          </p:nvSpPr>
          <p:spPr bwMode="auto">
            <a:xfrm rot="16200000" flipV="1">
              <a:off x="5092" y="3193"/>
              <a:ext cx="0" cy="384"/>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8" name="Text Box 40"/>
            <p:cNvSpPr txBox="1">
              <a:spLocks noChangeArrowheads="1"/>
            </p:cNvSpPr>
            <p:nvPr/>
          </p:nvSpPr>
          <p:spPr bwMode="auto">
            <a:xfrm>
              <a:off x="5081" y="3348"/>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x</a:t>
              </a:r>
              <a:endParaRPr lang="en-US" altLang="zh-CN" sz="2600" i="1"/>
            </a:p>
          </p:txBody>
        </p:sp>
      </p:grpSp>
      <p:graphicFrame>
        <p:nvGraphicFramePr>
          <p:cNvPr id="39" name="Object 47"/>
          <p:cNvGraphicFramePr>
            <a:graphicFrameLocks noChangeAspect="1"/>
          </p:cNvGraphicFramePr>
          <p:nvPr>
            <p:extLst>
              <p:ext uri="{D42A27DB-BD31-4B8C-83A1-F6EECF244321}">
                <p14:modId xmlns:p14="http://schemas.microsoft.com/office/powerpoint/2010/main" val="3468249369"/>
              </p:ext>
            </p:extLst>
          </p:nvPr>
        </p:nvGraphicFramePr>
        <p:xfrm>
          <a:off x="3771867" y="6056253"/>
          <a:ext cx="2044700" cy="482600"/>
        </p:xfrm>
        <a:graphic>
          <a:graphicData uri="http://schemas.openxmlformats.org/presentationml/2006/ole">
            <mc:AlternateContent xmlns:mc="http://schemas.openxmlformats.org/markup-compatibility/2006">
              <mc:Choice xmlns:v="urn:schemas-microsoft-com:vml" Requires="v">
                <p:oleObj spid="_x0000_s478461" name="Equation" r:id="rId3" imgW="1015920" imgH="241200" progId="Equation.DSMT4">
                  <p:embed/>
                </p:oleObj>
              </mc:Choice>
              <mc:Fallback>
                <p:oleObj name="Equation" r:id="rId3" imgW="1015920" imgH="241200" progId="Equation.DSMT4">
                  <p:embed/>
                  <p:pic>
                    <p:nvPicPr>
                      <p:cNvPr id="95" name="Object 47"/>
                      <p:cNvPicPr>
                        <a:picLocks noChangeAspect="1" noChangeArrowheads="1"/>
                      </p:cNvPicPr>
                      <p:nvPr/>
                    </p:nvPicPr>
                    <p:blipFill>
                      <a:blip r:embed="rId4"/>
                      <a:srcRect/>
                      <a:stretch>
                        <a:fillRect/>
                      </a:stretch>
                    </p:blipFill>
                    <p:spPr bwMode="auto">
                      <a:xfrm>
                        <a:off x="3771867" y="6056253"/>
                        <a:ext cx="20447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Text Box 69"/>
          <p:cNvSpPr txBox="1">
            <a:spLocks noChangeArrowheads="1"/>
          </p:cNvSpPr>
          <p:nvPr/>
        </p:nvSpPr>
        <p:spPr bwMode="auto">
          <a:xfrm>
            <a:off x="2162637" y="5202944"/>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rgbClr val="0000CC"/>
                </a:solidFill>
              </a:rPr>
              <a:t>⊙</a:t>
            </a:r>
          </a:p>
        </p:txBody>
      </p:sp>
      <p:graphicFrame>
        <p:nvGraphicFramePr>
          <p:cNvPr id="41" name="Object 70"/>
          <p:cNvGraphicFramePr>
            <a:graphicFrameLocks noChangeAspect="1"/>
          </p:cNvGraphicFramePr>
          <p:nvPr>
            <p:extLst>
              <p:ext uri="{D42A27DB-BD31-4B8C-83A1-F6EECF244321}">
                <p14:modId xmlns:p14="http://schemas.microsoft.com/office/powerpoint/2010/main" val="1950150999"/>
              </p:ext>
            </p:extLst>
          </p:nvPr>
        </p:nvGraphicFramePr>
        <p:xfrm>
          <a:off x="2357898" y="5104519"/>
          <a:ext cx="204788" cy="201612"/>
        </p:xfrm>
        <a:graphic>
          <a:graphicData uri="http://schemas.openxmlformats.org/presentationml/2006/ole">
            <mc:AlternateContent xmlns:mc="http://schemas.openxmlformats.org/markup-compatibility/2006">
              <mc:Choice xmlns:v="urn:schemas-microsoft-com:vml" Requires="v">
                <p:oleObj spid="_x0000_s478462" name="公式" r:id="rId5" imgW="126725" imgH="126725" progId="Equation.3">
                  <p:embed/>
                </p:oleObj>
              </mc:Choice>
              <mc:Fallback>
                <p:oleObj name="公式" r:id="rId5" imgW="126725" imgH="126725" progId="Equation.3">
                  <p:embed/>
                  <p:pic>
                    <p:nvPicPr>
                      <p:cNvPr id="97" name="Object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898" y="5104519"/>
                        <a:ext cx="204788" cy="20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Text Box 71"/>
          <p:cNvSpPr txBox="1">
            <a:spLocks noChangeArrowheads="1"/>
          </p:cNvSpPr>
          <p:nvPr/>
        </p:nvSpPr>
        <p:spPr bwMode="auto">
          <a:xfrm>
            <a:off x="1780048" y="5598232"/>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0070C0"/>
                </a:solidFill>
              </a:rPr>
              <a:t>传播方向</a:t>
            </a:r>
          </a:p>
        </p:txBody>
      </p:sp>
      <p:graphicFrame>
        <p:nvGraphicFramePr>
          <p:cNvPr id="43" name="Object 67"/>
          <p:cNvGraphicFramePr>
            <a:graphicFrameLocks noChangeAspect="1"/>
          </p:cNvGraphicFramePr>
          <p:nvPr>
            <p:extLst>
              <p:ext uri="{D42A27DB-BD31-4B8C-83A1-F6EECF244321}">
                <p14:modId xmlns:p14="http://schemas.microsoft.com/office/powerpoint/2010/main" val="1806433721"/>
              </p:ext>
            </p:extLst>
          </p:nvPr>
        </p:nvGraphicFramePr>
        <p:xfrm>
          <a:off x="4382155" y="3905930"/>
          <a:ext cx="2741613" cy="1074737"/>
        </p:xfrm>
        <a:graphic>
          <a:graphicData uri="http://schemas.openxmlformats.org/presentationml/2006/ole">
            <mc:AlternateContent xmlns:mc="http://schemas.openxmlformats.org/markup-compatibility/2006">
              <mc:Choice xmlns:v="urn:schemas-microsoft-com:vml" Requires="v">
                <p:oleObj spid="_x0000_s478463" name="Equation" r:id="rId7" imgW="1002960" imgH="393480" progId="Equation.DSMT4">
                  <p:embed/>
                </p:oleObj>
              </mc:Choice>
              <mc:Fallback>
                <p:oleObj name="Equation" r:id="rId7" imgW="1002960" imgH="393480" progId="Equation.DSMT4">
                  <p:embed/>
                  <p:pic>
                    <p:nvPicPr>
                      <p:cNvPr id="101" name="Object 67"/>
                      <p:cNvPicPr>
                        <a:picLocks noChangeAspect="1" noChangeArrowheads="1"/>
                      </p:cNvPicPr>
                      <p:nvPr/>
                    </p:nvPicPr>
                    <p:blipFill>
                      <a:blip r:embed="rId8"/>
                      <a:srcRect/>
                      <a:stretch>
                        <a:fillRect/>
                      </a:stretch>
                    </p:blipFill>
                    <p:spPr bwMode="auto">
                      <a:xfrm>
                        <a:off x="4382155" y="3905930"/>
                        <a:ext cx="2741613"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 name="Object 47"/>
          <p:cNvGraphicFramePr>
            <a:graphicFrameLocks noChangeAspect="1"/>
          </p:cNvGraphicFramePr>
          <p:nvPr>
            <p:extLst>
              <p:ext uri="{D42A27DB-BD31-4B8C-83A1-F6EECF244321}">
                <p14:modId xmlns:p14="http://schemas.microsoft.com/office/powerpoint/2010/main" val="4280701897"/>
              </p:ext>
            </p:extLst>
          </p:nvPr>
        </p:nvGraphicFramePr>
        <p:xfrm>
          <a:off x="5673726" y="5573713"/>
          <a:ext cx="1381125" cy="482600"/>
        </p:xfrm>
        <a:graphic>
          <a:graphicData uri="http://schemas.openxmlformats.org/presentationml/2006/ole">
            <mc:AlternateContent xmlns:mc="http://schemas.openxmlformats.org/markup-compatibility/2006">
              <mc:Choice xmlns:v="urn:schemas-microsoft-com:vml" Requires="v">
                <p:oleObj spid="_x0000_s478464" name="Equation" r:id="rId9" imgW="685800" imgH="241200" progId="Equation.DSMT4">
                  <p:embed/>
                </p:oleObj>
              </mc:Choice>
              <mc:Fallback>
                <p:oleObj name="Equation" r:id="rId9" imgW="685800" imgH="241200" progId="Equation.DSMT4">
                  <p:embed/>
                  <p:pic>
                    <p:nvPicPr>
                      <p:cNvPr id="102" name="Object 47"/>
                      <p:cNvPicPr>
                        <a:picLocks noChangeAspect="1" noChangeArrowheads="1"/>
                      </p:cNvPicPr>
                      <p:nvPr/>
                    </p:nvPicPr>
                    <p:blipFill>
                      <a:blip r:embed="rId10"/>
                      <a:srcRect/>
                      <a:stretch>
                        <a:fillRect/>
                      </a:stretch>
                    </p:blipFill>
                    <p:spPr bwMode="auto">
                      <a:xfrm>
                        <a:off x="5673726" y="5573713"/>
                        <a:ext cx="138112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1030"/>
          <p:cNvGraphicFramePr>
            <a:graphicFrameLocks noChangeAspect="1"/>
          </p:cNvGraphicFramePr>
          <p:nvPr>
            <p:extLst>
              <p:ext uri="{D42A27DB-BD31-4B8C-83A1-F6EECF244321}">
                <p14:modId xmlns:p14="http://schemas.microsoft.com/office/powerpoint/2010/main" val="704392566"/>
              </p:ext>
            </p:extLst>
          </p:nvPr>
        </p:nvGraphicFramePr>
        <p:xfrm>
          <a:off x="10048265" y="446429"/>
          <a:ext cx="467910" cy="470961"/>
        </p:xfrm>
        <a:graphic>
          <a:graphicData uri="http://schemas.openxmlformats.org/presentationml/2006/ole">
            <mc:AlternateContent xmlns:mc="http://schemas.openxmlformats.org/markup-compatibility/2006">
              <mc:Choice xmlns:v="urn:schemas-microsoft-com:vml" Requires="v">
                <p:oleObj spid="_x0000_s478465" name="公式" r:id="rId11" imgW="152280" imgH="164880" progId="Equation.3">
                  <p:embed/>
                </p:oleObj>
              </mc:Choice>
              <mc:Fallback>
                <p:oleObj name="公式" r:id="rId11" imgW="152280" imgH="164880" progId="Equation.3">
                  <p:embed/>
                  <p:pic>
                    <p:nvPicPr>
                      <p:cNvPr id="59" name="Object 1030"/>
                      <p:cNvPicPr>
                        <a:picLocks noChangeAspect="1" noChangeArrowheads="1"/>
                      </p:cNvPicPr>
                      <p:nvPr/>
                    </p:nvPicPr>
                    <p:blipFill>
                      <a:blip r:embed="rId12"/>
                      <a:srcRect/>
                      <a:stretch>
                        <a:fillRect/>
                      </a:stretch>
                    </p:blipFill>
                    <p:spPr bwMode="auto">
                      <a:xfrm>
                        <a:off x="10048265" y="446429"/>
                        <a:ext cx="467910" cy="470961"/>
                      </a:xfrm>
                      <a:prstGeom prst="rect">
                        <a:avLst/>
                      </a:prstGeom>
                      <a:noFill/>
                      <a:ln>
                        <a:noFill/>
                      </a:ln>
                      <a:effectLst/>
                      <a:extLst/>
                    </p:spPr>
                  </p:pic>
                </p:oleObj>
              </mc:Fallback>
            </mc:AlternateContent>
          </a:graphicData>
        </a:graphic>
      </p:graphicFrame>
      <p:sp>
        <p:nvSpPr>
          <p:cNvPr id="60" name="Freeform 53"/>
          <p:cNvSpPr>
            <a:spLocks/>
          </p:cNvSpPr>
          <p:nvPr/>
        </p:nvSpPr>
        <p:spPr bwMode="auto">
          <a:xfrm>
            <a:off x="9191913" y="2173200"/>
            <a:ext cx="191056" cy="128582"/>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51"/>
          <p:cNvSpPr>
            <a:spLocks noChangeShapeType="1"/>
          </p:cNvSpPr>
          <p:nvPr/>
        </p:nvSpPr>
        <p:spPr bwMode="auto">
          <a:xfrm flipH="1" flipV="1">
            <a:off x="10206036" y="939715"/>
            <a:ext cx="0" cy="171450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矩形 61"/>
          <p:cNvSpPr>
            <a:spLocks noChangeArrowheads="1"/>
          </p:cNvSpPr>
          <p:nvPr/>
        </p:nvSpPr>
        <p:spPr bwMode="auto">
          <a:xfrm>
            <a:off x="8585847" y="175166"/>
            <a:ext cx="904875"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C3300"/>
                </a:solidFill>
              </a:rPr>
              <a:t>光轴</a:t>
            </a:r>
          </a:p>
        </p:txBody>
      </p:sp>
      <p:sp>
        <p:nvSpPr>
          <p:cNvPr id="63" name="Line 61"/>
          <p:cNvSpPr>
            <a:spLocks noChangeShapeType="1"/>
          </p:cNvSpPr>
          <p:nvPr/>
        </p:nvSpPr>
        <p:spPr bwMode="auto">
          <a:xfrm flipV="1">
            <a:off x="9191913" y="894735"/>
            <a:ext cx="949324" cy="1811337"/>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50"/>
          <p:cNvSpPr>
            <a:spLocks noChangeShapeType="1"/>
          </p:cNvSpPr>
          <p:nvPr/>
        </p:nvSpPr>
        <p:spPr bwMode="auto">
          <a:xfrm flipV="1">
            <a:off x="9182098" y="2706070"/>
            <a:ext cx="1023938" cy="6350"/>
          </a:xfrm>
          <a:prstGeom prst="line">
            <a:avLst/>
          </a:prstGeom>
          <a:noFill/>
          <a:ln w="38100">
            <a:solidFill>
              <a:srgbClr val="0099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56"/>
          <p:cNvSpPr>
            <a:spLocks noChangeShapeType="1"/>
          </p:cNvSpPr>
          <p:nvPr/>
        </p:nvSpPr>
        <p:spPr bwMode="auto">
          <a:xfrm flipH="1" flipV="1">
            <a:off x="9154064" y="845728"/>
            <a:ext cx="17262" cy="1866693"/>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6" name="Object 1029"/>
          <p:cNvGraphicFramePr>
            <a:graphicFrameLocks noChangeAspect="1"/>
          </p:cNvGraphicFramePr>
          <p:nvPr>
            <p:extLst>
              <p:ext uri="{D42A27DB-BD31-4B8C-83A1-F6EECF244321}">
                <p14:modId xmlns:p14="http://schemas.microsoft.com/office/powerpoint/2010/main" val="2947363227"/>
              </p:ext>
            </p:extLst>
          </p:nvPr>
        </p:nvGraphicFramePr>
        <p:xfrm>
          <a:off x="9157492" y="1473114"/>
          <a:ext cx="468312" cy="568325"/>
        </p:xfrm>
        <a:graphic>
          <a:graphicData uri="http://schemas.openxmlformats.org/presentationml/2006/ole">
            <mc:AlternateContent xmlns:mc="http://schemas.openxmlformats.org/markup-compatibility/2006">
              <mc:Choice xmlns:v="urn:schemas-microsoft-com:vml" Requires="v">
                <p:oleObj spid="_x0000_s478466" name="公式" r:id="rId13" imgW="126720" imgH="139680" progId="Equation.3">
                  <p:embed/>
                </p:oleObj>
              </mc:Choice>
              <mc:Fallback>
                <p:oleObj name="公式" r:id="rId13" imgW="126720" imgH="139680" progId="Equation.3">
                  <p:embed/>
                  <p:pic>
                    <p:nvPicPr>
                      <p:cNvPr id="66" name="Object 1029"/>
                      <p:cNvPicPr>
                        <a:picLocks noChangeAspect="1" noChangeArrowheads="1"/>
                      </p:cNvPicPr>
                      <p:nvPr/>
                    </p:nvPicPr>
                    <p:blipFill>
                      <a:blip r:embed="rId14"/>
                      <a:srcRect/>
                      <a:stretch>
                        <a:fillRect/>
                      </a:stretch>
                    </p:blipFill>
                    <p:spPr bwMode="auto">
                      <a:xfrm>
                        <a:off x="9157492" y="1473114"/>
                        <a:ext cx="468312" cy="568325"/>
                      </a:xfrm>
                      <a:prstGeom prst="rect">
                        <a:avLst/>
                      </a:prstGeom>
                      <a:noFill/>
                      <a:ln>
                        <a:noFill/>
                      </a:ln>
                      <a:effectLst/>
                      <a:extLst/>
                    </p:spPr>
                  </p:pic>
                </p:oleObj>
              </mc:Fallback>
            </mc:AlternateContent>
          </a:graphicData>
        </a:graphic>
      </p:graphicFrame>
      <p:graphicFrame>
        <p:nvGraphicFramePr>
          <p:cNvPr id="67" name="Object 1028"/>
          <p:cNvGraphicFramePr>
            <a:graphicFrameLocks noChangeAspect="1"/>
          </p:cNvGraphicFramePr>
          <p:nvPr>
            <p:extLst>
              <p:ext uri="{D42A27DB-BD31-4B8C-83A1-F6EECF244321}">
                <p14:modId xmlns:p14="http://schemas.microsoft.com/office/powerpoint/2010/main" val="764632931"/>
              </p:ext>
            </p:extLst>
          </p:nvPr>
        </p:nvGraphicFramePr>
        <p:xfrm>
          <a:off x="8506545" y="903626"/>
          <a:ext cx="617724" cy="635519"/>
        </p:xfrm>
        <a:graphic>
          <a:graphicData uri="http://schemas.openxmlformats.org/presentationml/2006/ole">
            <mc:AlternateContent xmlns:mc="http://schemas.openxmlformats.org/markup-compatibility/2006">
              <mc:Choice xmlns:v="urn:schemas-microsoft-com:vml" Requires="v">
                <p:oleObj spid="_x0000_s478467" name="公式" r:id="rId15" imgW="190440" imgH="228600" progId="Equation.3">
                  <p:embed/>
                </p:oleObj>
              </mc:Choice>
              <mc:Fallback>
                <p:oleObj name="公式" r:id="rId15" imgW="190440" imgH="228600" progId="Equation.3">
                  <p:embed/>
                  <p:pic>
                    <p:nvPicPr>
                      <p:cNvPr id="67" name="Object 1028"/>
                      <p:cNvPicPr>
                        <a:picLocks noChangeAspect="1" noChangeArrowheads="1"/>
                      </p:cNvPicPr>
                      <p:nvPr/>
                    </p:nvPicPr>
                    <p:blipFill>
                      <a:blip r:embed="rId16"/>
                      <a:srcRect/>
                      <a:stretch>
                        <a:fillRect/>
                      </a:stretch>
                    </p:blipFill>
                    <p:spPr bwMode="auto">
                      <a:xfrm>
                        <a:off x="8506545" y="903626"/>
                        <a:ext cx="617724" cy="635519"/>
                      </a:xfrm>
                      <a:prstGeom prst="rect">
                        <a:avLst/>
                      </a:prstGeom>
                      <a:noFill/>
                      <a:ln>
                        <a:noFill/>
                      </a:ln>
                      <a:effectLst/>
                      <a:extLst/>
                    </p:spPr>
                  </p:pic>
                </p:oleObj>
              </mc:Fallback>
            </mc:AlternateContent>
          </a:graphicData>
        </a:graphic>
      </p:graphicFrame>
      <p:sp>
        <p:nvSpPr>
          <p:cNvPr id="68" name="Line 46"/>
          <p:cNvSpPr>
            <a:spLocks noChangeShapeType="1"/>
          </p:cNvSpPr>
          <p:nvPr/>
        </p:nvSpPr>
        <p:spPr bwMode="auto">
          <a:xfrm>
            <a:off x="9149403" y="625061"/>
            <a:ext cx="31739" cy="224272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59"/>
          <p:cNvSpPr>
            <a:spLocks noChangeShapeType="1"/>
          </p:cNvSpPr>
          <p:nvPr/>
        </p:nvSpPr>
        <p:spPr bwMode="auto">
          <a:xfrm flipH="1" flipV="1">
            <a:off x="9157491" y="911138"/>
            <a:ext cx="983744" cy="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0" name="Object 1027"/>
          <p:cNvGraphicFramePr>
            <a:graphicFrameLocks noChangeAspect="1"/>
          </p:cNvGraphicFramePr>
          <p:nvPr>
            <p:extLst>
              <p:ext uri="{D42A27DB-BD31-4B8C-83A1-F6EECF244321}">
                <p14:modId xmlns:p14="http://schemas.microsoft.com/office/powerpoint/2010/main" val="975068443"/>
              </p:ext>
            </p:extLst>
          </p:nvPr>
        </p:nvGraphicFramePr>
        <p:xfrm>
          <a:off x="10048266" y="2683638"/>
          <a:ext cx="557027" cy="572531"/>
        </p:xfrm>
        <a:graphic>
          <a:graphicData uri="http://schemas.openxmlformats.org/presentationml/2006/ole">
            <mc:AlternateContent xmlns:mc="http://schemas.openxmlformats.org/markup-compatibility/2006">
              <mc:Choice xmlns:v="urn:schemas-microsoft-com:vml" Requires="v">
                <p:oleObj spid="_x0000_s478468" name="公式" r:id="rId17" imgW="190440" imgH="228600" progId="Equation.3">
                  <p:embed/>
                </p:oleObj>
              </mc:Choice>
              <mc:Fallback>
                <p:oleObj name="公式" r:id="rId17" imgW="190440" imgH="228600" progId="Equation.3">
                  <p:embed/>
                  <p:pic>
                    <p:nvPicPr>
                      <p:cNvPr id="70" name="Object 1027"/>
                      <p:cNvPicPr>
                        <a:picLocks noChangeAspect="1" noChangeArrowheads="1"/>
                      </p:cNvPicPr>
                      <p:nvPr/>
                    </p:nvPicPr>
                    <p:blipFill>
                      <a:blip r:embed="rId18"/>
                      <a:srcRect/>
                      <a:stretch>
                        <a:fillRect/>
                      </a:stretch>
                    </p:blipFill>
                    <p:spPr bwMode="auto">
                      <a:xfrm>
                        <a:off x="10048266" y="2683638"/>
                        <a:ext cx="557027" cy="572531"/>
                      </a:xfrm>
                      <a:prstGeom prst="rect">
                        <a:avLst/>
                      </a:prstGeom>
                      <a:noFill/>
                      <a:ln>
                        <a:noFill/>
                      </a:ln>
                      <a:effectLst/>
                      <a:extLst/>
                    </p:spPr>
                  </p:pic>
                </p:oleObj>
              </mc:Fallback>
            </mc:AlternateContent>
          </a:graphicData>
        </a:graphic>
      </p:graphicFrame>
      <p:graphicFrame>
        <p:nvGraphicFramePr>
          <p:cNvPr id="71" name="Object 47"/>
          <p:cNvGraphicFramePr>
            <a:graphicFrameLocks noChangeAspect="1"/>
          </p:cNvGraphicFramePr>
          <p:nvPr>
            <p:extLst>
              <p:ext uri="{D42A27DB-BD31-4B8C-83A1-F6EECF244321}">
                <p14:modId xmlns:p14="http://schemas.microsoft.com/office/powerpoint/2010/main" val="3579873405"/>
              </p:ext>
            </p:extLst>
          </p:nvPr>
        </p:nvGraphicFramePr>
        <p:xfrm>
          <a:off x="6354933" y="6065007"/>
          <a:ext cx="1663700" cy="787400"/>
        </p:xfrm>
        <a:graphic>
          <a:graphicData uri="http://schemas.openxmlformats.org/presentationml/2006/ole">
            <mc:AlternateContent xmlns:mc="http://schemas.openxmlformats.org/markup-compatibility/2006">
              <mc:Choice xmlns:v="urn:schemas-microsoft-com:vml" Requires="v">
                <p:oleObj spid="_x0000_s478469" name="Equation" r:id="rId19" imgW="825480" imgH="393480" progId="Equation.DSMT4">
                  <p:embed/>
                </p:oleObj>
              </mc:Choice>
              <mc:Fallback>
                <p:oleObj name="Equation" r:id="rId19" imgW="825480" imgH="393480" progId="Equation.DSMT4">
                  <p:embed/>
                  <p:pic>
                    <p:nvPicPr>
                      <p:cNvPr id="45" name="Object 47"/>
                      <p:cNvPicPr>
                        <a:picLocks noChangeAspect="1" noChangeArrowheads="1"/>
                      </p:cNvPicPr>
                      <p:nvPr/>
                    </p:nvPicPr>
                    <p:blipFill>
                      <a:blip r:embed="rId20"/>
                      <a:srcRect/>
                      <a:stretch>
                        <a:fillRect/>
                      </a:stretch>
                    </p:blipFill>
                    <p:spPr bwMode="auto">
                      <a:xfrm>
                        <a:off x="6354933" y="6065007"/>
                        <a:ext cx="16637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47"/>
          <p:cNvGraphicFramePr>
            <a:graphicFrameLocks noChangeAspect="1"/>
          </p:cNvGraphicFramePr>
          <p:nvPr>
            <p:extLst>
              <p:ext uri="{D42A27DB-BD31-4B8C-83A1-F6EECF244321}">
                <p14:modId xmlns:p14="http://schemas.microsoft.com/office/powerpoint/2010/main" val="2929367245"/>
              </p:ext>
            </p:extLst>
          </p:nvPr>
        </p:nvGraphicFramePr>
        <p:xfrm>
          <a:off x="8903658" y="5751453"/>
          <a:ext cx="1663700" cy="787400"/>
        </p:xfrm>
        <a:graphic>
          <a:graphicData uri="http://schemas.openxmlformats.org/presentationml/2006/ole">
            <mc:AlternateContent xmlns:mc="http://schemas.openxmlformats.org/markup-compatibility/2006">
              <mc:Choice xmlns:v="urn:schemas-microsoft-com:vml" Requires="v">
                <p:oleObj spid="_x0000_s478470" name="Equation" r:id="rId21" imgW="825480" imgH="393480" progId="Equation.DSMT4">
                  <p:embed/>
                </p:oleObj>
              </mc:Choice>
              <mc:Fallback>
                <p:oleObj name="Equation" r:id="rId21" imgW="825480" imgH="393480" progId="Equation.DSMT4">
                  <p:embed/>
                  <p:pic>
                    <p:nvPicPr>
                      <p:cNvPr id="46" name="Object 47"/>
                      <p:cNvPicPr>
                        <a:picLocks noChangeAspect="1" noChangeArrowheads="1"/>
                      </p:cNvPicPr>
                      <p:nvPr/>
                    </p:nvPicPr>
                    <p:blipFill>
                      <a:blip r:embed="rId20"/>
                      <a:srcRect/>
                      <a:stretch>
                        <a:fillRect/>
                      </a:stretch>
                    </p:blipFill>
                    <p:spPr bwMode="auto">
                      <a:xfrm>
                        <a:off x="8903658" y="5751453"/>
                        <a:ext cx="16637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5" name="Group 3"/>
          <p:cNvGrpSpPr>
            <a:grpSpLocks/>
          </p:cNvGrpSpPr>
          <p:nvPr/>
        </p:nvGrpSpPr>
        <p:grpSpPr bwMode="auto">
          <a:xfrm>
            <a:off x="7984286" y="1841737"/>
            <a:ext cx="1012825" cy="1631950"/>
            <a:chOff x="771" y="1664"/>
            <a:chExt cx="638" cy="1028"/>
          </a:xfrm>
        </p:grpSpPr>
        <p:grpSp>
          <p:nvGrpSpPr>
            <p:cNvPr id="86" name="Group 11"/>
            <p:cNvGrpSpPr>
              <a:grpSpLocks/>
            </p:cNvGrpSpPr>
            <p:nvPr/>
          </p:nvGrpSpPr>
          <p:grpSpPr bwMode="auto">
            <a:xfrm>
              <a:off x="771" y="1670"/>
              <a:ext cx="638" cy="1015"/>
              <a:chOff x="672" y="1675"/>
              <a:chExt cx="571" cy="806"/>
            </a:xfrm>
          </p:grpSpPr>
          <p:sp>
            <p:nvSpPr>
              <p:cNvPr id="88" name="Rectangle 12"/>
              <p:cNvSpPr>
                <a:spLocks noChangeAspect="1" noChangeArrowheads="1"/>
              </p:cNvSpPr>
              <p:nvPr/>
            </p:nvSpPr>
            <p:spPr bwMode="auto">
              <a:xfrm>
                <a:off x="672"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89" name="Line 13"/>
              <p:cNvSpPr>
                <a:spLocks noChangeAspect="1" noChangeShapeType="1"/>
              </p:cNvSpPr>
              <p:nvPr/>
            </p:nvSpPr>
            <p:spPr bwMode="auto">
              <a:xfrm>
                <a:off x="672"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14"/>
              <p:cNvSpPr>
                <a:spLocks noChangeAspect="1" noChangeShapeType="1"/>
              </p:cNvSpPr>
              <p:nvPr/>
            </p:nvSpPr>
            <p:spPr bwMode="auto">
              <a:xfrm>
                <a:off x="960"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7" name="Oval 15"/>
            <p:cNvSpPr>
              <a:spLocks noChangeAspect="1" noChangeArrowheads="1"/>
            </p:cNvSpPr>
            <p:nvPr/>
          </p:nvSpPr>
          <p:spPr bwMode="auto">
            <a:xfrm>
              <a:off x="771" y="1664"/>
              <a:ext cx="620" cy="102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grpSp>
      <p:sp>
        <p:nvSpPr>
          <p:cNvPr id="91" name="Line 45"/>
          <p:cNvSpPr>
            <a:spLocks noChangeShapeType="1"/>
          </p:cNvSpPr>
          <p:nvPr/>
        </p:nvSpPr>
        <p:spPr bwMode="auto">
          <a:xfrm rot="20890473" flipH="1">
            <a:off x="8030659" y="2143516"/>
            <a:ext cx="85275" cy="95956"/>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2" name="Object 71"/>
          <p:cNvGraphicFramePr>
            <a:graphicFrameLocks noChangeAspect="1"/>
          </p:cNvGraphicFramePr>
          <p:nvPr>
            <p:extLst>
              <p:ext uri="{D42A27DB-BD31-4B8C-83A1-F6EECF244321}">
                <p14:modId xmlns:p14="http://schemas.microsoft.com/office/powerpoint/2010/main" val="2440134932"/>
              </p:ext>
            </p:extLst>
          </p:nvPr>
        </p:nvGraphicFramePr>
        <p:xfrm>
          <a:off x="6757932" y="2944819"/>
          <a:ext cx="1081088" cy="804863"/>
        </p:xfrm>
        <a:graphic>
          <a:graphicData uri="http://schemas.openxmlformats.org/presentationml/2006/ole">
            <mc:AlternateContent xmlns:mc="http://schemas.openxmlformats.org/markup-compatibility/2006">
              <mc:Choice xmlns:v="urn:schemas-microsoft-com:vml" Requires="v">
                <p:oleObj spid="_x0000_s478471" name="公式" r:id="rId22" imgW="596641" imgH="393529" progId="Equation.3">
                  <p:embed/>
                </p:oleObj>
              </mc:Choice>
              <mc:Fallback>
                <p:oleObj name="公式" r:id="rId22" imgW="596641" imgH="393529" progId="Equation.3">
                  <p:embed/>
                  <p:pic>
                    <p:nvPicPr>
                      <p:cNvPr id="265" name="Object 7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57932" y="2944819"/>
                        <a:ext cx="1081088" cy="8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 name="矩形 92"/>
          <p:cNvSpPr/>
          <p:nvPr/>
        </p:nvSpPr>
        <p:spPr>
          <a:xfrm>
            <a:off x="6786613" y="2106956"/>
            <a:ext cx="990293" cy="1015663"/>
          </a:xfrm>
          <a:prstGeom prst="rect">
            <a:avLst/>
          </a:prstGeom>
        </p:spPr>
        <p:txBody>
          <a:bodyPr wrap="square">
            <a:spAutoFit/>
          </a:bodyPr>
          <a:lstStyle/>
          <a:p>
            <a:pPr eaLnBrk="1" hangingPunct="1"/>
            <a:r>
              <a:rPr lang="zh-CN" altLang="en-US" sz="2000" b="1" dirty="0"/>
              <a:t>左旋正椭圆偏振光</a:t>
            </a:r>
          </a:p>
        </p:txBody>
      </p:sp>
      <p:grpSp>
        <p:nvGrpSpPr>
          <p:cNvPr id="94" name="Group 38"/>
          <p:cNvGrpSpPr>
            <a:grpSpLocks/>
          </p:cNvGrpSpPr>
          <p:nvPr/>
        </p:nvGrpSpPr>
        <p:grpSpPr bwMode="auto">
          <a:xfrm>
            <a:off x="8552310" y="3561734"/>
            <a:ext cx="1987550" cy="1882775"/>
            <a:chOff x="163" y="2210"/>
            <a:chExt cx="1252" cy="1186"/>
          </a:xfrm>
        </p:grpSpPr>
        <p:sp>
          <p:nvSpPr>
            <p:cNvPr id="95"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96" name="Group 40"/>
            <p:cNvGrpSpPr>
              <a:grpSpLocks/>
            </p:cNvGrpSpPr>
            <p:nvPr/>
          </p:nvGrpSpPr>
          <p:grpSpPr bwMode="auto">
            <a:xfrm>
              <a:off x="247" y="3000"/>
              <a:ext cx="252" cy="396"/>
              <a:chOff x="4368" y="744"/>
              <a:chExt cx="180" cy="396"/>
            </a:xfrm>
          </p:grpSpPr>
          <p:sp>
            <p:nvSpPr>
              <p:cNvPr id="104" name="Oval 41"/>
              <p:cNvSpPr>
                <a:spLocks noChangeArrowheads="1"/>
              </p:cNvSpPr>
              <p:nvPr/>
            </p:nvSpPr>
            <p:spPr bwMode="auto">
              <a:xfrm>
                <a:off x="4368" y="744"/>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5" name="Line 42"/>
              <p:cNvSpPr>
                <a:spLocks noChangeShapeType="1"/>
              </p:cNvSpPr>
              <p:nvPr/>
            </p:nvSpPr>
            <p:spPr bwMode="auto">
              <a:xfrm flipV="1">
                <a:off x="4544" y="868"/>
                <a:ext cx="4" cy="179"/>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7" name="Group 43"/>
            <p:cNvGrpSpPr>
              <a:grpSpLocks/>
            </p:cNvGrpSpPr>
            <p:nvPr/>
          </p:nvGrpSpPr>
          <p:grpSpPr bwMode="auto">
            <a:xfrm>
              <a:off x="542" y="2988"/>
              <a:ext cx="268" cy="396"/>
              <a:chOff x="4476" y="840"/>
              <a:chExt cx="183" cy="396"/>
            </a:xfrm>
          </p:grpSpPr>
          <p:sp>
            <p:nvSpPr>
              <p:cNvPr id="102" name="Oval 44"/>
              <p:cNvSpPr>
                <a:spLocks noChangeArrowheads="1"/>
              </p:cNvSpPr>
              <p:nvPr/>
            </p:nvSpPr>
            <p:spPr bwMode="auto">
              <a:xfrm>
                <a:off x="4476" y="840"/>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3" name="Line 45"/>
              <p:cNvSpPr>
                <a:spLocks noChangeShapeType="1"/>
              </p:cNvSpPr>
              <p:nvPr/>
            </p:nvSpPr>
            <p:spPr bwMode="auto">
              <a:xfrm>
                <a:off x="4656" y="974"/>
                <a:ext cx="3" cy="183"/>
              </a:xfrm>
              <a:prstGeom prst="line">
                <a:avLst/>
              </a:prstGeom>
              <a:noFill/>
              <a:ln w="28575">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8" name="Group 46"/>
            <p:cNvGrpSpPr>
              <a:grpSpLocks/>
            </p:cNvGrpSpPr>
            <p:nvPr/>
          </p:nvGrpSpPr>
          <p:grpSpPr bwMode="auto">
            <a:xfrm>
              <a:off x="876" y="2988"/>
              <a:ext cx="240" cy="396"/>
              <a:chOff x="4920" y="756"/>
              <a:chExt cx="180" cy="396"/>
            </a:xfrm>
          </p:grpSpPr>
          <p:sp>
            <p:nvSpPr>
              <p:cNvPr id="100" name="Oval 47"/>
              <p:cNvSpPr>
                <a:spLocks noChangeArrowheads="1"/>
              </p:cNvSpPr>
              <p:nvPr/>
            </p:nvSpPr>
            <p:spPr bwMode="auto">
              <a:xfrm>
                <a:off x="4920" y="756"/>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1" name="Line 48"/>
              <p:cNvSpPr>
                <a:spLocks noChangeShapeType="1"/>
              </p:cNvSpPr>
              <p:nvPr/>
            </p:nvSpPr>
            <p:spPr bwMode="auto">
              <a:xfrm flipH="1">
                <a:off x="5092" y="871"/>
                <a:ext cx="7" cy="182"/>
              </a:xfrm>
              <a:prstGeom prst="line">
                <a:avLst/>
              </a:prstGeom>
              <a:noFill/>
              <a:ln w="28575">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9" name="Text Box 49"/>
            <p:cNvSpPr txBox="1">
              <a:spLocks noChangeArrowheads="1"/>
            </p:cNvSpPr>
            <p:nvPr/>
          </p:nvSpPr>
          <p:spPr bwMode="auto">
            <a:xfrm>
              <a:off x="163" y="2210"/>
              <a:ext cx="1252"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FF00FF"/>
                  </a:solidFill>
                </a:rPr>
                <a:t>逆时针方向旋转的</a:t>
              </a:r>
              <a:r>
                <a:rPr lang="zh-CN" altLang="en-US" sz="2600" dirty="0">
                  <a:solidFill>
                    <a:srgbClr val="9900CC"/>
                  </a:solidFill>
                </a:rPr>
                <a:t>椭</a:t>
              </a:r>
              <a:r>
                <a:rPr lang="zh-CN" altLang="en-US" sz="2600" dirty="0">
                  <a:solidFill>
                    <a:srgbClr val="660033"/>
                  </a:solidFill>
                </a:rPr>
                <a:t>圆偏振光</a:t>
              </a:r>
            </a:p>
          </p:txBody>
        </p:sp>
      </p:grpSp>
    </p:spTree>
    <p:extLst>
      <p:ext uri="{BB962C8B-B14F-4D97-AF65-F5344CB8AC3E}">
        <p14:creationId xmlns:p14="http://schemas.microsoft.com/office/powerpoint/2010/main" val="391128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500"/>
                                        <p:tgtEl>
                                          <p:spTgt spid="40"/>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left)">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down)">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1000"/>
                                        <p:tgtEl>
                                          <p:spTgt spid="39"/>
                                        </p:tgtEl>
                                      </p:cBhvr>
                                    </p:animEffect>
                                    <p:anim calcmode="lin" valueType="num">
                                      <p:cBhvr>
                                        <p:cTn id="80" dur="1000" fill="hold"/>
                                        <p:tgtEl>
                                          <p:spTgt spid="39"/>
                                        </p:tgtEl>
                                        <p:attrNameLst>
                                          <p:attrName>ppt_x</p:attrName>
                                        </p:attrNameLst>
                                      </p:cBhvr>
                                      <p:tavLst>
                                        <p:tav tm="0">
                                          <p:val>
                                            <p:strVal val="#ppt_x"/>
                                          </p:val>
                                        </p:tav>
                                        <p:tav tm="100000">
                                          <p:val>
                                            <p:strVal val="#ppt_x"/>
                                          </p:val>
                                        </p:tav>
                                      </p:tavLst>
                                    </p:anim>
                                    <p:anim calcmode="lin" valueType="num">
                                      <p:cBhvr>
                                        <p:cTn id="8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additive="base">
                                        <p:cTn id="86" dur="500" fill="hold"/>
                                        <p:tgtEl>
                                          <p:spTgt spid="43"/>
                                        </p:tgtEl>
                                        <p:attrNameLst>
                                          <p:attrName>ppt_x</p:attrName>
                                        </p:attrNameLst>
                                      </p:cBhvr>
                                      <p:tavLst>
                                        <p:tav tm="0">
                                          <p:val>
                                            <p:strVal val="#ppt_x"/>
                                          </p:val>
                                        </p:tav>
                                        <p:tav tm="100000">
                                          <p:val>
                                            <p:strVal val="#ppt_x"/>
                                          </p:val>
                                        </p:tav>
                                      </p:tavLst>
                                    </p:anim>
                                    <p:anim calcmode="lin" valueType="num">
                                      <p:cBhvr additive="base">
                                        <p:cTn id="8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1000"/>
                                        <p:tgtEl>
                                          <p:spTgt spid="44"/>
                                        </p:tgtEl>
                                      </p:cBhvr>
                                    </p:animEffect>
                                    <p:anim calcmode="lin" valueType="num">
                                      <p:cBhvr>
                                        <p:cTn id="93" dur="1000" fill="hold"/>
                                        <p:tgtEl>
                                          <p:spTgt spid="44"/>
                                        </p:tgtEl>
                                        <p:attrNameLst>
                                          <p:attrName>ppt_x</p:attrName>
                                        </p:attrNameLst>
                                      </p:cBhvr>
                                      <p:tavLst>
                                        <p:tav tm="0">
                                          <p:val>
                                            <p:strVal val="#ppt_x"/>
                                          </p:val>
                                        </p:tav>
                                        <p:tav tm="100000">
                                          <p:val>
                                            <p:strVal val="#ppt_x"/>
                                          </p:val>
                                        </p:tav>
                                      </p:tavLst>
                                    </p:anim>
                                    <p:anim calcmode="lin" valueType="num">
                                      <p:cBhvr>
                                        <p:cTn id="9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additive="base">
                                        <p:cTn id="99" dur="500" fill="hold"/>
                                        <p:tgtEl>
                                          <p:spTgt spid="63"/>
                                        </p:tgtEl>
                                        <p:attrNameLst>
                                          <p:attrName>ppt_x</p:attrName>
                                        </p:attrNameLst>
                                      </p:cBhvr>
                                      <p:tavLst>
                                        <p:tav tm="0">
                                          <p:val>
                                            <p:strVal val="#ppt_x"/>
                                          </p:val>
                                        </p:tav>
                                        <p:tav tm="100000">
                                          <p:val>
                                            <p:strVal val="#ppt_x"/>
                                          </p:val>
                                        </p:tav>
                                      </p:tavLst>
                                    </p:anim>
                                    <p:anim calcmode="lin" valueType="num">
                                      <p:cBhvr additive="base">
                                        <p:cTn id="10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1000"/>
                                        <p:tgtEl>
                                          <p:spTgt spid="59"/>
                                        </p:tgtEl>
                                      </p:cBhvr>
                                    </p:animEffect>
                                    <p:anim calcmode="lin" valueType="num">
                                      <p:cBhvr>
                                        <p:cTn id="106" dur="1000" fill="hold"/>
                                        <p:tgtEl>
                                          <p:spTgt spid="59"/>
                                        </p:tgtEl>
                                        <p:attrNameLst>
                                          <p:attrName>ppt_x</p:attrName>
                                        </p:attrNameLst>
                                      </p:cBhvr>
                                      <p:tavLst>
                                        <p:tav tm="0">
                                          <p:val>
                                            <p:strVal val="#ppt_x"/>
                                          </p:val>
                                        </p:tav>
                                        <p:tav tm="100000">
                                          <p:val>
                                            <p:strVal val="#ppt_x"/>
                                          </p:val>
                                        </p:tav>
                                      </p:tavLst>
                                    </p:anim>
                                    <p:anim calcmode="lin" valueType="num">
                                      <p:cBhvr>
                                        <p:cTn id="10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68"/>
                                        </p:tgtEl>
                                        <p:attrNameLst>
                                          <p:attrName>style.visibility</p:attrName>
                                        </p:attrNameLst>
                                      </p:cBhvr>
                                      <p:to>
                                        <p:strVal val="visible"/>
                                      </p:to>
                                    </p:set>
                                    <p:anim calcmode="lin" valueType="num">
                                      <p:cBhvr additive="base">
                                        <p:cTn id="112" dur="500" fill="hold"/>
                                        <p:tgtEl>
                                          <p:spTgt spid="68"/>
                                        </p:tgtEl>
                                        <p:attrNameLst>
                                          <p:attrName>ppt_x</p:attrName>
                                        </p:attrNameLst>
                                      </p:cBhvr>
                                      <p:tavLst>
                                        <p:tav tm="0">
                                          <p:val>
                                            <p:strVal val="#ppt_x"/>
                                          </p:val>
                                        </p:tav>
                                        <p:tav tm="100000">
                                          <p:val>
                                            <p:strVal val="#ppt_x"/>
                                          </p:val>
                                        </p:tav>
                                      </p:tavLst>
                                    </p:anim>
                                    <p:anim calcmode="lin" valueType="num">
                                      <p:cBhvr additive="base">
                                        <p:cTn id="113"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1000"/>
                                        <p:tgtEl>
                                          <p:spTgt spid="62"/>
                                        </p:tgtEl>
                                      </p:cBhvr>
                                    </p:animEffect>
                                    <p:anim calcmode="lin" valueType="num">
                                      <p:cBhvr>
                                        <p:cTn id="119" dur="1000" fill="hold"/>
                                        <p:tgtEl>
                                          <p:spTgt spid="62"/>
                                        </p:tgtEl>
                                        <p:attrNameLst>
                                          <p:attrName>ppt_x</p:attrName>
                                        </p:attrNameLst>
                                      </p:cBhvr>
                                      <p:tavLst>
                                        <p:tav tm="0">
                                          <p:val>
                                            <p:strVal val="#ppt_x"/>
                                          </p:val>
                                        </p:tav>
                                        <p:tav tm="100000">
                                          <p:val>
                                            <p:strVal val="#ppt_x"/>
                                          </p:val>
                                        </p:tav>
                                      </p:tavLst>
                                    </p:anim>
                                    <p:anim calcmode="lin" valueType="num">
                                      <p:cBhvr>
                                        <p:cTn id="120"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60"/>
                                        </p:tgtEl>
                                        <p:attrNameLst>
                                          <p:attrName>style.visibility</p:attrName>
                                        </p:attrNameLst>
                                      </p:cBhvr>
                                      <p:to>
                                        <p:strVal val="visible"/>
                                      </p:to>
                                    </p:set>
                                    <p:anim calcmode="lin" valueType="num">
                                      <p:cBhvr additive="base">
                                        <p:cTn id="125" dur="500" fill="hold"/>
                                        <p:tgtEl>
                                          <p:spTgt spid="60"/>
                                        </p:tgtEl>
                                        <p:attrNameLst>
                                          <p:attrName>ppt_x</p:attrName>
                                        </p:attrNameLst>
                                      </p:cBhvr>
                                      <p:tavLst>
                                        <p:tav tm="0">
                                          <p:val>
                                            <p:strVal val="#ppt_x"/>
                                          </p:val>
                                        </p:tav>
                                        <p:tav tm="100000">
                                          <p:val>
                                            <p:strVal val="#ppt_x"/>
                                          </p:val>
                                        </p:tav>
                                      </p:tavLst>
                                    </p:anim>
                                    <p:anim calcmode="lin" valueType="num">
                                      <p:cBhvr additive="base">
                                        <p:cTn id="12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1000"/>
                                        <p:tgtEl>
                                          <p:spTgt spid="66"/>
                                        </p:tgtEl>
                                      </p:cBhvr>
                                    </p:animEffect>
                                    <p:anim calcmode="lin" valueType="num">
                                      <p:cBhvr>
                                        <p:cTn id="132" dur="1000" fill="hold"/>
                                        <p:tgtEl>
                                          <p:spTgt spid="66"/>
                                        </p:tgtEl>
                                        <p:attrNameLst>
                                          <p:attrName>ppt_x</p:attrName>
                                        </p:attrNameLst>
                                      </p:cBhvr>
                                      <p:tavLst>
                                        <p:tav tm="0">
                                          <p:val>
                                            <p:strVal val="#ppt_x"/>
                                          </p:val>
                                        </p:tav>
                                        <p:tav tm="100000">
                                          <p:val>
                                            <p:strVal val="#ppt_x"/>
                                          </p:val>
                                        </p:tav>
                                      </p:tavLst>
                                    </p:anim>
                                    <p:anim calcmode="lin" valueType="num">
                                      <p:cBhvr>
                                        <p:cTn id="13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69"/>
                                        </p:tgtEl>
                                        <p:attrNameLst>
                                          <p:attrName>style.visibility</p:attrName>
                                        </p:attrNameLst>
                                      </p:cBhvr>
                                      <p:to>
                                        <p:strVal val="visible"/>
                                      </p:to>
                                    </p:set>
                                    <p:anim calcmode="lin" valueType="num">
                                      <p:cBhvr additive="base">
                                        <p:cTn id="138" dur="500" fill="hold"/>
                                        <p:tgtEl>
                                          <p:spTgt spid="69"/>
                                        </p:tgtEl>
                                        <p:attrNameLst>
                                          <p:attrName>ppt_x</p:attrName>
                                        </p:attrNameLst>
                                      </p:cBhvr>
                                      <p:tavLst>
                                        <p:tav tm="0">
                                          <p:val>
                                            <p:strVal val="#ppt_x"/>
                                          </p:val>
                                        </p:tav>
                                        <p:tav tm="100000">
                                          <p:val>
                                            <p:strVal val="#ppt_x"/>
                                          </p:val>
                                        </p:tav>
                                      </p:tavLst>
                                    </p:anim>
                                    <p:anim calcmode="lin" valueType="num">
                                      <p:cBhvr additive="base">
                                        <p:cTn id="139"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61"/>
                                        </p:tgtEl>
                                        <p:attrNameLst>
                                          <p:attrName>style.visibility</p:attrName>
                                        </p:attrNameLst>
                                      </p:cBhvr>
                                      <p:to>
                                        <p:strVal val="visible"/>
                                      </p:to>
                                    </p:set>
                                    <p:anim calcmode="lin" valueType="num">
                                      <p:cBhvr additive="base">
                                        <p:cTn id="144" dur="500" fill="hold"/>
                                        <p:tgtEl>
                                          <p:spTgt spid="61"/>
                                        </p:tgtEl>
                                        <p:attrNameLst>
                                          <p:attrName>ppt_x</p:attrName>
                                        </p:attrNameLst>
                                      </p:cBhvr>
                                      <p:tavLst>
                                        <p:tav tm="0">
                                          <p:val>
                                            <p:strVal val="#ppt_x"/>
                                          </p:val>
                                        </p:tav>
                                        <p:tav tm="100000">
                                          <p:val>
                                            <p:strVal val="#ppt_x"/>
                                          </p:val>
                                        </p:tav>
                                      </p:tavLst>
                                    </p:anim>
                                    <p:anim calcmode="lin" valueType="num">
                                      <p:cBhvr additive="base">
                                        <p:cTn id="14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65"/>
                                        </p:tgtEl>
                                        <p:attrNameLst>
                                          <p:attrName>style.visibility</p:attrName>
                                        </p:attrNameLst>
                                      </p:cBhvr>
                                      <p:to>
                                        <p:strVal val="visible"/>
                                      </p:to>
                                    </p:set>
                                    <p:anim calcmode="lin" valueType="num">
                                      <p:cBhvr additive="base">
                                        <p:cTn id="150" dur="500" fill="hold"/>
                                        <p:tgtEl>
                                          <p:spTgt spid="65"/>
                                        </p:tgtEl>
                                        <p:attrNameLst>
                                          <p:attrName>ppt_x</p:attrName>
                                        </p:attrNameLst>
                                      </p:cBhvr>
                                      <p:tavLst>
                                        <p:tav tm="0">
                                          <p:val>
                                            <p:strVal val="#ppt_x"/>
                                          </p:val>
                                        </p:tav>
                                        <p:tav tm="100000">
                                          <p:val>
                                            <p:strVal val="#ppt_x"/>
                                          </p:val>
                                        </p:tav>
                                      </p:tavLst>
                                    </p:anim>
                                    <p:anim calcmode="lin" valueType="num">
                                      <p:cBhvr additive="base">
                                        <p:cTn id="15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nodeType="click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1000"/>
                                        <p:tgtEl>
                                          <p:spTgt spid="67"/>
                                        </p:tgtEl>
                                      </p:cBhvr>
                                    </p:animEffect>
                                    <p:anim calcmode="lin" valueType="num">
                                      <p:cBhvr>
                                        <p:cTn id="157" dur="1000" fill="hold"/>
                                        <p:tgtEl>
                                          <p:spTgt spid="67"/>
                                        </p:tgtEl>
                                        <p:attrNameLst>
                                          <p:attrName>ppt_x</p:attrName>
                                        </p:attrNameLst>
                                      </p:cBhvr>
                                      <p:tavLst>
                                        <p:tav tm="0">
                                          <p:val>
                                            <p:strVal val="#ppt_x"/>
                                          </p:val>
                                        </p:tav>
                                        <p:tav tm="100000">
                                          <p:val>
                                            <p:strVal val="#ppt_x"/>
                                          </p:val>
                                        </p:tav>
                                      </p:tavLst>
                                    </p:anim>
                                    <p:anim calcmode="lin" valueType="num">
                                      <p:cBhvr>
                                        <p:cTn id="158"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64"/>
                                        </p:tgtEl>
                                        <p:attrNameLst>
                                          <p:attrName>style.visibility</p:attrName>
                                        </p:attrNameLst>
                                      </p:cBhvr>
                                      <p:to>
                                        <p:strVal val="visible"/>
                                      </p:to>
                                    </p:set>
                                    <p:anim calcmode="lin" valueType="num">
                                      <p:cBhvr additive="base">
                                        <p:cTn id="163" dur="500" fill="hold"/>
                                        <p:tgtEl>
                                          <p:spTgt spid="64"/>
                                        </p:tgtEl>
                                        <p:attrNameLst>
                                          <p:attrName>ppt_x</p:attrName>
                                        </p:attrNameLst>
                                      </p:cBhvr>
                                      <p:tavLst>
                                        <p:tav tm="0">
                                          <p:val>
                                            <p:strVal val="#ppt_x"/>
                                          </p:val>
                                        </p:tav>
                                        <p:tav tm="100000">
                                          <p:val>
                                            <p:strVal val="#ppt_x"/>
                                          </p:val>
                                        </p:tav>
                                      </p:tavLst>
                                    </p:anim>
                                    <p:anim calcmode="lin" valueType="num">
                                      <p:cBhvr additive="base">
                                        <p:cTn id="164"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nodeType="clickEffect">
                                  <p:stCondLst>
                                    <p:cond delay="0"/>
                                  </p:stCondLst>
                                  <p:childTnLst>
                                    <p:set>
                                      <p:cBhvr>
                                        <p:cTn id="168" dur="1" fill="hold">
                                          <p:stCondLst>
                                            <p:cond delay="0"/>
                                          </p:stCondLst>
                                        </p:cTn>
                                        <p:tgtEl>
                                          <p:spTgt spid="70"/>
                                        </p:tgtEl>
                                        <p:attrNameLst>
                                          <p:attrName>style.visibility</p:attrName>
                                        </p:attrNameLst>
                                      </p:cBhvr>
                                      <p:to>
                                        <p:strVal val="visible"/>
                                      </p:to>
                                    </p:set>
                                    <p:animEffect transition="in" filter="fade">
                                      <p:cBhvr>
                                        <p:cTn id="169" dur="1000"/>
                                        <p:tgtEl>
                                          <p:spTgt spid="70"/>
                                        </p:tgtEl>
                                      </p:cBhvr>
                                    </p:animEffect>
                                    <p:anim calcmode="lin" valueType="num">
                                      <p:cBhvr>
                                        <p:cTn id="170" dur="1000" fill="hold"/>
                                        <p:tgtEl>
                                          <p:spTgt spid="70"/>
                                        </p:tgtEl>
                                        <p:attrNameLst>
                                          <p:attrName>ppt_x</p:attrName>
                                        </p:attrNameLst>
                                      </p:cBhvr>
                                      <p:tavLst>
                                        <p:tav tm="0">
                                          <p:val>
                                            <p:strVal val="#ppt_x"/>
                                          </p:val>
                                        </p:tav>
                                        <p:tav tm="100000">
                                          <p:val>
                                            <p:strVal val="#ppt_x"/>
                                          </p:val>
                                        </p:tav>
                                      </p:tavLst>
                                    </p:anim>
                                    <p:anim calcmode="lin" valueType="num">
                                      <p:cBhvr>
                                        <p:cTn id="171"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nodeType="clickEffect">
                                  <p:stCondLst>
                                    <p:cond delay="0"/>
                                  </p:stCondLst>
                                  <p:childTnLst>
                                    <p:set>
                                      <p:cBhvr>
                                        <p:cTn id="175" dur="1" fill="hold">
                                          <p:stCondLst>
                                            <p:cond delay="0"/>
                                          </p:stCondLst>
                                        </p:cTn>
                                        <p:tgtEl>
                                          <p:spTgt spid="71"/>
                                        </p:tgtEl>
                                        <p:attrNameLst>
                                          <p:attrName>style.visibility</p:attrName>
                                        </p:attrNameLst>
                                      </p:cBhvr>
                                      <p:to>
                                        <p:strVal val="visible"/>
                                      </p:to>
                                    </p:set>
                                    <p:animEffect transition="in" filter="fade">
                                      <p:cBhvr>
                                        <p:cTn id="176" dur="1000"/>
                                        <p:tgtEl>
                                          <p:spTgt spid="71"/>
                                        </p:tgtEl>
                                      </p:cBhvr>
                                    </p:animEffect>
                                    <p:anim calcmode="lin" valueType="num">
                                      <p:cBhvr>
                                        <p:cTn id="177" dur="1000" fill="hold"/>
                                        <p:tgtEl>
                                          <p:spTgt spid="71"/>
                                        </p:tgtEl>
                                        <p:attrNameLst>
                                          <p:attrName>ppt_x</p:attrName>
                                        </p:attrNameLst>
                                      </p:cBhvr>
                                      <p:tavLst>
                                        <p:tav tm="0">
                                          <p:val>
                                            <p:strVal val="#ppt_x"/>
                                          </p:val>
                                        </p:tav>
                                        <p:tav tm="100000">
                                          <p:val>
                                            <p:strVal val="#ppt_x"/>
                                          </p:val>
                                        </p:tav>
                                      </p:tavLst>
                                    </p:anim>
                                    <p:anim calcmode="lin" valueType="num">
                                      <p:cBhvr>
                                        <p:cTn id="178"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nodeType="clickEffect">
                                  <p:stCondLst>
                                    <p:cond delay="0"/>
                                  </p:stCondLst>
                                  <p:childTnLst>
                                    <p:set>
                                      <p:cBhvr>
                                        <p:cTn id="182" dur="1" fill="hold">
                                          <p:stCondLst>
                                            <p:cond delay="0"/>
                                          </p:stCondLst>
                                        </p:cTn>
                                        <p:tgtEl>
                                          <p:spTgt spid="72"/>
                                        </p:tgtEl>
                                        <p:attrNameLst>
                                          <p:attrName>style.visibility</p:attrName>
                                        </p:attrNameLst>
                                      </p:cBhvr>
                                      <p:to>
                                        <p:strVal val="visible"/>
                                      </p:to>
                                    </p:set>
                                    <p:animEffect transition="in" filter="fade">
                                      <p:cBhvr>
                                        <p:cTn id="183" dur="1000"/>
                                        <p:tgtEl>
                                          <p:spTgt spid="72"/>
                                        </p:tgtEl>
                                      </p:cBhvr>
                                    </p:animEffect>
                                    <p:anim calcmode="lin" valueType="num">
                                      <p:cBhvr>
                                        <p:cTn id="184" dur="1000" fill="hold"/>
                                        <p:tgtEl>
                                          <p:spTgt spid="72"/>
                                        </p:tgtEl>
                                        <p:attrNameLst>
                                          <p:attrName>ppt_x</p:attrName>
                                        </p:attrNameLst>
                                      </p:cBhvr>
                                      <p:tavLst>
                                        <p:tav tm="0">
                                          <p:val>
                                            <p:strVal val="#ppt_x"/>
                                          </p:val>
                                        </p:tav>
                                        <p:tav tm="100000">
                                          <p:val>
                                            <p:strVal val="#ppt_x"/>
                                          </p:val>
                                        </p:tav>
                                      </p:tavLst>
                                    </p:anim>
                                    <p:anim calcmode="lin" valueType="num">
                                      <p:cBhvr>
                                        <p:cTn id="185"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nodeType="clickEffect">
                                  <p:stCondLst>
                                    <p:cond delay="0"/>
                                  </p:stCondLst>
                                  <p:childTnLst>
                                    <p:set>
                                      <p:cBhvr>
                                        <p:cTn id="189" dur="1" fill="hold">
                                          <p:stCondLst>
                                            <p:cond delay="0"/>
                                          </p:stCondLst>
                                        </p:cTn>
                                        <p:tgtEl>
                                          <p:spTgt spid="85"/>
                                        </p:tgtEl>
                                        <p:attrNameLst>
                                          <p:attrName>style.visibility</p:attrName>
                                        </p:attrNameLst>
                                      </p:cBhvr>
                                      <p:to>
                                        <p:strVal val="visible"/>
                                      </p:to>
                                    </p:set>
                                    <p:anim calcmode="lin" valueType="num">
                                      <p:cBhvr additive="base">
                                        <p:cTn id="190" dur="500" fill="hold"/>
                                        <p:tgtEl>
                                          <p:spTgt spid="85"/>
                                        </p:tgtEl>
                                        <p:attrNameLst>
                                          <p:attrName>ppt_x</p:attrName>
                                        </p:attrNameLst>
                                      </p:cBhvr>
                                      <p:tavLst>
                                        <p:tav tm="0">
                                          <p:val>
                                            <p:strVal val="#ppt_x"/>
                                          </p:val>
                                        </p:tav>
                                        <p:tav tm="100000">
                                          <p:val>
                                            <p:strVal val="#ppt_x"/>
                                          </p:val>
                                        </p:tav>
                                      </p:tavLst>
                                    </p:anim>
                                    <p:anim calcmode="lin" valueType="num">
                                      <p:cBhvr additive="base">
                                        <p:cTn id="191" dur="500" fill="hold"/>
                                        <p:tgtEl>
                                          <p:spTgt spid="85"/>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91"/>
                                        </p:tgtEl>
                                        <p:attrNameLst>
                                          <p:attrName>style.visibility</p:attrName>
                                        </p:attrNameLst>
                                      </p:cBhvr>
                                      <p:to>
                                        <p:strVal val="visible"/>
                                      </p:to>
                                    </p:set>
                                    <p:anim calcmode="lin" valueType="num">
                                      <p:cBhvr additive="base">
                                        <p:cTn id="194" dur="500" fill="hold"/>
                                        <p:tgtEl>
                                          <p:spTgt spid="91"/>
                                        </p:tgtEl>
                                        <p:attrNameLst>
                                          <p:attrName>ppt_x</p:attrName>
                                        </p:attrNameLst>
                                      </p:cBhvr>
                                      <p:tavLst>
                                        <p:tav tm="0">
                                          <p:val>
                                            <p:strVal val="#ppt_x"/>
                                          </p:val>
                                        </p:tav>
                                        <p:tav tm="100000">
                                          <p:val>
                                            <p:strVal val="#ppt_x"/>
                                          </p:val>
                                        </p:tav>
                                      </p:tavLst>
                                    </p:anim>
                                    <p:anim calcmode="lin" valueType="num">
                                      <p:cBhvr additive="base">
                                        <p:cTn id="195"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92"/>
                                        </p:tgtEl>
                                        <p:attrNameLst>
                                          <p:attrName>style.visibility</p:attrName>
                                        </p:attrNameLst>
                                      </p:cBhvr>
                                      <p:to>
                                        <p:strVal val="visible"/>
                                      </p:to>
                                    </p:set>
                                    <p:animEffect transition="in" filter="fade">
                                      <p:cBhvr>
                                        <p:cTn id="200" dur="1000"/>
                                        <p:tgtEl>
                                          <p:spTgt spid="92"/>
                                        </p:tgtEl>
                                      </p:cBhvr>
                                    </p:animEffect>
                                    <p:anim calcmode="lin" valueType="num">
                                      <p:cBhvr>
                                        <p:cTn id="201" dur="1000" fill="hold"/>
                                        <p:tgtEl>
                                          <p:spTgt spid="92"/>
                                        </p:tgtEl>
                                        <p:attrNameLst>
                                          <p:attrName>ppt_x</p:attrName>
                                        </p:attrNameLst>
                                      </p:cBhvr>
                                      <p:tavLst>
                                        <p:tav tm="0">
                                          <p:val>
                                            <p:strVal val="#ppt_x"/>
                                          </p:val>
                                        </p:tav>
                                        <p:tav tm="100000">
                                          <p:val>
                                            <p:strVal val="#ppt_x"/>
                                          </p:val>
                                        </p:tav>
                                      </p:tavLst>
                                    </p:anim>
                                    <p:anim calcmode="lin" valueType="num">
                                      <p:cBhvr>
                                        <p:cTn id="202"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grpId="0" nodeType="clickEffect">
                                  <p:stCondLst>
                                    <p:cond delay="0"/>
                                  </p:stCondLst>
                                  <p:childTnLst>
                                    <p:set>
                                      <p:cBhvr>
                                        <p:cTn id="206" dur="1" fill="hold">
                                          <p:stCondLst>
                                            <p:cond delay="0"/>
                                          </p:stCondLst>
                                        </p:cTn>
                                        <p:tgtEl>
                                          <p:spTgt spid="93"/>
                                        </p:tgtEl>
                                        <p:attrNameLst>
                                          <p:attrName>style.visibility</p:attrName>
                                        </p:attrNameLst>
                                      </p:cBhvr>
                                      <p:to>
                                        <p:strVal val="visible"/>
                                      </p:to>
                                    </p:set>
                                    <p:animEffect transition="in" filter="fade">
                                      <p:cBhvr>
                                        <p:cTn id="207" dur="1000"/>
                                        <p:tgtEl>
                                          <p:spTgt spid="93"/>
                                        </p:tgtEl>
                                      </p:cBhvr>
                                    </p:animEffect>
                                    <p:anim calcmode="lin" valueType="num">
                                      <p:cBhvr>
                                        <p:cTn id="208" dur="1000" fill="hold"/>
                                        <p:tgtEl>
                                          <p:spTgt spid="93"/>
                                        </p:tgtEl>
                                        <p:attrNameLst>
                                          <p:attrName>ppt_x</p:attrName>
                                        </p:attrNameLst>
                                      </p:cBhvr>
                                      <p:tavLst>
                                        <p:tav tm="0">
                                          <p:val>
                                            <p:strVal val="#ppt_x"/>
                                          </p:val>
                                        </p:tav>
                                        <p:tav tm="100000">
                                          <p:val>
                                            <p:strVal val="#ppt_x"/>
                                          </p:val>
                                        </p:tav>
                                      </p:tavLst>
                                    </p:anim>
                                    <p:anim calcmode="lin" valueType="num">
                                      <p:cBhvr>
                                        <p:cTn id="209"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nodeType="clickEffect">
                                  <p:stCondLst>
                                    <p:cond delay="0"/>
                                  </p:stCondLst>
                                  <p:childTnLst>
                                    <p:set>
                                      <p:cBhvr>
                                        <p:cTn id="213" dur="1" fill="hold">
                                          <p:stCondLst>
                                            <p:cond delay="0"/>
                                          </p:stCondLst>
                                        </p:cTn>
                                        <p:tgtEl>
                                          <p:spTgt spid="94"/>
                                        </p:tgtEl>
                                        <p:attrNameLst>
                                          <p:attrName>style.visibility</p:attrName>
                                        </p:attrNameLst>
                                      </p:cBhvr>
                                      <p:to>
                                        <p:strVal val="visible"/>
                                      </p:to>
                                    </p:set>
                                    <p:animEffect transition="in" filter="wipe(left)">
                                      <p:cBhvr>
                                        <p:cTn id="21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25" grpId="0"/>
      <p:bldP spid="40" grpId="0"/>
      <p:bldP spid="42" grpId="0"/>
      <p:bldP spid="60" grpId="0" animBg="1"/>
      <p:bldP spid="61" grpId="0" animBg="1"/>
      <p:bldP spid="62" grpId="0"/>
      <p:bldP spid="63" grpId="0" animBg="1"/>
      <p:bldP spid="64" grpId="0" animBg="1"/>
      <p:bldP spid="65" grpId="0" animBg="1"/>
      <p:bldP spid="68" grpId="0" animBg="1"/>
      <p:bldP spid="69" grpId="0" animBg="1"/>
      <p:bldP spid="91" grpId="0" animBg="1"/>
      <p:bldP spid="9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65508" y="160801"/>
            <a:ext cx="6638144" cy="2092881"/>
          </a:xfrm>
          <a:prstGeom prst="rect">
            <a:avLst/>
          </a:prstGeom>
        </p:spPr>
        <p:txBody>
          <a:bodyPr wrap="square">
            <a:spAutoFit/>
          </a:bodyPr>
          <a:lstStyle/>
          <a:p>
            <a:r>
              <a:rPr lang="zh-CN" altLang="en-US" sz="2600" b="1" dirty="0">
                <a:solidFill>
                  <a:srgbClr val="FF0000"/>
                </a:solidFill>
              </a:rPr>
              <a:t>练习：</a:t>
            </a:r>
            <a:r>
              <a:rPr lang="zh-CN" altLang="en-US" sz="2600" b="1" dirty="0">
                <a:solidFill>
                  <a:srgbClr val="0000FF"/>
                </a:solidFill>
              </a:rPr>
              <a:t>一束单色平面偏振光，垂直投射到一块用方解石（</a:t>
            </a:r>
            <a:r>
              <a:rPr lang="zh-CN" altLang="en-US" sz="2600" b="1" dirty="0">
                <a:solidFill>
                  <a:srgbClr val="FF0000"/>
                </a:solidFill>
              </a:rPr>
              <a:t>负晶体</a:t>
            </a:r>
            <a:r>
              <a:rPr lang="zh-CN" altLang="en-US" sz="2600" b="1" dirty="0">
                <a:solidFill>
                  <a:srgbClr val="0000FF"/>
                </a:solidFill>
              </a:rPr>
              <a:t>）制成的四分之一波片（对于投射光的频率而言）上，如图所示．如果入射光的振动面与光轴成</a:t>
            </a:r>
            <a:r>
              <a:rPr lang="en-US" altLang="zh-CN" sz="2600" b="1" dirty="0">
                <a:solidFill>
                  <a:srgbClr val="FF0000"/>
                </a:solidFill>
              </a:rPr>
              <a:t>30°</a:t>
            </a:r>
            <a:r>
              <a:rPr lang="zh-CN" altLang="en-US" sz="2600" b="1" dirty="0">
                <a:solidFill>
                  <a:srgbClr val="0000FF"/>
                </a:solidFill>
              </a:rPr>
              <a:t>角，则对着光看从波片射出的光是</a:t>
            </a:r>
          </a:p>
        </p:txBody>
      </p:sp>
      <p:grpSp>
        <p:nvGrpSpPr>
          <p:cNvPr id="3" name="Group 1027"/>
          <p:cNvGrpSpPr>
            <a:grpSpLocks/>
          </p:cNvGrpSpPr>
          <p:nvPr/>
        </p:nvGrpSpPr>
        <p:grpSpPr bwMode="auto">
          <a:xfrm>
            <a:off x="7507797" y="3934481"/>
            <a:ext cx="1028700" cy="2609850"/>
            <a:chOff x="1008" y="2424"/>
            <a:chExt cx="648" cy="1644"/>
          </a:xfrm>
          <a:solidFill>
            <a:srgbClr val="FFFF00"/>
          </a:solidFill>
        </p:grpSpPr>
        <p:grpSp>
          <p:nvGrpSpPr>
            <p:cNvPr id="4" name="Group 1028"/>
            <p:cNvGrpSpPr>
              <a:grpSpLocks/>
            </p:cNvGrpSpPr>
            <p:nvPr/>
          </p:nvGrpSpPr>
          <p:grpSpPr bwMode="auto">
            <a:xfrm>
              <a:off x="1008" y="2424"/>
              <a:ext cx="648" cy="1644"/>
              <a:chOff x="2172" y="936"/>
              <a:chExt cx="648" cy="1644"/>
            </a:xfrm>
            <a:grpFill/>
          </p:grpSpPr>
          <p:sp>
            <p:nvSpPr>
              <p:cNvPr id="6"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032"/>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 name="Group 43"/>
          <p:cNvGrpSpPr>
            <a:grpSpLocks/>
          </p:cNvGrpSpPr>
          <p:nvPr/>
        </p:nvGrpSpPr>
        <p:grpSpPr bwMode="auto">
          <a:xfrm>
            <a:off x="6155379" y="4887034"/>
            <a:ext cx="1352419" cy="608013"/>
            <a:chOff x="2316" y="685"/>
            <a:chExt cx="997" cy="383"/>
          </a:xfrm>
        </p:grpSpPr>
        <p:sp>
          <p:nvSpPr>
            <p:cNvPr id="10" name="Line 13"/>
            <p:cNvSpPr>
              <a:spLocks noChangeShapeType="1"/>
            </p:cNvSpPr>
            <p:nvPr/>
          </p:nvSpPr>
          <p:spPr bwMode="auto">
            <a:xfrm>
              <a:off x="2316" y="876"/>
              <a:ext cx="997" cy="8"/>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40"/>
            <p:cNvSpPr>
              <a:spLocks noChangeShapeType="1"/>
            </p:cNvSpPr>
            <p:nvPr/>
          </p:nvSpPr>
          <p:spPr bwMode="auto">
            <a:xfrm>
              <a:off x="2966" y="685"/>
              <a:ext cx="178" cy="365"/>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41"/>
            <p:cNvSpPr>
              <a:spLocks noChangeShapeType="1"/>
            </p:cNvSpPr>
            <p:nvPr/>
          </p:nvSpPr>
          <p:spPr bwMode="auto">
            <a:xfrm>
              <a:off x="2705" y="702"/>
              <a:ext cx="167" cy="366"/>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42"/>
            <p:cNvSpPr>
              <a:spLocks noChangeShapeType="1"/>
            </p:cNvSpPr>
            <p:nvPr/>
          </p:nvSpPr>
          <p:spPr bwMode="auto">
            <a:xfrm>
              <a:off x="2416" y="716"/>
              <a:ext cx="126" cy="335"/>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4" name="Line 41"/>
          <p:cNvSpPr>
            <a:spLocks noChangeShapeType="1"/>
          </p:cNvSpPr>
          <p:nvPr/>
        </p:nvSpPr>
        <p:spPr bwMode="auto">
          <a:xfrm>
            <a:off x="7567825" y="4452299"/>
            <a:ext cx="487343" cy="1423809"/>
          </a:xfrm>
          <a:prstGeom prst="line">
            <a:avLst/>
          </a:prstGeom>
          <a:noFill/>
          <a:ln w="38100">
            <a:solidFill>
              <a:schemeClr val="tx1"/>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Arc 12"/>
          <p:cNvSpPr>
            <a:spLocks/>
          </p:cNvSpPr>
          <p:nvPr/>
        </p:nvSpPr>
        <p:spPr bwMode="auto">
          <a:xfrm rot="8685760" flipH="1" flipV="1">
            <a:off x="7550727" y="4553664"/>
            <a:ext cx="227866" cy="190241"/>
          </a:xfrm>
          <a:custGeom>
            <a:avLst/>
            <a:gdLst>
              <a:gd name="T0" fmla="*/ 36 w 21600"/>
              <a:gd name="T1" fmla="*/ 0 h 20012"/>
              <a:gd name="T2" fmla="*/ 96 w 21600"/>
              <a:gd name="T3" fmla="*/ 178 h 20012"/>
              <a:gd name="T4" fmla="*/ 0 w 21600"/>
              <a:gd name="T5" fmla="*/ 178 h 20012"/>
              <a:gd name="T6" fmla="*/ 0 60000 65536"/>
              <a:gd name="T7" fmla="*/ 0 60000 65536"/>
              <a:gd name="T8" fmla="*/ 0 60000 65536"/>
            </a:gdLst>
            <a:ahLst/>
            <a:cxnLst>
              <a:cxn ang="T6">
                <a:pos x="T0" y="T1"/>
              </a:cxn>
              <a:cxn ang="T7">
                <a:pos x="T2" y="T3"/>
              </a:cxn>
              <a:cxn ang="T8">
                <a:pos x="T4" y="T5"/>
              </a:cxn>
            </a:cxnLst>
            <a:rect l="0" t="0" r="r" b="b"/>
            <a:pathLst>
              <a:path w="21600" h="20012" fill="none" extrusionOk="0">
                <a:moveTo>
                  <a:pt x="8129" y="0"/>
                </a:moveTo>
                <a:cubicBezTo>
                  <a:pt x="16273" y="3308"/>
                  <a:pt x="21600" y="11222"/>
                  <a:pt x="21600" y="20012"/>
                </a:cubicBezTo>
              </a:path>
              <a:path w="21600" h="20012" stroke="0" extrusionOk="0">
                <a:moveTo>
                  <a:pt x="8129" y="0"/>
                </a:moveTo>
                <a:cubicBezTo>
                  <a:pt x="16273" y="3308"/>
                  <a:pt x="21600" y="11222"/>
                  <a:pt x="21600" y="20012"/>
                </a:cubicBezTo>
                <a:lnTo>
                  <a:pt x="0" y="20012"/>
                </a:lnTo>
                <a:lnTo>
                  <a:pt x="8129"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矩形 15"/>
          <p:cNvSpPr/>
          <p:nvPr/>
        </p:nvSpPr>
        <p:spPr>
          <a:xfrm>
            <a:off x="7056184" y="3946576"/>
            <a:ext cx="910827" cy="523220"/>
          </a:xfrm>
          <a:prstGeom prst="rect">
            <a:avLst/>
          </a:prstGeom>
        </p:spPr>
        <p:txBody>
          <a:bodyPr wrap="none">
            <a:spAutoFit/>
          </a:bodyPr>
          <a:lstStyle/>
          <a:p>
            <a:r>
              <a:rPr lang="en-US" altLang="zh-CN" sz="2800" b="1" dirty="0">
                <a:solidFill>
                  <a:srgbClr val="0000FF"/>
                </a:solidFill>
              </a:rPr>
              <a:t>30°</a:t>
            </a:r>
            <a:endParaRPr lang="zh-CN" altLang="en-US" sz="2800" dirty="0">
              <a:solidFill>
                <a:srgbClr val="0000FF"/>
              </a:solidFill>
            </a:endParaRPr>
          </a:p>
        </p:txBody>
      </p:sp>
      <p:sp>
        <p:nvSpPr>
          <p:cNvPr id="17" name="矩形 16"/>
          <p:cNvSpPr/>
          <p:nvPr/>
        </p:nvSpPr>
        <p:spPr>
          <a:xfrm>
            <a:off x="1742719" y="2287909"/>
            <a:ext cx="6225882" cy="1692771"/>
          </a:xfrm>
          <a:prstGeom prst="rect">
            <a:avLst/>
          </a:prstGeom>
        </p:spPr>
        <p:txBody>
          <a:bodyPr wrap="square">
            <a:spAutoFit/>
          </a:bodyPr>
          <a:lstStyle/>
          <a:p>
            <a:r>
              <a:rPr lang="en-US" altLang="zh-CN" sz="2600" b="1" dirty="0">
                <a:solidFill>
                  <a:srgbClr val="FF00FF"/>
                </a:solidFill>
              </a:rPr>
              <a:t>(A) </a:t>
            </a:r>
            <a:r>
              <a:rPr lang="zh-CN" altLang="en-US" sz="2600" b="1" dirty="0">
                <a:solidFill>
                  <a:srgbClr val="FF00FF"/>
                </a:solidFill>
              </a:rPr>
              <a:t>逆时针方向旋转的圆偏振光．</a:t>
            </a:r>
          </a:p>
          <a:p>
            <a:r>
              <a:rPr lang="en-US" altLang="zh-CN" sz="2600" b="1" dirty="0">
                <a:solidFill>
                  <a:srgbClr val="009900"/>
                </a:solidFill>
              </a:rPr>
              <a:t>(B) </a:t>
            </a:r>
            <a:r>
              <a:rPr lang="zh-CN" altLang="en-US" sz="2600" b="1" dirty="0">
                <a:solidFill>
                  <a:srgbClr val="009900"/>
                </a:solidFill>
              </a:rPr>
              <a:t>逆时针方向旋转的椭圆偏振光．</a:t>
            </a:r>
          </a:p>
          <a:p>
            <a:r>
              <a:rPr lang="en-US" altLang="zh-CN" sz="2600" b="1" dirty="0">
                <a:solidFill>
                  <a:srgbClr val="CC3300"/>
                </a:solidFill>
              </a:rPr>
              <a:t>(C) </a:t>
            </a:r>
            <a:r>
              <a:rPr lang="zh-CN" altLang="en-US" sz="2600" b="1" dirty="0">
                <a:solidFill>
                  <a:srgbClr val="CC3300"/>
                </a:solidFill>
              </a:rPr>
              <a:t>顺时针方向旋转的圆偏振光．</a:t>
            </a:r>
          </a:p>
          <a:p>
            <a:r>
              <a:rPr lang="en-US" altLang="zh-CN" sz="2600" b="1" dirty="0">
                <a:solidFill>
                  <a:srgbClr val="9900CC"/>
                </a:solidFill>
              </a:rPr>
              <a:t>(D) </a:t>
            </a:r>
            <a:r>
              <a:rPr lang="zh-CN" altLang="en-US" sz="2600" b="1" dirty="0">
                <a:solidFill>
                  <a:srgbClr val="9900CC"/>
                </a:solidFill>
              </a:rPr>
              <a:t>顺时针方向旋转的椭圆偏振光．</a:t>
            </a:r>
          </a:p>
        </p:txBody>
      </p:sp>
      <p:grpSp>
        <p:nvGrpSpPr>
          <p:cNvPr id="18" name="Group 12"/>
          <p:cNvGrpSpPr>
            <a:grpSpLocks/>
          </p:cNvGrpSpPr>
          <p:nvPr/>
        </p:nvGrpSpPr>
        <p:grpSpPr bwMode="auto">
          <a:xfrm>
            <a:off x="7786520" y="3304244"/>
            <a:ext cx="2625725" cy="2940050"/>
            <a:chOff x="864" y="1869"/>
            <a:chExt cx="1654" cy="1852"/>
          </a:xfrm>
        </p:grpSpPr>
        <p:sp>
          <p:nvSpPr>
            <p:cNvPr id="19" name="Line 13"/>
            <p:cNvSpPr>
              <a:spLocks noChangeShapeType="1"/>
            </p:cNvSpPr>
            <p:nvPr/>
          </p:nvSpPr>
          <p:spPr bwMode="auto">
            <a:xfrm>
              <a:off x="864" y="3024"/>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20" name="Line 14"/>
            <p:cNvSpPr>
              <a:spLocks noChangeShapeType="1"/>
            </p:cNvSpPr>
            <p:nvPr/>
          </p:nvSpPr>
          <p:spPr bwMode="auto">
            <a:xfrm>
              <a:off x="864" y="2002"/>
              <a:ext cx="0" cy="1022"/>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21" name="Line 15"/>
            <p:cNvSpPr>
              <a:spLocks noChangeShapeType="1"/>
            </p:cNvSpPr>
            <p:nvPr/>
          </p:nvSpPr>
          <p:spPr bwMode="auto">
            <a:xfrm flipV="1">
              <a:off x="864" y="3022"/>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22" name="Text Box 22"/>
            <p:cNvSpPr txBox="1">
              <a:spLocks noChangeArrowheads="1"/>
            </p:cNvSpPr>
            <p:nvPr/>
          </p:nvSpPr>
          <p:spPr bwMode="auto">
            <a:xfrm>
              <a:off x="925" y="1869"/>
              <a:ext cx="22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x</a:t>
              </a:r>
            </a:p>
          </p:txBody>
        </p:sp>
        <p:sp>
          <p:nvSpPr>
            <p:cNvPr id="23" name="Text Box 23"/>
            <p:cNvSpPr txBox="1">
              <a:spLocks noChangeArrowheads="1"/>
            </p:cNvSpPr>
            <p:nvPr/>
          </p:nvSpPr>
          <p:spPr bwMode="auto">
            <a:xfrm>
              <a:off x="1135" y="348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y</a:t>
              </a:r>
            </a:p>
          </p:txBody>
        </p:sp>
        <p:sp>
          <p:nvSpPr>
            <p:cNvPr id="24" name="Text Box 24"/>
            <p:cNvSpPr txBox="1">
              <a:spLocks noChangeArrowheads="1"/>
            </p:cNvSpPr>
            <p:nvPr/>
          </p:nvSpPr>
          <p:spPr bwMode="auto">
            <a:xfrm>
              <a:off x="2337" y="2780"/>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z</a:t>
              </a:r>
            </a:p>
          </p:txBody>
        </p:sp>
      </p:grpSp>
      <p:sp>
        <p:nvSpPr>
          <p:cNvPr id="25" name="矩形 24"/>
          <p:cNvSpPr/>
          <p:nvPr/>
        </p:nvSpPr>
        <p:spPr>
          <a:xfrm>
            <a:off x="1924216" y="4432831"/>
            <a:ext cx="1266693" cy="523220"/>
          </a:xfrm>
          <a:prstGeom prst="rect">
            <a:avLst/>
          </a:prstGeom>
        </p:spPr>
        <p:txBody>
          <a:bodyPr wrap="none">
            <a:spAutoFit/>
          </a:bodyPr>
          <a:lstStyle/>
          <a:p>
            <a:r>
              <a:rPr lang="zh-CN" altLang="en-US" sz="2800" b="1" dirty="0">
                <a:solidFill>
                  <a:srgbClr val="FF00FF"/>
                </a:solidFill>
              </a:rPr>
              <a:t>入射光</a:t>
            </a:r>
            <a:endParaRPr lang="zh-CN" altLang="en-US" sz="2800" dirty="0">
              <a:solidFill>
                <a:srgbClr val="FF00FF"/>
              </a:solidFill>
            </a:endParaRPr>
          </a:p>
        </p:txBody>
      </p:sp>
      <p:grpSp>
        <p:nvGrpSpPr>
          <p:cNvPr id="26" name="Group 45"/>
          <p:cNvGrpSpPr>
            <a:grpSpLocks/>
          </p:cNvGrpSpPr>
          <p:nvPr/>
        </p:nvGrpSpPr>
        <p:grpSpPr bwMode="auto">
          <a:xfrm>
            <a:off x="2615073" y="4123444"/>
            <a:ext cx="2495550" cy="2590800"/>
            <a:chOff x="4138" y="2524"/>
            <a:chExt cx="1572" cy="1632"/>
          </a:xfrm>
        </p:grpSpPr>
        <p:sp>
          <p:nvSpPr>
            <p:cNvPr id="27" name="Rectangle 28"/>
            <p:cNvSpPr>
              <a:spLocks noChangeArrowheads="1"/>
            </p:cNvSpPr>
            <p:nvPr/>
          </p:nvSpPr>
          <p:spPr bwMode="auto">
            <a:xfrm>
              <a:off x="4518" y="3023"/>
              <a:ext cx="384" cy="38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28" name="Line 30"/>
            <p:cNvSpPr>
              <a:spLocks noChangeShapeType="1"/>
            </p:cNvSpPr>
            <p:nvPr/>
          </p:nvSpPr>
          <p:spPr bwMode="auto">
            <a:xfrm flipH="1">
              <a:off x="4168" y="3388"/>
              <a:ext cx="1488" cy="0"/>
            </a:xfrm>
            <a:prstGeom prst="line">
              <a:avLst/>
            </a:prstGeom>
            <a:noFill/>
            <a:ln w="38100">
              <a:solidFill>
                <a:srgbClr val="99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1"/>
            <p:cNvSpPr>
              <a:spLocks noChangeShapeType="1"/>
            </p:cNvSpPr>
            <p:nvPr/>
          </p:nvSpPr>
          <p:spPr bwMode="auto">
            <a:xfrm rot="-5400000">
              <a:off x="4144" y="3412"/>
              <a:ext cx="1488" cy="0"/>
            </a:xfrm>
            <a:prstGeom prst="line">
              <a:avLst/>
            </a:prstGeom>
            <a:noFill/>
            <a:ln w="38100">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32"/>
            <p:cNvSpPr>
              <a:spLocks noChangeShapeType="1"/>
            </p:cNvSpPr>
            <p:nvPr/>
          </p:nvSpPr>
          <p:spPr bwMode="auto">
            <a:xfrm rot="5400000" flipH="1">
              <a:off x="4537" y="2998"/>
              <a:ext cx="685" cy="734"/>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Text Box 33"/>
            <p:cNvSpPr txBox="1">
              <a:spLocks noChangeArrowheads="1"/>
            </p:cNvSpPr>
            <p:nvPr/>
          </p:nvSpPr>
          <p:spPr bwMode="auto">
            <a:xfrm>
              <a:off x="4988" y="2524"/>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32" name="Text Box 34"/>
            <p:cNvSpPr txBox="1">
              <a:spLocks noChangeArrowheads="1"/>
            </p:cNvSpPr>
            <p:nvPr/>
          </p:nvSpPr>
          <p:spPr bwMode="auto">
            <a:xfrm>
              <a:off x="4138" y="3370"/>
              <a:ext cx="157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                          x</a:t>
              </a:r>
            </a:p>
          </p:txBody>
        </p:sp>
      </p:grpSp>
      <p:grpSp>
        <p:nvGrpSpPr>
          <p:cNvPr id="33" name="Group 44"/>
          <p:cNvGrpSpPr>
            <a:grpSpLocks/>
          </p:cNvGrpSpPr>
          <p:nvPr/>
        </p:nvGrpSpPr>
        <p:grpSpPr bwMode="auto">
          <a:xfrm>
            <a:off x="3169112" y="4450472"/>
            <a:ext cx="650875" cy="1046163"/>
            <a:chOff x="4478" y="2729"/>
            <a:chExt cx="410" cy="659"/>
          </a:xfrm>
        </p:grpSpPr>
        <p:sp>
          <p:nvSpPr>
            <p:cNvPr id="34" name="Line 36"/>
            <p:cNvSpPr>
              <a:spLocks noChangeShapeType="1"/>
            </p:cNvSpPr>
            <p:nvPr/>
          </p:nvSpPr>
          <p:spPr bwMode="auto">
            <a:xfrm flipV="1">
              <a:off x="4888" y="3004"/>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Text Box 37"/>
            <p:cNvSpPr txBox="1">
              <a:spLocks noChangeArrowheads="1"/>
            </p:cNvSpPr>
            <p:nvPr/>
          </p:nvSpPr>
          <p:spPr bwMode="auto">
            <a:xfrm>
              <a:off x="4478" y="2729"/>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err="1"/>
                <a:t>E</a:t>
              </a:r>
              <a:r>
                <a:rPr lang="en-US" altLang="zh-CN" sz="2600" i="1" baseline="-25000" dirty="0" err="1"/>
                <a:t>y</a:t>
              </a:r>
              <a:endParaRPr lang="en-US" altLang="zh-CN" sz="2600" i="1" dirty="0"/>
            </a:p>
          </p:txBody>
        </p:sp>
      </p:grpSp>
      <p:grpSp>
        <p:nvGrpSpPr>
          <p:cNvPr id="36" name="Group 43"/>
          <p:cNvGrpSpPr>
            <a:grpSpLocks/>
          </p:cNvGrpSpPr>
          <p:nvPr/>
        </p:nvGrpSpPr>
        <p:grpSpPr bwMode="auto">
          <a:xfrm>
            <a:off x="2951350" y="5504190"/>
            <a:ext cx="868363" cy="592138"/>
            <a:chOff x="4724" y="3378"/>
            <a:chExt cx="547" cy="373"/>
          </a:xfrm>
        </p:grpSpPr>
        <p:sp>
          <p:nvSpPr>
            <p:cNvPr id="37" name="Line 39"/>
            <p:cNvSpPr>
              <a:spLocks noChangeShapeType="1"/>
            </p:cNvSpPr>
            <p:nvPr/>
          </p:nvSpPr>
          <p:spPr bwMode="auto">
            <a:xfrm rot="16200000" flipH="1">
              <a:off x="5058" y="3175"/>
              <a:ext cx="10" cy="416"/>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8" name="Text Box 40"/>
            <p:cNvSpPr txBox="1">
              <a:spLocks noChangeArrowheads="1"/>
            </p:cNvSpPr>
            <p:nvPr/>
          </p:nvSpPr>
          <p:spPr bwMode="auto">
            <a:xfrm>
              <a:off x="4724" y="3397"/>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E</a:t>
              </a:r>
              <a:r>
                <a:rPr lang="en-US" altLang="zh-CN" sz="2600" i="1" baseline="-25000" dirty="0"/>
                <a:t>x</a:t>
              </a:r>
              <a:endParaRPr lang="en-US" altLang="zh-CN" sz="2600" i="1" dirty="0"/>
            </a:p>
          </p:txBody>
        </p:sp>
      </p:grpSp>
      <p:graphicFrame>
        <p:nvGraphicFramePr>
          <p:cNvPr id="39" name="Object 47"/>
          <p:cNvGraphicFramePr>
            <a:graphicFrameLocks noChangeAspect="1"/>
          </p:cNvGraphicFramePr>
          <p:nvPr>
            <p:extLst>
              <p:ext uri="{D42A27DB-BD31-4B8C-83A1-F6EECF244321}">
                <p14:modId xmlns:p14="http://schemas.microsoft.com/office/powerpoint/2010/main" val="3093361736"/>
              </p:ext>
            </p:extLst>
          </p:nvPr>
        </p:nvGraphicFramePr>
        <p:xfrm>
          <a:off x="3771900" y="6159500"/>
          <a:ext cx="2070100" cy="482600"/>
        </p:xfrm>
        <a:graphic>
          <a:graphicData uri="http://schemas.openxmlformats.org/presentationml/2006/ole">
            <mc:AlternateContent xmlns:mc="http://schemas.openxmlformats.org/markup-compatibility/2006">
              <mc:Choice xmlns:v="urn:schemas-microsoft-com:vml" Requires="v">
                <p:oleObj spid="_x0000_s479485" name="Equation" r:id="rId3" imgW="1028520" imgH="241200" progId="Equation.DSMT4">
                  <p:embed/>
                </p:oleObj>
              </mc:Choice>
              <mc:Fallback>
                <p:oleObj name="Equation" r:id="rId3" imgW="1028520" imgH="241200" progId="Equation.DSMT4">
                  <p:embed/>
                  <p:pic>
                    <p:nvPicPr>
                      <p:cNvPr id="39" name="Object 47"/>
                      <p:cNvPicPr>
                        <a:picLocks noChangeAspect="1" noChangeArrowheads="1"/>
                      </p:cNvPicPr>
                      <p:nvPr/>
                    </p:nvPicPr>
                    <p:blipFill>
                      <a:blip r:embed="rId4"/>
                      <a:srcRect/>
                      <a:stretch>
                        <a:fillRect/>
                      </a:stretch>
                    </p:blipFill>
                    <p:spPr bwMode="auto">
                      <a:xfrm>
                        <a:off x="3771900" y="6159500"/>
                        <a:ext cx="20701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Text Box 69"/>
          <p:cNvSpPr txBox="1">
            <a:spLocks noChangeArrowheads="1"/>
          </p:cNvSpPr>
          <p:nvPr/>
        </p:nvSpPr>
        <p:spPr bwMode="auto">
          <a:xfrm>
            <a:off x="2162637" y="5202944"/>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rgbClr val="0000CC"/>
                </a:solidFill>
              </a:rPr>
              <a:t>⊙</a:t>
            </a:r>
          </a:p>
        </p:txBody>
      </p:sp>
      <p:graphicFrame>
        <p:nvGraphicFramePr>
          <p:cNvPr id="41" name="Object 70"/>
          <p:cNvGraphicFramePr>
            <a:graphicFrameLocks noChangeAspect="1"/>
          </p:cNvGraphicFramePr>
          <p:nvPr>
            <p:extLst>
              <p:ext uri="{D42A27DB-BD31-4B8C-83A1-F6EECF244321}">
                <p14:modId xmlns:p14="http://schemas.microsoft.com/office/powerpoint/2010/main" val="3365523934"/>
              </p:ext>
            </p:extLst>
          </p:nvPr>
        </p:nvGraphicFramePr>
        <p:xfrm>
          <a:off x="2357898" y="5104519"/>
          <a:ext cx="204788" cy="201612"/>
        </p:xfrm>
        <a:graphic>
          <a:graphicData uri="http://schemas.openxmlformats.org/presentationml/2006/ole">
            <mc:AlternateContent xmlns:mc="http://schemas.openxmlformats.org/markup-compatibility/2006">
              <mc:Choice xmlns:v="urn:schemas-microsoft-com:vml" Requires="v">
                <p:oleObj spid="_x0000_s479486" name="公式" r:id="rId5" imgW="126725" imgH="126725" progId="Equation.3">
                  <p:embed/>
                </p:oleObj>
              </mc:Choice>
              <mc:Fallback>
                <p:oleObj name="公式" r:id="rId5" imgW="126725" imgH="126725" progId="Equation.3">
                  <p:embed/>
                  <p:pic>
                    <p:nvPicPr>
                      <p:cNvPr id="41" name="Object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898" y="5104519"/>
                        <a:ext cx="204788" cy="20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Text Box 71"/>
          <p:cNvSpPr txBox="1">
            <a:spLocks noChangeArrowheads="1"/>
          </p:cNvSpPr>
          <p:nvPr/>
        </p:nvSpPr>
        <p:spPr bwMode="auto">
          <a:xfrm>
            <a:off x="1780048" y="5598232"/>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0070C0"/>
                </a:solidFill>
              </a:rPr>
              <a:t>传播方向</a:t>
            </a:r>
          </a:p>
        </p:txBody>
      </p:sp>
      <p:graphicFrame>
        <p:nvGraphicFramePr>
          <p:cNvPr id="43" name="Object 67"/>
          <p:cNvGraphicFramePr>
            <a:graphicFrameLocks noChangeAspect="1"/>
          </p:cNvGraphicFramePr>
          <p:nvPr>
            <p:extLst>
              <p:ext uri="{D42A27DB-BD31-4B8C-83A1-F6EECF244321}">
                <p14:modId xmlns:p14="http://schemas.microsoft.com/office/powerpoint/2010/main" val="4141564536"/>
              </p:ext>
            </p:extLst>
          </p:nvPr>
        </p:nvGraphicFramePr>
        <p:xfrm>
          <a:off x="4408615" y="4083740"/>
          <a:ext cx="2553138" cy="1000853"/>
        </p:xfrm>
        <a:graphic>
          <a:graphicData uri="http://schemas.openxmlformats.org/presentationml/2006/ole">
            <mc:AlternateContent xmlns:mc="http://schemas.openxmlformats.org/markup-compatibility/2006">
              <mc:Choice xmlns:v="urn:schemas-microsoft-com:vml" Requires="v">
                <p:oleObj spid="_x0000_s479487" name="Equation" r:id="rId7" imgW="1002960" imgH="393480" progId="Equation.DSMT4">
                  <p:embed/>
                </p:oleObj>
              </mc:Choice>
              <mc:Fallback>
                <p:oleObj name="Equation" r:id="rId7" imgW="1002960" imgH="393480" progId="Equation.DSMT4">
                  <p:embed/>
                  <p:pic>
                    <p:nvPicPr>
                      <p:cNvPr id="43" name="Object 67"/>
                      <p:cNvPicPr>
                        <a:picLocks noChangeAspect="1" noChangeArrowheads="1"/>
                      </p:cNvPicPr>
                      <p:nvPr/>
                    </p:nvPicPr>
                    <p:blipFill>
                      <a:blip r:embed="rId8"/>
                      <a:srcRect/>
                      <a:stretch>
                        <a:fillRect/>
                      </a:stretch>
                    </p:blipFill>
                    <p:spPr bwMode="auto">
                      <a:xfrm>
                        <a:off x="4408615" y="4083740"/>
                        <a:ext cx="2553138" cy="1000853"/>
                      </a:xfrm>
                      <a:prstGeom prst="rect">
                        <a:avLst/>
                      </a:prstGeom>
                      <a:noFill/>
                      <a:ln>
                        <a:noFill/>
                      </a:ln>
                      <a:effectLst/>
                      <a:extLst/>
                    </p:spPr>
                  </p:pic>
                </p:oleObj>
              </mc:Fallback>
            </mc:AlternateContent>
          </a:graphicData>
        </a:graphic>
      </p:graphicFrame>
      <p:graphicFrame>
        <p:nvGraphicFramePr>
          <p:cNvPr id="44" name="Object 47"/>
          <p:cNvGraphicFramePr>
            <a:graphicFrameLocks noChangeAspect="1"/>
          </p:cNvGraphicFramePr>
          <p:nvPr>
            <p:extLst>
              <p:ext uri="{D42A27DB-BD31-4B8C-83A1-F6EECF244321}">
                <p14:modId xmlns:p14="http://schemas.microsoft.com/office/powerpoint/2010/main" val="2005895762"/>
              </p:ext>
            </p:extLst>
          </p:nvPr>
        </p:nvGraphicFramePr>
        <p:xfrm>
          <a:off x="5661026" y="5573713"/>
          <a:ext cx="1408113" cy="482600"/>
        </p:xfrm>
        <a:graphic>
          <a:graphicData uri="http://schemas.openxmlformats.org/presentationml/2006/ole">
            <mc:AlternateContent xmlns:mc="http://schemas.openxmlformats.org/markup-compatibility/2006">
              <mc:Choice xmlns:v="urn:schemas-microsoft-com:vml" Requires="v">
                <p:oleObj spid="_x0000_s479488" name="Equation" r:id="rId9" imgW="698400" imgH="241200" progId="Equation.DSMT4">
                  <p:embed/>
                </p:oleObj>
              </mc:Choice>
              <mc:Fallback>
                <p:oleObj name="Equation" r:id="rId9" imgW="698400" imgH="241200" progId="Equation.DSMT4">
                  <p:embed/>
                  <p:pic>
                    <p:nvPicPr>
                      <p:cNvPr id="44" name="Object 47"/>
                      <p:cNvPicPr>
                        <a:picLocks noChangeAspect="1" noChangeArrowheads="1"/>
                      </p:cNvPicPr>
                      <p:nvPr/>
                    </p:nvPicPr>
                    <p:blipFill>
                      <a:blip r:embed="rId10"/>
                      <a:srcRect/>
                      <a:stretch>
                        <a:fillRect/>
                      </a:stretch>
                    </p:blipFill>
                    <p:spPr bwMode="auto">
                      <a:xfrm>
                        <a:off x="5661026" y="5573713"/>
                        <a:ext cx="14081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1030"/>
          <p:cNvGraphicFramePr>
            <a:graphicFrameLocks noChangeAspect="1"/>
          </p:cNvGraphicFramePr>
          <p:nvPr>
            <p:extLst>
              <p:ext uri="{D42A27DB-BD31-4B8C-83A1-F6EECF244321}">
                <p14:modId xmlns:p14="http://schemas.microsoft.com/office/powerpoint/2010/main" val="1652688720"/>
              </p:ext>
            </p:extLst>
          </p:nvPr>
        </p:nvGraphicFramePr>
        <p:xfrm>
          <a:off x="9756912" y="527795"/>
          <a:ext cx="730251" cy="735013"/>
        </p:xfrm>
        <a:graphic>
          <a:graphicData uri="http://schemas.openxmlformats.org/presentationml/2006/ole">
            <mc:AlternateContent xmlns:mc="http://schemas.openxmlformats.org/markup-compatibility/2006">
              <mc:Choice xmlns:v="urn:schemas-microsoft-com:vml" Requires="v">
                <p:oleObj spid="_x0000_s479489" name="公式" r:id="rId11" imgW="152280" imgH="164880" progId="Equation.3">
                  <p:embed/>
                </p:oleObj>
              </mc:Choice>
              <mc:Fallback>
                <p:oleObj name="公式" r:id="rId11" imgW="152280" imgH="164880" progId="Equation.3">
                  <p:embed/>
                  <p:pic>
                    <p:nvPicPr>
                      <p:cNvPr id="59" name="Object 1030"/>
                      <p:cNvPicPr>
                        <a:picLocks noChangeAspect="1" noChangeArrowheads="1"/>
                      </p:cNvPicPr>
                      <p:nvPr/>
                    </p:nvPicPr>
                    <p:blipFill>
                      <a:blip r:embed="rId12"/>
                      <a:srcRect/>
                      <a:stretch>
                        <a:fillRect/>
                      </a:stretch>
                    </p:blipFill>
                    <p:spPr bwMode="auto">
                      <a:xfrm>
                        <a:off x="9756912" y="527795"/>
                        <a:ext cx="730251" cy="735013"/>
                      </a:xfrm>
                      <a:prstGeom prst="rect">
                        <a:avLst/>
                      </a:prstGeom>
                      <a:noFill/>
                      <a:ln>
                        <a:noFill/>
                      </a:ln>
                      <a:effectLst/>
                      <a:extLst/>
                    </p:spPr>
                  </p:pic>
                </p:oleObj>
              </mc:Fallback>
            </mc:AlternateContent>
          </a:graphicData>
        </a:graphic>
      </p:graphicFrame>
      <p:sp>
        <p:nvSpPr>
          <p:cNvPr id="46" name="Freeform 53"/>
          <p:cNvSpPr>
            <a:spLocks/>
          </p:cNvSpPr>
          <p:nvPr/>
        </p:nvSpPr>
        <p:spPr bwMode="auto">
          <a:xfrm>
            <a:off x="9162900" y="2518618"/>
            <a:ext cx="191056" cy="128582"/>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Line 51"/>
          <p:cNvSpPr>
            <a:spLocks noChangeShapeType="1"/>
          </p:cNvSpPr>
          <p:nvPr/>
        </p:nvSpPr>
        <p:spPr bwMode="auto">
          <a:xfrm flipH="1" flipV="1">
            <a:off x="10177023" y="1285133"/>
            <a:ext cx="0" cy="171450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矩形 47"/>
          <p:cNvSpPr>
            <a:spLocks noChangeArrowheads="1"/>
          </p:cNvSpPr>
          <p:nvPr/>
        </p:nvSpPr>
        <p:spPr bwMode="auto">
          <a:xfrm>
            <a:off x="8597766" y="291344"/>
            <a:ext cx="904875"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C3300"/>
                </a:solidFill>
              </a:rPr>
              <a:t>光轴</a:t>
            </a:r>
          </a:p>
        </p:txBody>
      </p:sp>
      <p:sp>
        <p:nvSpPr>
          <p:cNvPr id="49" name="Line 61"/>
          <p:cNvSpPr>
            <a:spLocks noChangeShapeType="1"/>
          </p:cNvSpPr>
          <p:nvPr/>
        </p:nvSpPr>
        <p:spPr bwMode="auto">
          <a:xfrm flipV="1">
            <a:off x="9162900" y="1240153"/>
            <a:ext cx="949324" cy="1811337"/>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50"/>
          <p:cNvSpPr>
            <a:spLocks noChangeShapeType="1"/>
          </p:cNvSpPr>
          <p:nvPr/>
        </p:nvSpPr>
        <p:spPr bwMode="auto">
          <a:xfrm flipV="1">
            <a:off x="9153085" y="3051488"/>
            <a:ext cx="1023938" cy="6350"/>
          </a:xfrm>
          <a:prstGeom prst="line">
            <a:avLst/>
          </a:prstGeom>
          <a:noFill/>
          <a:ln w="38100">
            <a:solidFill>
              <a:srgbClr val="0099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56"/>
          <p:cNvSpPr>
            <a:spLocks noChangeShapeType="1"/>
          </p:cNvSpPr>
          <p:nvPr/>
        </p:nvSpPr>
        <p:spPr bwMode="auto">
          <a:xfrm flipH="1" flipV="1">
            <a:off x="9125051" y="1191146"/>
            <a:ext cx="17262" cy="1866693"/>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2" name="Object 1029"/>
          <p:cNvGraphicFramePr>
            <a:graphicFrameLocks noChangeAspect="1"/>
          </p:cNvGraphicFramePr>
          <p:nvPr>
            <p:extLst>
              <p:ext uri="{D42A27DB-BD31-4B8C-83A1-F6EECF244321}">
                <p14:modId xmlns:p14="http://schemas.microsoft.com/office/powerpoint/2010/main" val="2975742893"/>
              </p:ext>
            </p:extLst>
          </p:nvPr>
        </p:nvGraphicFramePr>
        <p:xfrm>
          <a:off x="9128479" y="1818532"/>
          <a:ext cx="468312" cy="568325"/>
        </p:xfrm>
        <a:graphic>
          <a:graphicData uri="http://schemas.openxmlformats.org/presentationml/2006/ole">
            <mc:AlternateContent xmlns:mc="http://schemas.openxmlformats.org/markup-compatibility/2006">
              <mc:Choice xmlns:v="urn:schemas-microsoft-com:vml" Requires="v">
                <p:oleObj spid="_x0000_s479490" name="公式" r:id="rId13" imgW="126720" imgH="139680" progId="Equation.3">
                  <p:embed/>
                </p:oleObj>
              </mc:Choice>
              <mc:Fallback>
                <p:oleObj name="公式" r:id="rId13" imgW="126720" imgH="139680" progId="Equation.3">
                  <p:embed/>
                  <p:pic>
                    <p:nvPicPr>
                      <p:cNvPr id="66" name="Object 1029"/>
                      <p:cNvPicPr>
                        <a:picLocks noChangeAspect="1" noChangeArrowheads="1"/>
                      </p:cNvPicPr>
                      <p:nvPr/>
                    </p:nvPicPr>
                    <p:blipFill>
                      <a:blip r:embed="rId14"/>
                      <a:srcRect/>
                      <a:stretch>
                        <a:fillRect/>
                      </a:stretch>
                    </p:blipFill>
                    <p:spPr bwMode="auto">
                      <a:xfrm>
                        <a:off x="9128479" y="1818532"/>
                        <a:ext cx="468312" cy="568325"/>
                      </a:xfrm>
                      <a:prstGeom prst="rect">
                        <a:avLst/>
                      </a:prstGeom>
                      <a:noFill/>
                      <a:ln>
                        <a:noFill/>
                      </a:ln>
                      <a:effectLst/>
                      <a:extLst/>
                    </p:spPr>
                  </p:pic>
                </p:oleObj>
              </mc:Fallback>
            </mc:AlternateContent>
          </a:graphicData>
        </a:graphic>
      </p:graphicFrame>
      <p:graphicFrame>
        <p:nvGraphicFramePr>
          <p:cNvPr id="53" name="Object 1028"/>
          <p:cNvGraphicFramePr>
            <a:graphicFrameLocks noChangeAspect="1"/>
          </p:cNvGraphicFramePr>
          <p:nvPr>
            <p:extLst>
              <p:ext uri="{D42A27DB-BD31-4B8C-83A1-F6EECF244321}">
                <p14:modId xmlns:p14="http://schemas.microsoft.com/office/powerpoint/2010/main" val="2217792172"/>
              </p:ext>
            </p:extLst>
          </p:nvPr>
        </p:nvGraphicFramePr>
        <p:xfrm>
          <a:off x="8339050" y="963932"/>
          <a:ext cx="771524" cy="793750"/>
        </p:xfrm>
        <a:graphic>
          <a:graphicData uri="http://schemas.openxmlformats.org/presentationml/2006/ole">
            <mc:AlternateContent xmlns:mc="http://schemas.openxmlformats.org/markup-compatibility/2006">
              <mc:Choice xmlns:v="urn:schemas-microsoft-com:vml" Requires="v">
                <p:oleObj spid="_x0000_s479491" name="公式" r:id="rId15" imgW="190440" imgH="228600" progId="Equation.3">
                  <p:embed/>
                </p:oleObj>
              </mc:Choice>
              <mc:Fallback>
                <p:oleObj name="公式" r:id="rId15" imgW="190440" imgH="228600" progId="Equation.3">
                  <p:embed/>
                  <p:pic>
                    <p:nvPicPr>
                      <p:cNvPr id="67" name="Object 1028"/>
                      <p:cNvPicPr>
                        <a:picLocks noChangeAspect="1" noChangeArrowheads="1"/>
                      </p:cNvPicPr>
                      <p:nvPr/>
                    </p:nvPicPr>
                    <p:blipFill>
                      <a:blip r:embed="rId16"/>
                      <a:srcRect/>
                      <a:stretch>
                        <a:fillRect/>
                      </a:stretch>
                    </p:blipFill>
                    <p:spPr bwMode="auto">
                      <a:xfrm>
                        <a:off x="8339050" y="963932"/>
                        <a:ext cx="771524" cy="793750"/>
                      </a:xfrm>
                      <a:prstGeom prst="rect">
                        <a:avLst/>
                      </a:prstGeom>
                      <a:noFill/>
                      <a:ln>
                        <a:noFill/>
                      </a:ln>
                      <a:effectLst/>
                      <a:extLst/>
                    </p:spPr>
                  </p:pic>
                </p:oleObj>
              </mc:Fallback>
            </mc:AlternateContent>
          </a:graphicData>
        </a:graphic>
      </p:graphicFrame>
      <p:sp>
        <p:nvSpPr>
          <p:cNvPr id="54" name="Line 46"/>
          <p:cNvSpPr>
            <a:spLocks noChangeShapeType="1"/>
          </p:cNvSpPr>
          <p:nvPr/>
        </p:nvSpPr>
        <p:spPr bwMode="auto">
          <a:xfrm>
            <a:off x="9142314" y="734530"/>
            <a:ext cx="7649" cy="276463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59"/>
          <p:cNvSpPr>
            <a:spLocks noChangeShapeType="1"/>
          </p:cNvSpPr>
          <p:nvPr/>
        </p:nvSpPr>
        <p:spPr bwMode="auto">
          <a:xfrm flipH="1" flipV="1">
            <a:off x="9128478" y="1256556"/>
            <a:ext cx="983744" cy="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6" name="Object 1027"/>
          <p:cNvGraphicFramePr>
            <a:graphicFrameLocks noChangeAspect="1"/>
          </p:cNvGraphicFramePr>
          <p:nvPr>
            <p:extLst>
              <p:ext uri="{D42A27DB-BD31-4B8C-83A1-F6EECF244321}">
                <p14:modId xmlns:p14="http://schemas.microsoft.com/office/powerpoint/2010/main" val="2356727311"/>
              </p:ext>
            </p:extLst>
          </p:nvPr>
        </p:nvGraphicFramePr>
        <p:xfrm>
          <a:off x="9869488" y="2915318"/>
          <a:ext cx="798513" cy="820738"/>
        </p:xfrm>
        <a:graphic>
          <a:graphicData uri="http://schemas.openxmlformats.org/presentationml/2006/ole">
            <mc:AlternateContent xmlns:mc="http://schemas.openxmlformats.org/markup-compatibility/2006">
              <mc:Choice xmlns:v="urn:schemas-microsoft-com:vml" Requires="v">
                <p:oleObj spid="_x0000_s479492" name="公式" r:id="rId17" imgW="190440" imgH="228600" progId="Equation.3">
                  <p:embed/>
                </p:oleObj>
              </mc:Choice>
              <mc:Fallback>
                <p:oleObj name="公式" r:id="rId17" imgW="190440" imgH="228600" progId="Equation.3">
                  <p:embed/>
                  <p:pic>
                    <p:nvPicPr>
                      <p:cNvPr id="70" name="Object 1027"/>
                      <p:cNvPicPr>
                        <a:picLocks noChangeAspect="1" noChangeArrowheads="1"/>
                      </p:cNvPicPr>
                      <p:nvPr/>
                    </p:nvPicPr>
                    <p:blipFill>
                      <a:blip r:embed="rId18"/>
                      <a:srcRect/>
                      <a:stretch>
                        <a:fillRect/>
                      </a:stretch>
                    </p:blipFill>
                    <p:spPr bwMode="auto">
                      <a:xfrm>
                        <a:off x="9869488" y="2915318"/>
                        <a:ext cx="798513" cy="820738"/>
                      </a:xfrm>
                      <a:prstGeom prst="rect">
                        <a:avLst/>
                      </a:prstGeom>
                      <a:noFill/>
                      <a:ln>
                        <a:noFill/>
                      </a:ln>
                      <a:effectLst/>
                      <a:extLst/>
                    </p:spPr>
                  </p:pic>
                </p:oleObj>
              </mc:Fallback>
            </mc:AlternateContent>
          </a:graphicData>
        </a:graphic>
      </p:graphicFrame>
      <p:graphicFrame>
        <p:nvGraphicFramePr>
          <p:cNvPr id="57" name="Object 47"/>
          <p:cNvGraphicFramePr>
            <a:graphicFrameLocks noChangeAspect="1"/>
          </p:cNvGraphicFramePr>
          <p:nvPr>
            <p:extLst>
              <p:ext uri="{D42A27DB-BD31-4B8C-83A1-F6EECF244321}">
                <p14:modId xmlns:p14="http://schemas.microsoft.com/office/powerpoint/2010/main" val="3939590471"/>
              </p:ext>
            </p:extLst>
          </p:nvPr>
        </p:nvGraphicFramePr>
        <p:xfrm>
          <a:off x="6354933" y="6065007"/>
          <a:ext cx="1663700" cy="787400"/>
        </p:xfrm>
        <a:graphic>
          <a:graphicData uri="http://schemas.openxmlformats.org/presentationml/2006/ole">
            <mc:AlternateContent xmlns:mc="http://schemas.openxmlformats.org/markup-compatibility/2006">
              <mc:Choice xmlns:v="urn:schemas-microsoft-com:vml" Requires="v">
                <p:oleObj spid="_x0000_s479493" name="Equation" r:id="rId19" imgW="825480" imgH="393480" progId="Equation.DSMT4">
                  <p:embed/>
                </p:oleObj>
              </mc:Choice>
              <mc:Fallback>
                <p:oleObj name="Equation" r:id="rId19" imgW="825480" imgH="393480" progId="Equation.DSMT4">
                  <p:embed/>
                  <p:pic>
                    <p:nvPicPr>
                      <p:cNvPr id="71" name="Object 47"/>
                      <p:cNvPicPr>
                        <a:picLocks noChangeAspect="1" noChangeArrowheads="1"/>
                      </p:cNvPicPr>
                      <p:nvPr/>
                    </p:nvPicPr>
                    <p:blipFill>
                      <a:blip r:embed="rId20"/>
                      <a:srcRect/>
                      <a:stretch>
                        <a:fillRect/>
                      </a:stretch>
                    </p:blipFill>
                    <p:spPr bwMode="auto">
                      <a:xfrm>
                        <a:off x="6354933" y="6065007"/>
                        <a:ext cx="16637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47"/>
          <p:cNvGraphicFramePr>
            <a:graphicFrameLocks noChangeAspect="1"/>
          </p:cNvGraphicFramePr>
          <p:nvPr>
            <p:extLst>
              <p:ext uri="{D42A27DB-BD31-4B8C-83A1-F6EECF244321}">
                <p14:modId xmlns:p14="http://schemas.microsoft.com/office/powerpoint/2010/main" val="1647132707"/>
              </p:ext>
            </p:extLst>
          </p:nvPr>
        </p:nvGraphicFramePr>
        <p:xfrm>
          <a:off x="9005888" y="5751513"/>
          <a:ext cx="1458912" cy="787400"/>
        </p:xfrm>
        <a:graphic>
          <a:graphicData uri="http://schemas.openxmlformats.org/presentationml/2006/ole">
            <mc:AlternateContent xmlns:mc="http://schemas.openxmlformats.org/markup-compatibility/2006">
              <mc:Choice xmlns:v="urn:schemas-microsoft-com:vml" Requires="v">
                <p:oleObj spid="_x0000_s479494" name="Equation" r:id="rId21" imgW="723600" imgH="393480" progId="Equation.DSMT4">
                  <p:embed/>
                </p:oleObj>
              </mc:Choice>
              <mc:Fallback>
                <p:oleObj name="Equation" r:id="rId21" imgW="723600" imgH="393480" progId="Equation.DSMT4">
                  <p:embed/>
                  <p:pic>
                    <p:nvPicPr>
                      <p:cNvPr id="72" name="Object 47"/>
                      <p:cNvPicPr>
                        <a:picLocks noChangeAspect="1" noChangeArrowheads="1"/>
                      </p:cNvPicPr>
                      <p:nvPr/>
                    </p:nvPicPr>
                    <p:blipFill>
                      <a:blip r:embed="rId22"/>
                      <a:srcRect/>
                      <a:stretch>
                        <a:fillRect/>
                      </a:stretch>
                    </p:blipFill>
                    <p:spPr bwMode="auto">
                      <a:xfrm>
                        <a:off x="9005888" y="5751513"/>
                        <a:ext cx="1458912"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66"/>
          <p:cNvGraphicFramePr>
            <a:graphicFrameLocks noChangeAspect="1"/>
          </p:cNvGraphicFramePr>
          <p:nvPr>
            <p:extLst>
              <p:ext uri="{D42A27DB-BD31-4B8C-83A1-F6EECF244321}">
                <p14:modId xmlns:p14="http://schemas.microsoft.com/office/powerpoint/2010/main" val="880074686"/>
              </p:ext>
            </p:extLst>
          </p:nvPr>
        </p:nvGraphicFramePr>
        <p:xfrm>
          <a:off x="6648018" y="1730650"/>
          <a:ext cx="965200" cy="804863"/>
        </p:xfrm>
        <a:graphic>
          <a:graphicData uri="http://schemas.openxmlformats.org/presentationml/2006/ole">
            <mc:AlternateContent xmlns:mc="http://schemas.openxmlformats.org/markup-compatibility/2006">
              <mc:Choice xmlns:v="urn:schemas-microsoft-com:vml" Requires="v">
                <p:oleObj spid="_x0000_s479495" name="公式" r:id="rId23" imgW="533169" imgH="393529" progId="Equation.3">
                  <p:embed/>
                </p:oleObj>
              </mc:Choice>
              <mc:Fallback>
                <p:oleObj name="公式" r:id="rId23" imgW="533169" imgH="393529" progId="Equation.3">
                  <p:embed/>
                  <p:pic>
                    <p:nvPicPr>
                      <p:cNvPr id="220" name="Object 6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48018" y="1730650"/>
                        <a:ext cx="965200" cy="8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2" name="Group 3"/>
          <p:cNvGrpSpPr>
            <a:grpSpLocks/>
          </p:cNvGrpSpPr>
          <p:nvPr/>
        </p:nvGrpSpPr>
        <p:grpSpPr bwMode="auto">
          <a:xfrm>
            <a:off x="7712189" y="1738776"/>
            <a:ext cx="1012825" cy="1631950"/>
            <a:chOff x="771" y="1664"/>
            <a:chExt cx="638" cy="1028"/>
          </a:xfrm>
        </p:grpSpPr>
        <p:grpSp>
          <p:nvGrpSpPr>
            <p:cNvPr id="73" name="Group 11"/>
            <p:cNvGrpSpPr>
              <a:grpSpLocks/>
            </p:cNvGrpSpPr>
            <p:nvPr/>
          </p:nvGrpSpPr>
          <p:grpSpPr bwMode="auto">
            <a:xfrm>
              <a:off x="771" y="1670"/>
              <a:ext cx="638" cy="1015"/>
              <a:chOff x="672" y="1675"/>
              <a:chExt cx="571" cy="806"/>
            </a:xfrm>
          </p:grpSpPr>
          <p:sp>
            <p:nvSpPr>
              <p:cNvPr id="75" name="Rectangle 12"/>
              <p:cNvSpPr>
                <a:spLocks noChangeAspect="1" noChangeArrowheads="1"/>
              </p:cNvSpPr>
              <p:nvPr/>
            </p:nvSpPr>
            <p:spPr bwMode="auto">
              <a:xfrm>
                <a:off x="672"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76" name="Line 13"/>
              <p:cNvSpPr>
                <a:spLocks noChangeAspect="1" noChangeShapeType="1"/>
              </p:cNvSpPr>
              <p:nvPr/>
            </p:nvSpPr>
            <p:spPr bwMode="auto">
              <a:xfrm>
                <a:off x="672"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14"/>
              <p:cNvSpPr>
                <a:spLocks noChangeAspect="1" noChangeShapeType="1"/>
              </p:cNvSpPr>
              <p:nvPr/>
            </p:nvSpPr>
            <p:spPr bwMode="auto">
              <a:xfrm>
                <a:off x="960"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4" name="Oval 15"/>
            <p:cNvSpPr>
              <a:spLocks noChangeAspect="1" noChangeArrowheads="1"/>
            </p:cNvSpPr>
            <p:nvPr/>
          </p:nvSpPr>
          <p:spPr bwMode="auto">
            <a:xfrm>
              <a:off x="771" y="1664"/>
              <a:ext cx="620" cy="102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grpSp>
      <p:sp>
        <p:nvSpPr>
          <p:cNvPr id="78" name="Line 37"/>
          <p:cNvSpPr>
            <a:spLocks noChangeShapeType="1"/>
          </p:cNvSpPr>
          <p:nvPr/>
        </p:nvSpPr>
        <p:spPr bwMode="auto">
          <a:xfrm rot="1499880">
            <a:off x="8534339" y="2019023"/>
            <a:ext cx="150558" cy="68164"/>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79" name="矩形 78"/>
          <p:cNvSpPr/>
          <p:nvPr/>
        </p:nvSpPr>
        <p:spPr>
          <a:xfrm>
            <a:off x="6705197" y="2483500"/>
            <a:ext cx="990293" cy="1015663"/>
          </a:xfrm>
          <a:prstGeom prst="rect">
            <a:avLst/>
          </a:prstGeom>
        </p:spPr>
        <p:txBody>
          <a:bodyPr wrap="square">
            <a:spAutoFit/>
          </a:bodyPr>
          <a:lstStyle/>
          <a:p>
            <a:pPr eaLnBrk="1" hangingPunct="1"/>
            <a:r>
              <a:rPr lang="zh-CN" altLang="en-US" sz="2000" b="1" dirty="0"/>
              <a:t>右旋正椭圆偏振光</a:t>
            </a:r>
          </a:p>
        </p:txBody>
      </p:sp>
      <p:grpSp>
        <p:nvGrpSpPr>
          <p:cNvPr id="80" name="Group 38"/>
          <p:cNvGrpSpPr>
            <a:grpSpLocks/>
          </p:cNvGrpSpPr>
          <p:nvPr/>
        </p:nvGrpSpPr>
        <p:grpSpPr bwMode="auto">
          <a:xfrm>
            <a:off x="8598347" y="3472834"/>
            <a:ext cx="1600200" cy="1971675"/>
            <a:chOff x="192" y="2154"/>
            <a:chExt cx="1008" cy="1242"/>
          </a:xfrm>
        </p:grpSpPr>
        <p:sp>
          <p:nvSpPr>
            <p:cNvPr id="81"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82" name="Group 40"/>
            <p:cNvGrpSpPr>
              <a:grpSpLocks/>
            </p:cNvGrpSpPr>
            <p:nvPr/>
          </p:nvGrpSpPr>
          <p:grpSpPr bwMode="auto">
            <a:xfrm>
              <a:off x="247" y="3000"/>
              <a:ext cx="252" cy="396"/>
              <a:chOff x="4368" y="744"/>
              <a:chExt cx="180" cy="396"/>
            </a:xfrm>
          </p:grpSpPr>
          <p:sp>
            <p:nvSpPr>
              <p:cNvPr id="90" name="Oval 41"/>
              <p:cNvSpPr>
                <a:spLocks noChangeArrowheads="1"/>
              </p:cNvSpPr>
              <p:nvPr/>
            </p:nvSpPr>
            <p:spPr bwMode="auto">
              <a:xfrm>
                <a:off x="4368" y="744"/>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1" name="Line 42"/>
              <p:cNvSpPr>
                <a:spLocks noChangeShapeType="1"/>
              </p:cNvSpPr>
              <p:nvPr/>
            </p:nvSpPr>
            <p:spPr bwMode="auto">
              <a:xfrm>
                <a:off x="4539" y="845"/>
                <a:ext cx="4" cy="204"/>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83" name="Group 43"/>
            <p:cNvGrpSpPr>
              <a:grpSpLocks/>
            </p:cNvGrpSpPr>
            <p:nvPr/>
          </p:nvGrpSpPr>
          <p:grpSpPr bwMode="auto">
            <a:xfrm>
              <a:off x="552" y="2988"/>
              <a:ext cx="264" cy="396"/>
              <a:chOff x="4476" y="840"/>
              <a:chExt cx="180" cy="396"/>
            </a:xfrm>
          </p:grpSpPr>
          <p:sp>
            <p:nvSpPr>
              <p:cNvPr id="88" name="Oval 44"/>
              <p:cNvSpPr>
                <a:spLocks noChangeArrowheads="1"/>
              </p:cNvSpPr>
              <p:nvPr/>
            </p:nvSpPr>
            <p:spPr bwMode="auto">
              <a:xfrm>
                <a:off x="4476" y="840"/>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9" name="Line 45"/>
              <p:cNvSpPr>
                <a:spLocks noChangeShapeType="1"/>
              </p:cNvSpPr>
              <p:nvPr/>
            </p:nvSpPr>
            <p:spPr bwMode="auto">
              <a:xfrm flipV="1">
                <a:off x="4654" y="953"/>
                <a:ext cx="0" cy="188"/>
              </a:xfrm>
              <a:prstGeom prst="line">
                <a:avLst/>
              </a:prstGeom>
              <a:noFill/>
              <a:ln w="28575">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84" name="Group 46"/>
            <p:cNvGrpSpPr>
              <a:grpSpLocks/>
            </p:cNvGrpSpPr>
            <p:nvPr/>
          </p:nvGrpSpPr>
          <p:grpSpPr bwMode="auto">
            <a:xfrm>
              <a:off x="876" y="2988"/>
              <a:ext cx="240" cy="396"/>
              <a:chOff x="4920" y="756"/>
              <a:chExt cx="180" cy="396"/>
            </a:xfrm>
          </p:grpSpPr>
          <p:sp>
            <p:nvSpPr>
              <p:cNvPr id="86" name="Oval 47"/>
              <p:cNvSpPr>
                <a:spLocks noChangeArrowheads="1"/>
              </p:cNvSpPr>
              <p:nvPr/>
            </p:nvSpPr>
            <p:spPr bwMode="auto">
              <a:xfrm>
                <a:off x="4920" y="756"/>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7" name="Line 48"/>
              <p:cNvSpPr>
                <a:spLocks noChangeShapeType="1"/>
              </p:cNvSpPr>
              <p:nvPr/>
            </p:nvSpPr>
            <p:spPr bwMode="auto">
              <a:xfrm flipH="1" flipV="1">
                <a:off x="5092" y="901"/>
                <a:ext cx="8" cy="168"/>
              </a:xfrm>
              <a:prstGeom prst="line">
                <a:avLst/>
              </a:prstGeom>
              <a:noFill/>
              <a:ln w="28575">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5" name="Text Box 49"/>
            <p:cNvSpPr txBox="1">
              <a:spLocks noChangeArrowheads="1"/>
            </p:cNvSpPr>
            <p:nvPr/>
          </p:nvSpPr>
          <p:spPr bwMode="auto">
            <a:xfrm>
              <a:off x="197" y="2154"/>
              <a:ext cx="993"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CC3300"/>
                  </a:solidFill>
                </a:rPr>
                <a:t>顺时针</a:t>
              </a:r>
              <a:r>
                <a:rPr lang="zh-CN" altLang="en-US" sz="2600" dirty="0">
                  <a:solidFill>
                    <a:srgbClr val="FF00FF"/>
                  </a:solidFill>
                </a:rPr>
                <a:t>方向旋转的</a:t>
              </a:r>
              <a:r>
                <a:rPr lang="zh-CN" altLang="en-US" sz="2600" dirty="0">
                  <a:solidFill>
                    <a:srgbClr val="660033"/>
                  </a:solidFill>
                </a:rPr>
                <a:t>圆偏振光</a:t>
              </a:r>
            </a:p>
          </p:txBody>
        </p:sp>
      </p:grpSp>
    </p:spTree>
    <p:extLst>
      <p:ext uri="{BB962C8B-B14F-4D97-AF65-F5344CB8AC3E}">
        <p14:creationId xmlns:p14="http://schemas.microsoft.com/office/powerpoint/2010/main" val="425089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500"/>
                                        <p:tgtEl>
                                          <p:spTgt spid="40"/>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left)">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down)">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1000"/>
                                        <p:tgtEl>
                                          <p:spTgt spid="39"/>
                                        </p:tgtEl>
                                      </p:cBhvr>
                                    </p:animEffect>
                                    <p:anim calcmode="lin" valueType="num">
                                      <p:cBhvr>
                                        <p:cTn id="80" dur="1000" fill="hold"/>
                                        <p:tgtEl>
                                          <p:spTgt spid="39"/>
                                        </p:tgtEl>
                                        <p:attrNameLst>
                                          <p:attrName>ppt_x</p:attrName>
                                        </p:attrNameLst>
                                      </p:cBhvr>
                                      <p:tavLst>
                                        <p:tav tm="0">
                                          <p:val>
                                            <p:strVal val="#ppt_x"/>
                                          </p:val>
                                        </p:tav>
                                        <p:tav tm="100000">
                                          <p:val>
                                            <p:strVal val="#ppt_x"/>
                                          </p:val>
                                        </p:tav>
                                      </p:tavLst>
                                    </p:anim>
                                    <p:anim calcmode="lin" valueType="num">
                                      <p:cBhvr>
                                        <p:cTn id="8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additive="base">
                                        <p:cTn id="86" dur="500" fill="hold"/>
                                        <p:tgtEl>
                                          <p:spTgt spid="43"/>
                                        </p:tgtEl>
                                        <p:attrNameLst>
                                          <p:attrName>ppt_x</p:attrName>
                                        </p:attrNameLst>
                                      </p:cBhvr>
                                      <p:tavLst>
                                        <p:tav tm="0">
                                          <p:val>
                                            <p:strVal val="#ppt_x"/>
                                          </p:val>
                                        </p:tav>
                                        <p:tav tm="100000">
                                          <p:val>
                                            <p:strVal val="#ppt_x"/>
                                          </p:val>
                                        </p:tav>
                                      </p:tavLst>
                                    </p:anim>
                                    <p:anim calcmode="lin" valueType="num">
                                      <p:cBhvr additive="base">
                                        <p:cTn id="8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1000"/>
                                        <p:tgtEl>
                                          <p:spTgt spid="44"/>
                                        </p:tgtEl>
                                      </p:cBhvr>
                                    </p:animEffect>
                                    <p:anim calcmode="lin" valueType="num">
                                      <p:cBhvr>
                                        <p:cTn id="93" dur="1000" fill="hold"/>
                                        <p:tgtEl>
                                          <p:spTgt spid="44"/>
                                        </p:tgtEl>
                                        <p:attrNameLst>
                                          <p:attrName>ppt_x</p:attrName>
                                        </p:attrNameLst>
                                      </p:cBhvr>
                                      <p:tavLst>
                                        <p:tav tm="0">
                                          <p:val>
                                            <p:strVal val="#ppt_x"/>
                                          </p:val>
                                        </p:tav>
                                        <p:tav tm="100000">
                                          <p:val>
                                            <p:strVal val="#ppt_x"/>
                                          </p:val>
                                        </p:tav>
                                      </p:tavLst>
                                    </p:anim>
                                    <p:anim calcmode="lin" valueType="num">
                                      <p:cBhvr>
                                        <p:cTn id="9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500" fill="hold"/>
                                        <p:tgtEl>
                                          <p:spTgt spid="49"/>
                                        </p:tgtEl>
                                        <p:attrNameLst>
                                          <p:attrName>ppt_x</p:attrName>
                                        </p:attrNameLst>
                                      </p:cBhvr>
                                      <p:tavLst>
                                        <p:tav tm="0">
                                          <p:val>
                                            <p:strVal val="#ppt_x"/>
                                          </p:val>
                                        </p:tav>
                                        <p:tav tm="100000">
                                          <p:val>
                                            <p:strVal val="#ppt_x"/>
                                          </p:val>
                                        </p:tav>
                                      </p:tavLst>
                                    </p:anim>
                                    <p:anim calcmode="lin" valueType="num">
                                      <p:cBhvr additive="base">
                                        <p:cTn id="10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1000"/>
                                        <p:tgtEl>
                                          <p:spTgt spid="45"/>
                                        </p:tgtEl>
                                      </p:cBhvr>
                                    </p:animEffect>
                                    <p:anim calcmode="lin" valueType="num">
                                      <p:cBhvr>
                                        <p:cTn id="106" dur="1000" fill="hold"/>
                                        <p:tgtEl>
                                          <p:spTgt spid="45"/>
                                        </p:tgtEl>
                                        <p:attrNameLst>
                                          <p:attrName>ppt_x</p:attrName>
                                        </p:attrNameLst>
                                      </p:cBhvr>
                                      <p:tavLst>
                                        <p:tav tm="0">
                                          <p:val>
                                            <p:strVal val="#ppt_x"/>
                                          </p:val>
                                        </p:tav>
                                        <p:tav tm="100000">
                                          <p:val>
                                            <p:strVal val="#ppt_x"/>
                                          </p:val>
                                        </p:tav>
                                      </p:tavLst>
                                    </p:anim>
                                    <p:anim calcmode="lin" valueType="num">
                                      <p:cBhvr>
                                        <p:cTn id="10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54"/>
                                        </p:tgtEl>
                                        <p:attrNameLst>
                                          <p:attrName>style.visibility</p:attrName>
                                        </p:attrNameLst>
                                      </p:cBhvr>
                                      <p:to>
                                        <p:strVal val="visible"/>
                                      </p:to>
                                    </p:set>
                                    <p:anim calcmode="lin" valueType="num">
                                      <p:cBhvr additive="base">
                                        <p:cTn id="112" dur="500" fill="hold"/>
                                        <p:tgtEl>
                                          <p:spTgt spid="54"/>
                                        </p:tgtEl>
                                        <p:attrNameLst>
                                          <p:attrName>ppt_x</p:attrName>
                                        </p:attrNameLst>
                                      </p:cBhvr>
                                      <p:tavLst>
                                        <p:tav tm="0">
                                          <p:val>
                                            <p:strVal val="#ppt_x"/>
                                          </p:val>
                                        </p:tav>
                                        <p:tav tm="100000">
                                          <p:val>
                                            <p:strVal val="#ppt_x"/>
                                          </p:val>
                                        </p:tav>
                                      </p:tavLst>
                                    </p:anim>
                                    <p:anim calcmode="lin" valueType="num">
                                      <p:cBhvr additive="base">
                                        <p:cTn id="11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fade">
                                      <p:cBhvr>
                                        <p:cTn id="118" dur="1000"/>
                                        <p:tgtEl>
                                          <p:spTgt spid="48"/>
                                        </p:tgtEl>
                                      </p:cBhvr>
                                    </p:animEffect>
                                    <p:anim calcmode="lin" valueType="num">
                                      <p:cBhvr>
                                        <p:cTn id="119" dur="1000" fill="hold"/>
                                        <p:tgtEl>
                                          <p:spTgt spid="48"/>
                                        </p:tgtEl>
                                        <p:attrNameLst>
                                          <p:attrName>ppt_x</p:attrName>
                                        </p:attrNameLst>
                                      </p:cBhvr>
                                      <p:tavLst>
                                        <p:tav tm="0">
                                          <p:val>
                                            <p:strVal val="#ppt_x"/>
                                          </p:val>
                                        </p:tav>
                                        <p:tav tm="100000">
                                          <p:val>
                                            <p:strVal val="#ppt_x"/>
                                          </p:val>
                                        </p:tav>
                                      </p:tavLst>
                                    </p:anim>
                                    <p:anim calcmode="lin" valueType="num">
                                      <p:cBhvr>
                                        <p:cTn id="120"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46"/>
                                        </p:tgtEl>
                                        <p:attrNameLst>
                                          <p:attrName>style.visibility</p:attrName>
                                        </p:attrNameLst>
                                      </p:cBhvr>
                                      <p:to>
                                        <p:strVal val="visible"/>
                                      </p:to>
                                    </p:set>
                                    <p:anim calcmode="lin" valueType="num">
                                      <p:cBhvr additive="base">
                                        <p:cTn id="125" dur="500" fill="hold"/>
                                        <p:tgtEl>
                                          <p:spTgt spid="46"/>
                                        </p:tgtEl>
                                        <p:attrNameLst>
                                          <p:attrName>ppt_x</p:attrName>
                                        </p:attrNameLst>
                                      </p:cBhvr>
                                      <p:tavLst>
                                        <p:tav tm="0">
                                          <p:val>
                                            <p:strVal val="#ppt_x"/>
                                          </p:val>
                                        </p:tav>
                                        <p:tav tm="100000">
                                          <p:val>
                                            <p:strVal val="#ppt_x"/>
                                          </p:val>
                                        </p:tav>
                                      </p:tavLst>
                                    </p:anim>
                                    <p:anim calcmode="lin" valueType="num">
                                      <p:cBhvr additive="base">
                                        <p:cTn id="12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52"/>
                                        </p:tgtEl>
                                        <p:attrNameLst>
                                          <p:attrName>style.visibility</p:attrName>
                                        </p:attrNameLst>
                                      </p:cBhvr>
                                      <p:to>
                                        <p:strVal val="visible"/>
                                      </p:to>
                                    </p:set>
                                    <p:animEffect transition="in" filter="fade">
                                      <p:cBhvr>
                                        <p:cTn id="131" dur="1000"/>
                                        <p:tgtEl>
                                          <p:spTgt spid="52"/>
                                        </p:tgtEl>
                                      </p:cBhvr>
                                    </p:animEffect>
                                    <p:anim calcmode="lin" valueType="num">
                                      <p:cBhvr>
                                        <p:cTn id="132" dur="1000" fill="hold"/>
                                        <p:tgtEl>
                                          <p:spTgt spid="52"/>
                                        </p:tgtEl>
                                        <p:attrNameLst>
                                          <p:attrName>ppt_x</p:attrName>
                                        </p:attrNameLst>
                                      </p:cBhvr>
                                      <p:tavLst>
                                        <p:tav tm="0">
                                          <p:val>
                                            <p:strVal val="#ppt_x"/>
                                          </p:val>
                                        </p:tav>
                                        <p:tav tm="100000">
                                          <p:val>
                                            <p:strVal val="#ppt_x"/>
                                          </p:val>
                                        </p:tav>
                                      </p:tavLst>
                                    </p:anim>
                                    <p:anim calcmode="lin" valueType="num">
                                      <p:cBhvr>
                                        <p:cTn id="13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55"/>
                                        </p:tgtEl>
                                        <p:attrNameLst>
                                          <p:attrName>style.visibility</p:attrName>
                                        </p:attrNameLst>
                                      </p:cBhvr>
                                      <p:to>
                                        <p:strVal val="visible"/>
                                      </p:to>
                                    </p:set>
                                    <p:anim calcmode="lin" valueType="num">
                                      <p:cBhvr additive="base">
                                        <p:cTn id="138" dur="500" fill="hold"/>
                                        <p:tgtEl>
                                          <p:spTgt spid="55"/>
                                        </p:tgtEl>
                                        <p:attrNameLst>
                                          <p:attrName>ppt_x</p:attrName>
                                        </p:attrNameLst>
                                      </p:cBhvr>
                                      <p:tavLst>
                                        <p:tav tm="0">
                                          <p:val>
                                            <p:strVal val="#ppt_x"/>
                                          </p:val>
                                        </p:tav>
                                        <p:tav tm="100000">
                                          <p:val>
                                            <p:strVal val="#ppt_x"/>
                                          </p:val>
                                        </p:tav>
                                      </p:tavLst>
                                    </p:anim>
                                    <p:anim calcmode="lin" valueType="num">
                                      <p:cBhvr additive="base">
                                        <p:cTn id="139"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47"/>
                                        </p:tgtEl>
                                        <p:attrNameLst>
                                          <p:attrName>style.visibility</p:attrName>
                                        </p:attrNameLst>
                                      </p:cBhvr>
                                      <p:to>
                                        <p:strVal val="visible"/>
                                      </p:to>
                                    </p:set>
                                    <p:anim calcmode="lin" valueType="num">
                                      <p:cBhvr additive="base">
                                        <p:cTn id="144" dur="500" fill="hold"/>
                                        <p:tgtEl>
                                          <p:spTgt spid="47"/>
                                        </p:tgtEl>
                                        <p:attrNameLst>
                                          <p:attrName>ppt_x</p:attrName>
                                        </p:attrNameLst>
                                      </p:cBhvr>
                                      <p:tavLst>
                                        <p:tav tm="0">
                                          <p:val>
                                            <p:strVal val="#ppt_x"/>
                                          </p:val>
                                        </p:tav>
                                        <p:tav tm="100000">
                                          <p:val>
                                            <p:strVal val="#ppt_x"/>
                                          </p:val>
                                        </p:tav>
                                      </p:tavLst>
                                    </p:anim>
                                    <p:anim calcmode="lin" valueType="num">
                                      <p:cBhvr additive="base">
                                        <p:cTn id="145"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51"/>
                                        </p:tgtEl>
                                        <p:attrNameLst>
                                          <p:attrName>style.visibility</p:attrName>
                                        </p:attrNameLst>
                                      </p:cBhvr>
                                      <p:to>
                                        <p:strVal val="visible"/>
                                      </p:to>
                                    </p:set>
                                    <p:anim calcmode="lin" valueType="num">
                                      <p:cBhvr additive="base">
                                        <p:cTn id="150" dur="500" fill="hold"/>
                                        <p:tgtEl>
                                          <p:spTgt spid="51"/>
                                        </p:tgtEl>
                                        <p:attrNameLst>
                                          <p:attrName>ppt_x</p:attrName>
                                        </p:attrNameLst>
                                      </p:cBhvr>
                                      <p:tavLst>
                                        <p:tav tm="0">
                                          <p:val>
                                            <p:strVal val="#ppt_x"/>
                                          </p:val>
                                        </p:tav>
                                        <p:tav tm="100000">
                                          <p:val>
                                            <p:strVal val="#ppt_x"/>
                                          </p:val>
                                        </p:tav>
                                      </p:tavLst>
                                    </p:anim>
                                    <p:anim calcmode="lin" valueType="num">
                                      <p:cBhvr additive="base">
                                        <p:cTn id="15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nodeType="clickEffect">
                                  <p:stCondLst>
                                    <p:cond delay="0"/>
                                  </p:stCondLst>
                                  <p:childTnLst>
                                    <p:set>
                                      <p:cBhvr>
                                        <p:cTn id="155" dur="1" fill="hold">
                                          <p:stCondLst>
                                            <p:cond delay="0"/>
                                          </p:stCondLst>
                                        </p:cTn>
                                        <p:tgtEl>
                                          <p:spTgt spid="53"/>
                                        </p:tgtEl>
                                        <p:attrNameLst>
                                          <p:attrName>style.visibility</p:attrName>
                                        </p:attrNameLst>
                                      </p:cBhvr>
                                      <p:to>
                                        <p:strVal val="visible"/>
                                      </p:to>
                                    </p:set>
                                    <p:animEffect transition="in" filter="fade">
                                      <p:cBhvr>
                                        <p:cTn id="156" dur="1000"/>
                                        <p:tgtEl>
                                          <p:spTgt spid="53"/>
                                        </p:tgtEl>
                                      </p:cBhvr>
                                    </p:animEffect>
                                    <p:anim calcmode="lin" valueType="num">
                                      <p:cBhvr>
                                        <p:cTn id="157" dur="1000" fill="hold"/>
                                        <p:tgtEl>
                                          <p:spTgt spid="53"/>
                                        </p:tgtEl>
                                        <p:attrNameLst>
                                          <p:attrName>ppt_x</p:attrName>
                                        </p:attrNameLst>
                                      </p:cBhvr>
                                      <p:tavLst>
                                        <p:tav tm="0">
                                          <p:val>
                                            <p:strVal val="#ppt_x"/>
                                          </p:val>
                                        </p:tav>
                                        <p:tav tm="100000">
                                          <p:val>
                                            <p:strVal val="#ppt_x"/>
                                          </p:val>
                                        </p:tav>
                                      </p:tavLst>
                                    </p:anim>
                                    <p:anim calcmode="lin" valueType="num">
                                      <p:cBhvr>
                                        <p:cTn id="15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50"/>
                                        </p:tgtEl>
                                        <p:attrNameLst>
                                          <p:attrName>style.visibility</p:attrName>
                                        </p:attrNameLst>
                                      </p:cBhvr>
                                      <p:to>
                                        <p:strVal val="visible"/>
                                      </p:to>
                                    </p:set>
                                    <p:anim calcmode="lin" valueType="num">
                                      <p:cBhvr additive="base">
                                        <p:cTn id="163" dur="500" fill="hold"/>
                                        <p:tgtEl>
                                          <p:spTgt spid="50"/>
                                        </p:tgtEl>
                                        <p:attrNameLst>
                                          <p:attrName>ppt_x</p:attrName>
                                        </p:attrNameLst>
                                      </p:cBhvr>
                                      <p:tavLst>
                                        <p:tav tm="0">
                                          <p:val>
                                            <p:strVal val="#ppt_x"/>
                                          </p:val>
                                        </p:tav>
                                        <p:tav tm="100000">
                                          <p:val>
                                            <p:strVal val="#ppt_x"/>
                                          </p:val>
                                        </p:tav>
                                      </p:tavLst>
                                    </p:anim>
                                    <p:anim calcmode="lin" valueType="num">
                                      <p:cBhvr additive="base">
                                        <p:cTn id="16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nodeType="clickEffect">
                                  <p:stCondLst>
                                    <p:cond delay="0"/>
                                  </p:stCondLst>
                                  <p:childTnLst>
                                    <p:set>
                                      <p:cBhvr>
                                        <p:cTn id="168" dur="1" fill="hold">
                                          <p:stCondLst>
                                            <p:cond delay="0"/>
                                          </p:stCondLst>
                                        </p:cTn>
                                        <p:tgtEl>
                                          <p:spTgt spid="56"/>
                                        </p:tgtEl>
                                        <p:attrNameLst>
                                          <p:attrName>style.visibility</p:attrName>
                                        </p:attrNameLst>
                                      </p:cBhvr>
                                      <p:to>
                                        <p:strVal val="visible"/>
                                      </p:to>
                                    </p:set>
                                    <p:animEffect transition="in" filter="fade">
                                      <p:cBhvr>
                                        <p:cTn id="169" dur="1000"/>
                                        <p:tgtEl>
                                          <p:spTgt spid="56"/>
                                        </p:tgtEl>
                                      </p:cBhvr>
                                    </p:animEffect>
                                    <p:anim calcmode="lin" valueType="num">
                                      <p:cBhvr>
                                        <p:cTn id="170" dur="1000" fill="hold"/>
                                        <p:tgtEl>
                                          <p:spTgt spid="56"/>
                                        </p:tgtEl>
                                        <p:attrNameLst>
                                          <p:attrName>ppt_x</p:attrName>
                                        </p:attrNameLst>
                                      </p:cBhvr>
                                      <p:tavLst>
                                        <p:tav tm="0">
                                          <p:val>
                                            <p:strVal val="#ppt_x"/>
                                          </p:val>
                                        </p:tav>
                                        <p:tav tm="100000">
                                          <p:val>
                                            <p:strVal val="#ppt_x"/>
                                          </p:val>
                                        </p:tav>
                                      </p:tavLst>
                                    </p:anim>
                                    <p:anim calcmode="lin" valueType="num">
                                      <p:cBhvr>
                                        <p:cTn id="171"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nodeType="clickEffect">
                                  <p:stCondLst>
                                    <p:cond delay="0"/>
                                  </p:stCondLst>
                                  <p:childTnLst>
                                    <p:set>
                                      <p:cBhvr>
                                        <p:cTn id="175" dur="1" fill="hold">
                                          <p:stCondLst>
                                            <p:cond delay="0"/>
                                          </p:stCondLst>
                                        </p:cTn>
                                        <p:tgtEl>
                                          <p:spTgt spid="57"/>
                                        </p:tgtEl>
                                        <p:attrNameLst>
                                          <p:attrName>style.visibility</p:attrName>
                                        </p:attrNameLst>
                                      </p:cBhvr>
                                      <p:to>
                                        <p:strVal val="visible"/>
                                      </p:to>
                                    </p:set>
                                    <p:animEffect transition="in" filter="fade">
                                      <p:cBhvr>
                                        <p:cTn id="176" dur="1000"/>
                                        <p:tgtEl>
                                          <p:spTgt spid="57"/>
                                        </p:tgtEl>
                                      </p:cBhvr>
                                    </p:animEffect>
                                    <p:anim calcmode="lin" valueType="num">
                                      <p:cBhvr>
                                        <p:cTn id="177" dur="1000" fill="hold"/>
                                        <p:tgtEl>
                                          <p:spTgt spid="57"/>
                                        </p:tgtEl>
                                        <p:attrNameLst>
                                          <p:attrName>ppt_x</p:attrName>
                                        </p:attrNameLst>
                                      </p:cBhvr>
                                      <p:tavLst>
                                        <p:tav tm="0">
                                          <p:val>
                                            <p:strVal val="#ppt_x"/>
                                          </p:val>
                                        </p:tav>
                                        <p:tav tm="100000">
                                          <p:val>
                                            <p:strVal val="#ppt_x"/>
                                          </p:val>
                                        </p:tav>
                                      </p:tavLst>
                                    </p:anim>
                                    <p:anim calcmode="lin" valueType="num">
                                      <p:cBhvr>
                                        <p:cTn id="178"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nodeType="clickEffect">
                                  <p:stCondLst>
                                    <p:cond delay="0"/>
                                  </p:stCondLst>
                                  <p:childTnLst>
                                    <p:set>
                                      <p:cBhvr>
                                        <p:cTn id="182" dur="1" fill="hold">
                                          <p:stCondLst>
                                            <p:cond delay="0"/>
                                          </p:stCondLst>
                                        </p:cTn>
                                        <p:tgtEl>
                                          <p:spTgt spid="58"/>
                                        </p:tgtEl>
                                        <p:attrNameLst>
                                          <p:attrName>style.visibility</p:attrName>
                                        </p:attrNameLst>
                                      </p:cBhvr>
                                      <p:to>
                                        <p:strVal val="visible"/>
                                      </p:to>
                                    </p:set>
                                    <p:animEffect transition="in" filter="fade">
                                      <p:cBhvr>
                                        <p:cTn id="183" dur="1000"/>
                                        <p:tgtEl>
                                          <p:spTgt spid="58"/>
                                        </p:tgtEl>
                                      </p:cBhvr>
                                    </p:animEffect>
                                    <p:anim calcmode="lin" valueType="num">
                                      <p:cBhvr>
                                        <p:cTn id="184" dur="1000" fill="hold"/>
                                        <p:tgtEl>
                                          <p:spTgt spid="58"/>
                                        </p:tgtEl>
                                        <p:attrNameLst>
                                          <p:attrName>ppt_x</p:attrName>
                                        </p:attrNameLst>
                                      </p:cBhvr>
                                      <p:tavLst>
                                        <p:tav tm="0">
                                          <p:val>
                                            <p:strVal val="#ppt_x"/>
                                          </p:val>
                                        </p:tav>
                                        <p:tav tm="100000">
                                          <p:val>
                                            <p:strVal val="#ppt_x"/>
                                          </p:val>
                                        </p:tav>
                                      </p:tavLst>
                                    </p:anim>
                                    <p:anim calcmode="lin" valueType="num">
                                      <p:cBhvr>
                                        <p:cTn id="18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nodeType="clickEffect">
                                  <p:stCondLst>
                                    <p:cond delay="0"/>
                                  </p:stCondLst>
                                  <p:childTnLst>
                                    <p:set>
                                      <p:cBhvr>
                                        <p:cTn id="189" dur="1" fill="hold">
                                          <p:stCondLst>
                                            <p:cond delay="0"/>
                                          </p:stCondLst>
                                        </p:cTn>
                                        <p:tgtEl>
                                          <p:spTgt spid="72"/>
                                        </p:tgtEl>
                                        <p:attrNameLst>
                                          <p:attrName>style.visibility</p:attrName>
                                        </p:attrNameLst>
                                      </p:cBhvr>
                                      <p:to>
                                        <p:strVal val="visible"/>
                                      </p:to>
                                    </p:set>
                                    <p:anim calcmode="lin" valueType="num">
                                      <p:cBhvr additive="base">
                                        <p:cTn id="190" dur="500" fill="hold"/>
                                        <p:tgtEl>
                                          <p:spTgt spid="72"/>
                                        </p:tgtEl>
                                        <p:attrNameLst>
                                          <p:attrName>ppt_x</p:attrName>
                                        </p:attrNameLst>
                                      </p:cBhvr>
                                      <p:tavLst>
                                        <p:tav tm="0">
                                          <p:val>
                                            <p:strVal val="#ppt_x"/>
                                          </p:val>
                                        </p:tav>
                                        <p:tav tm="100000">
                                          <p:val>
                                            <p:strVal val="#ppt_x"/>
                                          </p:val>
                                        </p:tav>
                                      </p:tavLst>
                                    </p:anim>
                                    <p:anim calcmode="lin" valueType="num">
                                      <p:cBhvr additive="base">
                                        <p:cTn id="191" dur="500" fill="hold"/>
                                        <p:tgtEl>
                                          <p:spTgt spid="72"/>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78"/>
                                        </p:tgtEl>
                                        <p:attrNameLst>
                                          <p:attrName>style.visibility</p:attrName>
                                        </p:attrNameLst>
                                      </p:cBhvr>
                                      <p:to>
                                        <p:strVal val="visible"/>
                                      </p:to>
                                    </p:set>
                                    <p:anim calcmode="lin" valueType="num">
                                      <p:cBhvr additive="base">
                                        <p:cTn id="194" dur="500" fill="hold"/>
                                        <p:tgtEl>
                                          <p:spTgt spid="78"/>
                                        </p:tgtEl>
                                        <p:attrNameLst>
                                          <p:attrName>ppt_x</p:attrName>
                                        </p:attrNameLst>
                                      </p:cBhvr>
                                      <p:tavLst>
                                        <p:tav tm="0">
                                          <p:val>
                                            <p:strVal val="#ppt_x"/>
                                          </p:val>
                                        </p:tav>
                                        <p:tav tm="100000">
                                          <p:val>
                                            <p:strVal val="#ppt_x"/>
                                          </p:val>
                                        </p:tav>
                                      </p:tavLst>
                                    </p:anim>
                                    <p:anim calcmode="lin" valueType="num">
                                      <p:cBhvr additive="base">
                                        <p:cTn id="195"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71"/>
                                        </p:tgtEl>
                                        <p:attrNameLst>
                                          <p:attrName>style.visibility</p:attrName>
                                        </p:attrNameLst>
                                      </p:cBhvr>
                                      <p:to>
                                        <p:strVal val="visible"/>
                                      </p:to>
                                    </p:set>
                                    <p:animEffect transition="in" filter="fade">
                                      <p:cBhvr>
                                        <p:cTn id="200" dur="1000"/>
                                        <p:tgtEl>
                                          <p:spTgt spid="71"/>
                                        </p:tgtEl>
                                      </p:cBhvr>
                                    </p:animEffect>
                                    <p:anim calcmode="lin" valueType="num">
                                      <p:cBhvr>
                                        <p:cTn id="201" dur="1000" fill="hold"/>
                                        <p:tgtEl>
                                          <p:spTgt spid="71"/>
                                        </p:tgtEl>
                                        <p:attrNameLst>
                                          <p:attrName>ppt_x</p:attrName>
                                        </p:attrNameLst>
                                      </p:cBhvr>
                                      <p:tavLst>
                                        <p:tav tm="0">
                                          <p:val>
                                            <p:strVal val="#ppt_x"/>
                                          </p:val>
                                        </p:tav>
                                        <p:tav tm="100000">
                                          <p:val>
                                            <p:strVal val="#ppt_x"/>
                                          </p:val>
                                        </p:tav>
                                      </p:tavLst>
                                    </p:anim>
                                    <p:anim calcmode="lin" valueType="num">
                                      <p:cBhvr>
                                        <p:cTn id="202"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grpId="0" nodeType="clickEffect">
                                  <p:stCondLst>
                                    <p:cond delay="0"/>
                                  </p:stCondLst>
                                  <p:childTnLst>
                                    <p:set>
                                      <p:cBhvr>
                                        <p:cTn id="206" dur="1" fill="hold">
                                          <p:stCondLst>
                                            <p:cond delay="0"/>
                                          </p:stCondLst>
                                        </p:cTn>
                                        <p:tgtEl>
                                          <p:spTgt spid="79"/>
                                        </p:tgtEl>
                                        <p:attrNameLst>
                                          <p:attrName>style.visibility</p:attrName>
                                        </p:attrNameLst>
                                      </p:cBhvr>
                                      <p:to>
                                        <p:strVal val="visible"/>
                                      </p:to>
                                    </p:set>
                                    <p:animEffect transition="in" filter="fade">
                                      <p:cBhvr>
                                        <p:cTn id="207" dur="1000"/>
                                        <p:tgtEl>
                                          <p:spTgt spid="79"/>
                                        </p:tgtEl>
                                      </p:cBhvr>
                                    </p:animEffect>
                                    <p:anim calcmode="lin" valueType="num">
                                      <p:cBhvr>
                                        <p:cTn id="208" dur="1000" fill="hold"/>
                                        <p:tgtEl>
                                          <p:spTgt spid="79"/>
                                        </p:tgtEl>
                                        <p:attrNameLst>
                                          <p:attrName>ppt_x</p:attrName>
                                        </p:attrNameLst>
                                      </p:cBhvr>
                                      <p:tavLst>
                                        <p:tav tm="0">
                                          <p:val>
                                            <p:strVal val="#ppt_x"/>
                                          </p:val>
                                        </p:tav>
                                        <p:tav tm="100000">
                                          <p:val>
                                            <p:strVal val="#ppt_x"/>
                                          </p:val>
                                        </p:tav>
                                      </p:tavLst>
                                    </p:anim>
                                    <p:anim calcmode="lin" valueType="num">
                                      <p:cBhvr>
                                        <p:cTn id="20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nodeType="clickEffect">
                                  <p:stCondLst>
                                    <p:cond delay="0"/>
                                  </p:stCondLst>
                                  <p:childTnLst>
                                    <p:set>
                                      <p:cBhvr>
                                        <p:cTn id="213" dur="1" fill="hold">
                                          <p:stCondLst>
                                            <p:cond delay="0"/>
                                          </p:stCondLst>
                                        </p:cTn>
                                        <p:tgtEl>
                                          <p:spTgt spid="80"/>
                                        </p:tgtEl>
                                        <p:attrNameLst>
                                          <p:attrName>style.visibility</p:attrName>
                                        </p:attrNameLst>
                                      </p:cBhvr>
                                      <p:to>
                                        <p:strVal val="visible"/>
                                      </p:to>
                                    </p:set>
                                    <p:animEffect transition="in" filter="wipe(left)">
                                      <p:cBhvr>
                                        <p:cTn id="2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25" grpId="0"/>
      <p:bldP spid="40" grpId="0"/>
      <p:bldP spid="42" grpId="0"/>
      <p:bldP spid="46" grpId="0" animBg="1"/>
      <p:bldP spid="47" grpId="0" animBg="1"/>
      <p:bldP spid="48" grpId="0"/>
      <p:bldP spid="49" grpId="0" animBg="1"/>
      <p:bldP spid="50" grpId="0" animBg="1"/>
      <p:bldP spid="51" grpId="0" animBg="1"/>
      <p:bldP spid="54" grpId="0" animBg="1"/>
      <p:bldP spid="55" grpId="0" animBg="1"/>
      <p:bldP spid="78" grpId="0" animBg="1"/>
      <p:bldP spid="7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5410" y="153755"/>
            <a:ext cx="7875431" cy="2677656"/>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009900"/>
                </a:solidFill>
              </a:rPr>
              <a:t>如图所示，一束线偏振光垂直地穿过一个</a:t>
            </a:r>
          </a:p>
          <a:p>
            <a:r>
              <a:rPr lang="zh-CN" altLang="en-US" sz="2800" b="1" dirty="0">
                <a:solidFill>
                  <a:srgbClr val="009900"/>
                </a:solidFill>
              </a:rPr>
              <a:t>偏振片</a:t>
            </a:r>
            <a:r>
              <a:rPr lang="en-US" altLang="zh-CN" sz="2800" b="1" dirty="0">
                <a:solidFill>
                  <a:srgbClr val="009900"/>
                </a:solidFill>
              </a:rPr>
              <a:t>M </a:t>
            </a:r>
            <a:r>
              <a:rPr lang="zh-CN" altLang="en-US" sz="2800" b="1" dirty="0">
                <a:solidFill>
                  <a:srgbClr val="009900"/>
                </a:solidFill>
              </a:rPr>
              <a:t>和一个</a:t>
            </a:r>
            <a:r>
              <a:rPr lang="en-US" altLang="zh-CN" sz="2800" b="1" dirty="0">
                <a:solidFill>
                  <a:srgbClr val="009900"/>
                </a:solidFill>
              </a:rPr>
              <a:t>1/4 </a:t>
            </a:r>
            <a:r>
              <a:rPr lang="zh-CN" altLang="en-US" sz="2800" b="1" dirty="0">
                <a:solidFill>
                  <a:srgbClr val="009900"/>
                </a:solidFill>
              </a:rPr>
              <a:t>波片</a:t>
            </a:r>
            <a:r>
              <a:rPr lang="en-US" altLang="zh-CN" sz="2800" b="1" dirty="0">
                <a:solidFill>
                  <a:srgbClr val="009900"/>
                </a:solidFill>
              </a:rPr>
              <a:t>N</a:t>
            </a:r>
            <a:r>
              <a:rPr lang="zh-CN" altLang="en-US" sz="2800" b="1" dirty="0">
                <a:solidFill>
                  <a:srgbClr val="009900"/>
                </a:solidFill>
              </a:rPr>
              <a:t>，</a:t>
            </a:r>
            <a:r>
              <a:rPr lang="zh-CN" altLang="en-US" sz="2800" b="1" dirty="0">
                <a:solidFill>
                  <a:srgbClr val="CC3300"/>
                </a:solidFill>
              </a:rPr>
              <a:t>入射线偏振光的</a:t>
            </a:r>
          </a:p>
          <a:p>
            <a:r>
              <a:rPr lang="zh-CN" altLang="en-US" sz="2800" b="1" dirty="0">
                <a:solidFill>
                  <a:srgbClr val="CC3300"/>
                </a:solidFill>
              </a:rPr>
              <a:t>光振动方向与</a:t>
            </a:r>
            <a:r>
              <a:rPr lang="en-US" altLang="zh-CN" sz="2800" b="1" dirty="0">
                <a:solidFill>
                  <a:srgbClr val="CC3300"/>
                </a:solidFill>
              </a:rPr>
              <a:t>1/4 </a:t>
            </a:r>
            <a:r>
              <a:rPr lang="zh-CN" altLang="en-US" sz="2800" b="1" dirty="0">
                <a:solidFill>
                  <a:srgbClr val="CC3300"/>
                </a:solidFill>
              </a:rPr>
              <a:t>波片的光轴平行，</a:t>
            </a:r>
            <a:r>
              <a:rPr lang="zh-CN" altLang="en-US" sz="2800" b="1" dirty="0">
                <a:solidFill>
                  <a:srgbClr val="0000FF"/>
                </a:solidFill>
              </a:rPr>
              <a:t>偏振片</a:t>
            </a:r>
            <a:r>
              <a:rPr lang="en-US" altLang="zh-CN" sz="2800" b="1" dirty="0">
                <a:solidFill>
                  <a:srgbClr val="0000FF"/>
                </a:solidFill>
              </a:rPr>
              <a:t>M</a:t>
            </a:r>
          </a:p>
          <a:p>
            <a:r>
              <a:rPr lang="zh-CN" altLang="en-US" sz="2800" b="1" dirty="0">
                <a:solidFill>
                  <a:srgbClr val="0000FF"/>
                </a:solidFill>
              </a:rPr>
              <a:t>的偏振化方向与</a:t>
            </a:r>
            <a:r>
              <a:rPr lang="en-US" altLang="zh-CN" sz="2800" b="1" dirty="0">
                <a:solidFill>
                  <a:srgbClr val="0000FF"/>
                </a:solidFill>
              </a:rPr>
              <a:t>1/4 </a:t>
            </a:r>
            <a:r>
              <a:rPr lang="zh-CN" altLang="en-US" sz="2800" b="1" dirty="0">
                <a:solidFill>
                  <a:srgbClr val="0000FF"/>
                </a:solidFill>
              </a:rPr>
              <a:t>波片</a:t>
            </a:r>
            <a:r>
              <a:rPr lang="en-US" altLang="zh-CN" sz="2800" b="1" dirty="0">
                <a:solidFill>
                  <a:srgbClr val="0000FF"/>
                </a:solidFill>
              </a:rPr>
              <a:t>N </a:t>
            </a:r>
            <a:r>
              <a:rPr lang="zh-CN" altLang="en-US" sz="2800" b="1" dirty="0">
                <a:solidFill>
                  <a:srgbClr val="0000FF"/>
                </a:solidFill>
              </a:rPr>
              <a:t>光轴的夹角为</a:t>
            </a:r>
            <a:r>
              <a:rPr lang="en-US" altLang="zh-CN" sz="2800" b="1" dirty="0">
                <a:solidFill>
                  <a:srgbClr val="0000FF"/>
                </a:solidFill>
              </a:rPr>
              <a:t>45°</a:t>
            </a:r>
            <a:r>
              <a:rPr lang="zh-CN" altLang="en-US" sz="2800" b="1" dirty="0">
                <a:solidFill>
                  <a:srgbClr val="0000FF"/>
                </a:solidFill>
              </a:rPr>
              <a:t>，</a:t>
            </a:r>
          </a:p>
          <a:p>
            <a:r>
              <a:rPr lang="zh-CN" altLang="en-US" sz="2800" b="1" dirty="0">
                <a:solidFill>
                  <a:srgbClr val="009900"/>
                </a:solidFill>
              </a:rPr>
              <a:t>则经过</a:t>
            </a:r>
            <a:r>
              <a:rPr lang="en-US" altLang="zh-CN" sz="2800" b="1" dirty="0">
                <a:solidFill>
                  <a:srgbClr val="009900"/>
                </a:solidFill>
              </a:rPr>
              <a:t>M </a:t>
            </a:r>
            <a:r>
              <a:rPr lang="zh-CN" altLang="en-US" sz="2800" b="1" dirty="0">
                <a:solidFill>
                  <a:srgbClr val="009900"/>
                </a:solidFill>
              </a:rPr>
              <a:t>后的光是</a:t>
            </a:r>
            <a:r>
              <a:rPr lang="en-US" altLang="zh-CN" sz="2800" b="1" dirty="0">
                <a:solidFill>
                  <a:srgbClr val="009900"/>
                </a:solidFill>
              </a:rPr>
              <a:t>________________</a:t>
            </a:r>
            <a:r>
              <a:rPr lang="zh-CN" altLang="en-US" sz="2800" b="1" dirty="0">
                <a:solidFill>
                  <a:srgbClr val="009900"/>
                </a:solidFill>
              </a:rPr>
              <a:t>偏振光；</a:t>
            </a:r>
          </a:p>
          <a:p>
            <a:r>
              <a:rPr lang="zh-CN" altLang="en-US" sz="2800" b="1" dirty="0">
                <a:solidFill>
                  <a:srgbClr val="FF00FF"/>
                </a:solidFill>
              </a:rPr>
              <a:t>经过</a:t>
            </a:r>
            <a:r>
              <a:rPr lang="en-US" altLang="zh-CN" sz="2800" b="1" dirty="0">
                <a:solidFill>
                  <a:srgbClr val="FF00FF"/>
                </a:solidFill>
              </a:rPr>
              <a:t>N </a:t>
            </a:r>
            <a:r>
              <a:rPr lang="zh-CN" altLang="en-US" sz="2800" b="1" dirty="0">
                <a:solidFill>
                  <a:srgbClr val="FF00FF"/>
                </a:solidFill>
              </a:rPr>
              <a:t>后的光是</a:t>
            </a:r>
            <a:r>
              <a:rPr lang="en-US" altLang="zh-CN" sz="2800" b="1" dirty="0">
                <a:solidFill>
                  <a:srgbClr val="FF00FF"/>
                </a:solidFill>
              </a:rPr>
              <a:t>___________________</a:t>
            </a:r>
            <a:r>
              <a:rPr lang="zh-CN" altLang="en-US" sz="2800" b="1" dirty="0">
                <a:solidFill>
                  <a:srgbClr val="FF00FF"/>
                </a:solidFill>
              </a:rPr>
              <a:t>偏振光。</a:t>
            </a:r>
          </a:p>
        </p:txBody>
      </p:sp>
      <p:grpSp>
        <p:nvGrpSpPr>
          <p:cNvPr id="3" name="Group 11"/>
          <p:cNvGrpSpPr>
            <a:grpSpLocks/>
          </p:cNvGrpSpPr>
          <p:nvPr/>
        </p:nvGrpSpPr>
        <p:grpSpPr bwMode="auto">
          <a:xfrm>
            <a:off x="3632741" y="3729945"/>
            <a:ext cx="895350" cy="1733550"/>
            <a:chOff x="1140" y="336"/>
            <a:chExt cx="564" cy="1092"/>
          </a:xfrm>
        </p:grpSpPr>
        <p:sp>
          <p:nvSpPr>
            <p:cNvPr id="4"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 name="Line 16"/>
          <p:cNvSpPr>
            <a:spLocks noChangeShapeType="1"/>
          </p:cNvSpPr>
          <p:nvPr/>
        </p:nvSpPr>
        <p:spPr bwMode="auto">
          <a:xfrm flipH="1">
            <a:off x="3767572" y="4018594"/>
            <a:ext cx="551362" cy="1222537"/>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7" name="Group 33"/>
          <p:cNvGrpSpPr>
            <a:grpSpLocks/>
          </p:cNvGrpSpPr>
          <p:nvPr/>
        </p:nvGrpSpPr>
        <p:grpSpPr bwMode="auto">
          <a:xfrm>
            <a:off x="2216675" y="4390205"/>
            <a:ext cx="1835958" cy="507651"/>
            <a:chOff x="852" y="738"/>
            <a:chExt cx="1152" cy="342"/>
          </a:xfrm>
        </p:grpSpPr>
        <p:sp>
          <p:nvSpPr>
            <p:cNvPr id="8" name="Line 12"/>
            <p:cNvSpPr>
              <a:spLocks noChangeShapeType="1"/>
            </p:cNvSpPr>
            <p:nvPr/>
          </p:nvSpPr>
          <p:spPr bwMode="auto">
            <a:xfrm>
              <a:off x="852" y="876"/>
              <a:ext cx="1152"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0"/>
            <p:cNvSpPr>
              <a:spLocks noChangeShapeType="1"/>
            </p:cNvSpPr>
            <p:nvPr/>
          </p:nvSpPr>
          <p:spPr bwMode="auto">
            <a:xfrm flipH="1">
              <a:off x="1037" y="738"/>
              <a:ext cx="0" cy="313"/>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1"/>
            <p:cNvSpPr>
              <a:spLocks noChangeShapeType="1"/>
            </p:cNvSpPr>
            <p:nvPr/>
          </p:nvSpPr>
          <p:spPr bwMode="auto">
            <a:xfrm flipH="1">
              <a:off x="1360" y="739"/>
              <a:ext cx="6" cy="341"/>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32"/>
            <p:cNvSpPr>
              <a:spLocks noChangeShapeType="1"/>
            </p:cNvSpPr>
            <p:nvPr/>
          </p:nvSpPr>
          <p:spPr bwMode="auto">
            <a:xfrm>
              <a:off x="1637" y="738"/>
              <a:ext cx="2" cy="342"/>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 name="Group 43"/>
          <p:cNvGrpSpPr>
            <a:grpSpLocks/>
          </p:cNvGrpSpPr>
          <p:nvPr/>
        </p:nvGrpSpPr>
        <p:grpSpPr bwMode="auto">
          <a:xfrm>
            <a:off x="4531562" y="4358612"/>
            <a:ext cx="1352419" cy="525463"/>
            <a:chOff x="2316" y="710"/>
            <a:chExt cx="997" cy="331"/>
          </a:xfrm>
        </p:grpSpPr>
        <p:sp>
          <p:nvSpPr>
            <p:cNvPr id="26" name="Line 13"/>
            <p:cNvSpPr>
              <a:spLocks noChangeShapeType="1"/>
            </p:cNvSpPr>
            <p:nvPr/>
          </p:nvSpPr>
          <p:spPr bwMode="auto">
            <a:xfrm>
              <a:off x="2316" y="876"/>
              <a:ext cx="997" cy="8"/>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0"/>
            <p:cNvSpPr>
              <a:spLocks noChangeShapeType="1"/>
            </p:cNvSpPr>
            <p:nvPr/>
          </p:nvSpPr>
          <p:spPr bwMode="auto">
            <a:xfrm flipH="1">
              <a:off x="3053" y="710"/>
              <a:ext cx="141" cy="31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1"/>
            <p:cNvSpPr>
              <a:spLocks noChangeShapeType="1"/>
            </p:cNvSpPr>
            <p:nvPr/>
          </p:nvSpPr>
          <p:spPr bwMode="auto">
            <a:xfrm flipH="1">
              <a:off x="2713" y="712"/>
              <a:ext cx="163" cy="32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42"/>
            <p:cNvSpPr>
              <a:spLocks noChangeShapeType="1"/>
            </p:cNvSpPr>
            <p:nvPr/>
          </p:nvSpPr>
          <p:spPr bwMode="auto">
            <a:xfrm flipH="1">
              <a:off x="2436" y="720"/>
              <a:ext cx="125"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5" name="Group 1027"/>
          <p:cNvGrpSpPr>
            <a:grpSpLocks/>
          </p:cNvGrpSpPr>
          <p:nvPr/>
        </p:nvGrpSpPr>
        <p:grpSpPr bwMode="auto">
          <a:xfrm>
            <a:off x="5884533" y="3307632"/>
            <a:ext cx="1028700" cy="2609850"/>
            <a:chOff x="1008" y="2424"/>
            <a:chExt cx="648" cy="1644"/>
          </a:xfrm>
          <a:solidFill>
            <a:srgbClr val="FFFF00"/>
          </a:solidFill>
        </p:grpSpPr>
        <p:grpSp>
          <p:nvGrpSpPr>
            <p:cNvPr id="36" name="Group 1028"/>
            <p:cNvGrpSpPr>
              <a:grpSpLocks/>
            </p:cNvGrpSpPr>
            <p:nvPr/>
          </p:nvGrpSpPr>
          <p:grpSpPr bwMode="auto">
            <a:xfrm>
              <a:off x="1008" y="2424"/>
              <a:ext cx="648" cy="1644"/>
              <a:chOff x="2172" y="936"/>
              <a:chExt cx="648" cy="1644"/>
            </a:xfrm>
            <a:grpFill/>
          </p:grpSpPr>
          <p:sp>
            <p:nvSpPr>
              <p:cNvPr id="38"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7" name="Line 1032"/>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1" name="Group 88"/>
          <p:cNvGrpSpPr>
            <a:grpSpLocks/>
          </p:cNvGrpSpPr>
          <p:nvPr/>
        </p:nvGrpSpPr>
        <p:grpSpPr bwMode="auto">
          <a:xfrm>
            <a:off x="6913233" y="4348929"/>
            <a:ext cx="1714500" cy="552450"/>
            <a:chOff x="3036" y="900"/>
            <a:chExt cx="1080" cy="348"/>
          </a:xfrm>
        </p:grpSpPr>
        <p:sp>
          <p:nvSpPr>
            <p:cNvPr id="42"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8" name="Line 1032"/>
          <p:cNvSpPr>
            <a:spLocks noChangeShapeType="1"/>
          </p:cNvSpPr>
          <p:nvPr/>
        </p:nvSpPr>
        <p:spPr bwMode="auto">
          <a:xfrm>
            <a:off x="4033289" y="3797812"/>
            <a:ext cx="0" cy="1466850"/>
          </a:xfrm>
          <a:prstGeom prst="line">
            <a:avLst/>
          </a:prstGeom>
          <a:solidFill>
            <a:srgbClr val="FFFF00"/>
          </a:solid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矩形 48"/>
          <p:cNvSpPr/>
          <p:nvPr/>
        </p:nvSpPr>
        <p:spPr>
          <a:xfrm>
            <a:off x="3574251" y="5482187"/>
            <a:ext cx="498855" cy="523220"/>
          </a:xfrm>
          <a:prstGeom prst="rect">
            <a:avLst/>
          </a:prstGeom>
        </p:spPr>
        <p:txBody>
          <a:bodyPr wrap="none">
            <a:spAutoFit/>
          </a:bodyPr>
          <a:lstStyle/>
          <a:p>
            <a:r>
              <a:rPr lang="en-US" altLang="zh-CN" sz="2800" b="1" dirty="0"/>
              <a:t>M</a:t>
            </a:r>
            <a:endParaRPr lang="zh-CN" altLang="en-US" sz="2800" dirty="0"/>
          </a:p>
        </p:txBody>
      </p:sp>
      <p:sp>
        <p:nvSpPr>
          <p:cNvPr id="50" name="矩形 49"/>
          <p:cNvSpPr/>
          <p:nvPr/>
        </p:nvSpPr>
        <p:spPr>
          <a:xfrm>
            <a:off x="5834949" y="5662450"/>
            <a:ext cx="421910" cy="523220"/>
          </a:xfrm>
          <a:prstGeom prst="rect">
            <a:avLst/>
          </a:prstGeom>
        </p:spPr>
        <p:txBody>
          <a:bodyPr wrap="none">
            <a:spAutoFit/>
          </a:bodyPr>
          <a:lstStyle/>
          <a:p>
            <a:r>
              <a:rPr lang="en-US" altLang="zh-CN" sz="2800" b="1" dirty="0"/>
              <a:t>N</a:t>
            </a:r>
            <a:endParaRPr lang="zh-CN" altLang="en-US" sz="2800" dirty="0"/>
          </a:p>
        </p:txBody>
      </p:sp>
      <p:sp>
        <p:nvSpPr>
          <p:cNvPr id="51" name="Arc 12"/>
          <p:cNvSpPr>
            <a:spLocks/>
          </p:cNvSpPr>
          <p:nvPr/>
        </p:nvSpPr>
        <p:spPr bwMode="auto">
          <a:xfrm rot="10500393" flipH="1" flipV="1">
            <a:off x="3919928" y="4086429"/>
            <a:ext cx="312913" cy="192488"/>
          </a:xfrm>
          <a:custGeom>
            <a:avLst/>
            <a:gdLst>
              <a:gd name="T0" fmla="*/ 36 w 21600"/>
              <a:gd name="T1" fmla="*/ 0 h 20012"/>
              <a:gd name="T2" fmla="*/ 96 w 21600"/>
              <a:gd name="T3" fmla="*/ 178 h 20012"/>
              <a:gd name="T4" fmla="*/ 0 w 21600"/>
              <a:gd name="T5" fmla="*/ 178 h 20012"/>
              <a:gd name="T6" fmla="*/ 0 60000 65536"/>
              <a:gd name="T7" fmla="*/ 0 60000 65536"/>
              <a:gd name="T8" fmla="*/ 0 60000 65536"/>
            </a:gdLst>
            <a:ahLst/>
            <a:cxnLst>
              <a:cxn ang="T6">
                <a:pos x="T0" y="T1"/>
              </a:cxn>
              <a:cxn ang="T7">
                <a:pos x="T2" y="T3"/>
              </a:cxn>
              <a:cxn ang="T8">
                <a:pos x="T4" y="T5"/>
              </a:cxn>
            </a:cxnLst>
            <a:rect l="0" t="0" r="r" b="b"/>
            <a:pathLst>
              <a:path w="21600" h="20012" fill="none" extrusionOk="0">
                <a:moveTo>
                  <a:pt x="8129" y="0"/>
                </a:moveTo>
                <a:cubicBezTo>
                  <a:pt x="16273" y="3308"/>
                  <a:pt x="21600" y="11222"/>
                  <a:pt x="21600" y="20012"/>
                </a:cubicBezTo>
              </a:path>
              <a:path w="21600" h="20012" stroke="0" extrusionOk="0">
                <a:moveTo>
                  <a:pt x="8129" y="0"/>
                </a:moveTo>
                <a:cubicBezTo>
                  <a:pt x="16273" y="3308"/>
                  <a:pt x="21600" y="11222"/>
                  <a:pt x="21600" y="20012"/>
                </a:cubicBezTo>
                <a:lnTo>
                  <a:pt x="0" y="20012"/>
                </a:lnTo>
                <a:lnTo>
                  <a:pt x="8129"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矩形 51"/>
          <p:cNvSpPr/>
          <p:nvPr/>
        </p:nvSpPr>
        <p:spPr>
          <a:xfrm>
            <a:off x="4264164" y="3411055"/>
            <a:ext cx="910827" cy="523220"/>
          </a:xfrm>
          <a:prstGeom prst="rect">
            <a:avLst/>
          </a:prstGeom>
        </p:spPr>
        <p:txBody>
          <a:bodyPr wrap="none">
            <a:spAutoFit/>
          </a:bodyPr>
          <a:lstStyle/>
          <a:p>
            <a:r>
              <a:rPr lang="en-US" altLang="zh-CN" sz="2800" b="1" dirty="0">
                <a:solidFill>
                  <a:srgbClr val="FF00FF"/>
                </a:solidFill>
              </a:rPr>
              <a:t>45°</a:t>
            </a:r>
            <a:endParaRPr lang="zh-CN" altLang="en-US" sz="2800" dirty="0">
              <a:solidFill>
                <a:srgbClr val="FF00FF"/>
              </a:solidFill>
            </a:endParaRPr>
          </a:p>
        </p:txBody>
      </p:sp>
      <p:sp>
        <p:nvSpPr>
          <p:cNvPr id="53" name="矩形 52"/>
          <p:cNvSpPr/>
          <p:nvPr/>
        </p:nvSpPr>
        <p:spPr>
          <a:xfrm>
            <a:off x="5488701" y="2470587"/>
            <a:ext cx="1627369" cy="523220"/>
          </a:xfrm>
          <a:prstGeom prst="rect">
            <a:avLst/>
          </a:prstGeom>
          <a:solidFill>
            <a:srgbClr val="00FF00"/>
          </a:solidFill>
        </p:spPr>
        <p:txBody>
          <a:bodyPr wrap="none">
            <a:spAutoFit/>
          </a:bodyPr>
          <a:lstStyle/>
          <a:p>
            <a:pPr>
              <a:defRPr/>
            </a:pPr>
            <a:r>
              <a:rPr lang="zh-CN" altLang="en-US" sz="2800" b="1" dirty="0">
                <a:solidFill>
                  <a:srgbClr val="0000FF"/>
                </a:solidFill>
              </a:rPr>
              <a:t>圆偏振光</a:t>
            </a:r>
          </a:p>
        </p:txBody>
      </p:sp>
      <p:sp>
        <p:nvSpPr>
          <p:cNvPr id="54" name="矩形 53"/>
          <p:cNvSpPr/>
          <p:nvPr/>
        </p:nvSpPr>
        <p:spPr>
          <a:xfrm>
            <a:off x="5531294" y="1956690"/>
            <a:ext cx="1627369" cy="523220"/>
          </a:xfrm>
          <a:prstGeom prst="rect">
            <a:avLst/>
          </a:prstGeom>
          <a:solidFill>
            <a:srgbClr val="FFFF00"/>
          </a:solidFill>
        </p:spPr>
        <p:txBody>
          <a:bodyPr wrap="none">
            <a:spAutoFit/>
          </a:bodyPr>
          <a:lstStyle/>
          <a:p>
            <a:r>
              <a:rPr lang="zh-CN" altLang="en-US" sz="2800" b="1" dirty="0">
                <a:solidFill>
                  <a:srgbClr val="C00000"/>
                </a:solidFill>
              </a:rPr>
              <a:t>线偏振光</a:t>
            </a:r>
            <a:endParaRPr lang="zh-CN" altLang="en-US" sz="2800" dirty="0">
              <a:solidFill>
                <a:srgbClr val="C00000"/>
              </a:solidFill>
            </a:endParaRPr>
          </a:p>
        </p:txBody>
      </p:sp>
    </p:spTree>
    <p:extLst>
      <p:ext uri="{BB962C8B-B14F-4D97-AF65-F5344CB8AC3E}">
        <p14:creationId xmlns:p14="http://schemas.microsoft.com/office/powerpoint/2010/main" val="102875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1000"/>
                                        <p:tgtEl>
                                          <p:spTgt spid="49"/>
                                        </p:tgtEl>
                                      </p:cBhvr>
                                    </p:animEffect>
                                    <p:anim calcmode="lin" valueType="num">
                                      <p:cBhvr>
                                        <p:cTn id="14" dur="1000" fill="hold"/>
                                        <p:tgtEl>
                                          <p:spTgt spid="49"/>
                                        </p:tgtEl>
                                        <p:attrNameLst>
                                          <p:attrName>ppt_x</p:attrName>
                                        </p:attrNameLst>
                                      </p:cBhvr>
                                      <p:tavLst>
                                        <p:tav tm="0">
                                          <p:val>
                                            <p:strVal val="#ppt_x"/>
                                          </p:val>
                                        </p:tav>
                                        <p:tav tm="100000">
                                          <p:val>
                                            <p:strVal val="#ppt_x"/>
                                          </p:val>
                                        </p:tav>
                                      </p:tavLst>
                                    </p:anim>
                                    <p:anim calcmode="lin" valueType="num">
                                      <p:cBhvr>
                                        <p:cTn id="15"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fill="hold"/>
                                        <p:tgtEl>
                                          <p:spTgt spid="35"/>
                                        </p:tgtEl>
                                        <p:attrNameLst>
                                          <p:attrName>ppt_x</p:attrName>
                                        </p:attrNameLst>
                                      </p:cBhvr>
                                      <p:tavLst>
                                        <p:tav tm="0">
                                          <p:val>
                                            <p:strVal val="#ppt_x"/>
                                          </p:val>
                                        </p:tav>
                                        <p:tav tm="100000">
                                          <p:val>
                                            <p:strVal val="#ppt_x"/>
                                          </p:val>
                                        </p:tav>
                                      </p:tavLst>
                                    </p:anim>
                                    <p:anim calcmode="lin" valueType="num">
                                      <p:cBhvr additive="base">
                                        <p:cTn id="2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1000"/>
                                        <p:tgtEl>
                                          <p:spTgt spid="50"/>
                                        </p:tgtEl>
                                      </p:cBhvr>
                                    </p:animEffect>
                                    <p:anim calcmode="lin" valueType="num">
                                      <p:cBhvr>
                                        <p:cTn id="33" dur="1000" fill="hold"/>
                                        <p:tgtEl>
                                          <p:spTgt spid="50"/>
                                        </p:tgtEl>
                                        <p:attrNameLst>
                                          <p:attrName>ppt_x</p:attrName>
                                        </p:attrNameLst>
                                      </p:cBhvr>
                                      <p:tavLst>
                                        <p:tav tm="0">
                                          <p:val>
                                            <p:strVal val="#ppt_x"/>
                                          </p:val>
                                        </p:tav>
                                        <p:tav tm="100000">
                                          <p:val>
                                            <p:strVal val="#ppt_x"/>
                                          </p:val>
                                        </p:tav>
                                      </p:tavLst>
                                    </p:anim>
                                    <p:anim calcmode="lin" valueType="num">
                                      <p:cBhvr>
                                        <p:cTn id="3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500" fill="hold"/>
                                        <p:tgtEl>
                                          <p:spTgt spid="48"/>
                                        </p:tgtEl>
                                        <p:attrNameLst>
                                          <p:attrName>ppt_x</p:attrName>
                                        </p:attrNameLst>
                                      </p:cBhvr>
                                      <p:tavLst>
                                        <p:tav tm="0">
                                          <p:val>
                                            <p:strVal val="#ppt_x"/>
                                          </p:val>
                                        </p:tav>
                                        <p:tav tm="100000">
                                          <p:val>
                                            <p:strVal val="#ppt_x"/>
                                          </p:val>
                                        </p:tav>
                                      </p:tavLst>
                                    </p:anim>
                                    <p:anim calcmode="lin" valueType="num">
                                      <p:cBhvr additive="base">
                                        <p:cTn id="4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additive="base">
                                        <p:cTn id="45" dur="500" fill="hold"/>
                                        <p:tgtEl>
                                          <p:spTgt spid="51"/>
                                        </p:tgtEl>
                                        <p:attrNameLst>
                                          <p:attrName>ppt_x</p:attrName>
                                        </p:attrNameLst>
                                      </p:cBhvr>
                                      <p:tavLst>
                                        <p:tav tm="0">
                                          <p:val>
                                            <p:strVal val="#ppt_x"/>
                                          </p:val>
                                        </p:tav>
                                        <p:tav tm="100000">
                                          <p:val>
                                            <p:strVal val="#ppt_x"/>
                                          </p:val>
                                        </p:tav>
                                      </p:tavLst>
                                    </p:anim>
                                    <p:anim calcmode="lin" valueType="num">
                                      <p:cBhvr additive="base">
                                        <p:cTn id="4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1000"/>
                                        <p:tgtEl>
                                          <p:spTgt spid="52"/>
                                        </p:tgtEl>
                                      </p:cBhvr>
                                    </p:animEffect>
                                    <p:anim calcmode="lin" valueType="num">
                                      <p:cBhvr>
                                        <p:cTn id="52" dur="1000" fill="hold"/>
                                        <p:tgtEl>
                                          <p:spTgt spid="52"/>
                                        </p:tgtEl>
                                        <p:attrNameLst>
                                          <p:attrName>ppt_x</p:attrName>
                                        </p:attrNameLst>
                                      </p:cBhvr>
                                      <p:tavLst>
                                        <p:tav tm="0">
                                          <p:val>
                                            <p:strVal val="#ppt_x"/>
                                          </p:val>
                                        </p:tav>
                                        <p:tav tm="100000">
                                          <p:val>
                                            <p:strVal val="#ppt_x"/>
                                          </p:val>
                                        </p:tav>
                                      </p:tavLst>
                                    </p:anim>
                                    <p:anim calcmode="lin" valueType="num">
                                      <p:cBhvr>
                                        <p:cTn id="5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ppt_x"/>
                                          </p:val>
                                        </p:tav>
                                        <p:tav tm="100000">
                                          <p:val>
                                            <p:strVal val="#ppt_x"/>
                                          </p:val>
                                        </p:tav>
                                      </p:tavLst>
                                    </p:anim>
                                    <p:anim calcmode="lin" valueType="num">
                                      <p:cBhvr additive="base">
                                        <p:cTn id="5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additive="base">
                                        <p:cTn id="64" dur="500" fill="hold"/>
                                        <p:tgtEl>
                                          <p:spTgt spid="25"/>
                                        </p:tgtEl>
                                        <p:attrNameLst>
                                          <p:attrName>ppt_x</p:attrName>
                                        </p:attrNameLst>
                                      </p:cBhvr>
                                      <p:tavLst>
                                        <p:tav tm="0">
                                          <p:val>
                                            <p:strVal val="#ppt_x"/>
                                          </p:val>
                                        </p:tav>
                                        <p:tav tm="100000">
                                          <p:val>
                                            <p:strVal val="#ppt_x"/>
                                          </p:val>
                                        </p:tav>
                                      </p:tavLst>
                                    </p:anim>
                                    <p:anim calcmode="lin" valueType="num">
                                      <p:cBhvr additive="base">
                                        <p:cTn id="6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 calcmode="lin" valueType="num">
                                      <p:cBhvr additive="base">
                                        <p:cTn id="70" dur="500" fill="hold"/>
                                        <p:tgtEl>
                                          <p:spTgt spid="41"/>
                                        </p:tgtEl>
                                        <p:attrNameLst>
                                          <p:attrName>ppt_x</p:attrName>
                                        </p:attrNameLst>
                                      </p:cBhvr>
                                      <p:tavLst>
                                        <p:tav tm="0">
                                          <p:val>
                                            <p:strVal val="#ppt_x"/>
                                          </p:val>
                                        </p:tav>
                                        <p:tav tm="100000">
                                          <p:val>
                                            <p:strVal val="#ppt_x"/>
                                          </p:val>
                                        </p:tav>
                                      </p:tavLst>
                                    </p:anim>
                                    <p:anim calcmode="lin" valueType="num">
                                      <p:cBhvr additive="base">
                                        <p:cTn id="7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 calcmode="lin" valueType="num">
                                      <p:cBhvr additive="base">
                                        <p:cTn id="76" dur="500" fill="hold"/>
                                        <p:tgtEl>
                                          <p:spTgt spid="54"/>
                                        </p:tgtEl>
                                        <p:attrNameLst>
                                          <p:attrName>ppt_x</p:attrName>
                                        </p:attrNameLst>
                                      </p:cBhvr>
                                      <p:tavLst>
                                        <p:tav tm="0">
                                          <p:val>
                                            <p:strVal val="#ppt_x"/>
                                          </p:val>
                                        </p:tav>
                                        <p:tav tm="100000">
                                          <p:val>
                                            <p:strVal val="#ppt_x"/>
                                          </p:val>
                                        </p:tav>
                                      </p:tavLst>
                                    </p:anim>
                                    <p:anim calcmode="lin" valueType="num">
                                      <p:cBhvr additive="base">
                                        <p:cTn id="77"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53"/>
                                        </p:tgtEl>
                                        <p:attrNameLst>
                                          <p:attrName>style.visibility</p:attrName>
                                        </p:attrNameLst>
                                      </p:cBhvr>
                                      <p:to>
                                        <p:strVal val="visible"/>
                                      </p:to>
                                    </p:set>
                                    <p:anim calcmode="lin" valueType="num">
                                      <p:cBhvr additive="base">
                                        <p:cTn id="82" dur="500" fill="hold"/>
                                        <p:tgtEl>
                                          <p:spTgt spid="53"/>
                                        </p:tgtEl>
                                        <p:attrNameLst>
                                          <p:attrName>ppt_x</p:attrName>
                                        </p:attrNameLst>
                                      </p:cBhvr>
                                      <p:tavLst>
                                        <p:tav tm="0">
                                          <p:val>
                                            <p:strVal val="#ppt_x"/>
                                          </p:val>
                                        </p:tav>
                                        <p:tav tm="100000">
                                          <p:val>
                                            <p:strVal val="#ppt_x"/>
                                          </p:val>
                                        </p:tav>
                                      </p:tavLst>
                                    </p:anim>
                                    <p:anim calcmode="lin" valueType="num">
                                      <p:cBhvr additive="base">
                                        <p:cTn id="8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8" grpId="0" animBg="1"/>
      <p:bldP spid="49" grpId="0"/>
      <p:bldP spid="50" grpId="0"/>
      <p:bldP spid="51" grpId="0" animBg="1"/>
      <p:bldP spid="52" grpId="0"/>
      <p:bldP spid="53" grpId="0" animBg="1"/>
      <p:bldP spid="5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4"/>
          <p:cNvGrpSpPr>
            <a:grpSpLocks/>
          </p:cNvGrpSpPr>
          <p:nvPr/>
        </p:nvGrpSpPr>
        <p:grpSpPr bwMode="auto">
          <a:xfrm>
            <a:off x="3173419" y="901399"/>
            <a:ext cx="2538413" cy="2381250"/>
            <a:chOff x="849" y="2652"/>
            <a:chExt cx="1599" cy="1500"/>
          </a:xfrm>
        </p:grpSpPr>
        <p:grpSp>
          <p:nvGrpSpPr>
            <p:cNvPr id="3" name="Group 69"/>
            <p:cNvGrpSpPr>
              <a:grpSpLocks/>
            </p:cNvGrpSpPr>
            <p:nvPr/>
          </p:nvGrpSpPr>
          <p:grpSpPr bwMode="auto">
            <a:xfrm>
              <a:off x="864" y="2652"/>
              <a:ext cx="1584" cy="1500"/>
              <a:chOff x="1056" y="1416"/>
              <a:chExt cx="1584" cy="1500"/>
            </a:xfrm>
          </p:grpSpPr>
          <p:sp>
            <p:nvSpPr>
              <p:cNvPr id="5" name="AutoShape 70"/>
              <p:cNvSpPr>
                <a:spLocks noChangeArrowheads="1"/>
              </p:cNvSpPr>
              <p:nvPr/>
            </p:nvSpPr>
            <p:spPr bwMode="auto">
              <a:xfrm flipH="1">
                <a:off x="1056" y="1416"/>
                <a:ext cx="1584" cy="1500"/>
              </a:xfrm>
              <a:prstGeom prst="cube">
                <a:avLst>
                  <a:gd name="adj" fmla="val 33255"/>
                </a:avLst>
              </a:prstGeom>
              <a:solidFill>
                <a:srgbClr val="FFFF00"/>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Rectangle 71"/>
              <p:cNvSpPr>
                <a:spLocks noChangeArrowheads="1"/>
              </p:cNvSpPr>
              <p:nvPr/>
            </p:nvSpPr>
            <p:spPr bwMode="auto">
              <a:xfrm>
                <a:off x="1056" y="1416"/>
                <a:ext cx="1080" cy="996"/>
              </a:xfrm>
              <a:prstGeom prst="rect">
                <a:avLst/>
              </a:prstGeom>
              <a:noFill/>
              <a:ln w="9525">
                <a:solidFill>
                  <a:srgbClr val="000000"/>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Line 72"/>
              <p:cNvSpPr>
                <a:spLocks noChangeShapeType="1"/>
              </p:cNvSpPr>
              <p:nvPr/>
            </p:nvSpPr>
            <p:spPr bwMode="auto">
              <a:xfrm>
                <a:off x="2136" y="2412"/>
                <a:ext cx="504" cy="504"/>
              </a:xfrm>
              <a:prstGeom prst="line">
                <a:avLst/>
              </a:prstGeom>
              <a:noFill/>
              <a:ln w="952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 name="Line 73"/>
            <p:cNvSpPr>
              <a:spLocks noChangeShapeType="1"/>
            </p:cNvSpPr>
            <p:nvPr/>
          </p:nvSpPr>
          <p:spPr bwMode="auto">
            <a:xfrm>
              <a:off x="849" y="3216"/>
              <a:ext cx="512" cy="603"/>
            </a:xfrm>
            <a:prstGeom prst="line">
              <a:avLst/>
            </a:prstGeom>
            <a:noFill/>
            <a:ln w="38100">
              <a:solidFill>
                <a:srgbClr val="0099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 name="AutoShape 28"/>
          <p:cNvSpPr>
            <a:spLocks noChangeArrowheads="1"/>
          </p:cNvSpPr>
          <p:nvPr/>
        </p:nvSpPr>
        <p:spPr bwMode="auto">
          <a:xfrm flipH="1">
            <a:off x="2075389" y="1087668"/>
            <a:ext cx="852605" cy="560122"/>
          </a:xfrm>
          <a:prstGeom prst="wedgeRectCallout">
            <a:avLst>
              <a:gd name="adj1" fmla="val -94363"/>
              <a:gd name="adj2" fmla="val 110354"/>
            </a:avLst>
          </a:prstGeom>
          <a:solidFill>
            <a:srgbClr val="00FFFF"/>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660033"/>
                </a:solidFill>
              </a:rPr>
              <a:t>光轴</a:t>
            </a:r>
            <a:endParaRPr lang="zh-CN" altLang="en-US" dirty="0">
              <a:solidFill>
                <a:srgbClr val="660033"/>
              </a:solidFill>
            </a:endParaRPr>
          </a:p>
        </p:txBody>
      </p:sp>
      <p:sp>
        <p:nvSpPr>
          <p:cNvPr id="9" name="Line 73"/>
          <p:cNvSpPr>
            <a:spLocks noChangeShapeType="1"/>
          </p:cNvSpPr>
          <p:nvPr/>
        </p:nvSpPr>
        <p:spPr bwMode="auto">
          <a:xfrm>
            <a:off x="3983298" y="3374477"/>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Line 74"/>
          <p:cNvSpPr>
            <a:spLocks noChangeShapeType="1"/>
          </p:cNvSpPr>
          <p:nvPr/>
        </p:nvSpPr>
        <p:spPr bwMode="auto">
          <a:xfrm flipV="1">
            <a:off x="3991627" y="3520049"/>
            <a:ext cx="1720204" cy="6491"/>
          </a:xfrm>
          <a:prstGeom prst="line">
            <a:avLst/>
          </a:prstGeom>
          <a:noFill/>
          <a:ln w="19050">
            <a:solidFill>
              <a:srgbClr val="9900CC"/>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72"/>
          <p:cNvSpPr>
            <a:spLocks noChangeShapeType="1"/>
          </p:cNvSpPr>
          <p:nvPr/>
        </p:nvSpPr>
        <p:spPr bwMode="auto">
          <a:xfrm>
            <a:off x="5711831" y="3374477"/>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2" name="Object 1032"/>
          <p:cNvGraphicFramePr>
            <a:graphicFrameLocks noChangeAspect="1"/>
          </p:cNvGraphicFramePr>
          <p:nvPr>
            <p:extLst>
              <p:ext uri="{D42A27DB-BD31-4B8C-83A1-F6EECF244321}">
                <p14:modId xmlns:p14="http://schemas.microsoft.com/office/powerpoint/2010/main" val="1516047701"/>
              </p:ext>
            </p:extLst>
          </p:nvPr>
        </p:nvGraphicFramePr>
        <p:xfrm>
          <a:off x="4615019" y="3268256"/>
          <a:ext cx="544513" cy="563563"/>
        </p:xfrm>
        <a:graphic>
          <a:graphicData uri="http://schemas.openxmlformats.org/presentationml/2006/ole">
            <mc:AlternateContent xmlns:mc="http://schemas.openxmlformats.org/markup-compatibility/2006">
              <mc:Choice xmlns:v="urn:schemas-microsoft-com:vml" Requires="v">
                <p:oleObj spid="_x0000_s395119" name="公式" r:id="rId3" imgW="139680" imgH="177480" progId="Equation.3">
                  <p:embed/>
                </p:oleObj>
              </mc:Choice>
              <mc:Fallback>
                <p:oleObj name="公式" r:id="rId3" imgW="139680" imgH="177480" progId="Equation.3">
                  <p:embed/>
                  <p:pic>
                    <p:nvPicPr>
                      <p:cNvPr id="0" name=""/>
                      <p:cNvPicPr>
                        <a:picLocks noChangeAspect="1" noChangeArrowheads="1"/>
                      </p:cNvPicPr>
                      <p:nvPr/>
                    </p:nvPicPr>
                    <p:blipFill>
                      <a:blip r:embed="rId4"/>
                      <a:srcRect/>
                      <a:stretch>
                        <a:fillRect/>
                      </a:stretch>
                    </p:blipFill>
                    <p:spPr bwMode="auto">
                      <a:xfrm>
                        <a:off x="4615019" y="3268256"/>
                        <a:ext cx="544513" cy="563563"/>
                      </a:xfrm>
                      <a:prstGeom prst="rect">
                        <a:avLst/>
                      </a:prstGeom>
                      <a:noFill/>
                      <a:ln>
                        <a:noFill/>
                      </a:ln>
                      <a:effectLst/>
                      <a:extLst/>
                    </p:spPr>
                  </p:pic>
                </p:oleObj>
              </mc:Fallback>
            </mc:AlternateContent>
          </a:graphicData>
        </a:graphic>
      </p:graphicFrame>
      <p:grpSp>
        <p:nvGrpSpPr>
          <p:cNvPr id="13" name="Group 42"/>
          <p:cNvGrpSpPr>
            <a:grpSpLocks/>
          </p:cNvGrpSpPr>
          <p:nvPr/>
        </p:nvGrpSpPr>
        <p:grpSpPr bwMode="auto">
          <a:xfrm>
            <a:off x="1924849" y="1975145"/>
            <a:ext cx="1581150" cy="400050"/>
            <a:chOff x="336" y="3420"/>
            <a:chExt cx="996" cy="252"/>
          </a:xfrm>
        </p:grpSpPr>
        <p:sp>
          <p:nvSpPr>
            <p:cNvPr id="14" name="Line 35"/>
            <p:cNvSpPr>
              <a:spLocks noChangeShapeType="1"/>
            </p:cNvSpPr>
            <p:nvPr/>
          </p:nvSpPr>
          <p:spPr bwMode="auto">
            <a:xfrm>
              <a:off x="336" y="3528"/>
              <a:ext cx="996" cy="0"/>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39"/>
            <p:cNvSpPr>
              <a:spLocks noChangeShapeType="1"/>
            </p:cNvSpPr>
            <p:nvPr/>
          </p:nvSpPr>
          <p:spPr bwMode="auto">
            <a:xfrm>
              <a:off x="576"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40"/>
            <p:cNvSpPr>
              <a:spLocks noChangeShapeType="1"/>
            </p:cNvSpPr>
            <p:nvPr/>
          </p:nvSpPr>
          <p:spPr bwMode="auto">
            <a:xfrm>
              <a:off x="852"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1"/>
            <p:cNvSpPr>
              <a:spLocks noChangeShapeType="1"/>
            </p:cNvSpPr>
            <p:nvPr/>
          </p:nvSpPr>
          <p:spPr bwMode="auto">
            <a:xfrm>
              <a:off x="1104"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8" name="Group 74"/>
          <p:cNvGrpSpPr>
            <a:grpSpLocks/>
          </p:cNvGrpSpPr>
          <p:nvPr/>
        </p:nvGrpSpPr>
        <p:grpSpPr bwMode="auto">
          <a:xfrm>
            <a:off x="3483130" y="1951258"/>
            <a:ext cx="2263776" cy="803275"/>
            <a:chOff x="1332" y="2060"/>
            <a:chExt cx="1426" cy="506"/>
          </a:xfrm>
        </p:grpSpPr>
        <p:sp>
          <p:nvSpPr>
            <p:cNvPr id="19" name="Line 75"/>
            <p:cNvSpPr>
              <a:spLocks noChangeShapeType="1"/>
            </p:cNvSpPr>
            <p:nvPr/>
          </p:nvSpPr>
          <p:spPr bwMode="auto">
            <a:xfrm flipV="1">
              <a:off x="1356" y="2183"/>
              <a:ext cx="1272" cy="1"/>
            </a:xfrm>
            <a:prstGeom prst="line">
              <a:avLst/>
            </a:prstGeom>
            <a:noFill/>
            <a:ln w="38100">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0" name="Object 76"/>
            <p:cNvGraphicFramePr>
              <a:graphicFrameLocks noChangeAspect="1"/>
            </p:cNvGraphicFramePr>
            <p:nvPr>
              <p:extLst>
                <p:ext uri="{D42A27DB-BD31-4B8C-83A1-F6EECF244321}">
                  <p14:modId xmlns:p14="http://schemas.microsoft.com/office/powerpoint/2010/main" val="2645423250"/>
                </p:ext>
              </p:extLst>
            </p:nvPr>
          </p:nvGraphicFramePr>
          <p:xfrm>
            <a:off x="2443" y="2148"/>
            <a:ext cx="315" cy="418"/>
          </p:xfrm>
          <a:graphic>
            <a:graphicData uri="http://schemas.openxmlformats.org/presentationml/2006/ole">
              <mc:AlternateContent xmlns:mc="http://schemas.openxmlformats.org/markup-compatibility/2006">
                <mc:Choice xmlns:v="urn:schemas-microsoft-com:vml" Requires="v">
                  <p:oleObj spid="_x0000_s395120" name="公式" r:id="rId5" imgW="114120" imgH="139680" progId="Equation.3">
                    <p:embed/>
                  </p:oleObj>
                </mc:Choice>
                <mc:Fallback>
                  <p:oleObj name="公式" r:id="rId5" imgW="114120" imgH="139680" progId="Equation.3">
                    <p:embed/>
                    <p:pic>
                      <p:nvPicPr>
                        <p:cNvPr id="0" name=""/>
                        <p:cNvPicPr>
                          <a:picLocks noChangeAspect="1" noChangeArrowheads="1"/>
                        </p:cNvPicPr>
                        <p:nvPr/>
                      </p:nvPicPr>
                      <p:blipFill>
                        <a:blip r:embed="rId6"/>
                        <a:srcRect/>
                        <a:stretch>
                          <a:fillRect/>
                        </a:stretch>
                      </p:blipFill>
                      <p:spPr bwMode="auto">
                        <a:xfrm>
                          <a:off x="2443" y="2148"/>
                          <a:ext cx="315" cy="418"/>
                        </a:xfrm>
                        <a:prstGeom prst="rect">
                          <a:avLst/>
                        </a:prstGeom>
                        <a:noFill/>
                        <a:ln>
                          <a:noFill/>
                        </a:ln>
                        <a:effectLst/>
                        <a:extLst/>
                      </p:spPr>
                    </p:pic>
                  </p:oleObj>
                </mc:Fallback>
              </mc:AlternateContent>
            </a:graphicData>
          </a:graphic>
        </p:graphicFrame>
        <p:sp>
          <p:nvSpPr>
            <p:cNvPr id="21" name="Line 77"/>
            <p:cNvSpPr>
              <a:spLocks noChangeShapeType="1"/>
            </p:cNvSpPr>
            <p:nvPr/>
          </p:nvSpPr>
          <p:spPr bwMode="auto">
            <a:xfrm>
              <a:off x="1332" y="2089"/>
              <a:ext cx="168" cy="203"/>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78"/>
            <p:cNvSpPr>
              <a:spLocks noChangeShapeType="1"/>
            </p:cNvSpPr>
            <p:nvPr/>
          </p:nvSpPr>
          <p:spPr bwMode="auto">
            <a:xfrm>
              <a:off x="1570" y="2076"/>
              <a:ext cx="158"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79"/>
            <p:cNvSpPr>
              <a:spLocks noChangeShapeType="1"/>
            </p:cNvSpPr>
            <p:nvPr/>
          </p:nvSpPr>
          <p:spPr bwMode="auto">
            <a:xfrm>
              <a:off x="1795" y="2076"/>
              <a:ext cx="161"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80"/>
            <p:cNvSpPr>
              <a:spLocks noChangeShapeType="1"/>
            </p:cNvSpPr>
            <p:nvPr/>
          </p:nvSpPr>
          <p:spPr bwMode="auto">
            <a:xfrm>
              <a:off x="2045" y="2060"/>
              <a:ext cx="163" cy="244"/>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 name="Group 69"/>
          <p:cNvGrpSpPr>
            <a:grpSpLocks/>
          </p:cNvGrpSpPr>
          <p:nvPr/>
        </p:nvGrpSpPr>
        <p:grpSpPr bwMode="auto">
          <a:xfrm rot="7406035">
            <a:off x="3849957" y="1628402"/>
            <a:ext cx="1024557" cy="1033060"/>
            <a:chOff x="4221" y="2208"/>
            <a:chExt cx="860" cy="915"/>
          </a:xfrm>
        </p:grpSpPr>
        <p:sp>
          <p:nvSpPr>
            <p:cNvPr id="26" name="Line 65"/>
            <p:cNvSpPr>
              <a:spLocks noChangeShapeType="1"/>
            </p:cNvSpPr>
            <p:nvPr/>
          </p:nvSpPr>
          <p:spPr bwMode="auto">
            <a:xfrm>
              <a:off x="4350" y="2466"/>
              <a:ext cx="379" cy="96"/>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66"/>
            <p:cNvSpPr>
              <a:spLocks noChangeShapeType="1"/>
            </p:cNvSpPr>
            <p:nvPr/>
          </p:nvSpPr>
          <p:spPr bwMode="auto">
            <a:xfrm>
              <a:off x="4221" y="2208"/>
              <a:ext cx="336" cy="5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67"/>
            <p:cNvSpPr>
              <a:spLocks noChangeShapeType="1"/>
            </p:cNvSpPr>
            <p:nvPr/>
          </p:nvSpPr>
          <p:spPr bwMode="auto">
            <a:xfrm>
              <a:off x="4544" y="2731"/>
              <a:ext cx="360" cy="105"/>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68"/>
            <p:cNvSpPr>
              <a:spLocks noChangeShapeType="1"/>
            </p:cNvSpPr>
            <p:nvPr/>
          </p:nvSpPr>
          <p:spPr bwMode="auto">
            <a:xfrm>
              <a:off x="4668" y="3004"/>
              <a:ext cx="413" cy="119"/>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0" name="Object 76"/>
          <p:cNvGraphicFramePr>
            <a:graphicFrameLocks noChangeAspect="1"/>
          </p:cNvGraphicFramePr>
          <p:nvPr>
            <p:extLst>
              <p:ext uri="{D42A27DB-BD31-4B8C-83A1-F6EECF244321}">
                <p14:modId xmlns:p14="http://schemas.microsoft.com/office/powerpoint/2010/main" val="4019159309"/>
              </p:ext>
            </p:extLst>
          </p:nvPr>
        </p:nvGraphicFramePr>
        <p:xfrm>
          <a:off x="4829486" y="2359259"/>
          <a:ext cx="555625" cy="663575"/>
        </p:xfrm>
        <a:graphic>
          <a:graphicData uri="http://schemas.openxmlformats.org/presentationml/2006/ole">
            <mc:AlternateContent xmlns:mc="http://schemas.openxmlformats.org/markup-compatibility/2006">
              <mc:Choice xmlns:v="urn:schemas-microsoft-com:vml" Requires="v">
                <p:oleObj spid="_x0000_s395121" name="公式" r:id="rId7" imgW="126720" imgH="139680" progId="Equation.3">
                  <p:embed/>
                </p:oleObj>
              </mc:Choice>
              <mc:Fallback>
                <p:oleObj name="公式" r:id="rId7" imgW="126720" imgH="139680" progId="Equation.3">
                  <p:embed/>
                  <p:pic>
                    <p:nvPicPr>
                      <p:cNvPr id="0" name=""/>
                      <p:cNvPicPr>
                        <a:picLocks noChangeAspect="1" noChangeArrowheads="1"/>
                      </p:cNvPicPr>
                      <p:nvPr/>
                    </p:nvPicPr>
                    <p:blipFill>
                      <a:blip r:embed="rId8"/>
                      <a:srcRect/>
                      <a:stretch>
                        <a:fillRect/>
                      </a:stretch>
                    </p:blipFill>
                    <p:spPr bwMode="auto">
                      <a:xfrm>
                        <a:off x="4829486" y="2359259"/>
                        <a:ext cx="555625" cy="663575"/>
                      </a:xfrm>
                      <a:prstGeom prst="rect">
                        <a:avLst/>
                      </a:prstGeom>
                      <a:noFill/>
                      <a:ln>
                        <a:noFill/>
                      </a:ln>
                      <a:effectLst/>
                      <a:extLst/>
                    </p:spPr>
                  </p:pic>
                </p:oleObj>
              </mc:Fallback>
            </mc:AlternateContent>
          </a:graphicData>
        </a:graphic>
      </p:graphicFrame>
      <p:graphicFrame>
        <p:nvGraphicFramePr>
          <p:cNvPr id="43" name="Object 72"/>
          <p:cNvGraphicFramePr>
            <a:graphicFrameLocks noChangeAspect="1"/>
          </p:cNvGraphicFramePr>
          <p:nvPr>
            <p:extLst>
              <p:ext uri="{D42A27DB-BD31-4B8C-83A1-F6EECF244321}">
                <p14:modId xmlns:p14="http://schemas.microsoft.com/office/powerpoint/2010/main" val="2425943286"/>
              </p:ext>
            </p:extLst>
          </p:nvPr>
        </p:nvGraphicFramePr>
        <p:xfrm>
          <a:off x="7820750" y="881047"/>
          <a:ext cx="2027644" cy="1209911"/>
        </p:xfrm>
        <a:graphic>
          <a:graphicData uri="http://schemas.openxmlformats.org/presentationml/2006/ole">
            <mc:AlternateContent xmlns:mc="http://schemas.openxmlformats.org/markup-compatibility/2006">
              <mc:Choice xmlns:v="urn:schemas-microsoft-com:vml" Requires="v">
                <p:oleObj spid="_x0000_s395122" name="公式" r:id="rId9" imgW="660240" imgH="393480" progId="Equation.3">
                  <p:embed/>
                </p:oleObj>
              </mc:Choice>
              <mc:Fallback>
                <p:oleObj name="公式" r:id="rId9" imgW="660240" imgH="393480" progId="Equation.3">
                  <p:embed/>
                  <p:pic>
                    <p:nvPicPr>
                      <p:cNvPr id="0" name=""/>
                      <p:cNvPicPr>
                        <a:picLocks noChangeAspect="1" noChangeArrowheads="1"/>
                      </p:cNvPicPr>
                      <p:nvPr/>
                    </p:nvPicPr>
                    <p:blipFill>
                      <a:blip r:embed="rId10"/>
                      <a:srcRect/>
                      <a:stretch>
                        <a:fillRect/>
                      </a:stretch>
                    </p:blipFill>
                    <p:spPr bwMode="auto">
                      <a:xfrm>
                        <a:off x="7820750" y="881047"/>
                        <a:ext cx="2027644" cy="1209911"/>
                      </a:xfrm>
                      <a:prstGeom prst="rect">
                        <a:avLst/>
                      </a:prstGeom>
                      <a:noFill/>
                      <a:ln>
                        <a:noFill/>
                      </a:ln>
                      <a:effectLst/>
                      <a:extLst/>
                    </p:spPr>
                  </p:pic>
                </p:oleObj>
              </mc:Fallback>
            </mc:AlternateContent>
          </a:graphicData>
        </a:graphic>
      </p:graphicFrame>
      <p:graphicFrame>
        <p:nvGraphicFramePr>
          <p:cNvPr id="44" name="Object 66"/>
          <p:cNvGraphicFramePr>
            <a:graphicFrameLocks noChangeAspect="1"/>
          </p:cNvGraphicFramePr>
          <p:nvPr>
            <p:extLst>
              <p:ext uri="{D42A27DB-BD31-4B8C-83A1-F6EECF244321}">
                <p14:modId xmlns:p14="http://schemas.microsoft.com/office/powerpoint/2010/main" val="1675714737"/>
              </p:ext>
            </p:extLst>
          </p:nvPr>
        </p:nvGraphicFramePr>
        <p:xfrm>
          <a:off x="7638360" y="2243010"/>
          <a:ext cx="2823148" cy="726425"/>
        </p:xfrm>
        <a:graphic>
          <a:graphicData uri="http://schemas.openxmlformats.org/presentationml/2006/ole">
            <mc:AlternateContent xmlns:mc="http://schemas.openxmlformats.org/markup-compatibility/2006">
              <mc:Choice xmlns:v="urn:schemas-microsoft-com:vml" Requires="v">
                <p:oleObj spid="_x0000_s395123" name="Equation" r:id="rId11" imgW="889000" imgH="228600" progId="Equation.3">
                  <p:embed/>
                </p:oleObj>
              </mc:Choice>
              <mc:Fallback>
                <p:oleObj name="Equation" r:id="rId11" imgW="8890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38360" y="2243010"/>
                        <a:ext cx="2823148" cy="726425"/>
                      </a:xfrm>
                      <a:prstGeom prst="rect">
                        <a:avLst/>
                      </a:prstGeom>
                      <a:noFill/>
                      <a:ln>
                        <a:noFill/>
                      </a:ln>
                      <a:effectLst/>
                      <a:extLst/>
                    </p:spPr>
                  </p:pic>
                </p:oleObj>
              </mc:Fallback>
            </mc:AlternateContent>
          </a:graphicData>
        </a:graphic>
      </p:graphicFrame>
      <p:sp>
        <p:nvSpPr>
          <p:cNvPr id="54" name="矩形 53"/>
          <p:cNvSpPr/>
          <p:nvPr/>
        </p:nvSpPr>
        <p:spPr>
          <a:xfrm>
            <a:off x="2163170" y="35584"/>
            <a:ext cx="2959465" cy="584775"/>
          </a:xfrm>
          <a:prstGeom prst="rect">
            <a:avLst/>
          </a:prstGeom>
        </p:spPr>
        <p:txBody>
          <a:bodyPr wrap="none">
            <a:spAutoFit/>
          </a:bodyPr>
          <a:lstStyle/>
          <a:p>
            <a:pPr>
              <a:defRPr/>
            </a:pPr>
            <a:r>
              <a:rPr lang="en-US" altLang="zh-CN" sz="3200" b="1" kern="0" dirty="0">
                <a:solidFill>
                  <a:srgbClr val="FF00FF"/>
                </a:solidFill>
              </a:rPr>
              <a:t>3.</a:t>
            </a:r>
            <a:r>
              <a:rPr lang="zh-CN" altLang="en-US" sz="3200" b="1" kern="0" dirty="0">
                <a:solidFill>
                  <a:srgbClr val="FF00FF"/>
                </a:solidFill>
                <a:latin typeface="宋体" pitchFamily="2" charset="-122"/>
              </a:rPr>
              <a:t>二分之一波片</a:t>
            </a:r>
            <a:endParaRPr lang="zh-CN" altLang="en-US" sz="3200" b="1" dirty="0">
              <a:solidFill>
                <a:srgbClr val="FF00FF"/>
              </a:solidFill>
            </a:endParaRPr>
          </a:p>
        </p:txBody>
      </p:sp>
      <p:graphicFrame>
        <p:nvGraphicFramePr>
          <p:cNvPr id="55" name="Object 8"/>
          <p:cNvGraphicFramePr>
            <a:graphicFrameLocks noChangeAspect="1"/>
          </p:cNvGraphicFramePr>
          <p:nvPr>
            <p:extLst>
              <p:ext uri="{D42A27DB-BD31-4B8C-83A1-F6EECF244321}">
                <p14:modId xmlns:p14="http://schemas.microsoft.com/office/powerpoint/2010/main" val="945767815"/>
              </p:ext>
            </p:extLst>
          </p:nvPr>
        </p:nvGraphicFramePr>
        <p:xfrm>
          <a:off x="1924849" y="5307085"/>
          <a:ext cx="2565271" cy="659057"/>
        </p:xfrm>
        <a:graphic>
          <a:graphicData uri="http://schemas.openxmlformats.org/presentationml/2006/ole">
            <mc:AlternateContent xmlns:mc="http://schemas.openxmlformats.org/markup-compatibility/2006">
              <mc:Choice xmlns:v="urn:schemas-microsoft-com:vml" Requires="v">
                <p:oleObj spid="_x0000_s395124" name="Equation" r:id="rId13" imgW="889000" imgH="228600" progId="Equation.3">
                  <p:embed/>
                </p:oleObj>
              </mc:Choice>
              <mc:Fallback>
                <p:oleObj name="Equation" r:id="rId13" imgW="8890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4849" y="5307085"/>
                        <a:ext cx="2565271" cy="659057"/>
                      </a:xfrm>
                      <a:prstGeom prst="rect">
                        <a:avLst/>
                      </a:prstGeom>
                      <a:noFill/>
                      <a:ln>
                        <a:noFill/>
                      </a:ln>
                      <a:effectLst/>
                      <a:extLst/>
                    </p:spPr>
                  </p:pic>
                </p:oleObj>
              </mc:Fallback>
            </mc:AlternateContent>
          </a:graphicData>
        </a:graphic>
      </p:graphicFrame>
      <p:graphicFrame>
        <p:nvGraphicFramePr>
          <p:cNvPr id="56" name="Object 9"/>
          <p:cNvGraphicFramePr>
            <a:graphicFrameLocks noChangeAspect="1"/>
          </p:cNvGraphicFramePr>
          <p:nvPr>
            <p:extLst>
              <p:ext uri="{D42A27DB-BD31-4B8C-83A1-F6EECF244321}">
                <p14:modId xmlns:p14="http://schemas.microsoft.com/office/powerpoint/2010/main" val="1319051865"/>
              </p:ext>
            </p:extLst>
          </p:nvPr>
        </p:nvGraphicFramePr>
        <p:xfrm>
          <a:off x="4499582" y="5160363"/>
          <a:ext cx="674688" cy="952500"/>
        </p:xfrm>
        <a:graphic>
          <a:graphicData uri="http://schemas.openxmlformats.org/presentationml/2006/ole">
            <mc:AlternateContent xmlns:mc="http://schemas.openxmlformats.org/markup-compatibility/2006">
              <mc:Choice xmlns:v="urn:schemas-microsoft-com:vml" Requires="v">
                <p:oleObj spid="_x0000_s395125" name="Equation" r:id="rId15" imgW="279279" imgH="393529" progId="Equation.3">
                  <p:embed/>
                </p:oleObj>
              </mc:Choice>
              <mc:Fallback>
                <p:oleObj name="Equation" r:id="rId15" imgW="279279"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99582" y="5160363"/>
                        <a:ext cx="674688"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 name="Object 13"/>
          <p:cNvGraphicFramePr>
            <a:graphicFrameLocks noChangeAspect="1"/>
          </p:cNvGraphicFramePr>
          <p:nvPr>
            <p:extLst>
              <p:ext uri="{D42A27DB-BD31-4B8C-83A1-F6EECF244321}">
                <p14:modId xmlns:p14="http://schemas.microsoft.com/office/powerpoint/2010/main" val="2069472418"/>
              </p:ext>
            </p:extLst>
          </p:nvPr>
        </p:nvGraphicFramePr>
        <p:xfrm>
          <a:off x="6343110" y="5053572"/>
          <a:ext cx="2106612" cy="1089025"/>
        </p:xfrm>
        <a:graphic>
          <a:graphicData uri="http://schemas.openxmlformats.org/presentationml/2006/ole">
            <mc:AlternateContent xmlns:mc="http://schemas.openxmlformats.org/markup-compatibility/2006">
              <mc:Choice xmlns:v="urn:schemas-microsoft-com:vml" Requires="v">
                <p:oleObj spid="_x0000_s395126" name="公式" r:id="rId17" imgW="761760" imgH="393480" progId="Equation.3">
                  <p:embed/>
                </p:oleObj>
              </mc:Choice>
              <mc:Fallback>
                <p:oleObj name="公式" r:id="rId17" imgW="761760" imgH="393480" progId="Equation.3">
                  <p:embed/>
                  <p:pic>
                    <p:nvPicPr>
                      <p:cNvPr id="0" name=""/>
                      <p:cNvPicPr>
                        <a:picLocks noChangeAspect="1" noChangeArrowheads="1"/>
                      </p:cNvPicPr>
                      <p:nvPr/>
                    </p:nvPicPr>
                    <p:blipFill>
                      <a:blip r:embed="rId18"/>
                      <a:srcRect/>
                      <a:stretch>
                        <a:fillRect/>
                      </a:stretch>
                    </p:blipFill>
                    <p:spPr bwMode="auto">
                      <a:xfrm>
                        <a:off x="6343110" y="5053572"/>
                        <a:ext cx="2106612" cy="1089025"/>
                      </a:xfrm>
                      <a:prstGeom prst="rect">
                        <a:avLst/>
                      </a:prstGeom>
                      <a:noFill/>
                      <a:ln>
                        <a:noFill/>
                      </a:ln>
                      <a:effectLst/>
                      <a:extLst/>
                    </p:spPr>
                  </p:pic>
                </p:oleObj>
              </mc:Fallback>
            </mc:AlternateContent>
          </a:graphicData>
        </a:graphic>
      </p:graphicFrame>
      <p:graphicFrame>
        <p:nvGraphicFramePr>
          <p:cNvPr id="58" name="Object 14"/>
          <p:cNvGraphicFramePr>
            <a:graphicFrameLocks noChangeAspect="1"/>
          </p:cNvGraphicFramePr>
          <p:nvPr>
            <p:extLst>
              <p:ext uri="{D42A27DB-BD31-4B8C-83A1-F6EECF244321}">
                <p14:modId xmlns:p14="http://schemas.microsoft.com/office/powerpoint/2010/main" val="2884759121"/>
              </p:ext>
            </p:extLst>
          </p:nvPr>
        </p:nvGraphicFramePr>
        <p:xfrm>
          <a:off x="8510115" y="5372415"/>
          <a:ext cx="1041400" cy="573087"/>
        </p:xfrm>
        <a:graphic>
          <a:graphicData uri="http://schemas.openxmlformats.org/presentationml/2006/ole">
            <mc:AlternateContent xmlns:mc="http://schemas.openxmlformats.org/markup-compatibility/2006">
              <mc:Choice xmlns:v="urn:schemas-microsoft-com:vml" Requires="v">
                <p:oleObj spid="_x0000_s395127" name="公式" r:id="rId19" imgW="253800" imgH="139680" progId="Equation.3">
                  <p:embed/>
                </p:oleObj>
              </mc:Choice>
              <mc:Fallback>
                <p:oleObj name="公式" r:id="rId19" imgW="253800" imgH="139680" progId="Equation.3">
                  <p:embed/>
                  <p:pic>
                    <p:nvPicPr>
                      <p:cNvPr id="0" name=""/>
                      <p:cNvPicPr>
                        <a:picLocks noChangeAspect="1" noChangeArrowheads="1"/>
                      </p:cNvPicPr>
                      <p:nvPr/>
                    </p:nvPicPr>
                    <p:blipFill>
                      <a:blip r:embed="rId20"/>
                      <a:srcRect/>
                      <a:stretch>
                        <a:fillRect/>
                      </a:stretch>
                    </p:blipFill>
                    <p:spPr bwMode="auto">
                      <a:xfrm>
                        <a:off x="8510115" y="5372415"/>
                        <a:ext cx="1041400" cy="573087"/>
                      </a:xfrm>
                      <a:prstGeom prst="rect">
                        <a:avLst/>
                      </a:prstGeom>
                      <a:noFill/>
                      <a:ln>
                        <a:noFill/>
                      </a:ln>
                      <a:effectLst/>
                      <a:extLst/>
                    </p:spPr>
                  </p:pic>
                </p:oleObj>
              </mc:Fallback>
            </mc:AlternateContent>
          </a:graphicData>
        </a:graphic>
      </p:graphicFrame>
      <p:sp>
        <p:nvSpPr>
          <p:cNvPr id="59" name="矩形 51"/>
          <p:cNvSpPr>
            <a:spLocks noChangeArrowheads="1"/>
          </p:cNvSpPr>
          <p:nvPr/>
        </p:nvSpPr>
        <p:spPr bwMode="auto">
          <a:xfrm>
            <a:off x="2073845" y="4022893"/>
            <a:ext cx="6003396"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buSzPct val="75000"/>
            </a:pPr>
            <a:r>
              <a:rPr lang="zh-CN" altLang="en-US" dirty="0">
                <a:solidFill>
                  <a:srgbClr val="FF0000"/>
                </a:solidFill>
                <a:latin typeface="宋体" panose="02010600030101010101" pitchFamily="2" charset="-122"/>
              </a:rPr>
              <a:t>二分之一波片</a:t>
            </a:r>
            <a:r>
              <a:rPr lang="en-US" altLang="zh-CN" dirty="0">
                <a:solidFill>
                  <a:srgbClr val="FF0000"/>
                </a:solidFill>
              </a:rPr>
              <a:t>(</a:t>
            </a:r>
            <a:r>
              <a:rPr lang="en-US" altLang="zh-CN" dirty="0">
                <a:solidFill>
                  <a:srgbClr val="FF0000"/>
                </a:solidFill>
                <a:latin typeface="Symbol" panose="05050102010706020507" pitchFamily="18" charset="2"/>
              </a:rPr>
              <a:t>l/</a:t>
            </a:r>
            <a:r>
              <a:rPr lang="en-US" altLang="zh-CN" dirty="0">
                <a:solidFill>
                  <a:srgbClr val="FF0000"/>
                </a:solidFill>
              </a:rPr>
              <a:t>2</a:t>
            </a:r>
            <a:r>
              <a:rPr lang="zh-CN" altLang="en-US" dirty="0">
                <a:solidFill>
                  <a:srgbClr val="FF0000"/>
                </a:solidFill>
              </a:rPr>
              <a:t>波片</a:t>
            </a:r>
            <a:r>
              <a:rPr lang="en-US" altLang="zh-CN" dirty="0">
                <a:solidFill>
                  <a:srgbClr val="FF0000"/>
                </a:solidFill>
              </a:rPr>
              <a:t>): </a:t>
            </a:r>
            <a:r>
              <a:rPr lang="zh-CN" altLang="en-US" dirty="0">
                <a:solidFill>
                  <a:srgbClr val="009900"/>
                </a:solidFill>
                <a:latin typeface="宋体" panose="02010600030101010101" pitchFamily="2" charset="-122"/>
              </a:rPr>
              <a:t>晶体厚度恰能使</a:t>
            </a:r>
            <a:r>
              <a:rPr lang="en-US" altLang="zh-CN" dirty="0">
                <a:solidFill>
                  <a:srgbClr val="009900"/>
                </a:solidFill>
              </a:rPr>
              <a:t>o</a:t>
            </a:r>
            <a:r>
              <a:rPr lang="zh-CN" altLang="en-US" dirty="0">
                <a:solidFill>
                  <a:srgbClr val="009900"/>
                </a:solidFill>
                <a:latin typeface="宋体" panose="02010600030101010101" pitchFamily="2" charset="-122"/>
              </a:rPr>
              <a:t>光和</a:t>
            </a:r>
            <a:r>
              <a:rPr lang="en-US" altLang="zh-CN" dirty="0">
                <a:solidFill>
                  <a:srgbClr val="009900"/>
                </a:solidFill>
              </a:rPr>
              <a:t>e</a:t>
            </a:r>
            <a:r>
              <a:rPr lang="zh-CN" altLang="en-US" dirty="0">
                <a:solidFill>
                  <a:srgbClr val="009900"/>
                </a:solidFill>
                <a:latin typeface="宋体" panose="02010600030101010101" pitchFamily="2" charset="-122"/>
              </a:rPr>
              <a:t>光光程差为</a:t>
            </a:r>
            <a:r>
              <a:rPr lang="en-US" altLang="zh-CN" dirty="0">
                <a:solidFill>
                  <a:srgbClr val="FF0000"/>
                </a:solidFill>
                <a:latin typeface="Symbol" panose="05050102010706020507" pitchFamily="18" charset="2"/>
              </a:rPr>
              <a:t>l</a:t>
            </a:r>
            <a:r>
              <a:rPr lang="en-US" altLang="zh-CN" dirty="0">
                <a:solidFill>
                  <a:srgbClr val="FF0000"/>
                </a:solidFill>
              </a:rPr>
              <a:t>/2</a:t>
            </a:r>
            <a:r>
              <a:rPr lang="zh-CN" altLang="en-US" dirty="0">
                <a:solidFill>
                  <a:srgbClr val="009900"/>
                </a:solidFill>
                <a:latin typeface="宋体" panose="02010600030101010101" pitchFamily="2" charset="-122"/>
              </a:rPr>
              <a:t>的晶片</a:t>
            </a:r>
            <a:endParaRPr lang="zh-CN" altLang="en-US" b="0" dirty="0">
              <a:solidFill>
                <a:srgbClr val="009900"/>
              </a:solidFill>
              <a:latin typeface="宋体" panose="02010600030101010101" pitchFamily="2" charset="-122"/>
            </a:endParaRPr>
          </a:p>
        </p:txBody>
      </p:sp>
      <p:grpSp>
        <p:nvGrpSpPr>
          <p:cNvPr id="67" name="Group 1057"/>
          <p:cNvGrpSpPr>
            <a:grpSpLocks/>
          </p:cNvGrpSpPr>
          <p:nvPr/>
        </p:nvGrpSpPr>
        <p:grpSpPr bwMode="auto">
          <a:xfrm>
            <a:off x="5752560" y="1932489"/>
            <a:ext cx="1295400" cy="457200"/>
            <a:chOff x="1848" y="2880"/>
            <a:chExt cx="816" cy="288"/>
          </a:xfrm>
        </p:grpSpPr>
        <p:sp>
          <p:nvSpPr>
            <p:cNvPr id="68" name="Line 1049"/>
            <p:cNvSpPr>
              <a:spLocks noChangeShapeType="1"/>
            </p:cNvSpPr>
            <p:nvPr/>
          </p:nvSpPr>
          <p:spPr bwMode="auto">
            <a:xfrm>
              <a:off x="1848" y="3024"/>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1054"/>
            <p:cNvSpPr>
              <a:spLocks noChangeShapeType="1"/>
            </p:cNvSpPr>
            <p:nvPr/>
          </p:nvSpPr>
          <p:spPr bwMode="auto">
            <a:xfrm>
              <a:off x="1932" y="2880"/>
              <a:ext cx="72" cy="276"/>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Line 1055"/>
            <p:cNvSpPr>
              <a:spLocks noChangeShapeType="1"/>
            </p:cNvSpPr>
            <p:nvPr/>
          </p:nvSpPr>
          <p:spPr bwMode="auto">
            <a:xfrm>
              <a:off x="2148" y="2880"/>
              <a:ext cx="72" cy="276"/>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1056"/>
            <p:cNvSpPr>
              <a:spLocks noChangeShapeType="1"/>
            </p:cNvSpPr>
            <p:nvPr/>
          </p:nvSpPr>
          <p:spPr bwMode="auto">
            <a:xfrm>
              <a:off x="2400" y="2892"/>
              <a:ext cx="72" cy="276"/>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2" name="矩形 71"/>
          <p:cNvSpPr/>
          <p:nvPr/>
        </p:nvSpPr>
        <p:spPr>
          <a:xfrm>
            <a:off x="5815176" y="1153830"/>
            <a:ext cx="1627369" cy="523220"/>
          </a:xfrm>
          <a:prstGeom prst="rect">
            <a:avLst/>
          </a:prstGeom>
        </p:spPr>
        <p:txBody>
          <a:bodyPr wrap="none">
            <a:spAutoFit/>
          </a:bodyPr>
          <a:lstStyle/>
          <a:p>
            <a:r>
              <a:rPr lang="zh-CN" altLang="en-US" sz="2800" b="1" kern="0" dirty="0">
                <a:solidFill>
                  <a:srgbClr val="9900CC"/>
                </a:solidFill>
                <a:latin typeface="宋体" pitchFamily="2" charset="-122"/>
              </a:rPr>
              <a:t>线偏振光</a:t>
            </a:r>
            <a:endParaRPr lang="zh-CN" altLang="en-US" sz="2800" dirty="0"/>
          </a:p>
        </p:txBody>
      </p:sp>
    </p:spTree>
    <p:extLst>
      <p:ext uri="{BB962C8B-B14F-4D97-AF65-F5344CB8AC3E}">
        <p14:creationId xmlns:p14="http://schemas.microsoft.com/office/powerpoint/2010/main" val="210104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dissolv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ppt_x"/>
                                          </p:val>
                                        </p:tav>
                                        <p:tav tm="100000">
                                          <p:val>
                                            <p:strVal val="#ppt_x"/>
                                          </p:val>
                                        </p:tav>
                                      </p:tavLst>
                                    </p:anim>
                                    <p:anim calcmode="lin" valueType="num">
                                      <p:cBhvr additive="base">
                                        <p:cTn id="4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ppt_x"/>
                                          </p:val>
                                        </p:tav>
                                        <p:tav tm="100000">
                                          <p:val>
                                            <p:strVal val="#ppt_x"/>
                                          </p:val>
                                        </p:tav>
                                      </p:tavLst>
                                    </p:anim>
                                    <p:anim calcmode="lin" valueType="num">
                                      <p:cBhvr additive="base">
                                        <p:cTn id="6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randombar(horizontal)">
                                      <p:cBhvr>
                                        <p:cTn id="65" dur="500"/>
                                        <p:tgtEl>
                                          <p:spTgt spid="44"/>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heel(1)">
                                      <p:cBhvr>
                                        <p:cTn id="70" dur="2000"/>
                                        <p:tgtEl>
                                          <p:spTgt spid="59"/>
                                        </p:tgtEl>
                                      </p:cBhvr>
                                    </p:animEffect>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nodeType="clickEffect">
                                  <p:stCondLst>
                                    <p:cond delay="0"/>
                                  </p:stCondLst>
                                  <p:childTnLst>
                                    <p:set>
                                      <p:cBhvr>
                                        <p:cTn id="74" dur="1" fill="hold">
                                          <p:stCondLst>
                                            <p:cond delay="0"/>
                                          </p:stCondLst>
                                        </p:cTn>
                                        <p:tgtEl>
                                          <p:spTgt spid="55"/>
                                        </p:tgtEl>
                                        <p:attrNameLst>
                                          <p:attrName>style.visibility</p:attrName>
                                        </p:attrNameLst>
                                      </p:cBhvr>
                                      <p:to>
                                        <p:strVal val="visible"/>
                                      </p:to>
                                    </p:set>
                                    <p:anim calcmode="lin" valueType="num">
                                      <p:cBhvr>
                                        <p:cTn id="75" dur="1000" fill="hold"/>
                                        <p:tgtEl>
                                          <p:spTgt spid="55"/>
                                        </p:tgtEl>
                                        <p:attrNameLst>
                                          <p:attrName>ppt_w</p:attrName>
                                        </p:attrNameLst>
                                      </p:cBhvr>
                                      <p:tavLst>
                                        <p:tav tm="0">
                                          <p:val>
                                            <p:fltVal val="0"/>
                                          </p:val>
                                        </p:tav>
                                        <p:tav tm="100000">
                                          <p:val>
                                            <p:strVal val="#ppt_w"/>
                                          </p:val>
                                        </p:tav>
                                      </p:tavLst>
                                    </p:anim>
                                    <p:anim calcmode="lin" valueType="num">
                                      <p:cBhvr>
                                        <p:cTn id="76" dur="1000" fill="hold"/>
                                        <p:tgtEl>
                                          <p:spTgt spid="55"/>
                                        </p:tgtEl>
                                        <p:attrNameLst>
                                          <p:attrName>ppt_h</p:attrName>
                                        </p:attrNameLst>
                                      </p:cBhvr>
                                      <p:tavLst>
                                        <p:tav tm="0">
                                          <p:val>
                                            <p:fltVal val="0"/>
                                          </p:val>
                                        </p:tav>
                                        <p:tav tm="100000">
                                          <p:val>
                                            <p:strVal val="#ppt_h"/>
                                          </p:val>
                                        </p:tav>
                                      </p:tavLst>
                                    </p:anim>
                                    <p:anim calcmode="lin" valueType="num">
                                      <p:cBhvr>
                                        <p:cTn id="77" dur="1000" fill="hold"/>
                                        <p:tgtEl>
                                          <p:spTgt spid="55"/>
                                        </p:tgtEl>
                                        <p:attrNameLst>
                                          <p:attrName>style.rotation</p:attrName>
                                        </p:attrNameLst>
                                      </p:cBhvr>
                                      <p:tavLst>
                                        <p:tav tm="0">
                                          <p:val>
                                            <p:fltVal val="90"/>
                                          </p:val>
                                        </p:tav>
                                        <p:tav tm="100000">
                                          <p:val>
                                            <p:fltVal val="0"/>
                                          </p:val>
                                        </p:tav>
                                      </p:tavLst>
                                    </p:anim>
                                    <p:animEffect transition="in" filter="fade">
                                      <p:cBhvr>
                                        <p:cTn id="78" dur="1000"/>
                                        <p:tgtEl>
                                          <p:spTgt spid="55"/>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1000"/>
                                        <p:tgtEl>
                                          <p:spTgt spid="56"/>
                                        </p:tgtEl>
                                      </p:cBhvr>
                                    </p:animEffect>
                                    <p:anim calcmode="lin" valueType="num">
                                      <p:cBhvr>
                                        <p:cTn id="84" dur="1000" fill="hold"/>
                                        <p:tgtEl>
                                          <p:spTgt spid="56"/>
                                        </p:tgtEl>
                                        <p:attrNameLst>
                                          <p:attrName>ppt_x</p:attrName>
                                        </p:attrNameLst>
                                      </p:cBhvr>
                                      <p:tavLst>
                                        <p:tav tm="0">
                                          <p:val>
                                            <p:strVal val="#ppt_x"/>
                                          </p:val>
                                        </p:tav>
                                        <p:tav tm="100000">
                                          <p:val>
                                            <p:strVal val="#ppt_x"/>
                                          </p:val>
                                        </p:tav>
                                      </p:tavLst>
                                    </p:anim>
                                    <p:anim calcmode="lin" valueType="num">
                                      <p:cBhvr>
                                        <p:cTn id="85"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57"/>
                                        </p:tgtEl>
                                        <p:attrNameLst>
                                          <p:attrName>style.visibility</p:attrName>
                                        </p:attrNameLst>
                                      </p:cBhvr>
                                      <p:to>
                                        <p:strVal val="visible"/>
                                      </p:to>
                                    </p:set>
                                    <p:anim calcmode="lin" valueType="num">
                                      <p:cBhvr additive="base">
                                        <p:cTn id="90" dur="500" fill="hold"/>
                                        <p:tgtEl>
                                          <p:spTgt spid="57"/>
                                        </p:tgtEl>
                                        <p:attrNameLst>
                                          <p:attrName>ppt_x</p:attrName>
                                        </p:attrNameLst>
                                      </p:cBhvr>
                                      <p:tavLst>
                                        <p:tav tm="0">
                                          <p:val>
                                            <p:strVal val="#ppt_x"/>
                                          </p:val>
                                        </p:tav>
                                        <p:tav tm="100000">
                                          <p:val>
                                            <p:strVal val="#ppt_x"/>
                                          </p:val>
                                        </p:tav>
                                      </p:tavLst>
                                    </p:anim>
                                    <p:anim calcmode="lin" valueType="num">
                                      <p:cBhvr additive="base">
                                        <p:cTn id="9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31" presetClass="entr" presetSubtype="0" fill="hold" nodeType="clickEffect">
                                  <p:stCondLst>
                                    <p:cond delay="0"/>
                                  </p:stCondLst>
                                  <p:childTnLst>
                                    <p:set>
                                      <p:cBhvr>
                                        <p:cTn id="95" dur="1" fill="hold">
                                          <p:stCondLst>
                                            <p:cond delay="0"/>
                                          </p:stCondLst>
                                        </p:cTn>
                                        <p:tgtEl>
                                          <p:spTgt spid="58"/>
                                        </p:tgtEl>
                                        <p:attrNameLst>
                                          <p:attrName>style.visibility</p:attrName>
                                        </p:attrNameLst>
                                      </p:cBhvr>
                                      <p:to>
                                        <p:strVal val="visible"/>
                                      </p:to>
                                    </p:set>
                                    <p:anim calcmode="lin" valueType="num">
                                      <p:cBhvr>
                                        <p:cTn id="96" dur="1000" fill="hold"/>
                                        <p:tgtEl>
                                          <p:spTgt spid="58"/>
                                        </p:tgtEl>
                                        <p:attrNameLst>
                                          <p:attrName>ppt_w</p:attrName>
                                        </p:attrNameLst>
                                      </p:cBhvr>
                                      <p:tavLst>
                                        <p:tav tm="0">
                                          <p:val>
                                            <p:fltVal val="0"/>
                                          </p:val>
                                        </p:tav>
                                        <p:tav tm="100000">
                                          <p:val>
                                            <p:strVal val="#ppt_w"/>
                                          </p:val>
                                        </p:tav>
                                      </p:tavLst>
                                    </p:anim>
                                    <p:anim calcmode="lin" valueType="num">
                                      <p:cBhvr>
                                        <p:cTn id="97" dur="1000" fill="hold"/>
                                        <p:tgtEl>
                                          <p:spTgt spid="58"/>
                                        </p:tgtEl>
                                        <p:attrNameLst>
                                          <p:attrName>ppt_h</p:attrName>
                                        </p:attrNameLst>
                                      </p:cBhvr>
                                      <p:tavLst>
                                        <p:tav tm="0">
                                          <p:val>
                                            <p:fltVal val="0"/>
                                          </p:val>
                                        </p:tav>
                                        <p:tav tm="100000">
                                          <p:val>
                                            <p:strVal val="#ppt_h"/>
                                          </p:val>
                                        </p:tav>
                                      </p:tavLst>
                                    </p:anim>
                                    <p:anim calcmode="lin" valueType="num">
                                      <p:cBhvr>
                                        <p:cTn id="98" dur="1000" fill="hold"/>
                                        <p:tgtEl>
                                          <p:spTgt spid="58"/>
                                        </p:tgtEl>
                                        <p:attrNameLst>
                                          <p:attrName>style.rotation</p:attrName>
                                        </p:attrNameLst>
                                      </p:cBhvr>
                                      <p:tavLst>
                                        <p:tav tm="0">
                                          <p:val>
                                            <p:fltVal val="90"/>
                                          </p:val>
                                        </p:tav>
                                        <p:tav tm="100000">
                                          <p:val>
                                            <p:fltVal val="0"/>
                                          </p:val>
                                        </p:tav>
                                      </p:tavLst>
                                    </p:anim>
                                    <p:animEffect transition="in" filter="fade">
                                      <p:cBhvr>
                                        <p:cTn id="99" dur="1000"/>
                                        <p:tgtEl>
                                          <p:spTgt spid="58"/>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67"/>
                                        </p:tgtEl>
                                        <p:attrNameLst>
                                          <p:attrName>style.visibility</p:attrName>
                                        </p:attrNameLst>
                                      </p:cBhvr>
                                      <p:to>
                                        <p:strVal val="visible"/>
                                      </p:to>
                                    </p:set>
                                    <p:anim calcmode="lin" valueType="num">
                                      <p:cBhvr additive="base">
                                        <p:cTn id="104" dur="500" fill="hold"/>
                                        <p:tgtEl>
                                          <p:spTgt spid="67"/>
                                        </p:tgtEl>
                                        <p:attrNameLst>
                                          <p:attrName>ppt_x</p:attrName>
                                        </p:attrNameLst>
                                      </p:cBhvr>
                                      <p:tavLst>
                                        <p:tav tm="0">
                                          <p:val>
                                            <p:strVal val="#ppt_x"/>
                                          </p:val>
                                        </p:tav>
                                        <p:tav tm="100000">
                                          <p:val>
                                            <p:strVal val="#ppt_x"/>
                                          </p:val>
                                        </p:tav>
                                      </p:tavLst>
                                    </p:anim>
                                    <p:anim calcmode="lin" valueType="num">
                                      <p:cBhvr additive="base">
                                        <p:cTn id="105"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6" presetClass="entr" presetSubtype="16"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circle(in)">
                                      <p:cBhvr>
                                        <p:cTn id="110"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59" grpId="0"/>
      <p:bldP spid="7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74351" y="2699248"/>
            <a:ext cx="72120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76250" indent="-476250"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en-US" altLang="zh-CN" dirty="0">
                <a:solidFill>
                  <a:srgbClr val="009900"/>
                </a:solidFill>
              </a:rPr>
              <a:t>(1)</a:t>
            </a:r>
            <a:r>
              <a:rPr lang="zh-CN" altLang="en-US" dirty="0">
                <a:solidFill>
                  <a:srgbClr val="009900"/>
                </a:solidFill>
              </a:rPr>
              <a:t>线偏振光通过</a:t>
            </a:r>
            <a:r>
              <a:rPr lang="en-US" altLang="zh-CN" dirty="0" smtClean="0">
                <a:solidFill>
                  <a:srgbClr val="FF0000"/>
                </a:solidFill>
                <a:latin typeface="Symbol" panose="05050102010706020507" pitchFamily="18" charset="2"/>
              </a:rPr>
              <a:t>l/</a:t>
            </a:r>
            <a:r>
              <a:rPr lang="en-US" altLang="zh-CN" dirty="0">
                <a:solidFill>
                  <a:srgbClr val="FF0000"/>
                </a:solidFill>
              </a:rPr>
              <a:t>2</a:t>
            </a:r>
            <a:r>
              <a:rPr lang="zh-CN" altLang="en-US" dirty="0" smtClean="0">
                <a:solidFill>
                  <a:srgbClr val="009900"/>
                </a:solidFill>
              </a:rPr>
              <a:t>波</a:t>
            </a:r>
            <a:r>
              <a:rPr lang="zh-CN" altLang="en-US" dirty="0">
                <a:solidFill>
                  <a:srgbClr val="009900"/>
                </a:solidFill>
              </a:rPr>
              <a:t>片后将</a:t>
            </a:r>
            <a:r>
              <a:rPr lang="zh-CN" altLang="en-US" dirty="0" smtClean="0">
                <a:solidFill>
                  <a:srgbClr val="009900"/>
                </a:solidFill>
              </a:rPr>
              <a:t>变为</a:t>
            </a:r>
            <a:r>
              <a:rPr lang="zh-CN" altLang="en-US" kern="0" dirty="0">
                <a:solidFill>
                  <a:srgbClr val="FF00FF"/>
                </a:solidFill>
                <a:latin typeface="宋体" pitchFamily="2" charset="-122"/>
              </a:rPr>
              <a:t>线偏振</a:t>
            </a:r>
            <a:r>
              <a:rPr lang="zh-CN" altLang="en-US" kern="0" dirty="0" smtClean="0">
                <a:solidFill>
                  <a:srgbClr val="FF00FF"/>
                </a:solidFill>
                <a:latin typeface="宋体" pitchFamily="2" charset="-122"/>
              </a:rPr>
              <a:t>光</a:t>
            </a:r>
            <a:endParaRPr lang="zh-CN" altLang="en-US" dirty="0">
              <a:solidFill>
                <a:srgbClr val="009900"/>
              </a:solidFill>
            </a:endParaRPr>
          </a:p>
        </p:txBody>
      </p:sp>
      <p:grpSp>
        <p:nvGrpSpPr>
          <p:cNvPr id="3" name="Group 3"/>
          <p:cNvGrpSpPr>
            <a:grpSpLocks/>
          </p:cNvGrpSpPr>
          <p:nvPr/>
        </p:nvGrpSpPr>
        <p:grpSpPr bwMode="auto">
          <a:xfrm>
            <a:off x="1494952" y="274353"/>
            <a:ext cx="8856663" cy="2590800"/>
            <a:chOff x="68" y="1616"/>
            <a:chExt cx="5579" cy="1632"/>
          </a:xfrm>
        </p:grpSpPr>
        <p:grpSp>
          <p:nvGrpSpPr>
            <p:cNvPr id="4" name="Group 4"/>
            <p:cNvGrpSpPr>
              <a:grpSpLocks/>
            </p:cNvGrpSpPr>
            <p:nvPr/>
          </p:nvGrpSpPr>
          <p:grpSpPr bwMode="auto">
            <a:xfrm>
              <a:off x="4985" y="1681"/>
              <a:ext cx="639" cy="1015"/>
              <a:chOff x="1680" y="2842"/>
              <a:chExt cx="571" cy="806"/>
            </a:xfrm>
          </p:grpSpPr>
          <p:sp>
            <p:nvSpPr>
              <p:cNvPr id="68" name="Line 5"/>
              <p:cNvSpPr>
                <a:spLocks noChangeAspect="1" noChangeShapeType="1"/>
              </p:cNvSpPr>
              <p:nvPr/>
            </p:nvSpPr>
            <p:spPr bwMode="auto">
              <a:xfrm>
                <a:off x="1680" y="3245"/>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69" name="Group 6"/>
              <p:cNvGrpSpPr>
                <a:grpSpLocks/>
              </p:cNvGrpSpPr>
              <p:nvPr/>
            </p:nvGrpSpPr>
            <p:grpSpPr bwMode="auto">
              <a:xfrm>
                <a:off x="1680" y="2842"/>
                <a:ext cx="571" cy="806"/>
                <a:chOff x="1680" y="2827"/>
                <a:chExt cx="571" cy="806"/>
              </a:xfrm>
            </p:grpSpPr>
            <p:sp>
              <p:nvSpPr>
                <p:cNvPr id="70" name="Rectangle 7"/>
                <p:cNvSpPr>
                  <a:spLocks noChangeAspect="1" noChangeArrowheads="1"/>
                </p:cNvSpPr>
                <p:nvPr/>
              </p:nvSpPr>
              <p:spPr bwMode="auto">
                <a:xfrm>
                  <a:off x="1680" y="2827"/>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1" name="Line 8"/>
                <p:cNvSpPr>
                  <a:spLocks noChangeAspect="1" noChangeShapeType="1"/>
                </p:cNvSpPr>
                <p:nvPr/>
              </p:nvSpPr>
              <p:spPr bwMode="auto">
                <a:xfrm>
                  <a:off x="1968" y="2827"/>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5" name="Oval 9"/>
            <p:cNvSpPr>
              <a:spLocks noChangeAspect="1" noChangeArrowheads="1"/>
            </p:cNvSpPr>
            <p:nvPr/>
          </p:nvSpPr>
          <p:spPr bwMode="auto">
            <a:xfrm rot="1836250">
              <a:off x="5146" y="1616"/>
              <a:ext cx="324" cy="113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 name="Line 10"/>
            <p:cNvSpPr>
              <a:spLocks noChangeAspect="1" noChangeShapeType="1"/>
            </p:cNvSpPr>
            <p:nvPr/>
          </p:nvSpPr>
          <p:spPr bwMode="auto">
            <a:xfrm flipV="1">
              <a:off x="5124" y="2057"/>
              <a:ext cx="59"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7" name="Group 11"/>
            <p:cNvGrpSpPr>
              <a:grpSpLocks/>
            </p:cNvGrpSpPr>
            <p:nvPr/>
          </p:nvGrpSpPr>
          <p:grpSpPr bwMode="auto">
            <a:xfrm>
              <a:off x="771" y="1670"/>
              <a:ext cx="638" cy="1015"/>
              <a:chOff x="672" y="1675"/>
              <a:chExt cx="571" cy="806"/>
            </a:xfrm>
          </p:grpSpPr>
          <p:sp>
            <p:nvSpPr>
              <p:cNvPr id="65" name="Rectangle 12"/>
              <p:cNvSpPr>
                <a:spLocks noChangeAspect="1" noChangeArrowheads="1"/>
              </p:cNvSpPr>
              <p:nvPr/>
            </p:nvSpPr>
            <p:spPr bwMode="auto">
              <a:xfrm>
                <a:off x="672" y="1675"/>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6" name="Line 13"/>
              <p:cNvSpPr>
                <a:spLocks noChangeAspect="1" noChangeShapeType="1"/>
              </p:cNvSpPr>
              <p:nvPr/>
            </p:nvSpPr>
            <p:spPr bwMode="auto">
              <a:xfrm>
                <a:off x="672" y="2078"/>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7" name="Line 14"/>
              <p:cNvSpPr>
                <a:spLocks noChangeAspect="1" noChangeShapeType="1"/>
              </p:cNvSpPr>
              <p:nvPr/>
            </p:nvSpPr>
            <p:spPr bwMode="auto">
              <a:xfrm>
                <a:off x="960" y="1675"/>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8" name="Oval 15"/>
            <p:cNvSpPr>
              <a:spLocks noChangeAspect="1" noChangeArrowheads="1"/>
            </p:cNvSpPr>
            <p:nvPr/>
          </p:nvSpPr>
          <p:spPr bwMode="auto">
            <a:xfrm rot="1836250">
              <a:off x="930" y="1616"/>
              <a:ext cx="317"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 name="Line 16"/>
            <p:cNvSpPr>
              <a:spLocks noChangeAspect="1" noChangeShapeType="1"/>
            </p:cNvSpPr>
            <p:nvPr/>
          </p:nvSpPr>
          <p:spPr bwMode="auto">
            <a:xfrm flipV="1">
              <a:off x="903" y="2053"/>
              <a:ext cx="59"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0" name="Group 17"/>
            <p:cNvGrpSpPr>
              <a:grpSpLocks/>
            </p:cNvGrpSpPr>
            <p:nvPr/>
          </p:nvGrpSpPr>
          <p:grpSpPr bwMode="auto">
            <a:xfrm>
              <a:off x="2160" y="1681"/>
              <a:ext cx="638" cy="1015"/>
              <a:chOff x="2688" y="1662"/>
              <a:chExt cx="571" cy="806"/>
            </a:xfrm>
          </p:grpSpPr>
          <p:sp>
            <p:nvSpPr>
              <p:cNvPr id="61" name="Line 18"/>
              <p:cNvSpPr>
                <a:spLocks noChangeAspect="1" noChangeShapeType="1"/>
              </p:cNvSpPr>
              <p:nvPr/>
            </p:nvSpPr>
            <p:spPr bwMode="auto">
              <a:xfrm flipH="1">
                <a:off x="2688" y="2065"/>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62" name="Group 19"/>
              <p:cNvGrpSpPr>
                <a:grpSpLocks/>
              </p:cNvGrpSpPr>
              <p:nvPr/>
            </p:nvGrpSpPr>
            <p:grpSpPr bwMode="auto">
              <a:xfrm>
                <a:off x="2688" y="1662"/>
                <a:ext cx="571" cy="806"/>
                <a:chOff x="2688" y="1662"/>
                <a:chExt cx="571" cy="806"/>
              </a:xfrm>
            </p:grpSpPr>
            <p:sp>
              <p:nvSpPr>
                <p:cNvPr id="63" name="Rectangle 20"/>
                <p:cNvSpPr>
                  <a:spLocks noChangeAspect="1" noChangeArrowheads="1"/>
                </p:cNvSpPr>
                <p:nvPr/>
              </p:nvSpPr>
              <p:spPr bwMode="auto">
                <a:xfrm flipH="1">
                  <a:off x="2688" y="1662"/>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4" name="Line 21"/>
                <p:cNvSpPr>
                  <a:spLocks noChangeAspect="1" noChangeShapeType="1"/>
                </p:cNvSpPr>
                <p:nvPr/>
              </p:nvSpPr>
              <p:spPr bwMode="auto">
                <a:xfrm flipH="1">
                  <a:off x="2969" y="1662"/>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11" name="Oval 22"/>
            <p:cNvSpPr>
              <a:spLocks noChangeAspect="1" noChangeArrowheads="1"/>
            </p:cNvSpPr>
            <p:nvPr/>
          </p:nvSpPr>
          <p:spPr bwMode="auto">
            <a:xfrm rot="19763750" flipH="1">
              <a:off x="2290"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2" name="Line 23"/>
            <p:cNvSpPr>
              <a:spLocks noChangeAspect="1" noChangeShapeType="1"/>
            </p:cNvSpPr>
            <p:nvPr/>
          </p:nvSpPr>
          <p:spPr bwMode="auto">
            <a:xfrm flipH="1" flipV="1">
              <a:off x="2591" y="2024"/>
              <a:ext cx="67"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3" name="Group 24"/>
            <p:cNvGrpSpPr>
              <a:grpSpLocks/>
            </p:cNvGrpSpPr>
            <p:nvPr/>
          </p:nvGrpSpPr>
          <p:grpSpPr bwMode="auto">
            <a:xfrm>
              <a:off x="3560" y="1681"/>
              <a:ext cx="639" cy="1015"/>
              <a:chOff x="3120" y="2839"/>
              <a:chExt cx="571" cy="806"/>
            </a:xfrm>
          </p:grpSpPr>
          <p:sp>
            <p:nvSpPr>
              <p:cNvPr id="58" name="Rectangle 25"/>
              <p:cNvSpPr>
                <a:spLocks noChangeAspect="1" noChangeArrowheads="1"/>
              </p:cNvSpPr>
              <p:nvPr/>
            </p:nvSpPr>
            <p:spPr bwMode="auto">
              <a:xfrm flipH="1">
                <a:off x="3120" y="2839"/>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9" name="Line 26"/>
              <p:cNvSpPr>
                <a:spLocks noChangeAspect="1" noChangeShapeType="1"/>
              </p:cNvSpPr>
              <p:nvPr/>
            </p:nvSpPr>
            <p:spPr bwMode="auto">
              <a:xfrm flipH="1">
                <a:off x="3120" y="3242"/>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0" name="Line 27"/>
              <p:cNvSpPr>
                <a:spLocks noChangeAspect="1" noChangeShapeType="1"/>
              </p:cNvSpPr>
              <p:nvPr/>
            </p:nvSpPr>
            <p:spPr bwMode="auto">
              <a:xfrm flipH="1">
                <a:off x="3408" y="2839"/>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14" name="Oval 28"/>
            <p:cNvSpPr>
              <a:spLocks noChangeAspect="1" noChangeArrowheads="1"/>
            </p:cNvSpPr>
            <p:nvPr/>
          </p:nvSpPr>
          <p:spPr bwMode="auto">
            <a:xfrm rot="19763750" flipH="1">
              <a:off x="3696"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5" name="Line 29"/>
            <p:cNvSpPr>
              <a:spLocks noChangeAspect="1" noChangeShapeType="1"/>
            </p:cNvSpPr>
            <p:nvPr/>
          </p:nvSpPr>
          <p:spPr bwMode="auto">
            <a:xfrm flipH="1" flipV="1">
              <a:off x="3997" y="2024"/>
              <a:ext cx="67"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6" name="Group 30"/>
            <p:cNvGrpSpPr>
              <a:grpSpLocks/>
            </p:cNvGrpSpPr>
            <p:nvPr/>
          </p:nvGrpSpPr>
          <p:grpSpPr bwMode="auto">
            <a:xfrm>
              <a:off x="1463" y="1676"/>
              <a:ext cx="642" cy="1017"/>
              <a:chOff x="1532" y="1671"/>
              <a:chExt cx="575" cy="807"/>
            </a:xfrm>
          </p:grpSpPr>
          <p:grpSp>
            <p:nvGrpSpPr>
              <p:cNvPr id="51" name="Group 31"/>
              <p:cNvGrpSpPr>
                <a:grpSpLocks/>
              </p:cNvGrpSpPr>
              <p:nvPr/>
            </p:nvGrpSpPr>
            <p:grpSpPr bwMode="auto">
              <a:xfrm>
                <a:off x="1532" y="1672"/>
                <a:ext cx="571" cy="806"/>
                <a:chOff x="1593" y="1675"/>
                <a:chExt cx="571" cy="806"/>
              </a:xfrm>
            </p:grpSpPr>
            <p:sp>
              <p:nvSpPr>
                <p:cNvPr id="55" name="Rectangle 32"/>
                <p:cNvSpPr>
                  <a:spLocks noChangeAspect="1" noChangeArrowheads="1"/>
                </p:cNvSpPr>
                <p:nvPr/>
              </p:nvSpPr>
              <p:spPr bwMode="auto">
                <a:xfrm>
                  <a:off x="1593"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6" name="Line 33"/>
                <p:cNvSpPr>
                  <a:spLocks noChangeAspect="1" noChangeShapeType="1"/>
                </p:cNvSpPr>
                <p:nvPr/>
              </p:nvSpPr>
              <p:spPr bwMode="auto">
                <a:xfrm>
                  <a:off x="1593"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7" name="Line 34"/>
                <p:cNvSpPr>
                  <a:spLocks noChangeAspect="1" noChangeShapeType="1"/>
                </p:cNvSpPr>
                <p:nvPr/>
              </p:nvSpPr>
              <p:spPr bwMode="auto">
                <a:xfrm>
                  <a:off x="1878"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52" name="Group 35"/>
              <p:cNvGrpSpPr>
                <a:grpSpLocks/>
              </p:cNvGrpSpPr>
              <p:nvPr/>
            </p:nvGrpSpPr>
            <p:grpSpPr bwMode="auto">
              <a:xfrm>
                <a:off x="1536" y="1671"/>
                <a:ext cx="571" cy="807"/>
                <a:chOff x="1536" y="1671"/>
                <a:chExt cx="571" cy="807"/>
              </a:xfrm>
            </p:grpSpPr>
            <p:sp>
              <p:nvSpPr>
                <p:cNvPr id="53" name="Oval 36"/>
                <p:cNvSpPr>
                  <a:spLocks noChangeArrowheads="1"/>
                </p:cNvSpPr>
                <p:nvPr/>
              </p:nvSpPr>
              <p:spPr bwMode="auto">
                <a:xfrm>
                  <a:off x="1536" y="1671"/>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4" name="Line 37"/>
                <p:cNvSpPr>
                  <a:spLocks noChangeShapeType="1"/>
                </p:cNvSpPr>
                <p:nvPr/>
              </p:nvSpPr>
              <p:spPr bwMode="auto">
                <a:xfrm rot="1499880">
                  <a:off x="2038" y="1842"/>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7" name="Group 38"/>
            <p:cNvGrpSpPr>
              <a:grpSpLocks/>
            </p:cNvGrpSpPr>
            <p:nvPr/>
          </p:nvGrpSpPr>
          <p:grpSpPr bwMode="auto">
            <a:xfrm>
              <a:off x="4272" y="1676"/>
              <a:ext cx="639" cy="1020"/>
              <a:chOff x="2405" y="2838"/>
              <a:chExt cx="571" cy="810"/>
            </a:xfrm>
          </p:grpSpPr>
          <p:grpSp>
            <p:nvGrpSpPr>
              <p:cNvPr id="44" name="Group 39"/>
              <p:cNvGrpSpPr>
                <a:grpSpLocks/>
              </p:cNvGrpSpPr>
              <p:nvPr/>
            </p:nvGrpSpPr>
            <p:grpSpPr bwMode="auto">
              <a:xfrm>
                <a:off x="2405" y="2842"/>
                <a:ext cx="571" cy="806"/>
                <a:chOff x="2404" y="2842"/>
                <a:chExt cx="571" cy="806"/>
              </a:xfrm>
            </p:grpSpPr>
            <p:sp>
              <p:nvSpPr>
                <p:cNvPr id="48" name="Rectangle 40"/>
                <p:cNvSpPr>
                  <a:spLocks noChangeAspect="1" noChangeArrowheads="1"/>
                </p:cNvSpPr>
                <p:nvPr/>
              </p:nvSpPr>
              <p:spPr bwMode="auto">
                <a:xfrm flipH="1">
                  <a:off x="2404" y="2842"/>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9" name="Line 41"/>
                <p:cNvSpPr>
                  <a:spLocks noChangeAspect="1" noChangeShapeType="1"/>
                </p:cNvSpPr>
                <p:nvPr/>
              </p:nvSpPr>
              <p:spPr bwMode="auto">
                <a:xfrm flipH="1">
                  <a:off x="2404" y="3245"/>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 name="Line 42"/>
                <p:cNvSpPr>
                  <a:spLocks noChangeAspect="1" noChangeShapeType="1"/>
                </p:cNvSpPr>
                <p:nvPr/>
              </p:nvSpPr>
              <p:spPr bwMode="auto">
                <a:xfrm flipH="1">
                  <a:off x="2690" y="2842"/>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45" name="Group 43"/>
              <p:cNvGrpSpPr>
                <a:grpSpLocks/>
              </p:cNvGrpSpPr>
              <p:nvPr/>
            </p:nvGrpSpPr>
            <p:grpSpPr bwMode="auto">
              <a:xfrm>
                <a:off x="2405" y="2838"/>
                <a:ext cx="571" cy="807"/>
                <a:chOff x="2405" y="2838"/>
                <a:chExt cx="571" cy="807"/>
              </a:xfrm>
            </p:grpSpPr>
            <p:sp>
              <p:nvSpPr>
                <p:cNvPr id="46" name="Oval 44"/>
                <p:cNvSpPr>
                  <a:spLocks noChangeArrowheads="1"/>
                </p:cNvSpPr>
                <p:nvPr/>
              </p:nvSpPr>
              <p:spPr bwMode="auto">
                <a:xfrm flipH="1">
                  <a:off x="2405" y="2838"/>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7" name="Line 45"/>
                <p:cNvSpPr>
                  <a:spLocks noChangeShapeType="1"/>
                </p:cNvSpPr>
                <p:nvPr/>
              </p:nvSpPr>
              <p:spPr bwMode="auto">
                <a:xfrm rot="20890473" flipH="1">
                  <a:off x="2454" y="2946"/>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8" name="Group 46"/>
            <p:cNvGrpSpPr>
              <a:grpSpLocks/>
            </p:cNvGrpSpPr>
            <p:nvPr/>
          </p:nvGrpSpPr>
          <p:grpSpPr bwMode="auto">
            <a:xfrm>
              <a:off x="68" y="1676"/>
              <a:ext cx="648" cy="1028"/>
              <a:chOff x="663" y="768"/>
              <a:chExt cx="580" cy="816"/>
            </a:xfrm>
          </p:grpSpPr>
          <p:grpSp>
            <p:nvGrpSpPr>
              <p:cNvPr id="36" name="Group 47"/>
              <p:cNvGrpSpPr>
                <a:grpSpLocks/>
              </p:cNvGrpSpPr>
              <p:nvPr/>
            </p:nvGrpSpPr>
            <p:grpSpPr bwMode="auto">
              <a:xfrm>
                <a:off x="672" y="768"/>
                <a:ext cx="571" cy="806"/>
                <a:chOff x="672" y="768"/>
                <a:chExt cx="571" cy="806"/>
              </a:xfrm>
            </p:grpSpPr>
            <p:sp>
              <p:nvSpPr>
                <p:cNvPr id="41" name="Rectangle 48"/>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2" name="Line 49"/>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3" name="Line 50"/>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37" name="Group 51"/>
              <p:cNvGrpSpPr>
                <a:grpSpLocks/>
              </p:cNvGrpSpPr>
              <p:nvPr/>
            </p:nvGrpSpPr>
            <p:grpSpPr bwMode="auto">
              <a:xfrm>
                <a:off x="663" y="768"/>
                <a:ext cx="576" cy="816"/>
                <a:chOff x="663" y="768"/>
                <a:chExt cx="576" cy="816"/>
              </a:xfrm>
            </p:grpSpPr>
            <p:sp>
              <p:nvSpPr>
                <p:cNvPr id="38" name="Line 52"/>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9" name="Line 53"/>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0" name="Line 54"/>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9" name="Group 55"/>
            <p:cNvGrpSpPr>
              <a:grpSpLocks/>
            </p:cNvGrpSpPr>
            <p:nvPr/>
          </p:nvGrpSpPr>
          <p:grpSpPr bwMode="auto">
            <a:xfrm flipH="1">
              <a:off x="2853" y="1676"/>
              <a:ext cx="648" cy="1028"/>
              <a:chOff x="663" y="768"/>
              <a:chExt cx="580" cy="816"/>
            </a:xfrm>
          </p:grpSpPr>
          <p:grpSp>
            <p:nvGrpSpPr>
              <p:cNvPr id="28" name="Group 56"/>
              <p:cNvGrpSpPr>
                <a:grpSpLocks/>
              </p:cNvGrpSpPr>
              <p:nvPr/>
            </p:nvGrpSpPr>
            <p:grpSpPr bwMode="auto">
              <a:xfrm>
                <a:off x="672" y="768"/>
                <a:ext cx="571" cy="806"/>
                <a:chOff x="672" y="768"/>
                <a:chExt cx="571" cy="806"/>
              </a:xfrm>
            </p:grpSpPr>
            <p:sp>
              <p:nvSpPr>
                <p:cNvPr id="33" name="Rectangle 57"/>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4" name="Line 58"/>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5" name="Line 59"/>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29" name="Group 60"/>
              <p:cNvGrpSpPr>
                <a:grpSpLocks/>
              </p:cNvGrpSpPr>
              <p:nvPr/>
            </p:nvGrpSpPr>
            <p:grpSpPr bwMode="auto">
              <a:xfrm>
                <a:off x="663" y="768"/>
                <a:ext cx="576" cy="816"/>
                <a:chOff x="663" y="768"/>
                <a:chExt cx="576" cy="816"/>
              </a:xfrm>
            </p:grpSpPr>
            <p:sp>
              <p:nvSpPr>
                <p:cNvPr id="30" name="Line 61"/>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1" name="Line 62"/>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2" name="Line 63"/>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aphicFrame>
          <p:nvGraphicFramePr>
            <p:cNvPr id="20" name="Object 64"/>
            <p:cNvGraphicFramePr>
              <a:graphicFrameLocks noChangeAspect="1"/>
            </p:cNvGraphicFramePr>
            <p:nvPr/>
          </p:nvGraphicFramePr>
          <p:xfrm>
            <a:off x="115" y="2869"/>
            <a:ext cx="551" cy="262"/>
          </p:xfrm>
          <a:graphic>
            <a:graphicData uri="http://schemas.openxmlformats.org/presentationml/2006/ole">
              <mc:AlternateContent xmlns:mc="http://schemas.openxmlformats.org/markup-compatibility/2006">
                <mc:Choice xmlns:v="urn:schemas-microsoft-com:vml" Requires="v">
                  <p:oleObj spid="_x0000_s476792" name="公式" r:id="rId3" imgW="482391" imgH="203112" progId="Equation.3">
                    <p:embed/>
                  </p:oleObj>
                </mc:Choice>
                <mc:Fallback>
                  <p:oleObj name="公式" r:id="rId3" imgW="482391" imgH="203112" progId="Equation.3">
                    <p:embed/>
                    <p:pic>
                      <p:nvPicPr>
                        <p:cNvPr id="21"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 y="2869"/>
                          <a:ext cx="551"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65"/>
            <p:cNvGraphicFramePr>
              <a:graphicFrameLocks noChangeAspect="1"/>
            </p:cNvGraphicFramePr>
            <p:nvPr/>
          </p:nvGraphicFramePr>
          <p:xfrm>
            <a:off x="777" y="2741"/>
            <a:ext cx="608" cy="507"/>
          </p:xfrm>
          <a:graphic>
            <a:graphicData uri="http://schemas.openxmlformats.org/presentationml/2006/ole">
              <mc:AlternateContent xmlns:mc="http://schemas.openxmlformats.org/markup-compatibility/2006">
                <mc:Choice xmlns:v="urn:schemas-microsoft-com:vml" Requires="v">
                  <p:oleObj spid="_x0000_s476793" name="公式" r:id="rId5" imgW="533169" imgH="393529" progId="Equation.3">
                    <p:embed/>
                  </p:oleObj>
                </mc:Choice>
                <mc:Fallback>
                  <p:oleObj name="公式" r:id="rId5" imgW="533169" imgH="393529" progId="Equation.3">
                    <p:embed/>
                    <p:pic>
                      <p:nvPicPr>
                        <p:cNvPr id="22"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66"/>
            <p:cNvGraphicFramePr>
              <a:graphicFrameLocks noChangeAspect="1"/>
            </p:cNvGraphicFramePr>
            <p:nvPr/>
          </p:nvGraphicFramePr>
          <p:xfrm>
            <a:off x="1483" y="2741"/>
            <a:ext cx="608" cy="507"/>
          </p:xfrm>
          <a:graphic>
            <a:graphicData uri="http://schemas.openxmlformats.org/presentationml/2006/ole">
              <mc:AlternateContent xmlns:mc="http://schemas.openxmlformats.org/markup-compatibility/2006">
                <mc:Choice xmlns:v="urn:schemas-microsoft-com:vml" Requires="v">
                  <p:oleObj spid="_x0000_s476794" name="公式" r:id="rId7" imgW="533169" imgH="393529" progId="Equation.3">
                    <p:embed/>
                  </p:oleObj>
                </mc:Choice>
                <mc:Fallback>
                  <p:oleObj name="公式" r:id="rId7" imgW="533169" imgH="393529" progId="Equation.3">
                    <p:embed/>
                    <p:pic>
                      <p:nvPicPr>
                        <p:cNvPr id="23" name="Object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3"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67"/>
            <p:cNvGraphicFramePr>
              <a:graphicFrameLocks noChangeAspect="1"/>
            </p:cNvGraphicFramePr>
            <p:nvPr/>
          </p:nvGraphicFramePr>
          <p:xfrm>
            <a:off x="2130" y="2741"/>
            <a:ext cx="679" cy="507"/>
          </p:xfrm>
          <a:graphic>
            <a:graphicData uri="http://schemas.openxmlformats.org/presentationml/2006/ole">
              <mc:AlternateContent xmlns:mc="http://schemas.openxmlformats.org/markup-compatibility/2006">
                <mc:Choice xmlns:v="urn:schemas-microsoft-com:vml" Requires="v">
                  <p:oleObj spid="_x0000_s476795" name="公式" r:id="rId9" imgW="596641" imgH="393529" progId="Equation.3">
                    <p:embed/>
                  </p:oleObj>
                </mc:Choice>
                <mc:Fallback>
                  <p:oleObj name="公式" r:id="rId9" imgW="596641" imgH="393529" progId="Equation.3">
                    <p:embed/>
                    <p:pic>
                      <p:nvPicPr>
                        <p:cNvPr id="24" name="Object 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0" y="2741"/>
                          <a:ext cx="679"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68"/>
            <p:cNvGraphicFramePr>
              <a:graphicFrameLocks noChangeAspect="1"/>
            </p:cNvGraphicFramePr>
            <p:nvPr/>
          </p:nvGraphicFramePr>
          <p:xfrm>
            <a:off x="2882" y="2863"/>
            <a:ext cx="579" cy="262"/>
          </p:xfrm>
          <a:graphic>
            <a:graphicData uri="http://schemas.openxmlformats.org/presentationml/2006/ole">
              <mc:AlternateContent xmlns:mc="http://schemas.openxmlformats.org/markup-compatibility/2006">
                <mc:Choice xmlns:v="urn:schemas-microsoft-com:vml" Requires="v">
                  <p:oleObj spid="_x0000_s476796" name="公式" r:id="rId11" imgW="507780" imgH="203112" progId="Equation.3">
                    <p:embed/>
                  </p:oleObj>
                </mc:Choice>
                <mc:Fallback>
                  <p:oleObj name="公式" r:id="rId11" imgW="507780" imgH="203112" progId="Equation.3">
                    <p:embed/>
                    <p:pic>
                      <p:nvPicPr>
                        <p:cNvPr id="25" name="Object 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2" y="2863"/>
                          <a:ext cx="579"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69"/>
            <p:cNvGraphicFramePr>
              <a:graphicFrameLocks noChangeAspect="1"/>
            </p:cNvGraphicFramePr>
            <p:nvPr/>
          </p:nvGraphicFramePr>
          <p:xfrm>
            <a:off x="3534" y="2741"/>
            <a:ext cx="680" cy="507"/>
          </p:xfrm>
          <a:graphic>
            <a:graphicData uri="http://schemas.openxmlformats.org/presentationml/2006/ole">
              <mc:AlternateContent xmlns:mc="http://schemas.openxmlformats.org/markup-compatibility/2006">
                <mc:Choice xmlns:v="urn:schemas-microsoft-com:vml" Requires="v">
                  <p:oleObj spid="_x0000_s476797" name="公式" r:id="rId13" imgW="596641" imgH="393529" progId="Equation.3">
                    <p:embed/>
                  </p:oleObj>
                </mc:Choice>
                <mc:Fallback>
                  <p:oleObj name="公式" r:id="rId13" imgW="596641" imgH="393529" progId="Equation.3">
                    <p:embed/>
                    <p:pic>
                      <p:nvPicPr>
                        <p:cNvPr id="26" name="Object 6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34" y="2741"/>
                          <a:ext cx="680"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70"/>
            <p:cNvGraphicFramePr>
              <a:graphicFrameLocks noChangeAspect="1"/>
            </p:cNvGraphicFramePr>
            <p:nvPr/>
          </p:nvGraphicFramePr>
          <p:xfrm>
            <a:off x="4952" y="2741"/>
            <a:ext cx="695" cy="507"/>
          </p:xfrm>
          <a:graphic>
            <a:graphicData uri="http://schemas.openxmlformats.org/presentationml/2006/ole">
              <mc:AlternateContent xmlns:mc="http://schemas.openxmlformats.org/markup-compatibility/2006">
                <mc:Choice xmlns:v="urn:schemas-microsoft-com:vml" Requires="v">
                  <p:oleObj spid="_x0000_s476798" name="公式" r:id="rId15" imgW="609336" imgH="393529" progId="Equation.3">
                    <p:embed/>
                  </p:oleObj>
                </mc:Choice>
                <mc:Fallback>
                  <p:oleObj name="公式" r:id="rId15" imgW="609336" imgH="393529" progId="Equation.3">
                    <p:embed/>
                    <p:pic>
                      <p:nvPicPr>
                        <p:cNvPr id="27" name="Object 7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2" y="2741"/>
                          <a:ext cx="695"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71"/>
            <p:cNvGraphicFramePr>
              <a:graphicFrameLocks noChangeAspect="1"/>
            </p:cNvGraphicFramePr>
            <p:nvPr/>
          </p:nvGraphicFramePr>
          <p:xfrm>
            <a:off x="4251" y="2741"/>
            <a:ext cx="681" cy="507"/>
          </p:xfrm>
          <a:graphic>
            <a:graphicData uri="http://schemas.openxmlformats.org/presentationml/2006/ole">
              <mc:AlternateContent xmlns:mc="http://schemas.openxmlformats.org/markup-compatibility/2006">
                <mc:Choice xmlns:v="urn:schemas-microsoft-com:vml" Requires="v">
                  <p:oleObj spid="_x0000_s476799" name="公式" r:id="rId17" imgW="596641" imgH="393529" progId="Equation.3">
                    <p:embed/>
                  </p:oleObj>
                </mc:Choice>
                <mc:Fallback>
                  <p:oleObj name="公式" r:id="rId17" imgW="596641" imgH="393529" progId="Equation.3">
                    <p:embed/>
                    <p:pic>
                      <p:nvPicPr>
                        <p:cNvPr id="28" name="Object 7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51" y="2741"/>
                          <a:ext cx="681"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9" name="Group 12"/>
          <p:cNvGrpSpPr>
            <a:grpSpLocks/>
          </p:cNvGrpSpPr>
          <p:nvPr/>
        </p:nvGrpSpPr>
        <p:grpSpPr bwMode="auto">
          <a:xfrm>
            <a:off x="2833390" y="3244143"/>
            <a:ext cx="1152369" cy="2735194"/>
            <a:chOff x="1008" y="2424"/>
            <a:chExt cx="648" cy="1644"/>
          </a:xfrm>
          <a:solidFill>
            <a:srgbClr val="FFFF00"/>
          </a:solidFill>
        </p:grpSpPr>
        <p:grpSp>
          <p:nvGrpSpPr>
            <p:cNvPr id="80" name="Group 13"/>
            <p:cNvGrpSpPr>
              <a:grpSpLocks/>
            </p:cNvGrpSpPr>
            <p:nvPr/>
          </p:nvGrpSpPr>
          <p:grpSpPr bwMode="auto">
            <a:xfrm>
              <a:off x="1008" y="2424"/>
              <a:ext cx="648" cy="1644"/>
              <a:chOff x="2172" y="936"/>
              <a:chExt cx="648" cy="1644"/>
            </a:xfrm>
            <a:grpFill/>
          </p:grpSpPr>
          <p:sp>
            <p:nvSpPr>
              <p:cNvPr id="82" name="Freeform 14"/>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3" name="Freeform 15"/>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4" name="Rectangle 16"/>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1" name="Line 17"/>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86" name="Object 10"/>
          <p:cNvGraphicFramePr>
            <a:graphicFrameLocks noChangeAspect="1"/>
          </p:cNvGraphicFramePr>
          <p:nvPr>
            <p:extLst>
              <p:ext uri="{D42A27DB-BD31-4B8C-83A1-F6EECF244321}">
                <p14:modId xmlns:p14="http://schemas.microsoft.com/office/powerpoint/2010/main" val="2851203497"/>
              </p:ext>
            </p:extLst>
          </p:nvPr>
        </p:nvGraphicFramePr>
        <p:xfrm>
          <a:off x="2344018" y="5640285"/>
          <a:ext cx="1182687" cy="519112"/>
        </p:xfrm>
        <a:graphic>
          <a:graphicData uri="http://schemas.openxmlformats.org/presentationml/2006/ole">
            <mc:AlternateContent xmlns:mc="http://schemas.openxmlformats.org/markup-compatibility/2006">
              <mc:Choice xmlns:v="urn:schemas-microsoft-com:vml" Requires="v">
                <p:oleObj spid="_x0000_s476800" name="Equation" r:id="rId19" imgW="520560" imgH="228600" progId="Equation.DSMT4">
                  <p:embed/>
                </p:oleObj>
              </mc:Choice>
              <mc:Fallback>
                <p:oleObj name="Equation" r:id="rId19" imgW="520560" imgH="228600" progId="Equation.DSMT4">
                  <p:embed/>
                  <p:pic>
                    <p:nvPicPr>
                      <p:cNvPr id="115" name="Object 10"/>
                      <p:cNvPicPr>
                        <a:picLocks noChangeAspect="1" noChangeArrowheads="1"/>
                      </p:cNvPicPr>
                      <p:nvPr/>
                    </p:nvPicPr>
                    <p:blipFill>
                      <a:blip r:embed="rId20"/>
                      <a:srcRect/>
                      <a:stretch>
                        <a:fillRect/>
                      </a:stretch>
                    </p:blipFill>
                    <p:spPr bwMode="auto">
                      <a:xfrm>
                        <a:off x="2344018" y="5640285"/>
                        <a:ext cx="1182687" cy="519112"/>
                      </a:xfrm>
                      <a:prstGeom prst="rect">
                        <a:avLst/>
                      </a:prstGeom>
                      <a:noFill/>
                      <a:ln>
                        <a:noFill/>
                      </a:ln>
                      <a:effectLst/>
                      <a:extLst/>
                    </p:spPr>
                  </p:pic>
                </p:oleObj>
              </mc:Fallback>
            </mc:AlternateContent>
          </a:graphicData>
        </a:graphic>
      </p:graphicFrame>
      <p:grpSp>
        <p:nvGrpSpPr>
          <p:cNvPr id="142" name="Group 12"/>
          <p:cNvGrpSpPr>
            <a:grpSpLocks/>
          </p:cNvGrpSpPr>
          <p:nvPr/>
        </p:nvGrpSpPr>
        <p:grpSpPr bwMode="auto">
          <a:xfrm>
            <a:off x="2798260" y="4332345"/>
            <a:ext cx="3063875" cy="1570038"/>
            <a:chOff x="592" y="2172"/>
            <a:chExt cx="1930" cy="989"/>
          </a:xfrm>
        </p:grpSpPr>
        <p:sp>
          <p:nvSpPr>
            <p:cNvPr id="143" name="Line 13"/>
            <p:cNvSpPr>
              <a:spLocks noChangeShapeType="1"/>
            </p:cNvSpPr>
            <p:nvPr/>
          </p:nvSpPr>
          <p:spPr bwMode="auto">
            <a:xfrm>
              <a:off x="855" y="2318"/>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44" name="Line 14"/>
            <p:cNvSpPr>
              <a:spLocks noChangeShapeType="1"/>
            </p:cNvSpPr>
            <p:nvPr/>
          </p:nvSpPr>
          <p:spPr bwMode="auto">
            <a:xfrm flipV="1">
              <a:off x="851" y="2318"/>
              <a:ext cx="0" cy="697"/>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45" name="Line 15"/>
            <p:cNvSpPr>
              <a:spLocks noChangeShapeType="1"/>
            </p:cNvSpPr>
            <p:nvPr/>
          </p:nvSpPr>
          <p:spPr bwMode="auto">
            <a:xfrm flipV="1">
              <a:off x="847" y="2318"/>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46" name="Text Box 22"/>
            <p:cNvSpPr txBox="1">
              <a:spLocks noChangeArrowheads="1"/>
            </p:cNvSpPr>
            <p:nvPr/>
          </p:nvSpPr>
          <p:spPr bwMode="auto">
            <a:xfrm>
              <a:off x="592" y="2172"/>
              <a:ext cx="229"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O</a:t>
              </a:r>
            </a:p>
            <a:p>
              <a:pPr eaLnBrk="1" hangingPunct="1"/>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smtClean="0">
                  <a:solidFill>
                    <a:srgbClr val="000000"/>
                  </a:solidFill>
                  <a:latin typeface="Times New Roman" panose="02020603050405020304" pitchFamily="18" charset="0"/>
                </a:rPr>
                <a:t>y</a:t>
              </a:r>
            </a:p>
          </p:txBody>
        </p:sp>
        <p:sp>
          <p:nvSpPr>
            <p:cNvPr id="147" name="Text Box 23"/>
            <p:cNvSpPr txBox="1">
              <a:spLocks noChangeArrowheads="1"/>
            </p:cNvSpPr>
            <p:nvPr/>
          </p:nvSpPr>
          <p:spPr bwMode="auto">
            <a:xfrm>
              <a:off x="1241" y="2667"/>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sp>
          <p:nvSpPr>
            <p:cNvPr id="148" name="Text Box 24"/>
            <p:cNvSpPr txBox="1">
              <a:spLocks noChangeArrowheads="1"/>
            </p:cNvSpPr>
            <p:nvPr/>
          </p:nvSpPr>
          <p:spPr bwMode="auto">
            <a:xfrm>
              <a:off x="2363" y="2292"/>
              <a:ext cx="1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z</a:t>
              </a:r>
            </a:p>
          </p:txBody>
        </p:sp>
      </p:grpSp>
      <p:graphicFrame>
        <p:nvGraphicFramePr>
          <p:cNvPr id="149" name="Object 10"/>
          <p:cNvGraphicFramePr>
            <a:graphicFrameLocks noChangeAspect="1"/>
          </p:cNvGraphicFramePr>
          <p:nvPr>
            <p:extLst>
              <p:ext uri="{D42A27DB-BD31-4B8C-83A1-F6EECF244321}">
                <p14:modId xmlns:p14="http://schemas.microsoft.com/office/powerpoint/2010/main" val="2726152912"/>
              </p:ext>
            </p:extLst>
          </p:nvPr>
        </p:nvGraphicFramePr>
        <p:xfrm>
          <a:off x="274939" y="3882328"/>
          <a:ext cx="1201738" cy="555625"/>
        </p:xfrm>
        <a:graphic>
          <a:graphicData uri="http://schemas.openxmlformats.org/presentationml/2006/ole">
            <mc:AlternateContent xmlns:mc="http://schemas.openxmlformats.org/markup-compatibility/2006">
              <mc:Choice xmlns:v="urn:schemas-microsoft-com:vml" Requires="v">
                <p:oleObj spid="_x0000_s476801" name="Equation" r:id="rId21" imgW="495000" imgH="228600" progId="Equation.DSMT4">
                  <p:embed/>
                </p:oleObj>
              </mc:Choice>
              <mc:Fallback>
                <p:oleObj name="Equation" r:id="rId21" imgW="495000" imgH="228600" progId="Equation.DSMT4">
                  <p:embed/>
                  <p:pic>
                    <p:nvPicPr>
                      <p:cNvPr id="85" name="Object 10"/>
                      <p:cNvPicPr>
                        <a:picLocks noChangeAspect="1" noChangeArrowheads="1"/>
                      </p:cNvPicPr>
                      <p:nvPr/>
                    </p:nvPicPr>
                    <p:blipFill>
                      <a:blip r:embed="rId22"/>
                      <a:srcRect/>
                      <a:stretch>
                        <a:fillRect/>
                      </a:stretch>
                    </p:blipFill>
                    <p:spPr bwMode="auto">
                      <a:xfrm>
                        <a:off x="274939" y="3882328"/>
                        <a:ext cx="1201738" cy="555625"/>
                      </a:xfrm>
                      <a:prstGeom prst="rect">
                        <a:avLst/>
                      </a:prstGeom>
                      <a:noFill/>
                      <a:ln>
                        <a:noFill/>
                      </a:ln>
                      <a:effectLst/>
                      <a:extLst/>
                    </p:spPr>
                  </p:pic>
                </p:oleObj>
              </mc:Fallback>
            </mc:AlternateContent>
          </a:graphicData>
        </a:graphic>
      </p:graphicFrame>
      <p:grpSp>
        <p:nvGrpSpPr>
          <p:cNvPr id="150" name="Group 24"/>
          <p:cNvGrpSpPr>
            <a:grpSpLocks/>
          </p:cNvGrpSpPr>
          <p:nvPr/>
        </p:nvGrpSpPr>
        <p:grpSpPr bwMode="auto">
          <a:xfrm>
            <a:off x="941465" y="3364101"/>
            <a:ext cx="1966914" cy="976313"/>
            <a:chOff x="1209" y="2758"/>
            <a:chExt cx="1239" cy="615"/>
          </a:xfrm>
        </p:grpSpPr>
        <p:grpSp>
          <p:nvGrpSpPr>
            <p:cNvPr id="151" name="Group 25"/>
            <p:cNvGrpSpPr>
              <a:grpSpLocks/>
            </p:cNvGrpSpPr>
            <p:nvPr/>
          </p:nvGrpSpPr>
          <p:grpSpPr bwMode="auto">
            <a:xfrm>
              <a:off x="1632" y="3096"/>
              <a:ext cx="816" cy="277"/>
              <a:chOff x="3012" y="828"/>
              <a:chExt cx="816" cy="277"/>
            </a:xfrm>
          </p:grpSpPr>
          <p:sp>
            <p:nvSpPr>
              <p:cNvPr id="153"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4" name="Line 27"/>
              <p:cNvSpPr>
                <a:spLocks noChangeShapeType="1"/>
              </p:cNvSpPr>
              <p:nvPr/>
            </p:nvSpPr>
            <p:spPr bwMode="auto">
              <a:xfrm>
                <a:off x="3168" y="840"/>
                <a:ext cx="59" cy="245"/>
              </a:xfrm>
              <a:prstGeom prst="line">
                <a:avLst/>
              </a:prstGeom>
              <a:noFill/>
              <a:ln w="5715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5" name="Line 28"/>
              <p:cNvSpPr>
                <a:spLocks noChangeShapeType="1"/>
              </p:cNvSpPr>
              <p:nvPr/>
            </p:nvSpPr>
            <p:spPr bwMode="auto">
              <a:xfrm>
                <a:off x="3384" y="828"/>
                <a:ext cx="62" cy="269"/>
              </a:xfrm>
              <a:prstGeom prst="line">
                <a:avLst/>
              </a:prstGeom>
              <a:noFill/>
              <a:ln w="5715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6" name="Line 29"/>
              <p:cNvSpPr>
                <a:spLocks noChangeShapeType="1"/>
              </p:cNvSpPr>
              <p:nvPr/>
            </p:nvSpPr>
            <p:spPr bwMode="auto">
              <a:xfrm>
                <a:off x="3585" y="828"/>
                <a:ext cx="66" cy="277"/>
              </a:xfrm>
              <a:prstGeom prst="line">
                <a:avLst/>
              </a:prstGeom>
              <a:noFill/>
              <a:ln w="5715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52" name="Text Box 30"/>
            <p:cNvSpPr txBox="1">
              <a:spLocks noChangeArrowheads="1"/>
            </p:cNvSpPr>
            <p:nvPr/>
          </p:nvSpPr>
          <p:spPr bwMode="auto">
            <a:xfrm>
              <a:off x="1209" y="2758"/>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aphicFrame>
        <p:nvGraphicFramePr>
          <p:cNvPr id="157" name="Object 10"/>
          <p:cNvGraphicFramePr>
            <a:graphicFrameLocks noChangeAspect="1"/>
          </p:cNvGraphicFramePr>
          <p:nvPr>
            <p:extLst>
              <p:ext uri="{D42A27DB-BD31-4B8C-83A1-F6EECF244321}">
                <p14:modId xmlns:p14="http://schemas.microsoft.com/office/powerpoint/2010/main" val="1172923704"/>
              </p:ext>
            </p:extLst>
          </p:nvPr>
        </p:nvGraphicFramePr>
        <p:xfrm>
          <a:off x="5469331" y="3955851"/>
          <a:ext cx="2725738" cy="536575"/>
        </p:xfrm>
        <a:graphic>
          <a:graphicData uri="http://schemas.openxmlformats.org/presentationml/2006/ole">
            <mc:AlternateContent xmlns:mc="http://schemas.openxmlformats.org/markup-compatibility/2006">
              <mc:Choice xmlns:v="urn:schemas-microsoft-com:vml" Requires="v">
                <p:oleObj spid="_x0000_s476802" name="Equation" r:id="rId23" imgW="1155600" imgH="228600" progId="Equation.DSMT4">
                  <p:embed/>
                </p:oleObj>
              </mc:Choice>
              <mc:Fallback>
                <p:oleObj name="Equation" r:id="rId23" imgW="1155600" imgH="228600" progId="Equation.DSMT4">
                  <p:embed/>
                  <p:pic>
                    <p:nvPicPr>
                      <p:cNvPr id="87" name="Object 10"/>
                      <p:cNvPicPr>
                        <a:picLocks noChangeAspect="1" noChangeArrowheads="1"/>
                      </p:cNvPicPr>
                      <p:nvPr/>
                    </p:nvPicPr>
                    <p:blipFill>
                      <a:blip r:embed="rId24"/>
                      <a:srcRect/>
                      <a:stretch>
                        <a:fillRect/>
                      </a:stretch>
                    </p:blipFill>
                    <p:spPr bwMode="auto">
                      <a:xfrm>
                        <a:off x="5469331" y="3955851"/>
                        <a:ext cx="2725738" cy="536575"/>
                      </a:xfrm>
                      <a:prstGeom prst="rect">
                        <a:avLst/>
                      </a:prstGeom>
                      <a:noFill/>
                      <a:ln>
                        <a:noFill/>
                      </a:ln>
                      <a:effectLst/>
                      <a:extLst/>
                    </p:spPr>
                  </p:pic>
                </p:oleObj>
              </mc:Fallback>
            </mc:AlternateContent>
          </a:graphicData>
        </a:graphic>
      </p:graphicFrame>
      <p:grpSp>
        <p:nvGrpSpPr>
          <p:cNvPr id="158" name="Group 24"/>
          <p:cNvGrpSpPr>
            <a:grpSpLocks/>
          </p:cNvGrpSpPr>
          <p:nvPr/>
        </p:nvGrpSpPr>
        <p:grpSpPr bwMode="auto">
          <a:xfrm>
            <a:off x="3672625" y="3347815"/>
            <a:ext cx="1766888" cy="981075"/>
            <a:chOff x="1335" y="2718"/>
            <a:chExt cx="1113" cy="618"/>
          </a:xfrm>
        </p:grpSpPr>
        <p:grpSp>
          <p:nvGrpSpPr>
            <p:cNvPr id="159" name="Group 25"/>
            <p:cNvGrpSpPr>
              <a:grpSpLocks/>
            </p:cNvGrpSpPr>
            <p:nvPr/>
          </p:nvGrpSpPr>
          <p:grpSpPr bwMode="auto">
            <a:xfrm>
              <a:off x="1632" y="3096"/>
              <a:ext cx="816" cy="240"/>
              <a:chOff x="3012" y="828"/>
              <a:chExt cx="816" cy="240"/>
            </a:xfrm>
          </p:grpSpPr>
          <p:sp>
            <p:nvSpPr>
              <p:cNvPr id="161"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2" name="Line 27"/>
              <p:cNvSpPr>
                <a:spLocks noChangeShapeType="1"/>
              </p:cNvSpPr>
              <p:nvPr/>
            </p:nvSpPr>
            <p:spPr bwMode="auto">
              <a:xfrm flipH="1">
                <a:off x="3060" y="840"/>
                <a:ext cx="108" cy="228"/>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3" name="Line 28"/>
              <p:cNvSpPr>
                <a:spLocks noChangeShapeType="1"/>
              </p:cNvSpPr>
              <p:nvPr/>
            </p:nvSpPr>
            <p:spPr bwMode="auto">
              <a:xfrm flipH="1">
                <a:off x="3312" y="828"/>
                <a:ext cx="108" cy="228"/>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4" name="Line 29"/>
              <p:cNvSpPr>
                <a:spLocks noChangeShapeType="1"/>
              </p:cNvSpPr>
              <p:nvPr/>
            </p:nvSpPr>
            <p:spPr bwMode="auto">
              <a:xfrm flipH="1">
                <a:off x="3552" y="828"/>
                <a:ext cx="108" cy="228"/>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60" name="Text Box 30"/>
            <p:cNvSpPr txBox="1">
              <a:spLocks noChangeArrowheads="1"/>
            </p:cNvSpPr>
            <p:nvPr/>
          </p:nvSpPr>
          <p:spPr bwMode="auto">
            <a:xfrm>
              <a:off x="1335" y="2718"/>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aphicFrame>
        <p:nvGraphicFramePr>
          <p:cNvPr id="172" name="Object 10"/>
          <p:cNvGraphicFramePr>
            <a:graphicFrameLocks noChangeAspect="1"/>
          </p:cNvGraphicFramePr>
          <p:nvPr>
            <p:extLst>
              <p:ext uri="{D42A27DB-BD31-4B8C-83A1-F6EECF244321}">
                <p14:modId xmlns:p14="http://schemas.microsoft.com/office/powerpoint/2010/main" val="1633169300"/>
              </p:ext>
            </p:extLst>
          </p:nvPr>
        </p:nvGraphicFramePr>
        <p:xfrm>
          <a:off x="875808" y="5650368"/>
          <a:ext cx="1201737" cy="555625"/>
        </p:xfrm>
        <a:graphic>
          <a:graphicData uri="http://schemas.openxmlformats.org/presentationml/2006/ole">
            <mc:AlternateContent xmlns:mc="http://schemas.openxmlformats.org/markup-compatibility/2006">
              <mc:Choice xmlns:v="urn:schemas-microsoft-com:vml" Requires="v">
                <p:oleObj spid="_x0000_s476803" name="Equation" r:id="rId25" imgW="495000" imgH="228600" progId="Equation.DSMT4">
                  <p:embed/>
                </p:oleObj>
              </mc:Choice>
              <mc:Fallback>
                <p:oleObj name="Equation" r:id="rId25" imgW="495000" imgH="228600" progId="Equation.DSMT4">
                  <p:embed/>
                  <p:pic>
                    <p:nvPicPr>
                      <p:cNvPr id="179" name="Object 10"/>
                      <p:cNvPicPr>
                        <a:picLocks noChangeAspect="1" noChangeArrowheads="1"/>
                      </p:cNvPicPr>
                      <p:nvPr/>
                    </p:nvPicPr>
                    <p:blipFill>
                      <a:blip r:embed="rId26"/>
                      <a:srcRect/>
                      <a:stretch>
                        <a:fillRect/>
                      </a:stretch>
                    </p:blipFill>
                    <p:spPr bwMode="auto">
                      <a:xfrm>
                        <a:off x="875808" y="5650368"/>
                        <a:ext cx="1201737" cy="555625"/>
                      </a:xfrm>
                      <a:prstGeom prst="rect">
                        <a:avLst/>
                      </a:prstGeom>
                      <a:noFill/>
                      <a:ln>
                        <a:noFill/>
                      </a:ln>
                      <a:effectLst/>
                      <a:extLst/>
                    </p:spPr>
                  </p:pic>
                </p:oleObj>
              </mc:Fallback>
            </mc:AlternateContent>
          </a:graphicData>
        </a:graphic>
      </p:graphicFrame>
      <p:grpSp>
        <p:nvGrpSpPr>
          <p:cNvPr id="173" name="Group 24"/>
          <p:cNvGrpSpPr>
            <a:grpSpLocks/>
          </p:cNvGrpSpPr>
          <p:nvPr/>
        </p:nvGrpSpPr>
        <p:grpSpPr bwMode="auto">
          <a:xfrm>
            <a:off x="1283814" y="4789070"/>
            <a:ext cx="1700213" cy="898525"/>
            <a:chOff x="1499" y="3096"/>
            <a:chExt cx="1071" cy="566"/>
          </a:xfrm>
        </p:grpSpPr>
        <p:grpSp>
          <p:nvGrpSpPr>
            <p:cNvPr id="174" name="Group 25"/>
            <p:cNvGrpSpPr>
              <a:grpSpLocks/>
            </p:cNvGrpSpPr>
            <p:nvPr/>
          </p:nvGrpSpPr>
          <p:grpSpPr bwMode="auto">
            <a:xfrm>
              <a:off x="1632" y="3096"/>
              <a:ext cx="816" cy="240"/>
              <a:chOff x="3012" y="828"/>
              <a:chExt cx="816" cy="240"/>
            </a:xfrm>
          </p:grpSpPr>
          <p:sp>
            <p:nvSpPr>
              <p:cNvPr id="176"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7" name="Line 27"/>
              <p:cNvSpPr>
                <a:spLocks noChangeShapeType="1"/>
              </p:cNvSpPr>
              <p:nvPr/>
            </p:nvSpPr>
            <p:spPr bwMode="auto">
              <a:xfrm flipH="1">
                <a:off x="3060" y="840"/>
                <a:ext cx="108" cy="228"/>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8" name="Line 28"/>
              <p:cNvSpPr>
                <a:spLocks noChangeShapeType="1"/>
              </p:cNvSpPr>
              <p:nvPr/>
            </p:nvSpPr>
            <p:spPr bwMode="auto">
              <a:xfrm flipH="1">
                <a:off x="3312" y="828"/>
                <a:ext cx="108" cy="228"/>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8" name="Line 29"/>
              <p:cNvSpPr>
                <a:spLocks noChangeShapeType="1"/>
              </p:cNvSpPr>
              <p:nvPr/>
            </p:nvSpPr>
            <p:spPr bwMode="auto">
              <a:xfrm flipH="1">
                <a:off x="3552" y="828"/>
                <a:ext cx="108" cy="228"/>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75" name="Text Box 30"/>
            <p:cNvSpPr txBox="1">
              <a:spLocks noChangeArrowheads="1"/>
            </p:cNvSpPr>
            <p:nvPr/>
          </p:nvSpPr>
          <p:spPr bwMode="auto">
            <a:xfrm>
              <a:off x="1499" y="3332"/>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aphicFrame>
        <p:nvGraphicFramePr>
          <p:cNvPr id="189" name="Object 10"/>
          <p:cNvGraphicFramePr>
            <a:graphicFrameLocks noChangeAspect="1"/>
          </p:cNvGraphicFramePr>
          <p:nvPr>
            <p:extLst>
              <p:ext uri="{D42A27DB-BD31-4B8C-83A1-F6EECF244321}">
                <p14:modId xmlns:p14="http://schemas.microsoft.com/office/powerpoint/2010/main" val="3164472337"/>
              </p:ext>
            </p:extLst>
          </p:nvPr>
        </p:nvGraphicFramePr>
        <p:xfrm>
          <a:off x="5992160" y="5310092"/>
          <a:ext cx="2695575" cy="536575"/>
        </p:xfrm>
        <a:graphic>
          <a:graphicData uri="http://schemas.openxmlformats.org/presentationml/2006/ole">
            <mc:AlternateContent xmlns:mc="http://schemas.openxmlformats.org/markup-compatibility/2006">
              <mc:Choice xmlns:v="urn:schemas-microsoft-com:vml" Requires="v">
                <p:oleObj spid="_x0000_s476804" name="Equation" r:id="rId27" imgW="1143000" imgH="228600" progId="Equation.DSMT4">
                  <p:embed/>
                </p:oleObj>
              </mc:Choice>
              <mc:Fallback>
                <p:oleObj name="Equation" r:id="rId27" imgW="1143000" imgH="228600" progId="Equation.DSMT4">
                  <p:embed/>
                  <p:pic>
                    <p:nvPicPr>
                      <p:cNvPr id="180" name="Object 10"/>
                      <p:cNvPicPr>
                        <a:picLocks noChangeAspect="1" noChangeArrowheads="1"/>
                      </p:cNvPicPr>
                      <p:nvPr/>
                    </p:nvPicPr>
                    <p:blipFill>
                      <a:blip r:embed="rId28"/>
                      <a:srcRect/>
                      <a:stretch>
                        <a:fillRect/>
                      </a:stretch>
                    </p:blipFill>
                    <p:spPr bwMode="auto">
                      <a:xfrm>
                        <a:off x="5992160" y="5310092"/>
                        <a:ext cx="2695575" cy="536575"/>
                      </a:xfrm>
                      <a:prstGeom prst="rect">
                        <a:avLst/>
                      </a:prstGeom>
                      <a:noFill/>
                      <a:ln>
                        <a:noFill/>
                      </a:ln>
                      <a:effectLst/>
                      <a:extLst/>
                    </p:spPr>
                  </p:pic>
                </p:oleObj>
              </mc:Fallback>
            </mc:AlternateContent>
          </a:graphicData>
        </a:graphic>
      </p:graphicFrame>
      <p:grpSp>
        <p:nvGrpSpPr>
          <p:cNvPr id="190" name="Group 24"/>
          <p:cNvGrpSpPr>
            <a:grpSpLocks/>
          </p:cNvGrpSpPr>
          <p:nvPr/>
        </p:nvGrpSpPr>
        <p:grpSpPr bwMode="auto">
          <a:xfrm>
            <a:off x="4122528" y="4814806"/>
            <a:ext cx="1739901" cy="922338"/>
            <a:chOff x="1632" y="3096"/>
            <a:chExt cx="1096" cy="581"/>
          </a:xfrm>
        </p:grpSpPr>
        <p:grpSp>
          <p:nvGrpSpPr>
            <p:cNvPr id="191" name="Group 25"/>
            <p:cNvGrpSpPr>
              <a:grpSpLocks/>
            </p:cNvGrpSpPr>
            <p:nvPr/>
          </p:nvGrpSpPr>
          <p:grpSpPr bwMode="auto">
            <a:xfrm>
              <a:off x="1632" y="3096"/>
              <a:ext cx="816" cy="262"/>
              <a:chOff x="3012" y="828"/>
              <a:chExt cx="816" cy="262"/>
            </a:xfrm>
          </p:grpSpPr>
          <p:sp>
            <p:nvSpPr>
              <p:cNvPr id="193"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4" name="Line 27"/>
              <p:cNvSpPr>
                <a:spLocks noChangeShapeType="1"/>
              </p:cNvSpPr>
              <p:nvPr/>
            </p:nvSpPr>
            <p:spPr bwMode="auto">
              <a:xfrm>
                <a:off x="3168" y="840"/>
                <a:ext cx="91" cy="250"/>
              </a:xfrm>
              <a:prstGeom prst="line">
                <a:avLst/>
              </a:prstGeom>
              <a:noFill/>
              <a:ln w="5715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5" name="Line 28"/>
              <p:cNvSpPr>
                <a:spLocks noChangeShapeType="1"/>
              </p:cNvSpPr>
              <p:nvPr/>
            </p:nvSpPr>
            <p:spPr bwMode="auto">
              <a:xfrm>
                <a:off x="3384" y="828"/>
                <a:ext cx="90" cy="246"/>
              </a:xfrm>
              <a:prstGeom prst="line">
                <a:avLst/>
              </a:prstGeom>
              <a:noFill/>
              <a:ln w="5715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6" name="Line 29"/>
              <p:cNvSpPr>
                <a:spLocks noChangeShapeType="1"/>
              </p:cNvSpPr>
              <p:nvPr/>
            </p:nvSpPr>
            <p:spPr bwMode="auto">
              <a:xfrm>
                <a:off x="3585" y="828"/>
                <a:ext cx="112" cy="228"/>
              </a:xfrm>
              <a:prstGeom prst="line">
                <a:avLst/>
              </a:prstGeom>
              <a:noFill/>
              <a:ln w="5715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92" name="Text Box 30"/>
            <p:cNvSpPr txBox="1">
              <a:spLocks noChangeArrowheads="1"/>
            </p:cNvSpPr>
            <p:nvPr/>
          </p:nvSpPr>
          <p:spPr bwMode="auto">
            <a:xfrm>
              <a:off x="1657" y="3347"/>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sp>
        <p:nvSpPr>
          <p:cNvPr id="197" name="Line 1068"/>
          <p:cNvSpPr>
            <a:spLocks noChangeShapeType="1"/>
          </p:cNvSpPr>
          <p:nvPr/>
        </p:nvSpPr>
        <p:spPr bwMode="auto">
          <a:xfrm flipH="1">
            <a:off x="10067450" y="3124725"/>
            <a:ext cx="1316043" cy="1796400"/>
          </a:xfrm>
          <a:prstGeom prst="line">
            <a:avLst/>
          </a:prstGeom>
          <a:noFill/>
          <a:ln w="38100">
            <a:solidFill>
              <a:srgbClr val="FF0000"/>
            </a:solidFill>
            <a:prstDash val="solid"/>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98" name="Object 14"/>
          <p:cNvGraphicFramePr>
            <a:graphicFrameLocks noChangeAspect="1"/>
          </p:cNvGraphicFramePr>
          <p:nvPr>
            <p:extLst>
              <p:ext uri="{D42A27DB-BD31-4B8C-83A1-F6EECF244321}">
                <p14:modId xmlns:p14="http://schemas.microsoft.com/office/powerpoint/2010/main" val="753153806"/>
              </p:ext>
            </p:extLst>
          </p:nvPr>
        </p:nvGraphicFramePr>
        <p:xfrm>
          <a:off x="11358256" y="2690775"/>
          <a:ext cx="639353" cy="693766"/>
        </p:xfrm>
        <a:graphic>
          <a:graphicData uri="http://schemas.openxmlformats.org/presentationml/2006/ole">
            <mc:AlternateContent xmlns:mc="http://schemas.openxmlformats.org/markup-compatibility/2006">
              <mc:Choice xmlns:v="urn:schemas-microsoft-com:vml" Requires="v">
                <p:oleObj spid="_x0000_s476805" name="公式" r:id="rId29" imgW="152280" imgH="164880" progId="Equation.3">
                  <p:embed/>
                </p:oleObj>
              </mc:Choice>
              <mc:Fallback>
                <p:oleObj name="公式" r:id="rId29" imgW="152280" imgH="164880" progId="Equation.3">
                  <p:embed/>
                  <p:pic>
                    <p:nvPicPr>
                      <p:cNvPr id="211" name="Object 14"/>
                      <p:cNvPicPr>
                        <a:picLocks noChangeAspect="1" noChangeArrowheads="1"/>
                      </p:cNvPicPr>
                      <p:nvPr/>
                    </p:nvPicPr>
                    <p:blipFill>
                      <a:blip r:embed="rId30"/>
                      <a:srcRect/>
                      <a:stretch>
                        <a:fillRect/>
                      </a:stretch>
                    </p:blipFill>
                    <p:spPr bwMode="auto">
                      <a:xfrm>
                        <a:off x="11358256" y="2690775"/>
                        <a:ext cx="639353" cy="693766"/>
                      </a:xfrm>
                      <a:prstGeom prst="rect">
                        <a:avLst/>
                      </a:prstGeom>
                      <a:noFill/>
                      <a:ln>
                        <a:noFill/>
                      </a:ln>
                      <a:effectLst/>
                      <a:extLst/>
                    </p:spPr>
                  </p:pic>
                </p:oleObj>
              </mc:Fallback>
            </mc:AlternateContent>
          </a:graphicData>
        </a:graphic>
      </p:graphicFrame>
      <p:grpSp>
        <p:nvGrpSpPr>
          <p:cNvPr id="199" name="Group 1067"/>
          <p:cNvGrpSpPr>
            <a:grpSpLocks/>
          </p:cNvGrpSpPr>
          <p:nvPr/>
        </p:nvGrpSpPr>
        <p:grpSpPr bwMode="auto">
          <a:xfrm>
            <a:off x="9413402" y="3119310"/>
            <a:ext cx="2625726" cy="2165350"/>
            <a:chOff x="3458" y="1895"/>
            <a:chExt cx="1654" cy="1364"/>
          </a:xfrm>
        </p:grpSpPr>
        <p:sp>
          <p:nvSpPr>
            <p:cNvPr id="200" name="Line 1059"/>
            <p:cNvSpPr>
              <a:spLocks noChangeShapeType="1"/>
            </p:cNvSpPr>
            <p:nvPr/>
          </p:nvSpPr>
          <p:spPr bwMode="auto">
            <a:xfrm flipV="1">
              <a:off x="3891" y="3012"/>
              <a:ext cx="808" cy="6"/>
            </a:xfrm>
            <a:prstGeom prst="line">
              <a:avLst/>
            </a:prstGeom>
            <a:noFill/>
            <a:ln w="38100">
              <a:solidFill>
                <a:srgbClr val="6600CC"/>
              </a:solidFill>
              <a:prstDash val="solid"/>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1" name="Line 1060"/>
            <p:cNvSpPr>
              <a:spLocks noChangeShapeType="1"/>
            </p:cNvSpPr>
            <p:nvPr/>
          </p:nvSpPr>
          <p:spPr bwMode="auto">
            <a:xfrm flipH="1">
              <a:off x="3876" y="1895"/>
              <a:ext cx="4" cy="1125"/>
            </a:xfrm>
            <a:prstGeom prst="line">
              <a:avLst/>
            </a:prstGeom>
            <a:noFill/>
            <a:ln w="38100">
              <a:solidFill>
                <a:srgbClr val="C00000"/>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02" name="Object 1061"/>
            <p:cNvGraphicFramePr>
              <a:graphicFrameLocks noChangeAspect="1"/>
            </p:cNvGraphicFramePr>
            <p:nvPr>
              <p:extLst>
                <p:ext uri="{D42A27DB-BD31-4B8C-83A1-F6EECF244321}">
                  <p14:modId xmlns:p14="http://schemas.microsoft.com/office/powerpoint/2010/main" val="2885590905"/>
                </p:ext>
              </p:extLst>
            </p:nvPr>
          </p:nvGraphicFramePr>
          <p:xfrm>
            <a:off x="4673" y="2807"/>
            <a:ext cx="439" cy="452"/>
          </p:xfrm>
          <a:graphic>
            <a:graphicData uri="http://schemas.openxmlformats.org/presentationml/2006/ole">
              <mc:AlternateContent xmlns:mc="http://schemas.openxmlformats.org/markup-compatibility/2006">
                <mc:Choice xmlns:v="urn:schemas-microsoft-com:vml" Requires="v">
                  <p:oleObj spid="_x0000_s476806" name="公式" r:id="rId31" imgW="190440" imgH="228600" progId="Equation.3">
                    <p:embed/>
                  </p:oleObj>
                </mc:Choice>
                <mc:Fallback>
                  <p:oleObj name="公式" r:id="rId31" imgW="190440" imgH="228600" progId="Equation.3">
                    <p:embed/>
                    <p:pic>
                      <p:nvPicPr>
                        <p:cNvPr id="215" name="Object 1061"/>
                        <p:cNvPicPr>
                          <a:picLocks noChangeAspect="1" noChangeArrowheads="1"/>
                        </p:cNvPicPr>
                        <p:nvPr/>
                      </p:nvPicPr>
                      <p:blipFill>
                        <a:blip r:embed="rId32"/>
                        <a:srcRect/>
                        <a:stretch>
                          <a:fillRect/>
                        </a:stretch>
                      </p:blipFill>
                      <p:spPr bwMode="auto">
                        <a:xfrm>
                          <a:off x="4673" y="2807"/>
                          <a:ext cx="439" cy="452"/>
                        </a:xfrm>
                        <a:prstGeom prst="rect">
                          <a:avLst/>
                        </a:prstGeom>
                        <a:noFill/>
                        <a:ln>
                          <a:noFill/>
                        </a:ln>
                        <a:effectLst/>
                        <a:extLst/>
                      </p:spPr>
                    </p:pic>
                  </p:oleObj>
                </mc:Fallback>
              </mc:AlternateContent>
            </a:graphicData>
          </a:graphic>
        </p:graphicFrame>
        <p:graphicFrame>
          <p:nvGraphicFramePr>
            <p:cNvPr id="203" name="Object 1062"/>
            <p:cNvGraphicFramePr>
              <a:graphicFrameLocks noChangeAspect="1"/>
            </p:cNvGraphicFramePr>
            <p:nvPr>
              <p:extLst>
                <p:ext uri="{D42A27DB-BD31-4B8C-83A1-F6EECF244321}">
                  <p14:modId xmlns:p14="http://schemas.microsoft.com/office/powerpoint/2010/main" val="3367569745"/>
                </p:ext>
              </p:extLst>
            </p:nvPr>
          </p:nvGraphicFramePr>
          <p:xfrm>
            <a:off x="3458" y="1960"/>
            <a:ext cx="481" cy="494"/>
          </p:xfrm>
          <a:graphic>
            <a:graphicData uri="http://schemas.openxmlformats.org/presentationml/2006/ole">
              <mc:AlternateContent xmlns:mc="http://schemas.openxmlformats.org/markup-compatibility/2006">
                <mc:Choice xmlns:v="urn:schemas-microsoft-com:vml" Requires="v">
                  <p:oleObj spid="_x0000_s476807" name="公式" r:id="rId33" imgW="190440" imgH="228600" progId="Equation.3">
                    <p:embed/>
                  </p:oleObj>
                </mc:Choice>
                <mc:Fallback>
                  <p:oleObj name="公式" r:id="rId33" imgW="190440" imgH="228600" progId="Equation.3">
                    <p:embed/>
                    <p:pic>
                      <p:nvPicPr>
                        <p:cNvPr id="216" name="Object 1062"/>
                        <p:cNvPicPr>
                          <a:picLocks noChangeAspect="1" noChangeArrowheads="1"/>
                        </p:cNvPicPr>
                        <p:nvPr/>
                      </p:nvPicPr>
                      <p:blipFill>
                        <a:blip r:embed="rId34"/>
                        <a:srcRect/>
                        <a:stretch>
                          <a:fillRect/>
                        </a:stretch>
                      </p:blipFill>
                      <p:spPr bwMode="auto">
                        <a:xfrm>
                          <a:off x="3458" y="1960"/>
                          <a:ext cx="481" cy="494"/>
                        </a:xfrm>
                        <a:prstGeom prst="rect">
                          <a:avLst/>
                        </a:prstGeom>
                        <a:noFill/>
                        <a:ln>
                          <a:noFill/>
                        </a:ln>
                        <a:effectLst/>
                        <a:extLst/>
                      </p:spPr>
                    </p:pic>
                  </p:oleObj>
                </mc:Fallback>
              </mc:AlternateContent>
            </a:graphicData>
          </a:graphic>
        </p:graphicFrame>
      </p:grpSp>
      <p:graphicFrame>
        <p:nvGraphicFramePr>
          <p:cNvPr id="204" name="Object 11"/>
          <p:cNvGraphicFramePr>
            <a:graphicFrameLocks noChangeAspect="1"/>
          </p:cNvGraphicFramePr>
          <p:nvPr>
            <p:extLst>
              <p:ext uri="{D42A27DB-BD31-4B8C-83A1-F6EECF244321}">
                <p14:modId xmlns:p14="http://schemas.microsoft.com/office/powerpoint/2010/main" val="3436287585"/>
              </p:ext>
            </p:extLst>
          </p:nvPr>
        </p:nvGraphicFramePr>
        <p:xfrm>
          <a:off x="10138886" y="3968623"/>
          <a:ext cx="444500" cy="407988"/>
        </p:xfrm>
        <a:graphic>
          <a:graphicData uri="http://schemas.openxmlformats.org/presentationml/2006/ole">
            <mc:AlternateContent xmlns:mc="http://schemas.openxmlformats.org/markup-compatibility/2006">
              <mc:Choice xmlns:v="urn:schemas-microsoft-com:vml" Requires="v">
                <p:oleObj spid="_x0000_s476808" name="Equation" r:id="rId35" imgW="57227" imgH="47508" progId="Equation.3">
                  <p:embed/>
                </p:oleObj>
              </mc:Choice>
              <mc:Fallback>
                <p:oleObj name="Equation" r:id="rId35" imgW="57227" imgH="47508" progId="Equation.3">
                  <p:embed/>
                  <p:pic>
                    <p:nvPicPr>
                      <p:cNvPr id="217" name="Object 1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138886" y="3968623"/>
                        <a:ext cx="444500"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 name="Line 1060"/>
          <p:cNvSpPr>
            <a:spLocks noChangeShapeType="1"/>
          </p:cNvSpPr>
          <p:nvPr/>
        </p:nvSpPr>
        <p:spPr bwMode="auto">
          <a:xfrm>
            <a:off x="11383492" y="3120092"/>
            <a:ext cx="0" cy="1772456"/>
          </a:xfrm>
          <a:prstGeom prst="line">
            <a:avLst/>
          </a:prstGeom>
          <a:noFill/>
          <a:ln w="38100">
            <a:solidFill>
              <a:schemeClr val="tx1"/>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 name="Line 1059"/>
          <p:cNvSpPr>
            <a:spLocks noChangeShapeType="1"/>
          </p:cNvSpPr>
          <p:nvPr/>
        </p:nvSpPr>
        <p:spPr bwMode="auto">
          <a:xfrm>
            <a:off x="10058218" y="3151498"/>
            <a:ext cx="1325274" cy="2"/>
          </a:xfrm>
          <a:prstGeom prst="line">
            <a:avLst/>
          </a:prstGeom>
          <a:noFill/>
          <a:ln w="38100">
            <a:solidFill>
              <a:schemeClr val="tx1"/>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7" name="矩形 206"/>
          <p:cNvSpPr>
            <a:spLocks noChangeArrowheads="1"/>
          </p:cNvSpPr>
          <p:nvPr/>
        </p:nvSpPr>
        <p:spPr bwMode="auto">
          <a:xfrm>
            <a:off x="9408280" y="2565017"/>
            <a:ext cx="16257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smtClean="0">
                <a:solidFill>
                  <a:srgbClr val="9900CC"/>
                </a:solidFill>
              </a:rPr>
              <a:t>光轴  </a:t>
            </a:r>
            <a:r>
              <a:rPr lang="en-US" altLang="zh-CN" dirty="0" smtClean="0">
                <a:solidFill>
                  <a:srgbClr val="9900CC"/>
                </a:solidFill>
              </a:rPr>
              <a:t>y</a:t>
            </a:r>
            <a:r>
              <a:rPr lang="zh-CN" altLang="en-US" dirty="0">
                <a:solidFill>
                  <a:srgbClr val="9900CC"/>
                </a:solidFill>
              </a:rPr>
              <a:t>轴</a:t>
            </a:r>
          </a:p>
        </p:txBody>
      </p:sp>
      <p:sp>
        <p:nvSpPr>
          <p:cNvPr id="208" name="Freeform 1045"/>
          <p:cNvSpPr>
            <a:spLocks/>
          </p:cNvSpPr>
          <p:nvPr/>
        </p:nvSpPr>
        <p:spPr bwMode="auto">
          <a:xfrm>
            <a:off x="10083325" y="4376613"/>
            <a:ext cx="242886" cy="195915"/>
          </a:xfrm>
          <a:custGeom>
            <a:avLst/>
            <a:gdLst/>
            <a:ahLst/>
            <a:cxnLst>
              <a:cxn ang="0">
                <a:pos x="0" y="0"/>
              </a:cxn>
              <a:cxn ang="0">
                <a:pos x="72" y="84"/>
              </a:cxn>
            </a:cxnLst>
            <a:rect l="0" t="0" r="r" b="b"/>
            <a:pathLst>
              <a:path w="72" h="84">
                <a:moveTo>
                  <a:pt x="0" y="0"/>
                </a:moveTo>
                <a:cubicBezTo>
                  <a:pt x="37" y="25"/>
                  <a:pt x="52" y="45"/>
                  <a:pt x="72" y="84"/>
                </a:cubicBezTo>
              </a:path>
            </a:pathLst>
          </a:custGeom>
          <a:noFill/>
          <a:ln w="28575" cmpd="sng">
            <a:solidFill>
              <a:srgbClr val="660033"/>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9" name="Arc 20"/>
          <p:cNvSpPr>
            <a:spLocks/>
          </p:cNvSpPr>
          <p:nvPr/>
        </p:nvSpPr>
        <p:spPr bwMode="auto">
          <a:xfrm rot="5400000" flipH="1">
            <a:off x="9749124" y="4849856"/>
            <a:ext cx="779525" cy="1047744"/>
          </a:xfrm>
          <a:prstGeom prst="curvedRightArrow">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10800000" scaled="1"/>
            <a:tileRect/>
          </a:gradFill>
          <a:ln w="38100">
            <a:solidFill>
              <a:srgbClr val="006600"/>
            </a:solidFill>
            <a:round/>
            <a:headEnd type="none" w="med" len="med"/>
            <a:tailEnd type="arrow" w="med" len="med"/>
          </a:ln>
          <a:extLst/>
        </p:spPr>
        <p:txBody>
          <a:bodyPr wrap="none" anchor="ctr"/>
          <a:lstStyle/>
          <a:p>
            <a:endParaRPr lang="zh-CN" altLang="en-US"/>
          </a:p>
        </p:txBody>
      </p:sp>
      <p:graphicFrame>
        <p:nvGraphicFramePr>
          <p:cNvPr id="237" name="Object 13"/>
          <p:cNvGraphicFramePr>
            <a:graphicFrameLocks noChangeAspect="1"/>
          </p:cNvGraphicFramePr>
          <p:nvPr>
            <p:extLst>
              <p:ext uri="{D42A27DB-BD31-4B8C-83A1-F6EECF244321}">
                <p14:modId xmlns:p14="http://schemas.microsoft.com/office/powerpoint/2010/main" val="3612894680"/>
              </p:ext>
            </p:extLst>
          </p:nvPr>
        </p:nvGraphicFramePr>
        <p:xfrm>
          <a:off x="10606726" y="5102721"/>
          <a:ext cx="1417910" cy="630578"/>
        </p:xfrm>
        <a:graphic>
          <a:graphicData uri="http://schemas.openxmlformats.org/presentationml/2006/ole">
            <mc:AlternateContent xmlns:mc="http://schemas.openxmlformats.org/markup-compatibility/2006">
              <mc:Choice xmlns:v="urn:schemas-microsoft-com:vml" Requires="v">
                <p:oleObj spid="_x0000_s476809" name="公式" r:id="rId37" imgW="457200" imgH="203040" progId="Equation.3">
                  <p:embed/>
                </p:oleObj>
              </mc:Choice>
              <mc:Fallback>
                <p:oleObj name="公式" r:id="rId37" imgW="457200" imgH="203040" progId="Equation.3">
                  <p:embed/>
                  <p:pic>
                    <p:nvPicPr>
                      <p:cNvPr id="223" name="Object 13"/>
                      <p:cNvPicPr>
                        <a:picLocks noChangeAspect="1" noChangeArrowheads="1"/>
                      </p:cNvPicPr>
                      <p:nvPr/>
                    </p:nvPicPr>
                    <p:blipFill>
                      <a:blip r:embed="rId38"/>
                      <a:srcRect/>
                      <a:stretch>
                        <a:fillRect/>
                      </a:stretch>
                    </p:blipFill>
                    <p:spPr bwMode="auto">
                      <a:xfrm>
                        <a:off x="10606726" y="5102721"/>
                        <a:ext cx="1417910" cy="630578"/>
                      </a:xfrm>
                      <a:prstGeom prst="rect">
                        <a:avLst/>
                      </a:prstGeom>
                      <a:noFill/>
                      <a:ln>
                        <a:noFill/>
                      </a:ln>
                      <a:effectLst/>
                      <a:extLst/>
                    </p:spPr>
                  </p:pic>
                </p:oleObj>
              </mc:Fallback>
            </mc:AlternateContent>
          </a:graphicData>
        </a:graphic>
      </p:graphicFrame>
      <p:sp>
        <p:nvSpPr>
          <p:cNvPr id="240" name="Line 1059"/>
          <p:cNvSpPr>
            <a:spLocks noChangeShapeType="1"/>
          </p:cNvSpPr>
          <p:nvPr/>
        </p:nvSpPr>
        <p:spPr bwMode="auto">
          <a:xfrm flipV="1">
            <a:off x="8707576" y="4905249"/>
            <a:ext cx="1369398" cy="12701"/>
          </a:xfrm>
          <a:prstGeom prst="line">
            <a:avLst/>
          </a:prstGeom>
          <a:noFill/>
          <a:ln w="38100">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43" name="Object 1061"/>
          <p:cNvGraphicFramePr>
            <a:graphicFrameLocks noChangeAspect="1"/>
          </p:cNvGraphicFramePr>
          <p:nvPr>
            <p:extLst>
              <p:ext uri="{D42A27DB-BD31-4B8C-83A1-F6EECF244321}">
                <p14:modId xmlns:p14="http://schemas.microsoft.com/office/powerpoint/2010/main" val="3909577912"/>
              </p:ext>
            </p:extLst>
          </p:nvPr>
        </p:nvGraphicFramePr>
        <p:xfrm>
          <a:off x="8011857" y="4562473"/>
          <a:ext cx="728663" cy="796271"/>
        </p:xfrm>
        <a:graphic>
          <a:graphicData uri="http://schemas.openxmlformats.org/presentationml/2006/ole">
            <mc:AlternateContent xmlns:mc="http://schemas.openxmlformats.org/markup-compatibility/2006">
              <mc:Choice xmlns:v="urn:schemas-microsoft-com:vml" Requires="v">
                <p:oleObj spid="_x0000_s476810" name="公式" r:id="rId39" imgW="190440" imgH="228600" progId="Equation.3">
                  <p:embed/>
                </p:oleObj>
              </mc:Choice>
              <mc:Fallback>
                <p:oleObj name="公式" r:id="rId39" imgW="190440" imgH="228600" progId="Equation.3">
                  <p:embed/>
                  <p:pic>
                    <p:nvPicPr>
                      <p:cNvPr id="225" name="Object 1061"/>
                      <p:cNvPicPr>
                        <a:picLocks noChangeAspect="1" noChangeArrowheads="1"/>
                      </p:cNvPicPr>
                      <p:nvPr/>
                    </p:nvPicPr>
                    <p:blipFill>
                      <a:blip r:embed="rId40"/>
                      <a:srcRect/>
                      <a:stretch>
                        <a:fillRect/>
                      </a:stretch>
                    </p:blipFill>
                    <p:spPr bwMode="auto">
                      <a:xfrm>
                        <a:off x="8011857" y="4562473"/>
                        <a:ext cx="728663" cy="796271"/>
                      </a:xfrm>
                      <a:prstGeom prst="rect">
                        <a:avLst/>
                      </a:prstGeom>
                      <a:noFill/>
                      <a:ln>
                        <a:noFill/>
                      </a:ln>
                      <a:effectLst/>
                      <a:extLst/>
                    </p:spPr>
                  </p:pic>
                </p:oleObj>
              </mc:Fallback>
            </mc:AlternateContent>
          </a:graphicData>
        </a:graphic>
      </p:graphicFrame>
      <p:sp>
        <p:nvSpPr>
          <p:cNvPr id="244" name="Line 1060"/>
          <p:cNvSpPr>
            <a:spLocks noChangeShapeType="1"/>
          </p:cNvSpPr>
          <p:nvPr/>
        </p:nvSpPr>
        <p:spPr bwMode="auto">
          <a:xfrm>
            <a:off x="8713921" y="3151498"/>
            <a:ext cx="0" cy="1799172"/>
          </a:xfrm>
          <a:prstGeom prst="line">
            <a:avLst/>
          </a:prstGeom>
          <a:noFill/>
          <a:ln w="38100">
            <a:solidFill>
              <a:srgbClr val="009900"/>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5" name="Line 1059"/>
          <p:cNvSpPr>
            <a:spLocks noChangeShapeType="1"/>
          </p:cNvSpPr>
          <p:nvPr/>
        </p:nvSpPr>
        <p:spPr bwMode="auto">
          <a:xfrm>
            <a:off x="8824441" y="3151501"/>
            <a:ext cx="1285577" cy="0"/>
          </a:xfrm>
          <a:prstGeom prst="line">
            <a:avLst/>
          </a:prstGeom>
          <a:noFill/>
          <a:ln w="38100">
            <a:solidFill>
              <a:srgbClr val="009900"/>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6" name="Line 1063"/>
          <p:cNvSpPr>
            <a:spLocks noChangeShapeType="1"/>
          </p:cNvSpPr>
          <p:nvPr/>
        </p:nvSpPr>
        <p:spPr bwMode="auto">
          <a:xfrm>
            <a:off x="8713922" y="3120092"/>
            <a:ext cx="1386865" cy="1772456"/>
          </a:xfrm>
          <a:prstGeom prst="line">
            <a:avLst/>
          </a:prstGeom>
          <a:noFill/>
          <a:ln w="38100">
            <a:solidFill>
              <a:srgbClr val="FF00FF"/>
            </a:solidFill>
            <a:prstDash val="solid"/>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47" name="Object 14"/>
          <p:cNvGraphicFramePr>
            <a:graphicFrameLocks noChangeAspect="1"/>
          </p:cNvGraphicFramePr>
          <p:nvPr>
            <p:extLst>
              <p:ext uri="{D42A27DB-BD31-4B8C-83A1-F6EECF244321}">
                <p14:modId xmlns:p14="http://schemas.microsoft.com/office/powerpoint/2010/main" val="3322208548"/>
              </p:ext>
            </p:extLst>
          </p:nvPr>
        </p:nvGraphicFramePr>
        <p:xfrm>
          <a:off x="7918504" y="2982916"/>
          <a:ext cx="664941" cy="617704"/>
        </p:xfrm>
        <a:graphic>
          <a:graphicData uri="http://schemas.openxmlformats.org/presentationml/2006/ole">
            <mc:AlternateContent xmlns:mc="http://schemas.openxmlformats.org/markup-compatibility/2006">
              <mc:Choice xmlns:v="urn:schemas-microsoft-com:vml" Requires="v">
                <p:oleObj spid="_x0000_s476811" name="公式" r:id="rId41" imgW="177480" imgH="164880" progId="Equation.3">
                  <p:embed/>
                </p:oleObj>
              </mc:Choice>
              <mc:Fallback>
                <p:oleObj name="公式" r:id="rId41" imgW="177480" imgH="164880" progId="Equation.3">
                  <p:embed/>
                  <p:pic>
                    <p:nvPicPr>
                      <p:cNvPr id="229" name="Object 14"/>
                      <p:cNvPicPr>
                        <a:picLocks noChangeAspect="1" noChangeArrowheads="1"/>
                      </p:cNvPicPr>
                      <p:nvPr/>
                    </p:nvPicPr>
                    <p:blipFill>
                      <a:blip r:embed="rId42"/>
                      <a:srcRect/>
                      <a:stretch>
                        <a:fillRect/>
                      </a:stretch>
                    </p:blipFill>
                    <p:spPr bwMode="auto">
                      <a:xfrm>
                        <a:off x="7918504" y="2982916"/>
                        <a:ext cx="664941" cy="617704"/>
                      </a:xfrm>
                      <a:prstGeom prst="rect">
                        <a:avLst/>
                      </a:prstGeom>
                      <a:noFill/>
                      <a:ln>
                        <a:noFill/>
                      </a:ln>
                      <a:effectLst/>
                      <a:extLst/>
                    </p:spPr>
                  </p:pic>
                </p:oleObj>
              </mc:Fallback>
            </mc:AlternateContent>
          </a:graphicData>
        </a:graphic>
      </p:graphicFrame>
      <p:sp>
        <p:nvSpPr>
          <p:cNvPr id="248" name="Freeform 1045"/>
          <p:cNvSpPr>
            <a:spLocks/>
          </p:cNvSpPr>
          <p:nvPr/>
        </p:nvSpPr>
        <p:spPr bwMode="auto">
          <a:xfrm flipH="1">
            <a:off x="9857900" y="4472041"/>
            <a:ext cx="220666" cy="144842"/>
          </a:xfrm>
          <a:custGeom>
            <a:avLst/>
            <a:gdLst/>
            <a:ahLst/>
            <a:cxnLst>
              <a:cxn ang="0">
                <a:pos x="0" y="0"/>
              </a:cxn>
              <a:cxn ang="0">
                <a:pos x="72" y="84"/>
              </a:cxn>
            </a:cxnLst>
            <a:rect l="0" t="0" r="r" b="b"/>
            <a:pathLst>
              <a:path w="72" h="84">
                <a:moveTo>
                  <a:pt x="0" y="0"/>
                </a:moveTo>
                <a:cubicBezTo>
                  <a:pt x="37" y="25"/>
                  <a:pt x="52" y="45"/>
                  <a:pt x="72" y="84"/>
                </a:cubicBezTo>
              </a:path>
            </a:pathLst>
          </a:custGeom>
          <a:noFill/>
          <a:ln w="28575" cmpd="sng">
            <a:solidFill>
              <a:srgbClr val="660033"/>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49" name="Object 10"/>
          <p:cNvGraphicFramePr>
            <a:graphicFrameLocks noChangeAspect="1"/>
          </p:cNvGraphicFramePr>
          <p:nvPr>
            <p:extLst>
              <p:ext uri="{D42A27DB-BD31-4B8C-83A1-F6EECF244321}">
                <p14:modId xmlns:p14="http://schemas.microsoft.com/office/powerpoint/2010/main" val="2850699909"/>
              </p:ext>
            </p:extLst>
          </p:nvPr>
        </p:nvGraphicFramePr>
        <p:xfrm>
          <a:off x="9567386" y="3968623"/>
          <a:ext cx="444500" cy="407988"/>
        </p:xfrm>
        <a:graphic>
          <a:graphicData uri="http://schemas.openxmlformats.org/presentationml/2006/ole">
            <mc:AlternateContent xmlns:mc="http://schemas.openxmlformats.org/markup-compatibility/2006">
              <mc:Choice xmlns:v="urn:schemas-microsoft-com:vml" Requires="v">
                <p:oleObj spid="_x0000_s476812" name="Equation" r:id="rId43" imgW="57227" imgH="47508" progId="Equation.3">
                  <p:embed/>
                </p:oleObj>
              </mc:Choice>
              <mc:Fallback>
                <p:oleObj name="Equation" r:id="rId43" imgW="57227" imgH="47508" progId="Equation.3">
                  <p:embed/>
                  <p:pic>
                    <p:nvPicPr>
                      <p:cNvPr id="231" name="Object 10"/>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567386" y="3968623"/>
                        <a:ext cx="444500"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0" name="Line 16"/>
          <p:cNvSpPr>
            <a:spLocks noChangeShapeType="1"/>
          </p:cNvSpPr>
          <p:nvPr/>
        </p:nvSpPr>
        <p:spPr bwMode="auto">
          <a:xfrm>
            <a:off x="2551783" y="4095554"/>
            <a:ext cx="963681" cy="2635100"/>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1" name="Line 16"/>
          <p:cNvSpPr>
            <a:spLocks noChangeShapeType="1"/>
          </p:cNvSpPr>
          <p:nvPr/>
        </p:nvSpPr>
        <p:spPr bwMode="auto">
          <a:xfrm flipH="1">
            <a:off x="3469582" y="4216888"/>
            <a:ext cx="1206580" cy="2441384"/>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2" name="Arc 9"/>
          <p:cNvSpPr>
            <a:spLocks/>
          </p:cNvSpPr>
          <p:nvPr/>
        </p:nvSpPr>
        <p:spPr bwMode="auto">
          <a:xfrm>
            <a:off x="3295707" y="6148905"/>
            <a:ext cx="359992" cy="1495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53" name="Object 58"/>
          <p:cNvGraphicFramePr>
            <a:graphicFrameLocks noChangeAspect="1"/>
          </p:cNvGraphicFramePr>
          <p:nvPr>
            <p:extLst>
              <p:ext uri="{D42A27DB-BD31-4B8C-83A1-F6EECF244321}">
                <p14:modId xmlns:p14="http://schemas.microsoft.com/office/powerpoint/2010/main" val="3116357151"/>
              </p:ext>
            </p:extLst>
          </p:nvPr>
        </p:nvGraphicFramePr>
        <p:xfrm>
          <a:off x="2728175" y="6152847"/>
          <a:ext cx="487598" cy="454115"/>
        </p:xfrm>
        <a:graphic>
          <a:graphicData uri="http://schemas.openxmlformats.org/presentationml/2006/ole">
            <mc:AlternateContent xmlns:mc="http://schemas.openxmlformats.org/markup-compatibility/2006">
              <mc:Choice xmlns:v="urn:schemas-microsoft-com:vml" Requires="v">
                <p:oleObj spid="_x0000_s476813" name="Equation" r:id="rId45" imgW="203040" imgH="177480" progId="Equation.DSMT4">
                  <p:embed/>
                </p:oleObj>
              </mc:Choice>
              <mc:Fallback>
                <p:oleObj name="Equation" r:id="rId45" imgW="203040" imgH="177480" progId="Equation.DSMT4">
                  <p:embed/>
                  <p:pic>
                    <p:nvPicPr>
                      <p:cNvPr id="239" name="Object 58"/>
                      <p:cNvPicPr>
                        <a:picLocks noChangeAspect="1" noChangeArrowheads="1"/>
                      </p:cNvPicPr>
                      <p:nvPr/>
                    </p:nvPicPr>
                    <p:blipFill>
                      <a:blip r:embed="rId46"/>
                      <a:srcRect/>
                      <a:stretch>
                        <a:fillRect/>
                      </a:stretch>
                    </p:blipFill>
                    <p:spPr bwMode="auto">
                      <a:xfrm>
                        <a:off x="2728175" y="6152847"/>
                        <a:ext cx="487598" cy="454115"/>
                      </a:xfrm>
                      <a:prstGeom prst="rect">
                        <a:avLst/>
                      </a:prstGeom>
                      <a:noFill/>
                      <a:ln>
                        <a:noFill/>
                      </a:ln>
                      <a:effectLst/>
                      <a:extLst/>
                    </p:spPr>
                  </p:pic>
                </p:oleObj>
              </mc:Fallback>
            </mc:AlternateContent>
          </a:graphicData>
        </a:graphic>
      </p:graphicFrame>
      <p:sp>
        <p:nvSpPr>
          <p:cNvPr id="254" name="Line 16"/>
          <p:cNvSpPr>
            <a:spLocks noChangeShapeType="1"/>
          </p:cNvSpPr>
          <p:nvPr/>
        </p:nvSpPr>
        <p:spPr bwMode="auto">
          <a:xfrm flipH="1">
            <a:off x="2087012" y="2179892"/>
            <a:ext cx="1394005" cy="2765417"/>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5" name="Line 16"/>
          <p:cNvSpPr>
            <a:spLocks noChangeShapeType="1"/>
          </p:cNvSpPr>
          <p:nvPr/>
        </p:nvSpPr>
        <p:spPr bwMode="auto">
          <a:xfrm>
            <a:off x="3353406" y="2227419"/>
            <a:ext cx="1076678" cy="2797356"/>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6" name="Arc 9"/>
          <p:cNvSpPr>
            <a:spLocks/>
          </p:cNvSpPr>
          <p:nvPr/>
        </p:nvSpPr>
        <p:spPr bwMode="auto">
          <a:xfrm rot="2355934" flipV="1">
            <a:off x="3167138" y="2660609"/>
            <a:ext cx="395489" cy="3025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57" name="Object 58"/>
          <p:cNvGraphicFramePr>
            <a:graphicFrameLocks noChangeAspect="1"/>
          </p:cNvGraphicFramePr>
          <p:nvPr>
            <p:extLst>
              <p:ext uri="{D42A27DB-BD31-4B8C-83A1-F6EECF244321}">
                <p14:modId xmlns:p14="http://schemas.microsoft.com/office/powerpoint/2010/main" val="2770830861"/>
              </p:ext>
            </p:extLst>
          </p:nvPr>
        </p:nvGraphicFramePr>
        <p:xfrm>
          <a:off x="3242790" y="3025815"/>
          <a:ext cx="487598" cy="454115"/>
        </p:xfrm>
        <a:graphic>
          <a:graphicData uri="http://schemas.openxmlformats.org/presentationml/2006/ole">
            <mc:AlternateContent xmlns:mc="http://schemas.openxmlformats.org/markup-compatibility/2006">
              <mc:Choice xmlns:v="urn:schemas-microsoft-com:vml" Requires="v">
                <p:oleObj spid="_x0000_s476814" name="Equation" r:id="rId45" imgW="203040" imgH="177480" progId="Equation.DSMT4">
                  <p:embed/>
                </p:oleObj>
              </mc:Choice>
              <mc:Fallback>
                <p:oleObj name="Equation" r:id="rId45" imgW="203040" imgH="177480" progId="Equation.DSMT4">
                  <p:embed/>
                  <p:pic>
                    <p:nvPicPr>
                      <p:cNvPr id="242" name="Object 58"/>
                      <p:cNvPicPr>
                        <a:picLocks noChangeAspect="1" noChangeArrowheads="1"/>
                      </p:cNvPicPr>
                      <p:nvPr/>
                    </p:nvPicPr>
                    <p:blipFill>
                      <a:blip r:embed="rId46"/>
                      <a:srcRect/>
                      <a:stretch>
                        <a:fillRect/>
                      </a:stretch>
                    </p:blipFill>
                    <p:spPr bwMode="auto">
                      <a:xfrm>
                        <a:off x="3242790" y="3025815"/>
                        <a:ext cx="487598" cy="454115"/>
                      </a:xfrm>
                      <a:prstGeom prst="rect">
                        <a:avLst/>
                      </a:prstGeom>
                      <a:noFill/>
                      <a:ln>
                        <a:noFill/>
                      </a:ln>
                      <a:effectLst/>
                      <a:extLst/>
                    </p:spPr>
                  </p:pic>
                </p:oleObj>
              </mc:Fallback>
            </mc:AlternateContent>
          </a:graphicData>
        </a:graphic>
      </p:graphicFrame>
      <p:sp>
        <p:nvSpPr>
          <p:cNvPr id="258" name="矩形 257"/>
          <p:cNvSpPr/>
          <p:nvPr/>
        </p:nvSpPr>
        <p:spPr>
          <a:xfrm>
            <a:off x="4296035" y="5776547"/>
            <a:ext cx="6798716" cy="954107"/>
          </a:xfrm>
          <a:prstGeom prst="rect">
            <a:avLst/>
          </a:prstGeom>
        </p:spPr>
        <p:txBody>
          <a:bodyPr wrap="square">
            <a:spAutoFit/>
          </a:bodyPr>
          <a:lstStyle/>
          <a:p>
            <a:pPr>
              <a:defRPr/>
            </a:pPr>
            <a:r>
              <a:rPr lang="zh-CN" altLang="en-US" sz="2800" b="1" kern="0" dirty="0">
                <a:solidFill>
                  <a:srgbClr val="FF00FF"/>
                </a:solidFill>
                <a:latin typeface="宋体" pitchFamily="2" charset="-122"/>
              </a:rPr>
              <a:t>线偏振光通过</a:t>
            </a:r>
            <a:r>
              <a:rPr lang="en-US" altLang="zh-CN" sz="2800" b="1" kern="0" dirty="0">
                <a:solidFill>
                  <a:srgbClr val="C00000"/>
                </a:solidFill>
                <a:latin typeface="Symbol" pitchFamily="18" charset="2"/>
              </a:rPr>
              <a:t>l/</a:t>
            </a:r>
            <a:r>
              <a:rPr lang="en-US" altLang="zh-CN" sz="2800" b="1" kern="0" dirty="0">
                <a:solidFill>
                  <a:srgbClr val="C00000"/>
                </a:solidFill>
              </a:rPr>
              <a:t>2</a:t>
            </a:r>
            <a:r>
              <a:rPr lang="zh-CN" altLang="en-US" sz="2800" b="1" kern="0" dirty="0">
                <a:solidFill>
                  <a:srgbClr val="FF00FF"/>
                </a:solidFill>
                <a:latin typeface="宋体" pitchFamily="2" charset="-122"/>
              </a:rPr>
              <a:t>波片后仍为线偏振光，但振动方向与原振动方向相比转过</a:t>
            </a:r>
            <a:r>
              <a:rPr lang="en-US" altLang="zh-CN" sz="2800" b="1" kern="0" dirty="0">
                <a:solidFill>
                  <a:srgbClr val="FF00FF"/>
                </a:solidFill>
              </a:rPr>
              <a:t>  </a:t>
            </a:r>
            <a:r>
              <a:rPr lang="en-US" altLang="zh-CN" sz="2800" b="1" kern="0" dirty="0">
                <a:solidFill>
                  <a:srgbClr val="C00000"/>
                </a:solidFill>
              </a:rPr>
              <a:t>2</a:t>
            </a:r>
            <a:r>
              <a:rPr lang="el-GR" altLang="zh-CN" sz="2800" b="1" kern="0" dirty="0">
                <a:solidFill>
                  <a:srgbClr val="C00000"/>
                </a:solidFill>
              </a:rPr>
              <a:t>α</a:t>
            </a:r>
            <a:r>
              <a:rPr lang="en-US" altLang="zh-CN" sz="2800" b="1" kern="0" dirty="0">
                <a:solidFill>
                  <a:srgbClr val="C00000"/>
                </a:solidFill>
              </a:rPr>
              <a:t>  </a:t>
            </a:r>
            <a:r>
              <a:rPr lang="zh-CN" altLang="en-US" sz="2800" b="1" kern="0" dirty="0">
                <a:solidFill>
                  <a:srgbClr val="FF00FF"/>
                </a:solidFill>
                <a:latin typeface="宋体" pitchFamily="2" charset="-122"/>
              </a:rPr>
              <a:t>角</a:t>
            </a:r>
            <a:endParaRPr lang="zh-CN" altLang="en-US" sz="2800" b="1" dirty="0">
              <a:solidFill>
                <a:srgbClr val="FF00FF"/>
              </a:solidFill>
            </a:endParaRPr>
          </a:p>
        </p:txBody>
      </p:sp>
      <p:grpSp>
        <p:nvGrpSpPr>
          <p:cNvPr id="165" name="Group 12"/>
          <p:cNvGrpSpPr>
            <a:grpSpLocks/>
          </p:cNvGrpSpPr>
          <p:nvPr/>
        </p:nvGrpSpPr>
        <p:grpSpPr bwMode="auto">
          <a:xfrm>
            <a:off x="574351" y="82616"/>
            <a:ext cx="10987089" cy="1400175"/>
            <a:chOff x="563" y="1592"/>
            <a:chExt cx="6921" cy="882"/>
          </a:xfrm>
        </p:grpSpPr>
        <p:sp>
          <p:nvSpPr>
            <p:cNvPr id="166" name="Line 14"/>
            <p:cNvSpPr>
              <a:spLocks noChangeShapeType="1"/>
            </p:cNvSpPr>
            <p:nvPr/>
          </p:nvSpPr>
          <p:spPr bwMode="auto">
            <a:xfrm>
              <a:off x="847" y="1708"/>
              <a:ext cx="4" cy="591"/>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67" name="Line 15"/>
            <p:cNvSpPr>
              <a:spLocks noChangeShapeType="1"/>
            </p:cNvSpPr>
            <p:nvPr/>
          </p:nvSpPr>
          <p:spPr bwMode="auto">
            <a:xfrm flipV="1">
              <a:off x="855" y="2280"/>
              <a:ext cx="6367" cy="3"/>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68" name="Text Box 22"/>
            <p:cNvSpPr txBox="1">
              <a:spLocks noChangeArrowheads="1"/>
            </p:cNvSpPr>
            <p:nvPr/>
          </p:nvSpPr>
          <p:spPr bwMode="auto">
            <a:xfrm>
              <a:off x="563" y="1592"/>
              <a:ext cx="22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y</a:t>
              </a:r>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a:solidFill>
                    <a:srgbClr val="000000"/>
                  </a:solidFill>
                  <a:latin typeface="Times New Roman" panose="02020603050405020304" pitchFamily="18" charset="0"/>
                </a:rPr>
                <a:t>O</a:t>
              </a:r>
              <a:endParaRPr lang="en-US" altLang="zh-CN" sz="2400" b="1" dirty="0" smtClean="0">
                <a:solidFill>
                  <a:srgbClr val="000000"/>
                </a:solidFill>
                <a:latin typeface="Times New Roman" panose="02020603050405020304" pitchFamily="18" charset="0"/>
              </a:endParaRPr>
            </a:p>
          </p:txBody>
        </p:sp>
        <p:sp>
          <p:nvSpPr>
            <p:cNvPr id="169" name="Text Box 23"/>
            <p:cNvSpPr txBox="1">
              <a:spLocks noChangeArrowheads="1"/>
            </p:cNvSpPr>
            <p:nvPr/>
          </p:nvSpPr>
          <p:spPr bwMode="auto">
            <a:xfrm>
              <a:off x="7255" y="2144"/>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grpSp>
    </p:spTree>
    <p:extLst>
      <p:ext uri="{BB962C8B-B14F-4D97-AF65-F5344CB8AC3E}">
        <p14:creationId xmlns:p14="http://schemas.microsoft.com/office/powerpoint/2010/main" val="175314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dissolv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6"/>
                                        </p:tgtEl>
                                        <p:attrNameLst>
                                          <p:attrName>style.visibility</p:attrName>
                                        </p:attrNameLst>
                                      </p:cBhvr>
                                      <p:to>
                                        <p:strVal val="visible"/>
                                      </p:to>
                                    </p:set>
                                    <p:animEffect transition="in" filter="fade">
                                      <p:cBhvr>
                                        <p:cTn id="20" dur="1000"/>
                                        <p:tgtEl>
                                          <p:spTgt spid="86"/>
                                        </p:tgtEl>
                                      </p:cBhvr>
                                    </p:animEffect>
                                    <p:anim calcmode="lin" valueType="num">
                                      <p:cBhvr>
                                        <p:cTn id="21" dur="1000" fill="hold"/>
                                        <p:tgtEl>
                                          <p:spTgt spid="86"/>
                                        </p:tgtEl>
                                        <p:attrNameLst>
                                          <p:attrName>ppt_x</p:attrName>
                                        </p:attrNameLst>
                                      </p:cBhvr>
                                      <p:tavLst>
                                        <p:tav tm="0">
                                          <p:val>
                                            <p:strVal val="#ppt_x"/>
                                          </p:val>
                                        </p:tav>
                                        <p:tav tm="100000">
                                          <p:val>
                                            <p:strVal val="#ppt_x"/>
                                          </p:val>
                                        </p:tav>
                                      </p:tavLst>
                                    </p:anim>
                                    <p:anim calcmode="lin" valueType="num">
                                      <p:cBhvr>
                                        <p:cTn id="22"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2"/>
                                        </p:tgtEl>
                                        <p:attrNameLst>
                                          <p:attrName>style.visibility</p:attrName>
                                        </p:attrNameLst>
                                      </p:cBhvr>
                                      <p:to>
                                        <p:strVal val="visible"/>
                                      </p:to>
                                    </p:set>
                                    <p:anim calcmode="lin" valueType="num">
                                      <p:cBhvr additive="base">
                                        <p:cTn id="27" dur="500" fill="hold"/>
                                        <p:tgtEl>
                                          <p:spTgt spid="142"/>
                                        </p:tgtEl>
                                        <p:attrNameLst>
                                          <p:attrName>ppt_x</p:attrName>
                                        </p:attrNameLst>
                                      </p:cBhvr>
                                      <p:tavLst>
                                        <p:tav tm="0">
                                          <p:val>
                                            <p:strVal val="#ppt_x"/>
                                          </p:val>
                                        </p:tav>
                                        <p:tav tm="100000">
                                          <p:val>
                                            <p:strVal val="#ppt_x"/>
                                          </p:val>
                                        </p:tav>
                                      </p:tavLst>
                                    </p:anim>
                                    <p:anim calcmode="lin" valueType="num">
                                      <p:cBhvr additive="base">
                                        <p:cTn id="28"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49"/>
                                        </p:tgtEl>
                                        <p:attrNameLst>
                                          <p:attrName>style.visibility</p:attrName>
                                        </p:attrNameLst>
                                      </p:cBhvr>
                                      <p:to>
                                        <p:strVal val="visible"/>
                                      </p:to>
                                    </p:set>
                                    <p:animEffect transition="in" filter="fade">
                                      <p:cBhvr>
                                        <p:cTn id="33" dur="1000"/>
                                        <p:tgtEl>
                                          <p:spTgt spid="149"/>
                                        </p:tgtEl>
                                      </p:cBhvr>
                                    </p:animEffect>
                                    <p:anim calcmode="lin" valueType="num">
                                      <p:cBhvr>
                                        <p:cTn id="34" dur="1000" fill="hold"/>
                                        <p:tgtEl>
                                          <p:spTgt spid="149"/>
                                        </p:tgtEl>
                                        <p:attrNameLst>
                                          <p:attrName>ppt_x</p:attrName>
                                        </p:attrNameLst>
                                      </p:cBhvr>
                                      <p:tavLst>
                                        <p:tav tm="0">
                                          <p:val>
                                            <p:strVal val="#ppt_x"/>
                                          </p:val>
                                        </p:tav>
                                        <p:tav tm="100000">
                                          <p:val>
                                            <p:strVal val="#ppt_x"/>
                                          </p:val>
                                        </p:tav>
                                      </p:tavLst>
                                    </p:anim>
                                    <p:anim calcmode="lin" valueType="num">
                                      <p:cBhvr>
                                        <p:cTn id="35"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50"/>
                                        </p:tgtEl>
                                        <p:attrNameLst>
                                          <p:attrName>style.visibility</p:attrName>
                                        </p:attrNameLst>
                                      </p:cBhvr>
                                      <p:to>
                                        <p:strVal val="visible"/>
                                      </p:to>
                                    </p:set>
                                    <p:animEffect transition="in" filter="wipe(left)">
                                      <p:cBhvr>
                                        <p:cTn id="40" dur="500"/>
                                        <p:tgtEl>
                                          <p:spTgt spid="15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57"/>
                                        </p:tgtEl>
                                        <p:attrNameLst>
                                          <p:attrName>style.visibility</p:attrName>
                                        </p:attrNameLst>
                                      </p:cBhvr>
                                      <p:to>
                                        <p:strVal val="visible"/>
                                      </p:to>
                                    </p:set>
                                    <p:animEffect transition="in" filter="fade">
                                      <p:cBhvr>
                                        <p:cTn id="45" dur="1000"/>
                                        <p:tgtEl>
                                          <p:spTgt spid="157"/>
                                        </p:tgtEl>
                                      </p:cBhvr>
                                    </p:animEffect>
                                    <p:anim calcmode="lin" valueType="num">
                                      <p:cBhvr>
                                        <p:cTn id="46" dur="1000" fill="hold"/>
                                        <p:tgtEl>
                                          <p:spTgt spid="157"/>
                                        </p:tgtEl>
                                        <p:attrNameLst>
                                          <p:attrName>ppt_x</p:attrName>
                                        </p:attrNameLst>
                                      </p:cBhvr>
                                      <p:tavLst>
                                        <p:tav tm="0">
                                          <p:val>
                                            <p:strVal val="#ppt_x"/>
                                          </p:val>
                                        </p:tav>
                                        <p:tav tm="100000">
                                          <p:val>
                                            <p:strVal val="#ppt_x"/>
                                          </p:val>
                                        </p:tav>
                                      </p:tavLst>
                                    </p:anim>
                                    <p:anim calcmode="lin" valueType="num">
                                      <p:cBhvr>
                                        <p:cTn id="47"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wipe(left)">
                                      <p:cBhvr>
                                        <p:cTn id="52" dur="500"/>
                                        <p:tgtEl>
                                          <p:spTgt spid="158"/>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72"/>
                                        </p:tgtEl>
                                        <p:attrNameLst>
                                          <p:attrName>style.visibility</p:attrName>
                                        </p:attrNameLst>
                                      </p:cBhvr>
                                      <p:to>
                                        <p:strVal val="visible"/>
                                      </p:to>
                                    </p:set>
                                    <p:animEffect transition="in" filter="fade">
                                      <p:cBhvr>
                                        <p:cTn id="57" dur="1000"/>
                                        <p:tgtEl>
                                          <p:spTgt spid="172"/>
                                        </p:tgtEl>
                                      </p:cBhvr>
                                    </p:animEffect>
                                    <p:anim calcmode="lin" valueType="num">
                                      <p:cBhvr>
                                        <p:cTn id="58" dur="1000" fill="hold"/>
                                        <p:tgtEl>
                                          <p:spTgt spid="172"/>
                                        </p:tgtEl>
                                        <p:attrNameLst>
                                          <p:attrName>ppt_x</p:attrName>
                                        </p:attrNameLst>
                                      </p:cBhvr>
                                      <p:tavLst>
                                        <p:tav tm="0">
                                          <p:val>
                                            <p:strVal val="#ppt_x"/>
                                          </p:val>
                                        </p:tav>
                                        <p:tav tm="100000">
                                          <p:val>
                                            <p:strVal val="#ppt_x"/>
                                          </p:val>
                                        </p:tav>
                                      </p:tavLst>
                                    </p:anim>
                                    <p:anim calcmode="lin" valueType="num">
                                      <p:cBhvr>
                                        <p:cTn id="59" dur="1000" fill="hold"/>
                                        <p:tgtEl>
                                          <p:spTgt spid="17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73"/>
                                        </p:tgtEl>
                                        <p:attrNameLst>
                                          <p:attrName>style.visibility</p:attrName>
                                        </p:attrNameLst>
                                      </p:cBhvr>
                                      <p:to>
                                        <p:strVal val="visible"/>
                                      </p:to>
                                    </p:set>
                                    <p:animEffect transition="in" filter="wipe(left)">
                                      <p:cBhvr>
                                        <p:cTn id="64" dur="500"/>
                                        <p:tgtEl>
                                          <p:spTgt spid="173"/>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189"/>
                                        </p:tgtEl>
                                        <p:attrNameLst>
                                          <p:attrName>style.visibility</p:attrName>
                                        </p:attrNameLst>
                                      </p:cBhvr>
                                      <p:to>
                                        <p:strVal val="visible"/>
                                      </p:to>
                                    </p:set>
                                    <p:animEffect transition="in" filter="fade">
                                      <p:cBhvr>
                                        <p:cTn id="69" dur="1000"/>
                                        <p:tgtEl>
                                          <p:spTgt spid="189"/>
                                        </p:tgtEl>
                                      </p:cBhvr>
                                    </p:animEffect>
                                    <p:anim calcmode="lin" valueType="num">
                                      <p:cBhvr>
                                        <p:cTn id="70" dur="1000" fill="hold"/>
                                        <p:tgtEl>
                                          <p:spTgt spid="189"/>
                                        </p:tgtEl>
                                        <p:attrNameLst>
                                          <p:attrName>ppt_x</p:attrName>
                                        </p:attrNameLst>
                                      </p:cBhvr>
                                      <p:tavLst>
                                        <p:tav tm="0">
                                          <p:val>
                                            <p:strVal val="#ppt_x"/>
                                          </p:val>
                                        </p:tav>
                                        <p:tav tm="100000">
                                          <p:val>
                                            <p:strVal val="#ppt_x"/>
                                          </p:val>
                                        </p:tav>
                                      </p:tavLst>
                                    </p:anim>
                                    <p:anim calcmode="lin" valueType="num">
                                      <p:cBhvr>
                                        <p:cTn id="71"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90"/>
                                        </p:tgtEl>
                                        <p:attrNameLst>
                                          <p:attrName>style.visibility</p:attrName>
                                        </p:attrNameLst>
                                      </p:cBhvr>
                                      <p:to>
                                        <p:strVal val="visible"/>
                                      </p:to>
                                    </p:set>
                                    <p:animEffect transition="in" filter="wipe(left)">
                                      <p:cBhvr>
                                        <p:cTn id="76" dur="500"/>
                                        <p:tgtEl>
                                          <p:spTgt spid="190"/>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97"/>
                                        </p:tgtEl>
                                        <p:attrNameLst>
                                          <p:attrName>style.visibility</p:attrName>
                                        </p:attrNameLst>
                                      </p:cBhvr>
                                      <p:to>
                                        <p:strVal val="visible"/>
                                      </p:to>
                                    </p:set>
                                    <p:anim calcmode="lin" valueType="num">
                                      <p:cBhvr additive="base">
                                        <p:cTn id="81" dur="500" fill="hold"/>
                                        <p:tgtEl>
                                          <p:spTgt spid="197"/>
                                        </p:tgtEl>
                                        <p:attrNameLst>
                                          <p:attrName>ppt_x</p:attrName>
                                        </p:attrNameLst>
                                      </p:cBhvr>
                                      <p:tavLst>
                                        <p:tav tm="0">
                                          <p:val>
                                            <p:strVal val="#ppt_x"/>
                                          </p:val>
                                        </p:tav>
                                        <p:tav tm="100000">
                                          <p:val>
                                            <p:strVal val="#ppt_x"/>
                                          </p:val>
                                        </p:tav>
                                      </p:tavLst>
                                    </p:anim>
                                    <p:anim calcmode="lin" valueType="num">
                                      <p:cBhvr additive="base">
                                        <p:cTn id="82"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198"/>
                                        </p:tgtEl>
                                        <p:attrNameLst>
                                          <p:attrName>style.visibility</p:attrName>
                                        </p:attrNameLst>
                                      </p:cBhvr>
                                      <p:to>
                                        <p:strVal val="visible"/>
                                      </p:to>
                                    </p:set>
                                    <p:animEffect transition="in" filter="fade">
                                      <p:cBhvr>
                                        <p:cTn id="87" dur="1000"/>
                                        <p:tgtEl>
                                          <p:spTgt spid="198"/>
                                        </p:tgtEl>
                                      </p:cBhvr>
                                    </p:animEffect>
                                    <p:anim calcmode="lin" valueType="num">
                                      <p:cBhvr>
                                        <p:cTn id="88" dur="1000" fill="hold"/>
                                        <p:tgtEl>
                                          <p:spTgt spid="198"/>
                                        </p:tgtEl>
                                        <p:attrNameLst>
                                          <p:attrName>ppt_x</p:attrName>
                                        </p:attrNameLst>
                                      </p:cBhvr>
                                      <p:tavLst>
                                        <p:tav tm="0">
                                          <p:val>
                                            <p:strVal val="#ppt_x"/>
                                          </p:val>
                                        </p:tav>
                                        <p:tav tm="100000">
                                          <p:val>
                                            <p:strVal val="#ppt_x"/>
                                          </p:val>
                                        </p:tav>
                                      </p:tavLst>
                                    </p:anim>
                                    <p:anim calcmode="lin" valueType="num">
                                      <p:cBhvr>
                                        <p:cTn id="89" dur="1000" fill="hold"/>
                                        <p:tgtEl>
                                          <p:spTgt spid="198"/>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206"/>
                                        </p:tgtEl>
                                        <p:attrNameLst>
                                          <p:attrName>style.visibility</p:attrName>
                                        </p:attrNameLst>
                                      </p:cBhvr>
                                      <p:to>
                                        <p:strVal val="visible"/>
                                      </p:to>
                                    </p:set>
                                    <p:anim calcmode="lin" valueType="num">
                                      <p:cBhvr additive="base">
                                        <p:cTn id="94" dur="500" fill="hold"/>
                                        <p:tgtEl>
                                          <p:spTgt spid="206"/>
                                        </p:tgtEl>
                                        <p:attrNameLst>
                                          <p:attrName>ppt_x</p:attrName>
                                        </p:attrNameLst>
                                      </p:cBhvr>
                                      <p:tavLst>
                                        <p:tav tm="0">
                                          <p:val>
                                            <p:strVal val="#ppt_x"/>
                                          </p:val>
                                        </p:tav>
                                        <p:tav tm="100000">
                                          <p:val>
                                            <p:strVal val="#ppt_x"/>
                                          </p:val>
                                        </p:tav>
                                      </p:tavLst>
                                    </p:anim>
                                    <p:anim calcmode="lin" valueType="num">
                                      <p:cBhvr additive="base">
                                        <p:cTn id="95"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205"/>
                                        </p:tgtEl>
                                        <p:attrNameLst>
                                          <p:attrName>style.visibility</p:attrName>
                                        </p:attrNameLst>
                                      </p:cBhvr>
                                      <p:to>
                                        <p:strVal val="visible"/>
                                      </p:to>
                                    </p:set>
                                    <p:anim calcmode="lin" valueType="num">
                                      <p:cBhvr additive="base">
                                        <p:cTn id="100" dur="500" fill="hold"/>
                                        <p:tgtEl>
                                          <p:spTgt spid="205"/>
                                        </p:tgtEl>
                                        <p:attrNameLst>
                                          <p:attrName>ppt_x</p:attrName>
                                        </p:attrNameLst>
                                      </p:cBhvr>
                                      <p:tavLst>
                                        <p:tav tm="0">
                                          <p:val>
                                            <p:strVal val="#ppt_x"/>
                                          </p:val>
                                        </p:tav>
                                        <p:tav tm="100000">
                                          <p:val>
                                            <p:strVal val="#ppt_x"/>
                                          </p:val>
                                        </p:tav>
                                      </p:tavLst>
                                    </p:anim>
                                    <p:anim calcmode="lin" valueType="num">
                                      <p:cBhvr additive="base">
                                        <p:cTn id="101"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199"/>
                                        </p:tgtEl>
                                        <p:attrNameLst>
                                          <p:attrName>style.visibility</p:attrName>
                                        </p:attrNameLst>
                                      </p:cBhvr>
                                      <p:to>
                                        <p:strVal val="visible"/>
                                      </p:to>
                                    </p:set>
                                    <p:anim calcmode="lin" valueType="num">
                                      <p:cBhvr additive="base">
                                        <p:cTn id="106" dur="500" fill="hold"/>
                                        <p:tgtEl>
                                          <p:spTgt spid="199"/>
                                        </p:tgtEl>
                                        <p:attrNameLst>
                                          <p:attrName>ppt_x</p:attrName>
                                        </p:attrNameLst>
                                      </p:cBhvr>
                                      <p:tavLst>
                                        <p:tav tm="0">
                                          <p:val>
                                            <p:strVal val="#ppt_x"/>
                                          </p:val>
                                        </p:tav>
                                        <p:tav tm="100000">
                                          <p:val>
                                            <p:strVal val="#ppt_x"/>
                                          </p:val>
                                        </p:tav>
                                      </p:tavLst>
                                    </p:anim>
                                    <p:anim calcmode="lin" valueType="num">
                                      <p:cBhvr additive="base">
                                        <p:cTn id="107" dur="500" fill="hold"/>
                                        <p:tgtEl>
                                          <p:spTgt spid="199"/>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207"/>
                                        </p:tgtEl>
                                        <p:attrNameLst>
                                          <p:attrName>style.visibility</p:attrName>
                                        </p:attrNameLst>
                                      </p:cBhvr>
                                      <p:to>
                                        <p:strVal val="visible"/>
                                      </p:to>
                                    </p:set>
                                    <p:animEffect transition="in" filter="fade">
                                      <p:cBhvr>
                                        <p:cTn id="112" dur="1000"/>
                                        <p:tgtEl>
                                          <p:spTgt spid="207"/>
                                        </p:tgtEl>
                                      </p:cBhvr>
                                    </p:animEffect>
                                    <p:anim calcmode="lin" valueType="num">
                                      <p:cBhvr>
                                        <p:cTn id="113" dur="1000" fill="hold"/>
                                        <p:tgtEl>
                                          <p:spTgt spid="207"/>
                                        </p:tgtEl>
                                        <p:attrNameLst>
                                          <p:attrName>ppt_x</p:attrName>
                                        </p:attrNameLst>
                                      </p:cBhvr>
                                      <p:tavLst>
                                        <p:tav tm="0">
                                          <p:val>
                                            <p:strVal val="#ppt_x"/>
                                          </p:val>
                                        </p:tav>
                                        <p:tav tm="100000">
                                          <p:val>
                                            <p:strVal val="#ppt_x"/>
                                          </p:val>
                                        </p:tav>
                                      </p:tavLst>
                                    </p:anim>
                                    <p:anim calcmode="lin" valueType="num">
                                      <p:cBhvr>
                                        <p:cTn id="114" dur="1000" fill="hold"/>
                                        <p:tgtEl>
                                          <p:spTgt spid="207"/>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208"/>
                                        </p:tgtEl>
                                        <p:attrNameLst>
                                          <p:attrName>style.visibility</p:attrName>
                                        </p:attrNameLst>
                                      </p:cBhvr>
                                      <p:to>
                                        <p:strVal val="visible"/>
                                      </p:to>
                                    </p:set>
                                    <p:anim calcmode="lin" valueType="num">
                                      <p:cBhvr additive="base">
                                        <p:cTn id="119" dur="500" fill="hold"/>
                                        <p:tgtEl>
                                          <p:spTgt spid="208"/>
                                        </p:tgtEl>
                                        <p:attrNameLst>
                                          <p:attrName>ppt_x</p:attrName>
                                        </p:attrNameLst>
                                      </p:cBhvr>
                                      <p:tavLst>
                                        <p:tav tm="0">
                                          <p:val>
                                            <p:strVal val="#ppt_x"/>
                                          </p:val>
                                        </p:tav>
                                        <p:tav tm="100000">
                                          <p:val>
                                            <p:strVal val="#ppt_x"/>
                                          </p:val>
                                        </p:tav>
                                      </p:tavLst>
                                    </p:anim>
                                    <p:anim calcmode="lin" valueType="num">
                                      <p:cBhvr additive="base">
                                        <p:cTn id="120" dur="500" fill="hold"/>
                                        <p:tgtEl>
                                          <p:spTgt spid="208"/>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nodeType="clickEffect">
                                  <p:stCondLst>
                                    <p:cond delay="0"/>
                                  </p:stCondLst>
                                  <p:childTnLst>
                                    <p:set>
                                      <p:cBhvr>
                                        <p:cTn id="124" dur="1" fill="hold">
                                          <p:stCondLst>
                                            <p:cond delay="0"/>
                                          </p:stCondLst>
                                        </p:cTn>
                                        <p:tgtEl>
                                          <p:spTgt spid="204"/>
                                        </p:tgtEl>
                                        <p:attrNameLst>
                                          <p:attrName>style.visibility</p:attrName>
                                        </p:attrNameLst>
                                      </p:cBhvr>
                                      <p:to>
                                        <p:strVal val="visible"/>
                                      </p:to>
                                    </p:set>
                                    <p:animEffect transition="in" filter="fade">
                                      <p:cBhvr>
                                        <p:cTn id="125" dur="1000"/>
                                        <p:tgtEl>
                                          <p:spTgt spid="204"/>
                                        </p:tgtEl>
                                      </p:cBhvr>
                                    </p:animEffect>
                                    <p:anim calcmode="lin" valueType="num">
                                      <p:cBhvr>
                                        <p:cTn id="126" dur="1000" fill="hold"/>
                                        <p:tgtEl>
                                          <p:spTgt spid="204"/>
                                        </p:tgtEl>
                                        <p:attrNameLst>
                                          <p:attrName>ppt_x</p:attrName>
                                        </p:attrNameLst>
                                      </p:cBhvr>
                                      <p:tavLst>
                                        <p:tav tm="0">
                                          <p:val>
                                            <p:strVal val="#ppt_x"/>
                                          </p:val>
                                        </p:tav>
                                        <p:tav tm="100000">
                                          <p:val>
                                            <p:strVal val="#ppt_x"/>
                                          </p:val>
                                        </p:tav>
                                      </p:tavLst>
                                    </p:anim>
                                    <p:anim calcmode="lin" valueType="num">
                                      <p:cBhvr>
                                        <p:cTn id="127" dur="1000" fill="hold"/>
                                        <p:tgtEl>
                                          <p:spTgt spid="204"/>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209"/>
                                        </p:tgtEl>
                                        <p:attrNameLst>
                                          <p:attrName>style.visibility</p:attrName>
                                        </p:attrNameLst>
                                      </p:cBhvr>
                                      <p:to>
                                        <p:strVal val="visible"/>
                                      </p:to>
                                    </p:set>
                                    <p:anim calcmode="lin" valueType="num">
                                      <p:cBhvr additive="base">
                                        <p:cTn id="132" dur="500" fill="hold"/>
                                        <p:tgtEl>
                                          <p:spTgt spid="209"/>
                                        </p:tgtEl>
                                        <p:attrNameLst>
                                          <p:attrName>ppt_x</p:attrName>
                                        </p:attrNameLst>
                                      </p:cBhvr>
                                      <p:tavLst>
                                        <p:tav tm="0">
                                          <p:val>
                                            <p:strVal val="#ppt_x"/>
                                          </p:val>
                                        </p:tav>
                                        <p:tav tm="100000">
                                          <p:val>
                                            <p:strVal val="#ppt_x"/>
                                          </p:val>
                                        </p:tav>
                                      </p:tavLst>
                                    </p:anim>
                                    <p:anim calcmode="lin" valueType="num">
                                      <p:cBhvr additive="base">
                                        <p:cTn id="133" dur="500" fill="hold"/>
                                        <p:tgtEl>
                                          <p:spTgt spid="209"/>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nodeType="clickEffect">
                                  <p:stCondLst>
                                    <p:cond delay="0"/>
                                  </p:stCondLst>
                                  <p:childTnLst>
                                    <p:set>
                                      <p:cBhvr>
                                        <p:cTn id="137" dur="1" fill="hold">
                                          <p:stCondLst>
                                            <p:cond delay="0"/>
                                          </p:stCondLst>
                                        </p:cTn>
                                        <p:tgtEl>
                                          <p:spTgt spid="237"/>
                                        </p:tgtEl>
                                        <p:attrNameLst>
                                          <p:attrName>style.visibility</p:attrName>
                                        </p:attrNameLst>
                                      </p:cBhvr>
                                      <p:to>
                                        <p:strVal val="visible"/>
                                      </p:to>
                                    </p:set>
                                    <p:anim calcmode="lin" valueType="num">
                                      <p:cBhvr additive="base">
                                        <p:cTn id="138" dur="500" fill="hold"/>
                                        <p:tgtEl>
                                          <p:spTgt spid="237"/>
                                        </p:tgtEl>
                                        <p:attrNameLst>
                                          <p:attrName>ppt_x</p:attrName>
                                        </p:attrNameLst>
                                      </p:cBhvr>
                                      <p:tavLst>
                                        <p:tav tm="0">
                                          <p:val>
                                            <p:strVal val="#ppt_x"/>
                                          </p:val>
                                        </p:tav>
                                        <p:tav tm="100000">
                                          <p:val>
                                            <p:strVal val="#ppt_x"/>
                                          </p:val>
                                        </p:tav>
                                      </p:tavLst>
                                    </p:anim>
                                    <p:anim calcmode="lin" valueType="num">
                                      <p:cBhvr additive="base">
                                        <p:cTn id="139" dur="500" fill="hold"/>
                                        <p:tgtEl>
                                          <p:spTgt spid="237"/>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240"/>
                                        </p:tgtEl>
                                        <p:attrNameLst>
                                          <p:attrName>style.visibility</p:attrName>
                                        </p:attrNameLst>
                                      </p:cBhvr>
                                      <p:to>
                                        <p:strVal val="visible"/>
                                      </p:to>
                                    </p:set>
                                    <p:anim calcmode="lin" valueType="num">
                                      <p:cBhvr additive="base">
                                        <p:cTn id="144" dur="500" fill="hold"/>
                                        <p:tgtEl>
                                          <p:spTgt spid="240"/>
                                        </p:tgtEl>
                                        <p:attrNameLst>
                                          <p:attrName>ppt_x</p:attrName>
                                        </p:attrNameLst>
                                      </p:cBhvr>
                                      <p:tavLst>
                                        <p:tav tm="0">
                                          <p:val>
                                            <p:strVal val="#ppt_x"/>
                                          </p:val>
                                        </p:tav>
                                        <p:tav tm="100000">
                                          <p:val>
                                            <p:strVal val="#ppt_x"/>
                                          </p:val>
                                        </p:tav>
                                      </p:tavLst>
                                    </p:anim>
                                    <p:anim calcmode="lin" valueType="num">
                                      <p:cBhvr additive="base">
                                        <p:cTn id="145" dur="500" fill="hold"/>
                                        <p:tgtEl>
                                          <p:spTgt spid="240"/>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nodeType="clickEffect">
                                  <p:stCondLst>
                                    <p:cond delay="0"/>
                                  </p:stCondLst>
                                  <p:childTnLst>
                                    <p:set>
                                      <p:cBhvr>
                                        <p:cTn id="149" dur="1" fill="hold">
                                          <p:stCondLst>
                                            <p:cond delay="0"/>
                                          </p:stCondLst>
                                        </p:cTn>
                                        <p:tgtEl>
                                          <p:spTgt spid="243"/>
                                        </p:tgtEl>
                                        <p:attrNameLst>
                                          <p:attrName>style.visibility</p:attrName>
                                        </p:attrNameLst>
                                      </p:cBhvr>
                                      <p:to>
                                        <p:strVal val="visible"/>
                                      </p:to>
                                    </p:set>
                                    <p:animEffect transition="in" filter="fade">
                                      <p:cBhvr>
                                        <p:cTn id="150" dur="1000"/>
                                        <p:tgtEl>
                                          <p:spTgt spid="243"/>
                                        </p:tgtEl>
                                      </p:cBhvr>
                                    </p:animEffect>
                                    <p:anim calcmode="lin" valueType="num">
                                      <p:cBhvr>
                                        <p:cTn id="151" dur="1000" fill="hold"/>
                                        <p:tgtEl>
                                          <p:spTgt spid="243"/>
                                        </p:tgtEl>
                                        <p:attrNameLst>
                                          <p:attrName>ppt_x</p:attrName>
                                        </p:attrNameLst>
                                      </p:cBhvr>
                                      <p:tavLst>
                                        <p:tav tm="0">
                                          <p:val>
                                            <p:strVal val="#ppt_x"/>
                                          </p:val>
                                        </p:tav>
                                        <p:tav tm="100000">
                                          <p:val>
                                            <p:strVal val="#ppt_x"/>
                                          </p:val>
                                        </p:tav>
                                      </p:tavLst>
                                    </p:anim>
                                    <p:anim calcmode="lin" valueType="num">
                                      <p:cBhvr>
                                        <p:cTn id="152" dur="1000" fill="hold"/>
                                        <p:tgtEl>
                                          <p:spTgt spid="243"/>
                                        </p:tgtEl>
                                        <p:attrNameLst>
                                          <p:attrName>ppt_y</p:attrName>
                                        </p:attrNameLst>
                                      </p:cBhvr>
                                      <p:tavLst>
                                        <p:tav tm="0">
                                          <p:val>
                                            <p:strVal val="#ppt_y+.1"/>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244"/>
                                        </p:tgtEl>
                                        <p:attrNameLst>
                                          <p:attrName>style.visibility</p:attrName>
                                        </p:attrNameLst>
                                      </p:cBhvr>
                                      <p:to>
                                        <p:strVal val="visible"/>
                                      </p:to>
                                    </p:set>
                                    <p:anim calcmode="lin" valueType="num">
                                      <p:cBhvr additive="base">
                                        <p:cTn id="157" dur="500" fill="hold"/>
                                        <p:tgtEl>
                                          <p:spTgt spid="244"/>
                                        </p:tgtEl>
                                        <p:attrNameLst>
                                          <p:attrName>ppt_x</p:attrName>
                                        </p:attrNameLst>
                                      </p:cBhvr>
                                      <p:tavLst>
                                        <p:tav tm="0">
                                          <p:val>
                                            <p:strVal val="#ppt_x"/>
                                          </p:val>
                                        </p:tav>
                                        <p:tav tm="100000">
                                          <p:val>
                                            <p:strVal val="#ppt_x"/>
                                          </p:val>
                                        </p:tav>
                                      </p:tavLst>
                                    </p:anim>
                                    <p:anim calcmode="lin" valueType="num">
                                      <p:cBhvr additive="base">
                                        <p:cTn id="158" dur="500" fill="hold"/>
                                        <p:tgtEl>
                                          <p:spTgt spid="244"/>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245"/>
                                        </p:tgtEl>
                                        <p:attrNameLst>
                                          <p:attrName>style.visibility</p:attrName>
                                        </p:attrNameLst>
                                      </p:cBhvr>
                                      <p:to>
                                        <p:strVal val="visible"/>
                                      </p:to>
                                    </p:set>
                                    <p:anim calcmode="lin" valueType="num">
                                      <p:cBhvr additive="base">
                                        <p:cTn id="163" dur="500" fill="hold"/>
                                        <p:tgtEl>
                                          <p:spTgt spid="245"/>
                                        </p:tgtEl>
                                        <p:attrNameLst>
                                          <p:attrName>ppt_x</p:attrName>
                                        </p:attrNameLst>
                                      </p:cBhvr>
                                      <p:tavLst>
                                        <p:tav tm="0">
                                          <p:val>
                                            <p:strVal val="#ppt_x"/>
                                          </p:val>
                                        </p:tav>
                                        <p:tav tm="100000">
                                          <p:val>
                                            <p:strVal val="#ppt_x"/>
                                          </p:val>
                                        </p:tav>
                                      </p:tavLst>
                                    </p:anim>
                                    <p:anim calcmode="lin" valueType="num">
                                      <p:cBhvr additive="base">
                                        <p:cTn id="164" dur="500" fill="hold"/>
                                        <p:tgtEl>
                                          <p:spTgt spid="245"/>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246"/>
                                        </p:tgtEl>
                                        <p:attrNameLst>
                                          <p:attrName>style.visibility</p:attrName>
                                        </p:attrNameLst>
                                      </p:cBhvr>
                                      <p:to>
                                        <p:strVal val="visible"/>
                                      </p:to>
                                    </p:set>
                                    <p:anim calcmode="lin" valueType="num">
                                      <p:cBhvr additive="base">
                                        <p:cTn id="169" dur="500" fill="hold"/>
                                        <p:tgtEl>
                                          <p:spTgt spid="246"/>
                                        </p:tgtEl>
                                        <p:attrNameLst>
                                          <p:attrName>ppt_x</p:attrName>
                                        </p:attrNameLst>
                                      </p:cBhvr>
                                      <p:tavLst>
                                        <p:tav tm="0">
                                          <p:val>
                                            <p:strVal val="#ppt_x"/>
                                          </p:val>
                                        </p:tav>
                                        <p:tav tm="100000">
                                          <p:val>
                                            <p:strVal val="#ppt_x"/>
                                          </p:val>
                                        </p:tav>
                                      </p:tavLst>
                                    </p:anim>
                                    <p:anim calcmode="lin" valueType="num">
                                      <p:cBhvr additive="base">
                                        <p:cTn id="170" dur="500" fill="hold"/>
                                        <p:tgtEl>
                                          <p:spTgt spid="246"/>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247"/>
                                        </p:tgtEl>
                                        <p:attrNameLst>
                                          <p:attrName>style.visibility</p:attrName>
                                        </p:attrNameLst>
                                      </p:cBhvr>
                                      <p:to>
                                        <p:strVal val="visible"/>
                                      </p:to>
                                    </p:set>
                                    <p:animEffect transition="in" filter="fade">
                                      <p:cBhvr>
                                        <p:cTn id="175" dur="1000"/>
                                        <p:tgtEl>
                                          <p:spTgt spid="247"/>
                                        </p:tgtEl>
                                      </p:cBhvr>
                                    </p:animEffect>
                                    <p:anim calcmode="lin" valueType="num">
                                      <p:cBhvr>
                                        <p:cTn id="176" dur="1000" fill="hold"/>
                                        <p:tgtEl>
                                          <p:spTgt spid="247"/>
                                        </p:tgtEl>
                                        <p:attrNameLst>
                                          <p:attrName>ppt_x</p:attrName>
                                        </p:attrNameLst>
                                      </p:cBhvr>
                                      <p:tavLst>
                                        <p:tav tm="0">
                                          <p:val>
                                            <p:strVal val="#ppt_x"/>
                                          </p:val>
                                        </p:tav>
                                        <p:tav tm="100000">
                                          <p:val>
                                            <p:strVal val="#ppt_x"/>
                                          </p:val>
                                        </p:tav>
                                      </p:tavLst>
                                    </p:anim>
                                    <p:anim calcmode="lin" valueType="num">
                                      <p:cBhvr>
                                        <p:cTn id="177" dur="1000" fill="hold"/>
                                        <p:tgtEl>
                                          <p:spTgt spid="247"/>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248"/>
                                        </p:tgtEl>
                                        <p:attrNameLst>
                                          <p:attrName>style.visibility</p:attrName>
                                        </p:attrNameLst>
                                      </p:cBhvr>
                                      <p:to>
                                        <p:strVal val="visible"/>
                                      </p:to>
                                    </p:set>
                                    <p:animEffect transition="in" filter="fade">
                                      <p:cBhvr>
                                        <p:cTn id="182" dur="1000"/>
                                        <p:tgtEl>
                                          <p:spTgt spid="248"/>
                                        </p:tgtEl>
                                      </p:cBhvr>
                                    </p:animEffect>
                                    <p:anim calcmode="lin" valueType="num">
                                      <p:cBhvr>
                                        <p:cTn id="183" dur="1000" fill="hold"/>
                                        <p:tgtEl>
                                          <p:spTgt spid="248"/>
                                        </p:tgtEl>
                                        <p:attrNameLst>
                                          <p:attrName>ppt_x</p:attrName>
                                        </p:attrNameLst>
                                      </p:cBhvr>
                                      <p:tavLst>
                                        <p:tav tm="0">
                                          <p:val>
                                            <p:strVal val="#ppt_x"/>
                                          </p:val>
                                        </p:tav>
                                        <p:tav tm="100000">
                                          <p:val>
                                            <p:strVal val="#ppt_x"/>
                                          </p:val>
                                        </p:tav>
                                      </p:tavLst>
                                    </p:anim>
                                    <p:anim calcmode="lin" valueType="num">
                                      <p:cBhvr>
                                        <p:cTn id="184"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nodeType="clickEffect">
                                  <p:stCondLst>
                                    <p:cond delay="0"/>
                                  </p:stCondLst>
                                  <p:childTnLst>
                                    <p:set>
                                      <p:cBhvr>
                                        <p:cTn id="188" dur="1" fill="hold">
                                          <p:stCondLst>
                                            <p:cond delay="0"/>
                                          </p:stCondLst>
                                        </p:cTn>
                                        <p:tgtEl>
                                          <p:spTgt spid="249"/>
                                        </p:tgtEl>
                                        <p:attrNameLst>
                                          <p:attrName>style.visibility</p:attrName>
                                        </p:attrNameLst>
                                      </p:cBhvr>
                                      <p:to>
                                        <p:strVal val="visible"/>
                                      </p:to>
                                    </p:set>
                                    <p:animEffect transition="in" filter="fade">
                                      <p:cBhvr>
                                        <p:cTn id="189" dur="1000"/>
                                        <p:tgtEl>
                                          <p:spTgt spid="249"/>
                                        </p:tgtEl>
                                      </p:cBhvr>
                                    </p:animEffect>
                                    <p:anim calcmode="lin" valueType="num">
                                      <p:cBhvr>
                                        <p:cTn id="190" dur="1000" fill="hold"/>
                                        <p:tgtEl>
                                          <p:spTgt spid="249"/>
                                        </p:tgtEl>
                                        <p:attrNameLst>
                                          <p:attrName>ppt_x</p:attrName>
                                        </p:attrNameLst>
                                      </p:cBhvr>
                                      <p:tavLst>
                                        <p:tav tm="0">
                                          <p:val>
                                            <p:strVal val="#ppt_x"/>
                                          </p:val>
                                        </p:tav>
                                        <p:tav tm="100000">
                                          <p:val>
                                            <p:strVal val="#ppt_x"/>
                                          </p:val>
                                        </p:tav>
                                      </p:tavLst>
                                    </p:anim>
                                    <p:anim calcmode="lin" valueType="num">
                                      <p:cBhvr>
                                        <p:cTn id="191" dur="1000" fill="hold"/>
                                        <p:tgtEl>
                                          <p:spTgt spid="249"/>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250"/>
                                        </p:tgtEl>
                                        <p:attrNameLst>
                                          <p:attrName>style.visibility</p:attrName>
                                        </p:attrNameLst>
                                      </p:cBhvr>
                                      <p:to>
                                        <p:strVal val="visible"/>
                                      </p:to>
                                    </p:set>
                                    <p:anim calcmode="lin" valueType="num">
                                      <p:cBhvr additive="base">
                                        <p:cTn id="196" dur="500" fill="hold"/>
                                        <p:tgtEl>
                                          <p:spTgt spid="250"/>
                                        </p:tgtEl>
                                        <p:attrNameLst>
                                          <p:attrName>ppt_x</p:attrName>
                                        </p:attrNameLst>
                                      </p:cBhvr>
                                      <p:tavLst>
                                        <p:tav tm="0">
                                          <p:val>
                                            <p:strVal val="#ppt_x"/>
                                          </p:val>
                                        </p:tav>
                                        <p:tav tm="100000">
                                          <p:val>
                                            <p:strVal val="#ppt_x"/>
                                          </p:val>
                                        </p:tav>
                                      </p:tavLst>
                                    </p:anim>
                                    <p:anim calcmode="lin" valueType="num">
                                      <p:cBhvr additive="base">
                                        <p:cTn id="197" dur="500" fill="hold"/>
                                        <p:tgtEl>
                                          <p:spTgt spid="250"/>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 presetClass="entr" presetSubtype="4" fill="hold" grpId="0" nodeType="clickEffect">
                                  <p:stCondLst>
                                    <p:cond delay="0"/>
                                  </p:stCondLst>
                                  <p:childTnLst>
                                    <p:set>
                                      <p:cBhvr>
                                        <p:cTn id="201" dur="1" fill="hold">
                                          <p:stCondLst>
                                            <p:cond delay="0"/>
                                          </p:stCondLst>
                                        </p:cTn>
                                        <p:tgtEl>
                                          <p:spTgt spid="251"/>
                                        </p:tgtEl>
                                        <p:attrNameLst>
                                          <p:attrName>style.visibility</p:attrName>
                                        </p:attrNameLst>
                                      </p:cBhvr>
                                      <p:to>
                                        <p:strVal val="visible"/>
                                      </p:to>
                                    </p:set>
                                    <p:anim calcmode="lin" valueType="num">
                                      <p:cBhvr additive="base">
                                        <p:cTn id="202" dur="500" fill="hold"/>
                                        <p:tgtEl>
                                          <p:spTgt spid="251"/>
                                        </p:tgtEl>
                                        <p:attrNameLst>
                                          <p:attrName>ppt_x</p:attrName>
                                        </p:attrNameLst>
                                      </p:cBhvr>
                                      <p:tavLst>
                                        <p:tav tm="0">
                                          <p:val>
                                            <p:strVal val="#ppt_x"/>
                                          </p:val>
                                        </p:tav>
                                        <p:tav tm="100000">
                                          <p:val>
                                            <p:strVal val="#ppt_x"/>
                                          </p:val>
                                        </p:tav>
                                      </p:tavLst>
                                    </p:anim>
                                    <p:anim calcmode="lin" valueType="num">
                                      <p:cBhvr additive="base">
                                        <p:cTn id="203" dur="500" fill="hold"/>
                                        <p:tgtEl>
                                          <p:spTgt spid="251"/>
                                        </p:tgtEl>
                                        <p:attrNameLst>
                                          <p:attrName>ppt_y</p:attrName>
                                        </p:attrNameLst>
                                      </p:cBhvr>
                                      <p:tavLst>
                                        <p:tav tm="0">
                                          <p:val>
                                            <p:strVal val="1+#ppt_h/2"/>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2" presetClass="entr" presetSubtype="4" fill="hold" grpId="0" nodeType="clickEffect">
                                  <p:stCondLst>
                                    <p:cond delay="0"/>
                                  </p:stCondLst>
                                  <p:childTnLst>
                                    <p:set>
                                      <p:cBhvr>
                                        <p:cTn id="207" dur="1" fill="hold">
                                          <p:stCondLst>
                                            <p:cond delay="0"/>
                                          </p:stCondLst>
                                        </p:cTn>
                                        <p:tgtEl>
                                          <p:spTgt spid="252"/>
                                        </p:tgtEl>
                                        <p:attrNameLst>
                                          <p:attrName>style.visibility</p:attrName>
                                        </p:attrNameLst>
                                      </p:cBhvr>
                                      <p:to>
                                        <p:strVal val="visible"/>
                                      </p:to>
                                    </p:set>
                                    <p:anim calcmode="lin" valueType="num">
                                      <p:cBhvr additive="base">
                                        <p:cTn id="208" dur="500" fill="hold"/>
                                        <p:tgtEl>
                                          <p:spTgt spid="252"/>
                                        </p:tgtEl>
                                        <p:attrNameLst>
                                          <p:attrName>ppt_x</p:attrName>
                                        </p:attrNameLst>
                                      </p:cBhvr>
                                      <p:tavLst>
                                        <p:tav tm="0">
                                          <p:val>
                                            <p:strVal val="#ppt_x"/>
                                          </p:val>
                                        </p:tav>
                                        <p:tav tm="100000">
                                          <p:val>
                                            <p:strVal val="#ppt_x"/>
                                          </p:val>
                                        </p:tav>
                                      </p:tavLst>
                                    </p:anim>
                                    <p:anim calcmode="lin" valueType="num">
                                      <p:cBhvr additive="base">
                                        <p:cTn id="209" dur="500" fill="hold"/>
                                        <p:tgtEl>
                                          <p:spTgt spid="252"/>
                                        </p:tgtEl>
                                        <p:attrNameLst>
                                          <p:attrName>ppt_y</p:attrName>
                                        </p:attrNameLst>
                                      </p:cBhvr>
                                      <p:tavLst>
                                        <p:tav tm="0">
                                          <p:val>
                                            <p:strVal val="1+#ppt_h/2"/>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42" presetClass="entr" presetSubtype="0" fill="hold" nodeType="clickEffect">
                                  <p:stCondLst>
                                    <p:cond delay="0"/>
                                  </p:stCondLst>
                                  <p:childTnLst>
                                    <p:set>
                                      <p:cBhvr>
                                        <p:cTn id="213" dur="1" fill="hold">
                                          <p:stCondLst>
                                            <p:cond delay="0"/>
                                          </p:stCondLst>
                                        </p:cTn>
                                        <p:tgtEl>
                                          <p:spTgt spid="253"/>
                                        </p:tgtEl>
                                        <p:attrNameLst>
                                          <p:attrName>style.visibility</p:attrName>
                                        </p:attrNameLst>
                                      </p:cBhvr>
                                      <p:to>
                                        <p:strVal val="visible"/>
                                      </p:to>
                                    </p:set>
                                    <p:animEffect transition="in" filter="fade">
                                      <p:cBhvr>
                                        <p:cTn id="214" dur="1000"/>
                                        <p:tgtEl>
                                          <p:spTgt spid="253"/>
                                        </p:tgtEl>
                                      </p:cBhvr>
                                    </p:animEffect>
                                    <p:anim calcmode="lin" valueType="num">
                                      <p:cBhvr>
                                        <p:cTn id="215" dur="1000" fill="hold"/>
                                        <p:tgtEl>
                                          <p:spTgt spid="253"/>
                                        </p:tgtEl>
                                        <p:attrNameLst>
                                          <p:attrName>ppt_x</p:attrName>
                                        </p:attrNameLst>
                                      </p:cBhvr>
                                      <p:tavLst>
                                        <p:tav tm="0">
                                          <p:val>
                                            <p:strVal val="#ppt_x"/>
                                          </p:val>
                                        </p:tav>
                                        <p:tav tm="100000">
                                          <p:val>
                                            <p:strVal val="#ppt_x"/>
                                          </p:val>
                                        </p:tav>
                                      </p:tavLst>
                                    </p:anim>
                                    <p:anim calcmode="lin" valueType="num">
                                      <p:cBhvr>
                                        <p:cTn id="216" dur="1000" fill="hold"/>
                                        <p:tgtEl>
                                          <p:spTgt spid="253"/>
                                        </p:tgtEl>
                                        <p:attrNameLst>
                                          <p:attrName>ppt_y</p:attrName>
                                        </p:attrNameLst>
                                      </p:cBhvr>
                                      <p:tavLst>
                                        <p:tav tm="0">
                                          <p:val>
                                            <p:strVal val="#ppt_y+.1"/>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254"/>
                                        </p:tgtEl>
                                        <p:attrNameLst>
                                          <p:attrName>style.visibility</p:attrName>
                                        </p:attrNameLst>
                                      </p:cBhvr>
                                      <p:to>
                                        <p:strVal val="visible"/>
                                      </p:to>
                                    </p:set>
                                    <p:anim calcmode="lin" valueType="num">
                                      <p:cBhvr additive="base">
                                        <p:cTn id="221" dur="500" fill="hold"/>
                                        <p:tgtEl>
                                          <p:spTgt spid="254"/>
                                        </p:tgtEl>
                                        <p:attrNameLst>
                                          <p:attrName>ppt_x</p:attrName>
                                        </p:attrNameLst>
                                      </p:cBhvr>
                                      <p:tavLst>
                                        <p:tav tm="0">
                                          <p:val>
                                            <p:strVal val="#ppt_x"/>
                                          </p:val>
                                        </p:tav>
                                        <p:tav tm="100000">
                                          <p:val>
                                            <p:strVal val="#ppt_x"/>
                                          </p:val>
                                        </p:tav>
                                      </p:tavLst>
                                    </p:anim>
                                    <p:anim calcmode="lin" valueType="num">
                                      <p:cBhvr additive="base">
                                        <p:cTn id="222" dur="500" fill="hold"/>
                                        <p:tgtEl>
                                          <p:spTgt spid="254"/>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2" presetClass="entr" presetSubtype="4" fill="hold" grpId="0" nodeType="clickEffect">
                                  <p:stCondLst>
                                    <p:cond delay="0"/>
                                  </p:stCondLst>
                                  <p:childTnLst>
                                    <p:set>
                                      <p:cBhvr>
                                        <p:cTn id="226" dur="1" fill="hold">
                                          <p:stCondLst>
                                            <p:cond delay="0"/>
                                          </p:stCondLst>
                                        </p:cTn>
                                        <p:tgtEl>
                                          <p:spTgt spid="255"/>
                                        </p:tgtEl>
                                        <p:attrNameLst>
                                          <p:attrName>style.visibility</p:attrName>
                                        </p:attrNameLst>
                                      </p:cBhvr>
                                      <p:to>
                                        <p:strVal val="visible"/>
                                      </p:to>
                                    </p:set>
                                    <p:anim calcmode="lin" valueType="num">
                                      <p:cBhvr additive="base">
                                        <p:cTn id="227" dur="500" fill="hold"/>
                                        <p:tgtEl>
                                          <p:spTgt spid="255"/>
                                        </p:tgtEl>
                                        <p:attrNameLst>
                                          <p:attrName>ppt_x</p:attrName>
                                        </p:attrNameLst>
                                      </p:cBhvr>
                                      <p:tavLst>
                                        <p:tav tm="0">
                                          <p:val>
                                            <p:strVal val="#ppt_x"/>
                                          </p:val>
                                        </p:tav>
                                        <p:tav tm="100000">
                                          <p:val>
                                            <p:strVal val="#ppt_x"/>
                                          </p:val>
                                        </p:tav>
                                      </p:tavLst>
                                    </p:anim>
                                    <p:anim calcmode="lin" valueType="num">
                                      <p:cBhvr additive="base">
                                        <p:cTn id="228" dur="500" fill="hold"/>
                                        <p:tgtEl>
                                          <p:spTgt spid="255"/>
                                        </p:tgtEl>
                                        <p:attrNameLst>
                                          <p:attrName>ppt_y</p:attrName>
                                        </p:attrNameLst>
                                      </p:cBhvr>
                                      <p:tavLst>
                                        <p:tav tm="0">
                                          <p:val>
                                            <p:strVal val="1+#ppt_h/2"/>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2" presetClass="entr" presetSubtype="4" fill="hold" grpId="0" nodeType="clickEffect">
                                  <p:stCondLst>
                                    <p:cond delay="0"/>
                                  </p:stCondLst>
                                  <p:childTnLst>
                                    <p:set>
                                      <p:cBhvr>
                                        <p:cTn id="232" dur="1" fill="hold">
                                          <p:stCondLst>
                                            <p:cond delay="0"/>
                                          </p:stCondLst>
                                        </p:cTn>
                                        <p:tgtEl>
                                          <p:spTgt spid="256"/>
                                        </p:tgtEl>
                                        <p:attrNameLst>
                                          <p:attrName>style.visibility</p:attrName>
                                        </p:attrNameLst>
                                      </p:cBhvr>
                                      <p:to>
                                        <p:strVal val="visible"/>
                                      </p:to>
                                    </p:set>
                                    <p:anim calcmode="lin" valueType="num">
                                      <p:cBhvr additive="base">
                                        <p:cTn id="233" dur="500" fill="hold"/>
                                        <p:tgtEl>
                                          <p:spTgt spid="256"/>
                                        </p:tgtEl>
                                        <p:attrNameLst>
                                          <p:attrName>ppt_x</p:attrName>
                                        </p:attrNameLst>
                                      </p:cBhvr>
                                      <p:tavLst>
                                        <p:tav tm="0">
                                          <p:val>
                                            <p:strVal val="#ppt_x"/>
                                          </p:val>
                                        </p:tav>
                                        <p:tav tm="100000">
                                          <p:val>
                                            <p:strVal val="#ppt_x"/>
                                          </p:val>
                                        </p:tav>
                                      </p:tavLst>
                                    </p:anim>
                                    <p:anim calcmode="lin" valueType="num">
                                      <p:cBhvr additive="base">
                                        <p:cTn id="234" dur="500" fill="hold"/>
                                        <p:tgtEl>
                                          <p:spTgt spid="256"/>
                                        </p:tgtEl>
                                        <p:attrNameLst>
                                          <p:attrName>ppt_y</p:attrName>
                                        </p:attrNameLst>
                                      </p:cBhvr>
                                      <p:tavLst>
                                        <p:tav tm="0">
                                          <p:val>
                                            <p:strVal val="1+#ppt_h/2"/>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42" presetClass="entr" presetSubtype="0" fill="hold" nodeType="clickEffect">
                                  <p:stCondLst>
                                    <p:cond delay="0"/>
                                  </p:stCondLst>
                                  <p:childTnLst>
                                    <p:set>
                                      <p:cBhvr>
                                        <p:cTn id="238" dur="1" fill="hold">
                                          <p:stCondLst>
                                            <p:cond delay="0"/>
                                          </p:stCondLst>
                                        </p:cTn>
                                        <p:tgtEl>
                                          <p:spTgt spid="257"/>
                                        </p:tgtEl>
                                        <p:attrNameLst>
                                          <p:attrName>style.visibility</p:attrName>
                                        </p:attrNameLst>
                                      </p:cBhvr>
                                      <p:to>
                                        <p:strVal val="visible"/>
                                      </p:to>
                                    </p:set>
                                    <p:animEffect transition="in" filter="fade">
                                      <p:cBhvr>
                                        <p:cTn id="239" dur="1000"/>
                                        <p:tgtEl>
                                          <p:spTgt spid="257"/>
                                        </p:tgtEl>
                                      </p:cBhvr>
                                    </p:animEffect>
                                    <p:anim calcmode="lin" valueType="num">
                                      <p:cBhvr>
                                        <p:cTn id="240" dur="1000" fill="hold"/>
                                        <p:tgtEl>
                                          <p:spTgt spid="257"/>
                                        </p:tgtEl>
                                        <p:attrNameLst>
                                          <p:attrName>ppt_x</p:attrName>
                                        </p:attrNameLst>
                                      </p:cBhvr>
                                      <p:tavLst>
                                        <p:tav tm="0">
                                          <p:val>
                                            <p:strVal val="#ppt_x"/>
                                          </p:val>
                                        </p:tav>
                                        <p:tav tm="100000">
                                          <p:val>
                                            <p:strVal val="#ppt_x"/>
                                          </p:val>
                                        </p:tav>
                                      </p:tavLst>
                                    </p:anim>
                                    <p:anim calcmode="lin" valueType="num">
                                      <p:cBhvr>
                                        <p:cTn id="241" dur="1000" fill="hold"/>
                                        <p:tgtEl>
                                          <p:spTgt spid="257"/>
                                        </p:tgtEl>
                                        <p:attrNameLst>
                                          <p:attrName>ppt_y</p:attrName>
                                        </p:attrNameLst>
                                      </p:cBhvr>
                                      <p:tavLst>
                                        <p:tav tm="0">
                                          <p:val>
                                            <p:strVal val="#ppt_y+.1"/>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45" presetClass="entr" presetSubtype="0" fill="hold" grpId="0" nodeType="clickEffect">
                                  <p:stCondLst>
                                    <p:cond delay="0"/>
                                  </p:stCondLst>
                                  <p:childTnLst>
                                    <p:set>
                                      <p:cBhvr>
                                        <p:cTn id="245" dur="1" fill="hold">
                                          <p:stCondLst>
                                            <p:cond delay="0"/>
                                          </p:stCondLst>
                                        </p:cTn>
                                        <p:tgtEl>
                                          <p:spTgt spid="258"/>
                                        </p:tgtEl>
                                        <p:attrNameLst>
                                          <p:attrName>style.visibility</p:attrName>
                                        </p:attrNameLst>
                                      </p:cBhvr>
                                      <p:to>
                                        <p:strVal val="visible"/>
                                      </p:to>
                                    </p:set>
                                    <p:animEffect transition="in" filter="fade">
                                      <p:cBhvr>
                                        <p:cTn id="246" dur="2000"/>
                                        <p:tgtEl>
                                          <p:spTgt spid="258"/>
                                        </p:tgtEl>
                                      </p:cBhvr>
                                    </p:animEffect>
                                    <p:anim calcmode="lin" valueType="num">
                                      <p:cBhvr>
                                        <p:cTn id="247" dur="2000" fill="hold"/>
                                        <p:tgtEl>
                                          <p:spTgt spid="258"/>
                                        </p:tgtEl>
                                        <p:attrNameLst>
                                          <p:attrName>ppt_w</p:attrName>
                                        </p:attrNameLst>
                                      </p:cBhvr>
                                      <p:tavLst>
                                        <p:tav tm="0" fmla="#ppt_w*sin(2.5*pi*$)">
                                          <p:val>
                                            <p:fltVal val="0"/>
                                          </p:val>
                                        </p:tav>
                                        <p:tav tm="100000">
                                          <p:val>
                                            <p:fltVal val="1"/>
                                          </p:val>
                                        </p:tav>
                                      </p:tavLst>
                                    </p:anim>
                                    <p:anim calcmode="lin" valueType="num">
                                      <p:cBhvr>
                                        <p:cTn id="248" dur="2000" fill="hold"/>
                                        <p:tgtEl>
                                          <p:spTgt spid="25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7" grpId="0" animBg="1"/>
      <p:bldP spid="205" grpId="0" animBg="1"/>
      <p:bldP spid="206" grpId="0" animBg="1"/>
      <p:bldP spid="207" grpId="0"/>
      <p:bldP spid="208" grpId="0" animBg="1"/>
      <p:bldP spid="209" grpId="0" animBg="1"/>
      <p:bldP spid="240" grpId="0" animBg="1"/>
      <p:bldP spid="244" grpId="0" animBg="1"/>
      <p:bldP spid="245" grpId="0" animBg="1"/>
      <p:bldP spid="246" grpId="0" animBg="1"/>
      <p:bldP spid="248" grpId="0" animBg="1"/>
      <p:bldP spid="250" grpId="0" animBg="1"/>
      <p:bldP spid="251" grpId="0" animBg="1"/>
      <p:bldP spid="252" grpId="0" animBg="1"/>
      <p:bldP spid="254" grpId="0" animBg="1"/>
      <p:bldP spid="255" grpId="0" animBg="1"/>
      <p:bldP spid="256" grpId="0" animBg="1"/>
      <p:bldP spid="25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8"/>
          <p:cNvGraphicFramePr>
            <a:graphicFrameLocks noChangeAspect="1"/>
          </p:cNvGraphicFramePr>
          <p:nvPr>
            <p:extLst>
              <p:ext uri="{D42A27DB-BD31-4B8C-83A1-F6EECF244321}">
                <p14:modId xmlns:p14="http://schemas.microsoft.com/office/powerpoint/2010/main" val="320642751"/>
              </p:ext>
            </p:extLst>
          </p:nvPr>
        </p:nvGraphicFramePr>
        <p:xfrm>
          <a:off x="2515613" y="1206677"/>
          <a:ext cx="2397465" cy="624920"/>
        </p:xfrm>
        <a:graphic>
          <a:graphicData uri="http://schemas.openxmlformats.org/presentationml/2006/ole">
            <mc:AlternateContent xmlns:mc="http://schemas.openxmlformats.org/markup-compatibility/2006">
              <mc:Choice xmlns:v="urn:schemas-microsoft-com:vml" Requires="v">
                <p:oleObj spid="_x0000_s430936" name="公式" r:id="rId3" imgW="876240" imgH="228600" progId="Equation.3">
                  <p:embed/>
                </p:oleObj>
              </mc:Choice>
              <mc:Fallback>
                <p:oleObj name="公式" r:id="rId3" imgW="876240" imgH="228600" progId="Equation.3">
                  <p:embed/>
                  <p:pic>
                    <p:nvPicPr>
                      <p:cNvPr id="2" name="Object 8"/>
                      <p:cNvPicPr>
                        <a:picLocks noChangeAspect="1" noChangeArrowheads="1"/>
                      </p:cNvPicPr>
                      <p:nvPr/>
                    </p:nvPicPr>
                    <p:blipFill>
                      <a:blip r:embed="rId4"/>
                      <a:srcRect/>
                      <a:stretch>
                        <a:fillRect/>
                      </a:stretch>
                    </p:blipFill>
                    <p:spPr bwMode="auto">
                      <a:xfrm>
                        <a:off x="2515613" y="1206677"/>
                        <a:ext cx="2397465" cy="624920"/>
                      </a:xfrm>
                      <a:prstGeom prst="rect">
                        <a:avLst/>
                      </a:prstGeom>
                      <a:noFill/>
                      <a:ln>
                        <a:noFill/>
                      </a:ln>
                      <a:effectLst/>
                      <a:extLst/>
                    </p:spPr>
                  </p:pic>
                </p:oleObj>
              </mc:Fallback>
            </mc:AlternateContent>
          </a:graphicData>
        </a:graphic>
      </p:graphicFrame>
      <p:graphicFrame>
        <p:nvGraphicFramePr>
          <p:cNvPr id="3" name="Object 9"/>
          <p:cNvGraphicFramePr>
            <a:graphicFrameLocks noChangeAspect="1"/>
          </p:cNvGraphicFramePr>
          <p:nvPr>
            <p:extLst>
              <p:ext uri="{D42A27DB-BD31-4B8C-83A1-F6EECF244321}">
                <p14:modId xmlns:p14="http://schemas.microsoft.com/office/powerpoint/2010/main" val="2382757797"/>
              </p:ext>
            </p:extLst>
          </p:nvPr>
        </p:nvGraphicFramePr>
        <p:xfrm>
          <a:off x="4951866" y="1052930"/>
          <a:ext cx="3465513" cy="952500"/>
        </p:xfrm>
        <a:graphic>
          <a:graphicData uri="http://schemas.openxmlformats.org/presentationml/2006/ole">
            <mc:AlternateContent xmlns:mc="http://schemas.openxmlformats.org/markup-compatibility/2006">
              <mc:Choice xmlns:v="urn:schemas-microsoft-com:vml" Requires="v">
                <p:oleObj spid="_x0000_s430937" name="公式" r:id="rId5" imgW="1434960" imgH="393480" progId="Equation.3">
                  <p:embed/>
                </p:oleObj>
              </mc:Choice>
              <mc:Fallback>
                <p:oleObj name="公式" r:id="rId5" imgW="1434960" imgH="393480" progId="Equation.3">
                  <p:embed/>
                  <p:pic>
                    <p:nvPicPr>
                      <p:cNvPr id="3" name="Object 9"/>
                      <p:cNvPicPr>
                        <a:picLocks noChangeAspect="1" noChangeArrowheads="1"/>
                      </p:cNvPicPr>
                      <p:nvPr/>
                    </p:nvPicPr>
                    <p:blipFill>
                      <a:blip r:embed="rId6"/>
                      <a:srcRect/>
                      <a:stretch>
                        <a:fillRect/>
                      </a:stretch>
                    </p:blipFill>
                    <p:spPr bwMode="auto">
                      <a:xfrm>
                        <a:off x="4951866" y="1052930"/>
                        <a:ext cx="3465513"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13"/>
          <p:cNvGraphicFramePr>
            <a:graphicFrameLocks noChangeAspect="1"/>
          </p:cNvGraphicFramePr>
          <p:nvPr>
            <p:extLst>
              <p:ext uri="{D42A27DB-BD31-4B8C-83A1-F6EECF244321}">
                <p14:modId xmlns:p14="http://schemas.microsoft.com/office/powerpoint/2010/main" val="1037677337"/>
              </p:ext>
            </p:extLst>
          </p:nvPr>
        </p:nvGraphicFramePr>
        <p:xfrm>
          <a:off x="1893742" y="1873683"/>
          <a:ext cx="3722561" cy="1088912"/>
        </p:xfrm>
        <a:graphic>
          <a:graphicData uri="http://schemas.openxmlformats.org/presentationml/2006/ole">
            <mc:AlternateContent xmlns:mc="http://schemas.openxmlformats.org/markup-compatibility/2006">
              <mc:Choice xmlns:v="urn:schemas-microsoft-com:vml" Requires="v">
                <p:oleObj spid="_x0000_s430938" name="Equation" r:id="rId7" imgW="1345616" imgH="393529" progId="Equation.3">
                  <p:embed/>
                </p:oleObj>
              </mc:Choice>
              <mc:Fallback>
                <p:oleObj name="Equation" r:id="rId7" imgW="1345616" imgH="393529" progId="Equation.3">
                  <p:embed/>
                  <p:pic>
                    <p:nvPicPr>
                      <p:cNvPr id="4"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3742" y="1873683"/>
                        <a:ext cx="3722561" cy="1088912"/>
                      </a:xfrm>
                      <a:prstGeom prst="rect">
                        <a:avLst/>
                      </a:prstGeom>
                      <a:noFill/>
                      <a:ln>
                        <a:noFill/>
                      </a:ln>
                      <a:effectLst/>
                      <a:extLst/>
                    </p:spPr>
                  </p:pic>
                </p:oleObj>
              </mc:Fallback>
            </mc:AlternateContent>
          </a:graphicData>
        </a:graphic>
      </p:graphicFrame>
      <p:graphicFrame>
        <p:nvGraphicFramePr>
          <p:cNvPr id="5" name="Object 14"/>
          <p:cNvGraphicFramePr>
            <a:graphicFrameLocks noChangeAspect="1"/>
          </p:cNvGraphicFramePr>
          <p:nvPr>
            <p:extLst>
              <p:ext uri="{D42A27DB-BD31-4B8C-83A1-F6EECF244321}">
                <p14:modId xmlns:p14="http://schemas.microsoft.com/office/powerpoint/2010/main" val="3041725388"/>
              </p:ext>
            </p:extLst>
          </p:nvPr>
        </p:nvGraphicFramePr>
        <p:xfrm>
          <a:off x="5560325" y="2089742"/>
          <a:ext cx="4278943" cy="655767"/>
        </p:xfrm>
        <a:graphic>
          <a:graphicData uri="http://schemas.openxmlformats.org/presentationml/2006/ole">
            <mc:AlternateContent xmlns:mc="http://schemas.openxmlformats.org/markup-compatibility/2006">
              <mc:Choice xmlns:v="urn:schemas-microsoft-com:vml" Requires="v">
                <p:oleObj spid="_x0000_s430939" name="公式" r:id="rId9" imgW="1409400" imgH="215640" progId="Equation.3">
                  <p:embed/>
                </p:oleObj>
              </mc:Choice>
              <mc:Fallback>
                <p:oleObj name="公式" r:id="rId9" imgW="1409400" imgH="215640" progId="Equation.3">
                  <p:embed/>
                  <p:pic>
                    <p:nvPicPr>
                      <p:cNvPr id="5" name="Object 14"/>
                      <p:cNvPicPr>
                        <a:picLocks noChangeAspect="1" noChangeArrowheads="1"/>
                      </p:cNvPicPr>
                      <p:nvPr/>
                    </p:nvPicPr>
                    <p:blipFill>
                      <a:blip r:embed="rId10"/>
                      <a:srcRect/>
                      <a:stretch>
                        <a:fillRect/>
                      </a:stretch>
                    </p:blipFill>
                    <p:spPr bwMode="auto">
                      <a:xfrm>
                        <a:off x="5560325" y="2089742"/>
                        <a:ext cx="4278943" cy="655767"/>
                      </a:xfrm>
                      <a:prstGeom prst="rect">
                        <a:avLst/>
                      </a:prstGeom>
                      <a:noFill/>
                      <a:ln>
                        <a:noFill/>
                      </a:ln>
                      <a:effectLst/>
                      <a:extLst/>
                    </p:spPr>
                  </p:pic>
                </p:oleObj>
              </mc:Fallback>
            </mc:AlternateContent>
          </a:graphicData>
        </a:graphic>
      </p:graphicFrame>
      <p:sp>
        <p:nvSpPr>
          <p:cNvPr id="6" name="矩形 5"/>
          <p:cNvSpPr>
            <a:spLocks noChangeArrowheads="1"/>
          </p:cNvSpPr>
          <p:nvPr/>
        </p:nvSpPr>
        <p:spPr bwMode="auto">
          <a:xfrm>
            <a:off x="1978417" y="262629"/>
            <a:ext cx="754442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buSzPct val="75000"/>
            </a:pPr>
            <a:r>
              <a:rPr lang="zh-CN" altLang="en-US" dirty="0">
                <a:solidFill>
                  <a:srgbClr val="EE12CF"/>
                </a:solidFill>
                <a:latin typeface="宋体" panose="02010600030101010101" pitchFamily="2" charset="-122"/>
              </a:rPr>
              <a:t>推广</a:t>
            </a:r>
            <a:r>
              <a:rPr lang="zh-CN" altLang="en-US" dirty="0" smtClean="0">
                <a:solidFill>
                  <a:srgbClr val="009900"/>
                </a:solidFill>
                <a:latin typeface="宋体" panose="02010600030101010101" pitchFamily="2" charset="-122"/>
              </a:rPr>
              <a:t>：</a:t>
            </a:r>
            <a:r>
              <a:rPr lang="zh-CN" altLang="en-US" dirty="0">
                <a:solidFill>
                  <a:srgbClr val="009900"/>
                </a:solidFill>
                <a:latin typeface="宋体" panose="02010600030101010101" pitchFamily="2" charset="-122"/>
              </a:rPr>
              <a:t>晶体厚度恰能使</a:t>
            </a:r>
            <a:r>
              <a:rPr lang="en-US" altLang="zh-CN" dirty="0">
                <a:solidFill>
                  <a:srgbClr val="009900"/>
                </a:solidFill>
              </a:rPr>
              <a:t>o</a:t>
            </a:r>
            <a:r>
              <a:rPr lang="zh-CN" altLang="en-US" dirty="0">
                <a:solidFill>
                  <a:srgbClr val="009900"/>
                </a:solidFill>
                <a:latin typeface="宋体" panose="02010600030101010101" pitchFamily="2" charset="-122"/>
              </a:rPr>
              <a:t>光和</a:t>
            </a:r>
            <a:r>
              <a:rPr lang="en-US" altLang="zh-CN" dirty="0">
                <a:solidFill>
                  <a:srgbClr val="009900"/>
                </a:solidFill>
              </a:rPr>
              <a:t>e</a:t>
            </a:r>
            <a:r>
              <a:rPr lang="zh-CN" altLang="en-US" dirty="0">
                <a:solidFill>
                  <a:srgbClr val="009900"/>
                </a:solidFill>
                <a:latin typeface="宋体" panose="02010600030101010101" pitchFamily="2" charset="-122"/>
              </a:rPr>
              <a:t>光光程差为</a:t>
            </a:r>
            <a:r>
              <a:rPr lang="en-US" altLang="zh-CN" dirty="0">
                <a:solidFill>
                  <a:srgbClr val="FF0000"/>
                </a:solidFill>
                <a:latin typeface="Symbol" panose="05050102010706020507" pitchFamily="18" charset="2"/>
              </a:rPr>
              <a:t>l</a:t>
            </a:r>
            <a:r>
              <a:rPr lang="en-US" altLang="zh-CN" dirty="0">
                <a:solidFill>
                  <a:srgbClr val="FF0000"/>
                </a:solidFill>
              </a:rPr>
              <a:t>/2</a:t>
            </a:r>
            <a:r>
              <a:rPr lang="zh-CN" altLang="en-US" dirty="0">
                <a:solidFill>
                  <a:srgbClr val="009900"/>
                </a:solidFill>
                <a:latin typeface="宋体" panose="02010600030101010101" pitchFamily="2" charset="-122"/>
              </a:rPr>
              <a:t>的</a:t>
            </a:r>
            <a:r>
              <a:rPr lang="zh-CN" altLang="en-US" kern="0" dirty="0">
                <a:solidFill>
                  <a:srgbClr val="FF0000"/>
                </a:solidFill>
              </a:rPr>
              <a:t>奇数倍</a:t>
            </a:r>
            <a:r>
              <a:rPr lang="zh-CN" altLang="en-US" dirty="0">
                <a:solidFill>
                  <a:srgbClr val="009900"/>
                </a:solidFill>
                <a:latin typeface="宋体" panose="02010600030101010101" pitchFamily="2" charset="-122"/>
              </a:rPr>
              <a:t>的晶片</a:t>
            </a:r>
            <a:endParaRPr lang="zh-CN" altLang="en-US" b="0" dirty="0">
              <a:solidFill>
                <a:srgbClr val="009900"/>
              </a:solidFill>
              <a:latin typeface="宋体" panose="02010600030101010101" pitchFamily="2" charset="-122"/>
            </a:endParaRPr>
          </a:p>
        </p:txBody>
      </p:sp>
      <p:grpSp>
        <p:nvGrpSpPr>
          <p:cNvPr id="7" name="Group 1028"/>
          <p:cNvGrpSpPr>
            <a:grpSpLocks/>
          </p:cNvGrpSpPr>
          <p:nvPr/>
        </p:nvGrpSpPr>
        <p:grpSpPr bwMode="auto">
          <a:xfrm>
            <a:off x="3123794" y="3165096"/>
            <a:ext cx="1028700" cy="2609850"/>
            <a:chOff x="1008" y="2424"/>
            <a:chExt cx="648" cy="1644"/>
          </a:xfrm>
          <a:solidFill>
            <a:srgbClr val="FFFF00"/>
          </a:solidFill>
        </p:grpSpPr>
        <p:grpSp>
          <p:nvGrpSpPr>
            <p:cNvPr id="8" name="Group 1029"/>
            <p:cNvGrpSpPr>
              <a:grpSpLocks/>
            </p:cNvGrpSpPr>
            <p:nvPr/>
          </p:nvGrpSpPr>
          <p:grpSpPr bwMode="auto">
            <a:xfrm>
              <a:off x="1008" y="2424"/>
              <a:ext cx="648" cy="1644"/>
              <a:chOff x="2172" y="936"/>
              <a:chExt cx="648" cy="1644"/>
            </a:xfrm>
            <a:grpFill/>
          </p:grpSpPr>
          <p:sp>
            <p:nvSpPr>
              <p:cNvPr id="10" name="Freeform 1030"/>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Freeform 1031"/>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Rectangle 1032"/>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 name="Line 1033"/>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3" name="Group 1035"/>
          <p:cNvGrpSpPr>
            <a:grpSpLocks/>
          </p:cNvGrpSpPr>
          <p:nvPr/>
        </p:nvGrpSpPr>
        <p:grpSpPr bwMode="auto">
          <a:xfrm>
            <a:off x="2133194" y="4193796"/>
            <a:ext cx="1295400" cy="381000"/>
            <a:chOff x="3012" y="828"/>
            <a:chExt cx="816" cy="240"/>
          </a:xfrm>
        </p:grpSpPr>
        <p:sp>
          <p:nvSpPr>
            <p:cNvPr id="14" name="Line 103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1037"/>
            <p:cNvSpPr>
              <a:spLocks noChangeShapeType="1"/>
            </p:cNvSpPr>
            <p:nvPr/>
          </p:nvSpPr>
          <p:spPr bwMode="auto">
            <a:xfrm flipH="1">
              <a:off x="3060" y="840"/>
              <a:ext cx="108" cy="228"/>
            </a:xfrm>
            <a:prstGeom prst="line">
              <a:avLst/>
            </a:prstGeom>
            <a:noFill/>
            <a:ln w="57150">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1038"/>
            <p:cNvSpPr>
              <a:spLocks noChangeShapeType="1"/>
            </p:cNvSpPr>
            <p:nvPr/>
          </p:nvSpPr>
          <p:spPr bwMode="auto">
            <a:xfrm flipH="1">
              <a:off x="3312" y="828"/>
              <a:ext cx="108" cy="228"/>
            </a:xfrm>
            <a:prstGeom prst="line">
              <a:avLst/>
            </a:prstGeom>
            <a:noFill/>
            <a:ln w="57150">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1039"/>
            <p:cNvSpPr>
              <a:spLocks noChangeShapeType="1"/>
            </p:cNvSpPr>
            <p:nvPr/>
          </p:nvSpPr>
          <p:spPr bwMode="auto">
            <a:xfrm flipH="1">
              <a:off x="3552" y="828"/>
              <a:ext cx="108" cy="228"/>
            </a:xfrm>
            <a:prstGeom prst="line">
              <a:avLst/>
            </a:prstGeom>
            <a:noFill/>
            <a:ln w="57150">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8" name="Group 1042"/>
          <p:cNvGrpSpPr>
            <a:grpSpLocks/>
          </p:cNvGrpSpPr>
          <p:nvPr/>
        </p:nvGrpSpPr>
        <p:grpSpPr bwMode="auto">
          <a:xfrm>
            <a:off x="3047594" y="3507996"/>
            <a:ext cx="838200" cy="1638300"/>
            <a:chOff x="3588" y="312"/>
            <a:chExt cx="528" cy="1032"/>
          </a:xfrm>
        </p:grpSpPr>
        <p:grpSp>
          <p:nvGrpSpPr>
            <p:cNvPr id="19" name="Group 1043"/>
            <p:cNvGrpSpPr>
              <a:grpSpLocks/>
            </p:cNvGrpSpPr>
            <p:nvPr/>
          </p:nvGrpSpPr>
          <p:grpSpPr bwMode="auto">
            <a:xfrm>
              <a:off x="3785" y="381"/>
              <a:ext cx="223" cy="351"/>
              <a:chOff x="3785" y="381"/>
              <a:chExt cx="223" cy="351"/>
            </a:xfrm>
          </p:grpSpPr>
          <p:graphicFrame>
            <p:nvGraphicFramePr>
              <p:cNvPr id="21" name="Object 1044"/>
              <p:cNvGraphicFramePr>
                <a:graphicFrameLocks noChangeAspect="1"/>
              </p:cNvGraphicFramePr>
              <p:nvPr>
                <p:extLst>
                  <p:ext uri="{D42A27DB-BD31-4B8C-83A1-F6EECF244321}">
                    <p14:modId xmlns:p14="http://schemas.microsoft.com/office/powerpoint/2010/main" val="1257169626"/>
                  </p:ext>
                </p:extLst>
              </p:nvPr>
            </p:nvGraphicFramePr>
            <p:xfrm>
              <a:off x="3785" y="381"/>
              <a:ext cx="223" cy="271"/>
            </p:xfrm>
            <a:graphic>
              <a:graphicData uri="http://schemas.openxmlformats.org/presentationml/2006/ole">
                <mc:AlternateContent xmlns:mc="http://schemas.openxmlformats.org/markup-compatibility/2006">
                  <mc:Choice xmlns:v="urn:schemas-microsoft-com:vml" Requires="v">
                    <p:oleObj spid="_x0000_s430940" name="公式" r:id="rId11" imgW="126720" imgH="139680" progId="Equation.3">
                      <p:embed/>
                    </p:oleObj>
                  </mc:Choice>
                  <mc:Fallback>
                    <p:oleObj name="公式" r:id="rId11" imgW="126720" imgH="139680" progId="Equation.3">
                      <p:embed/>
                      <p:pic>
                        <p:nvPicPr>
                          <p:cNvPr id="21" name="Object 1044"/>
                          <p:cNvPicPr>
                            <a:picLocks noChangeAspect="1" noChangeArrowheads="1"/>
                          </p:cNvPicPr>
                          <p:nvPr/>
                        </p:nvPicPr>
                        <p:blipFill>
                          <a:blip r:embed="rId12"/>
                          <a:srcRect/>
                          <a:stretch>
                            <a:fillRect/>
                          </a:stretch>
                        </p:blipFill>
                        <p:spPr bwMode="auto">
                          <a:xfrm>
                            <a:off x="3785" y="381"/>
                            <a:ext cx="223" cy="271"/>
                          </a:xfrm>
                          <a:prstGeom prst="rect">
                            <a:avLst/>
                          </a:prstGeom>
                          <a:noFill/>
                          <a:ln>
                            <a:noFill/>
                          </a:ln>
                          <a:effectLst/>
                          <a:extLst/>
                        </p:spPr>
                      </p:pic>
                    </p:oleObj>
                  </mc:Fallback>
                </mc:AlternateContent>
              </a:graphicData>
            </a:graphic>
          </p:graphicFrame>
          <p:sp>
            <p:nvSpPr>
              <p:cNvPr id="22" name="Freeform 1045"/>
              <p:cNvSpPr>
                <a:spLocks/>
              </p:cNvSpPr>
              <p:nvPr/>
            </p:nvSpPr>
            <p:spPr bwMode="auto">
              <a:xfrm>
                <a:off x="3828" y="648"/>
                <a:ext cx="72" cy="84"/>
              </a:xfrm>
              <a:custGeom>
                <a:avLst/>
                <a:gdLst/>
                <a:ahLst/>
                <a:cxnLst>
                  <a:cxn ang="0">
                    <a:pos x="0" y="0"/>
                  </a:cxn>
                  <a:cxn ang="0">
                    <a:pos x="72" y="84"/>
                  </a:cxn>
                </a:cxnLst>
                <a:rect l="0" t="0" r="r" b="b"/>
                <a:pathLst>
                  <a:path w="72" h="84">
                    <a:moveTo>
                      <a:pt x="0" y="0"/>
                    </a:moveTo>
                    <a:cubicBezTo>
                      <a:pt x="37" y="25"/>
                      <a:pt x="52" y="45"/>
                      <a:pt x="72" y="84"/>
                    </a:cubicBezTo>
                  </a:path>
                </a:pathLst>
              </a:custGeom>
              <a:noFill/>
              <a:ln w="28575" cmpd="sng">
                <a:solidFill>
                  <a:srgbClr val="660033"/>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0" name="Line 1046"/>
            <p:cNvSpPr>
              <a:spLocks noChangeShapeType="1"/>
            </p:cNvSpPr>
            <p:nvPr/>
          </p:nvSpPr>
          <p:spPr bwMode="auto">
            <a:xfrm flipV="1">
              <a:off x="3588" y="312"/>
              <a:ext cx="528" cy="1032"/>
            </a:xfrm>
            <a:prstGeom prst="line">
              <a:avLst/>
            </a:prstGeom>
            <a:noFill/>
            <a:ln w="28575">
              <a:solidFill>
                <a:schemeClr val="tx1"/>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3" name="Group 1057"/>
          <p:cNvGrpSpPr>
            <a:grpSpLocks/>
          </p:cNvGrpSpPr>
          <p:nvPr/>
        </p:nvGrpSpPr>
        <p:grpSpPr bwMode="auto">
          <a:xfrm>
            <a:off x="4133444" y="4174746"/>
            <a:ext cx="1295400" cy="457200"/>
            <a:chOff x="1848" y="2880"/>
            <a:chExt cx="816" cy="288"/>
          </a:xfrm>
        </p:grpSpPr>
        <p:sp>
          <p:nvSpPr>
            <p:cNvPr id="24" name="Line 1049"/>
            <p:cNvSpPr>
              <a:spLocks noChangeShapeType="1"/>
            </p:cNvSpPr>
            <p:nvPr/>
          </p:nvSpPr>
          <p:spPr bwMode="auto">
            <a:xfrm>
              <a:off x="1848" y="3024"/>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1054"/>
            <p:cNvSpPr>
              <a:spLocks noChangeShapeType="1"/>
            </p:cNvSpPr>
            <p:nvPr/>
          </p:nvSpPr>
          <p:spPr bwMode="auto">
            <a:xfrm>
              <a:off x="1932" y="2880"/>
              <a:ext cx="72" cy="276"/>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1055"/>
            <p:cNvSpPr>
              <a:spLocks noChangeShapeType="1"/>
            </p:cNvSpPr>
            <p:nvPr/>
          </p:nvSpPr>
          <p:spPr bwMode="auto">
            <a:xfrm>
              <a:off x="2148" y="2880"/>
              <a:ext cx="72" cy="276"/>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1056"/>
            <p:cNvSpPr>
              <a:spLocks noChangeShapeType="1"/>
            </p:cNvSpPr>
            <p:nvPr/>
          </p:nvSpPr>
          <p:spPr bwMode="auto">
            <a:xfrm>
              <a:off x="2400" y="2892"/>
              <a:ext cx="72" cy="276"/>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8" name="Group 1067"/>
          <p:cNvGrpSpPr>
            <a:grpSpLocks/>
          </p:cNvGrpSpPr>
          <p:nvPr/>
        </p:nvGrpSpPr>
        <p:grpSpPr bwMode="auto">
          <a:xfrm>
            <a:off x="7348136" y="2962595"/>
            <a:ext cx="2095501" cy="2400300"/>
            <a:chOff x="3555" y="1782"/>
            <a:chExt cx="1320" cy="1512"/>
          </a:xfrm>
        </p:grpSpPr>
        <p:sp>
          <p:nvSpPr>
            <p:cNvPr id="29" name="Line 1059"/>
            <p:cNvSpPr>
              <a:spLocks noChangeShapeType="1"/>
            </p:cNvSpPr>
            <p:nvPr/>
          </p:nvSpPr>
          <p:spPr bwMode="auto">
            <a:xfrm>
              <a:off x="3891" y="3018"/>
              <a:ext cx="537" cy="6"/>
            </a:xfrm>
            <a:prstGeom prst="line">
              <a:avLst/>
            </a:prstGeom>
            <a:noFill/>
            <a:ln w="38100">
              <a:solidFill>
                <a:srgbClr val="6600CC"/>
              </a:solidFill>
              <a:prstDash val="solid"/>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1060"/>
            <p:cNvSpPr>
              <a:spLocks noChangeShapeType="1"/>
            </p:cNvSpPr>
            <p:nvPr/>
          </p:nvSpPr>
          <p:spPr bwMode="auto">
            <a:xfrm>
              <a:off x="3876" y="2280"/>
              <a:ext cx="0" cy="740"/>
            </a:xfrm>
            <a:prstGeom prst="line">
              <a:avLst/>
            </a:prstGeom>
            <a:noFill/>
            <a:ln w="38100">
              <a:solidFill>
                <a:srgbClr val="C00000"/>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1" name="Object 1061"/>
            <p:cNvGraphicFramePr>
              <a:graphicFrameLocks noChangeAspect="1"/>
            </p:cNvGraphicFramePr>
            <p:nvPr>
              <p:extLst>
                <p:ext uri="{D42A27DB-BD31-4B8C-83A1-F6EECF244321}">
                  <p14:modId xmlns:p14="http://schemas.microsoft.com/office/powerpoint/2010/main" val="813127842"/>
                </p:ext>
              </p:extLst>
            </p:nvPr>
          </p:nvGraphicFramePr>
          <p:xfrm>
            <a:off x="4339" y="2742"/>
            <a:ext cx="536" cy="552"/>
          </p:xfrm>
          <a:graphic>
            <a:graphicData uri="http://schemas.openxmlformats.org/presentationml/2006/ole">
              <mc:AlternateContent xmlns:mc="http://schemas.openxmlformats.org/markup-compatibility/2006">
                <mc:Choice xmlns:v="urn:schemas-microsoft-com:vml" Requires="v">
                  <p:oleObj spid="_x0000_s430941" name="公式" r:id="rId13" imgW="190440" imgH="228600" progId="Equation.3">
                    <p:embed/>
                  </p:oleObj>
                </mc:Choice>
                <mc:Fallback>
                  <p:oleObj name="公式" r:id="rId13" imgW="190440" imgH="228600" progId="Equation.3">
                    <p:embed/>
                    <p:pic>
                      <p:nvPicPr>
                        <p:cNvPr id="31" name="Object 1061"/>
                        <p:cNvPicPr>
                          <a:picLocks noChangeAspect="1" noChangeArrowheads="1"/>
                        </p:cNvPicPr>
                        <p:nvPr/>
                      </p:nvPicPr>
                      <p:blipFill>
                        <a:blip r:embed="rId14"/>
                        <a:srcRect/>
                        <a:stretch>
                          <a:fillRect/>
                        </a:stretch>
                      </p:blipFill>
                      <p:spPr bwMode="auto">
                        <a:xfrm>
                          <a:off x="4339" y="2742"/>
                          <a:ext cx="536" cy="552"/>
                        </a:xfrm>
                        <a:prstGeom prst="rect">
                          <a:avLst/>
                        </a:prstGeom>
                        <a:noFill/>
                        <a:ln>
                          <a:noFill/>
                        </a:ln>
                        <a:effectLst/>
                        <a:extLst/>
                      </p:spPr>
                    </p:pic>
                  </p:oleObj>
                </mc:Fallback>
              </mc:AlternateContent>
            </a:graphicData>
          </a:graphic>
        </p:graphicFrame>
        <p:graphicFrame>
          <p:nvGraphicFramePr>
            <p:cNvPr id="32" name="Object 1062"/>
            <p:cNvGraphicFramePr>
              <a:graphicFrameLocks noChangeAspect="1"/>
            </p:cNvGraphicFramePr>
            <p:nvPr>
              <p:extLst>
                <p:ext uri="{D42A27DB-BD31-4B8C-83A1-F6EECF244321}">
                  <p14:modId xmlns:p14="http://schemas.microsoft.com/office/powerpoint/2010/main" val="1307520317"/>
                </p:ext>
              </p:extLst>
            </p:nvPr>
          </p:nvGraphicFramePr>
          <p:xfrm>
            <a:off x="3555" y="1782"/>
            <a:ext cx="481" cy="494"/>
          </p:xfrm>
          <a:graphic>
            <a:graphicData uri="http://schemas.openxmlformats.org/presentationml/2006/ole">
              <mc:AlternateContent xmlns:mc="http://schemas.openxmlformats.org/markup-compatibility/2006">
                <mc:Choice xmlns:v="urn:schemas-microsoft-com:vml" Requires="v">
                  <p:oleObj spid="_x0000_s430942" name="公式" r:id="rId15" imgW="190440" imgH="228600" progId="Equation.3">
                    <p:embed/>
                  </p:oleObj>
                </mc:Choice>
                <mc:Fallback>
                  <p:oleObj name="公式" r:id="rId15" imgW="190440" imgH="228600" progId="Equation.3">
                    <p:embed/>
                    <p:pic>
                      <p:nvPicPr>
                        <p:cNvPr id="32" name="Object 1062"/>
                        <p:cNvPicPr>
                          <a:picLocks noChangeAspect="1" noChangeArrowheads="1"/>
                        </p:cNvPicPr>
                        <p:nvPr/>
                      </p:nvPicPr>
                      <p:blipFill>
                        <a:blip r:embed="rId16"/>
                        <a:srcRect/>
                        <a:stretch>
                          <a:fillRect/>
                        </a:stretch>
                      </p:blipFill>
                      <p:spPr bwMode="auto">
                        <a:xfrm>
                          <a:off x="3555" y="1782"/>
                          <a:ext cx="481" cy="494"/>
                        </a:xfrm>
                        <a:prstGeom prst="rect">
                          <a:avLst/>
                        </a:prstGeom>
                        <a:noFill/>
                        <a:ln>
                          <a:noFill/>
                        </a:ln>
                        <a:effectLst/>
                        <a:extLst/>
                      </p:spPr>
                    </p:pic>
                  </p:oleObj>
                </mc:Fallback>
              </mc:AlternateContent>
            </a:graphicData>
          </a:graphic>
        </p:graphicFrame>
      </p:grpSp>
      <p:sp>
        <p:nvSpPr>
          <p:cNvPr id="33" name="Line 1063"/>
          <p:cNvSpPr>
            <a:spLocks noChangeShapeType="1"/>
          </p:cNvSpPr>
          <p:nvPr/>
        </p:nvSpPr>
        <p:spPr bwMode="auto">
          <a:xfrm>
            <a:off x="7019518" y="3748408"/>
            <a:ext cx="862012" cy="1166812"/>
          </a:xfrm>
          <a:prstGeom prst="line">
            <a:avLst/>
          </a:prstGeom>
          <a:noFill/>
          <a:ln w="38100">
            <a:solidFill>
              <a:srgbClr val="FF00FF"/>
            </a:solidFill>
            <a:prstDash val="solid"/>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1068"/>
          <p:cNvSpPr>
            <a:spLocks noChangeShapeType="1"/>
          </p:cNvSpPr>
          <p:nvPr/>
        </p:nvSpPr>
        <p:spPr bwMode="auto">
          <a:xfrm flipH="1">
            <a:off x="7848195" y="3753172"/>
            <a:ext cx="866775" cy="1190625"/>
          </a:xfrm>
          <a:prstGeom prst="line">
            <a:avLst/>
          </a:prstGeom>
          <a:noFill/>
          <a:ln w="38100">
            <a:solidFill>
              <a:srgbClr val="FF0000"/>
            </a:solidFill>
            <a:prstDash val="solid"/>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5" name="Object 10"/>
          <p:cNvGraphicFramePr>
            <a:graphicFrameLocks noChangeAspect="1"/>
          </p:cNvGraphicFramePr>
          <p:nvPr>
            <p:extLst>
              <p:ext uri="{D42A27DB-BD31-4B8C-83A1-F6EECF244321}">
                <p14:modId xmlns:p14="http://schemas.microsoft.com/office/powerpoint/2010/main" val="2599017522"/>
              </p:ext>
            </p:extLst>
          </p:nvPr>
        </p:nvGraphicFramePr>
        <p:xfrm>
          <a:off x="7348130" y="3991295"/>
          <a:ext cx="444500" cy="407988"/>
        </p:xfrm>
        <a:graphic>
          <a:graphicData uri="http://schemas.openxmlformats.org/presentationml/2006/ole">
            <mc:AlternateContent xmlns:mc="http://schemas.openxmlformats.org/markup-compatibility/2006">
              <mc:Choice xmlns:v="urn:schemas-microsoft-com:vml" Requires="v">
                <p:oleObj spid="_x0000_s430943" name="Equation" r:id="rId17" imgW="57227" imgH="47508" progId="Equation.3">
                  <p:embed/>
                </p:oleObj>
              </mc:Choice>
              <mc:Fallback>
                <p:oleObj name="Equation" r:id="rId17" imgW="57227" imgH="47508" progId="Equation.3">
                  <p:embed/>
                  <p:pic>
                    <p:nvPicPr>
                      <p:cNvPr id="35"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48130" y="3991295"/>
                        <a:ext cx="444500"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11"/>
          <p:cNvGraphicFramePr>
            <a:graphicFrameLocks noChangeAspect="1"/>
          </p:cNvGraphicFramePr>
          <p:nvPr>
            <p:extLst>
              <p:ext uri="{D42A27DB-BD31-4B8C-83A1-F6EECF244321}">
                <p14:modId xmlns:p14="http://schemas.microsoft.com/office/powerpoint/2010/main" val="2550947560"/>
              </p:ext>
            </p:extLst>
          </p:nvPr>
        </p:nvGraphicFramePr>
        <p:xfrm>
          <a:off x="7919630" y="3991295"/>
          <a:ext cx="444500" cy="407988"/>
        </p:xfrm>
        <a:graphic>
          <a:graphicData uri="http://schemas.openxmlformats.org/presentationml/2006/ole">
            <mc:AlternateContent xmlns:mc="http://schemas.openxmlformats.org/markup-compatibility/2006">
              <mc:Choice xmlns:v="urn:schemas-microsoft-com:vml" Requires="v">
                <p:oleObj spid="_x0000_s430944" name="Equation" r:id="rId19" imgW="57227" imgH="47508" progId="Equation.3">
                  <p:embed/>
                </p:oleObj>
              </mc:Choice>
              <mc:Fallback>
                <p:oleObj name="Equation" r:id="rId19" imgW="57227" imgH="47508" progId="Equation.3">
                  <p:embed/>
                  <p:pic>
                    <p:nvPicPr>
                      <p:cNvPr id="36"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19630" y="3991295"/>
                        <a:ext cx="444500"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Line 1059"/>
          <p:cNvSpPr>
            <a:spLocks noChangeShapeType="1"/>
          </p:cNvSpPr>
          <p:nvPr/>
        </p:nvSpPr>
        <p:spPr bwMode="auto">
          <a:xfrm flipV="1">
            <a:off x="6981418" y="4927920"/>
            <a:ext cx="876300" cy="19050"/>
          </a:xfrm>
          <a:prstGeom prst="line">
            <a:avLst/>
          </a:prstGeom>
          <a:noFill/>
          <a:ln w="38100">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8" name="Object 1061"/>
          <p:cNvGraphicFramePr>
            <a:graphicFrameLocks noChangeAspect="1"/>
          </p:cNvGraphicFramePr>
          <p:nvPr>
            <p:extLst>
              <p:ext uri="{D42A27DB-BD31-4B8C-83A1-F6EECF244321}">
                <p14:modId xmlns:p14="http://schemas.microsoft.com/office/powerpoint/2010/main" val="3747991235"/>
              </p:ext>
            </p:extLst>
          </p:nvPr>
        </p:nvGraphicFramePr>
        <p:xfrm>
          <a:off x="6347425" y="4513117"/>
          <a:ext cx="728663" cy="796271"/>
        </p:xfrm>
        <a:graphic>
          <a:graphicData uri="http://schemas.openxmlformats.org/presentationml/2006/ole">
            <mc:AlternateContent xmlns:mc="http://schemas.openxmlformats.org/markup-compatibility/2006">
              <mc:Choice xmlns:v="urn:schemas-microsoft-com:vml" Requires="v">
                <p:oleObj spid="_x0000_s430945" name="公式" r:id="rId21" imgW="190440" imgH="228600" progId="Equation.3">
                  <p:embed/>
                </p:oleObj>
              </mc:Choice>
              <mc:Fallback>
                <p:oleObj name="公式" r:id="rId21" imgW="190440" imgH="228600" progId="Equation.3">
                  <p:embed/>
                  <p:pic>
                    <p:nvPicPr>
                      <p:cNvPr id="38" name="Object 1061"/>
                      <p:cNvPicPr>
                        <a:picLocks noChangeAspect="1" noChangeArrowheads="1"/>
                      </p:cNvPicPr>
                      <p:nvPr/>
                    </p:nvPicPr>
                    <p:blipFill>
                      <a:blip r:embed="rId22"/>
                      <a:srcRect/>
                      <a:stretch>
                        <a:fillRect/>
                      </a:stretch>
                    </p:blipFill>
                    <p:spPr bwMode="auto">
                      <a:xfrm>
                        <a:off x="6347425" y="4513117"/>
                        <a:ext cx="728663" cy="796271"/>
                      </a:xfrm>
                      <a:prstGeom prst="rect">
                        <a:avLst/>
                      </a:prstGeom>
                      <a:noFill/>
                      <a:ln>
                        <a:noFill/>
                      </a:ln>
                      <a:effectLst/>
                      <a:extLst/>
                    </p:spPr>
                  </p:pic>
                </p:oleObj>
              </mc:Fallback>
            </mc:AlternateContent>
          </a:graphicData>
        </a:graphic>
      </p:graphicFrame>
      <p:sp>
        <p:nvSpPr>
          <p:cNvPr id="39" name="Line 1060"/>
          <p:cNvSpPr>
            <a:spLocks noChangeShapeType="1"/>
          </p:cNvSpPr>
          <p:nvPr/>
        </p:nvSpPr>
        <p:spPr bwMode="auto">
          <a:xfrm>
            <a:off x="8714968" y="3772220"/>
            <a:ext cx="0" cy="1174750"/>
          </a:xfrm>
          <a:prstGeom prst="line">
            <a:avLst/>
          </a:prstGeom>
          <a:noFill/>
          <a:ln w="38100">
            <a:solidFill>
              <a:schemeClr val="tx1"/>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1060"/>
          <p:cNvSpPr>
            <a:spLocks noChangeShapeType="1"/>
          </p:cNvSpPr>
          <p:nvPr/>
        </p:nvSpPr>
        <p:spPr bwMode="auto">
          <a:xfrm>
            <a:off x="7019518" y="3772220"/>
            <a:ext cx="0" cy="1174750"/>
          </a:xfrm>
          <a:prstGeom prst="line">
            <a:avLst/>
          </a:prstGeom>
          <a:noFill/>
          <a:ln w="38100">
            <a:solidFill>
              <a:srgbClr val="009900"/>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1059"/>
          <p:cNvSpPr>
            <a:spLocks noChangeShapeType="1"/>
          </p:cNvSpPr>
          <p:nvPr/>
        </p:nvSpPr>
        <p:spPr bwMode="auto">
          <a:xfrm>
            <a:off x="7825970" y="3772222"/>
            <a:ext cx="852487" cy="9525"/>
          </a:xfrm>
          <a:prstGeom prst="line">
            <a:avLst/>
          </a:prstGeom>
          <a:noFill/>
          <a:ln w="38100">
            <a:solidFill>
              <a:schemeClr val="tx1"/>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1059"/>
          <p:cNvSpPr>
            <a:spLocks noChangeShapeType="1"/>
          </p:cNvSpPr>
          <p:nvPr/>
        </p:nvSpPr>
        <p:spPr bwMode="auto">
          <a:xfrm>
            <a:off x="6990078" y="3754146"/>
            <a:ext cx="852487" cy="9525"/>
          </a:xfrm>
          <a:prstGeom prst="line">
            <a:avLst/>
          </a:prstGeom>
          <a:noFill/>
          <a:ln w="38100">
            <a:solidFill>
              <a:srgbClr val="009900"/>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矩形 42"/>
          <p:cNvSpPr>
            <a:spLocks noChangeArrowheads="1"/>
          </p:cNvSpPr>
          <p:nvPr/>
        </p:nvSpPr>
        <p:spPr bwMode="auto">
          <a:xfrm>
            <a:off x="7822080" y="3005859"/>
            <a:ext cx="904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9900CC"/>
                </a:solidFill>
              </a:rPr>
              <a:t>光轴</a:t>
            </a:r>
          </a:p>
        </p:txBody>
      </p:sp>
      <p:graphicFrame>
        <p:nvGraphicFramePr>
          <p:cNvPr id="44" name="Object 14"/>
          <p:cNvGraphicFramePr>
            <a:graphicFrameLocks noChangeAspect="1"/>
          </p:cNvGraphicFramePr>
          <p:nvPr>
            <p:extLst>
              <p:ext uri="{D42A27DB-BD31-4B8C-83A1-F6EECF244321}">
                <p14:modId xmlns:p14="http://schemas.microsoft.com/office/powerpoint/2010/main" val="2897171820"/>
              </p:ext>
            </p:extLst>
          </p:nvPr>
        </p:nvGraphicFramePr>
        <p:xfrm>
          <a:off x="8797519" y="3254697"/>
          <a:ext cx="746125" cy="809625"/>
        </p:xfrm>
        <a:graphic>
          <a:graphicData uri="http://schemas.openxmlformats.org/presentationml/2006/ole">
            <mc:AlternateContent xmlns:mc="http://schemas.openxmlformats.org/markup-compatibility/2006">
              <mc:Choice xmlns:v="urn:schemas-microsoft-com:vml" Requires="v">
                <p:oleObj spid="_x0000_s430946" name="公式" r:id="rId23" imgW="152280" imgH="164880" progId="Equation.3">
                  <p:embed/>
                </p:oleObj>
              </mc:Choice>
              <mc:Fallback>
                <p:oleObj name="公式" r:id="rId23" imgW="152280" imgH="164880" progId="Equation.3">
                  <p:embed/>
                  <p:pic>
                    <p:nvPicPr>
                      <p:cNvPr id="44" name="Object 14"/>
                      <p:cNvPicPr>
                        <a:picLocks noChangeAspect="1" noChangeArrowheads="1"/>
                      </p:cNvPicPr>
                      <p:nvPr/>
                    </p:nvPicPr>
                    <p:blipFill>
                      <a:blip r:embed="rId24"/>
                      <a:srcRect/>
                      <a:stretch>
                        <a:fillRect/>
                      </a:stretch>
                    </p:blipFill>
                    <p:spPr bwMode="auto">
                      <a:xfrm>
                        <a:off x="8797519" y="3254697"/>
                        <a:ext cx="74612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Object 14"/>
          <p:cNvGraphicFramePr>
            <a:graphicFrameLocks noChangeAspect="1"/>
          </p:cNvGraphicFramePr>
          <p:nvPr>
            <p:extLst>
              <p:ext uri="{D42A27DB-BD31-4B8C-83A1-F6EECF244321}">
                <p14:modId xmlns:p14="http://schemas.microsoft.com/office/powerpoint/2010/main" val="1071120926"/>
              </p:ext>
            </p:extLst>
          </p:nvPr>
        </p:nvGraphicFramePr>
        <p:xfrm>
          <a:off x="5922555" y="3303910"/>
          <a:ext cx="871538" cy="809625"/>
        </p:xfrm>
        <a:graphic>
          <a:graphicData uri="http://schemas.openxmlformats.org/presentationml/2006/ole">
            <mc:AlternateContent xmlns:mc="http://schemas.openxmlformats.org/markup-compatibility/2006">
              <mc:Choice xmlns:v="urn:schemas-microsoft-com:vml" Requires="v">
                <p:oleObj spid="_x0000_s430947" name="公式" r:id="rId25" imgW="177480" imgH="164880" progId="Equation.3">
                  <p:embed/>
                </p:oleObj>
              </mc:Choice>
              <mc:Fallback>
                <p:oleObj name="公式" r:id="rId25" imgW="177480" imgH="164880" progId="Equation.3">
                  <p:embed/>
                  <p:pic>
                    <p:nvPicPr>
                      <p:cNvPr id="45" name="Object 14"/>
                      <p:cNvPicPr>
                        <a:picLocks noChangeAspect="1" noChangeArrowheads="1"/>
                      </p:cNvPicPr>
                      <p:nvPr/>
                    </p:nvPicPr>
                    <p:blipFill>
                      <a:blip r:embed="rId26"/>
                      <a:srcRect/>
                      <a:stretch>
                        <a:fillRect/>
                      </a:stretch>
                    </p:blipFill>
                    <p:spPr bwMode="auto">
                      <a:xfrm>
                        <a:off x="5922555" y="3303910"/>
                        <a:ext cx="871538"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 name="Object 14"/>
          <p:cNvGraphicFramePr>
            <a:graphicFrameLocks noChangeAspect="1"/>
          </p:cNvGraphicFramePr>
          <p:nvPr>
            <p:extLst>
              <p:ext uri="{D42A27DB-BD31-4B8C-83A1-F6EECF244321}">
                <p14:modId xmlns:p14="http://schemas.microsoft.com/office/powerpoint/2010/main" val="4221450263"/>
              </p:ext>
            </p:extLst>
          </p:nvPr>
        </p:nvGraphicFramePr>
        <p:xfrm>
          <a:off x="1696632" y="3488948"/>
          <a:ext cx="746125" cy="809625"/>
        </p:xfrm>
        <a:graphic>
          <a:graphicData uri="http://schemas.openxmlformats.org/presentationml/2006/ole">
            <mc:AlternateContent xmlns:mc="http://schemas.openxmlformats.org/markup-compatibility/2006">
              <mc:Choice xmlns:v="urn:schemas-microsoft-com:vml" Requires="v">
                <p:oleObj spid="_x0000_s430948" name="公式" r:id="rId27" imgW="152280" imgH="164880" progId="Equation.3">
                  <p:embed/>
                </p:oleObj>
              </mc:Choice>
              <mc:Fallback>
                <p:oleObj name="公式" r:id="rId27" imgW="152280" imgH="164880" progId="Equation.3">
                  <p:embed/>
                  <p:pic>
                    <p:nvPicPr>
                      <p:cNvPr id="46" name="Object 14"/>
                      <p:cNvPicPr>
                        <a:picLocks noChangeAspect="1" noChangeArrowheads="1"/>
                      </p:cNvPicPr>
                      <p:nvPr/>
                    </p:nvPicPr>
                    <p:blipFill>
                      <a:blip r:embed="rId24"/>
                      <a:srcRect/>
                      <a:stretch>
                        <a:fillRect/>
                      </a:stretch>
                    </p:blipFill>
                    <p:spPr bwMode="auto">
                      <a:xfrm>
                        <a:off x="1696632" y="3488948"/>
                        <a:ext cx="74612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 name="Object 14"/>
          <p:cNvGraphicFramePr>
            <a:graphicFrameLocks noChangeAspect="1"/>
          </p:cNvGraphicFramePr>
          <p:nvPr>
            <p:extLst>
              <p:ext uri="{D42A27DB-BD31-4B8C-83A1-F6EECF244321}">
                <p14:modId xmlns:p14="http://schemas.microsoft.com/office/powerpoint/2010/main" val="2322582918"/>
              </p:ext>
            </p:extLst>
          </p:nvPr>
        </p:nvGraphicFramePr>
        <p:xfrm>
          <a:off x="4422367" y="3250823"/>
          <a:ext cx="871538" cy="809625"/>
        </p:xfrm>
        <a:graphic>
          <a:graphicData uri="http://schemas.openxmlformats.org/presentationml/2006/ole">
            <mc:AlternateContent xmlns:mc="http://schemas.openxmlformats.org/markup-compatibility/2006">
              <mc:Choice xmlns:v="urn:schemas-microsoft-com:vml" Requires="v">
                <p:oleObj spid="_x0000_s430949" name="公式" r:id="rId28" imgW="177480" imgH="164880" progId="Equation.3">
                  <p:embed/>
                </p:oleObj>
              </mc:Choice>
              <mc:Fallback>
                <p:oleObj name="公式" r:id="rId28" imgW="177480" imgH="164880" progId="Equation.3">
                  <p:embed/>
                  <p:pic>
                    <p:nvPicPr>
                      <p:cNvPr id="47" name="Object 14"/>
                      <p:cNvPicPr>
                        <a:picLocks noChangeAspect="1" noChangeArrowheads="1"/>
                      </p:cNvPicPr>
                      <p:nvPr/>
                    </p:nvPicPr>
                    <p:blipFill>
                      <a:blip r:embed="rId26"/>
                      <a:srcRect/>
                      <a:stretch>
                        <a:fillRect/>
                      </a:stretch>
                    </p:blipFill>
                    <p:spPr bwMode="auto">
                      <a:xfrm>
                        <a:off x="4422367" y="3250823"/>
                        <a:ext cx="871538"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 name="矩形 47"/>
          <p:cNvSpPr>
            <a:spLocks noChangeArrowheads="1"/>
          </p:cNvSpPr>
          <p:nvPr/>
        </p:nvSpPr>
        <p:spPr bwMode="auto">
          <a:xfrm>
            <a:off x="3123796" y="4927222"/>
            <a:ext cx="904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9900CC"/>
                </a:solidFill>
              </a:rPr>
              <a:t>光轴</a:t>
            </a:r>
          </a:p>
        </p:txBody>
      </p:sp>
      <p:sp>
        <p:nvSpPr>
          <p:cNvPr id="49" name="Freeform 1045"/>
          <p:cNvSpPr>
            <a:spLocks/>
          </p:cNvSpPr>
          <p:nvPr/>
        </p:nvSpPr>
        <p:spPr bwMode="auto">
          <a:xfrm>
            <a:off x="7864069" y="4399285"/>
            <a:ext cx="242886" cy="195915"/>
          </a:xfrm>
          <a:custGeom>
            <a:avLst/>
            <a:gdLst/>
            <a:ahLst/>
            <a:cxnLst>
              <a:cxn ang="0">
                <a:pos x="0" y="0"/>
              </a:cxn>
              <a:cxn ang="0">
                <a:pos x="72" y="84"/>
              </a:cxn>
            </a:cxnLst>
            <a:rect l="0" t="0" r="r" b="b"/>
            <a:pathLst>
              <a:path w="72" h="84">
                <a:moveTo>
                  <a:pt x="0" y="0"/>
                </a:moveTo>
                <a:cubicBezTo>
                  <a:pt x="37" y="25"/>
                  <a:pt x="52" y="45"/>
                  <a:pt x="72" y="84"/>
                </a:cubicBezTo>
              </a:path>
            </a:pathLst>
          </a:custGeom>
          <a:noFill/>
          <a:ln w="28575" cmpd="sng">
            <a:solidFill>
              <a:srgbClr val="660033"/>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Freeform 1045"/>
          <p:cNvSpPr>
            <a:spLocks/>
          </p:cNvSpPr>
          <p:nvPr/>
        </p:nvSpPr>
        <p:spPr bwMode="auto">
          <a:xfrm flipH="1">
            <a:off x="7638644" y="4494713"/>
            <a:ext cx="220666" cy="144842"/>
          </a:xfrm>
          <a:custGeom>
            <a:avLst/>
            <a:gdLst/>
            <a:ahLst/>
            <a:cxnLst>
              <a:cxn ang="0">
                <a:pos x="0" y="0"/>
              </a:cxn>
              <a:cxn ang="0">
                <a:pos x="72" y="84"/>
              </a:cxn>
            </a:cxnLst>
            <a:rect l="0" t="0" r="r" b="b"/>
            <a:pathLst>
              <a:path w="72" h="84">
                <a:moveTo>
                  <a:pt x="0" y="0"/>
                </a:moveTo>
                <a:cubicBezTo>
                  <a:pt x="37" y="25"/>
                  <a:pt x="52" y="45"/>
                  <a:pt x="72" y="84"/>
                </a:cubicBezTo>
              </a:path>
            </a:pathLst>
          </a:custGeom>
          <a:noFill/>
          <a:ln w="28575" cmpd="sng">
            <a:solidFill>
              <a:srgbClr val="660033"/>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矩形 50"/>
          <p:cNvSpPr/>
          <p:nvPr/>
        </p:nvSpPr>
        <p:spPr>
          <a:xfrm>
            <a:off x="4418472" y="5448039"/>
            <a:ext cx="5768884" cy="1384995"/>
          </a:xfrm>
          <a:prstGeom prst="rect">
            <a:avLst/>
          </a:prstGeom>
        </p:spPr>
        <p:txBody>
          <a:bodyPr wrap="square">
            <a:spAutoFit/>
          </a:bodyPr>
          <a:lstStyle/>
          <a:p>
            <a:pPr>
              <a:defRPr/>
            </a:pPr>
            <a:r>
              <a:rPr lang="zh-CN" altLang="en-US" sz="2800" b="1" kern="0" dirty="0">
                <a:solidFill>
                  <a:srgbClr val="0000FF"/>
                </a:solidFill>
                <a:latin typeface="宋体" pitchFamily="2" charset="-122"/>
              </a:rPr>
              <a:t>线偏振光通过厚度为</a:t>
            </a:r>
            <a:r>
              <a:rPr lang="en-US" altLang="zh-CN" sz="2800" b="1" kern="0" dirty="0">
                <a:solidFill>
                  <a:srgbClr val="FF0000"/>
                </a:solidFill>
                <a:latin typeface="Symbol" pitchFamily="18" charset="2"/>
              </a:rPr>
              <a:t>l/</a:t>
            </a:r>
            <a:r>
              <a:rPr lang="en-US" altLang="zh-CN" sz="2800" b="1" kern="0" dirty="0">
                <a:solidFill>
                  <a:srgbClr val="FF0000"/>
                </a:solidFill>
              </a:rPr>
              <a:t>2</a:t>
            </a:r>
            <a:r>
              <a:rPr lang="zh-CN" altLang="en-US" sz="2800" b="1" kern="0" dirty="0">
                <a:solidFill>
                  <a:srgbClr val="0000FF"/>
                </a:solidFill>
              </a:rPr>
              <a:t>的</a:t>
            </a:r>
            <a:r>
              <a:rPr lang="zh-CN" altLang="en-US" sz="2800" b="1" kern="0" dirty="0">
                <a:solidFill>
                  <a:srgbClr val="FF0000"/>
                </a:solidFill>
              </a:rPr>
              <a:t>奇数倍</a:t>
            </a:r>
            <a:r>
              <a:rPr lang="zh-CN" altLang="en-US" sz="2800" b="1" kern="0" dirty="0">
                <a:solidFill>
                  <a:srgbClr val="0000FF"/>
                </a:solidFill>
              </a:rPr>
              <a:t>的</a:t>
            </a:r>
            <a:r>
              <a:rPr lang="zh-CN" altLang="en-US" sz="2800" b="1" kern="0" dirty="0">
                <a:solidFill>
                  <a:srgbClr val="0000FF"/>
                </a:solidFill>
                <a:latin typeface="宋体" pitchFamily="2" charset="-122"/>
              </a:rPr>
              <a:t>波片后仍为线偏振光，但振动方向与原振动方向相比转过</a:t>
            </a:r>
            <a:r>
              <a:rPr lang="en-US" altLang="zh-CN" sz="2800" b="1" kern="0" dirty="0">
                <a:solidFill>
                  <a:srgbClr val="0000FF"/>
                </a:solidFill>
              </a:rPr>
              <a:t>  </a:t>
            </a:r>
            <a:r>
              <a:rPr lang="en-US" altLang="zh-CN" sz="2800" b="1" kern="0" dirty="0">
                <a:solidFill>
                  <a:srgbClr val="FF0000"/>
                </a:solidFill>
              </a:rPr>
              <a:t>2</a:t>
            </a:r>
            <a:r>
              <a:rPr lang="el-GR" altLang="zh-CN" sz="2800" b="1" kern="0" dirty="0">
                <a:solidFill>
                  <a:srgbClr val="FF0000"/>
                </a:solidFill>
              </a:rPr>
              <a:t>α</a:t>
            </a:r>
            <a:r>
              <a:rPr lang="en-US" altLang="zh-CN" sz="2800" b="1" kern="0" dirty="0">
                <a:solidFill>
                  <a:srgbClr val="0000FF"/>
                </a:solidFill>
              </a:rPr>
              <a:t>  </a:t>
            </a:r>
            <a:r>
              <a:rPr lang="zh-CN" altLang="en-US" sz="2800" b="1" kern="0" dirty="0">
                <a:solidFill>
                  <a:srgbClr val="0000FF"/>
                </a:solidFill>
                <a:latin typeface="宋体" pitchFamily="2" charset="-122"/>
              </a:rPr>
              <a:t>角</a:t>
            </a:r>
            <a:endParaRPr lang="zh-CN" altLang="en-US" sz="2800" b="1" dirty="0">
              <a:solidFill>
                <a:srgbClr val="0000FF"/>
              </a:solidFill>
            </a:endParaRPr>
          </a:p>
        </p:txBody>
      </p:sp>
    </p:spTree>
    <p:extLst>
      <p:ext uri="{BB962C8B-B14F-4D97-AF65-F5344CB8AC3E}">
        <p14:creationId xmlns:p14="http://schemas.microsoft.com/office/powerpoint/2010/main" val="411680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1000" fill="hold"/>
                                        <p:tgtEl>
                                          <p:spTgt spid="5"/>
                                        </p:tgtEl>
                                        <p:attrNameLst>
                                          <p:attrName>ppt_w</p:attrName>
                                        </p:attrNameLst>
                                      </p:cBhvr>
                                      <p:tavLst>
                                        <p:tav tm="0">
                                          <p:val>
                                            <p:fltVal val="0"/>
                                          </p:val>
                                        </p:tav>
                                        <p:tav tm="100000">
                                          <p:val>
                                            <p:strVal val="#ppt_w"/>
                                          </p:val>
                                        </p:tav>
                                      </p:tavLst>
                                    </p:anim>
                                    <p:anim calcmode="lin" valueType="num">
                                      <p:cBhvr>
                                        <p:cTn id="34" dur="1000" fill="hold"/>
                                        <p:tgtEl>
                                          <p:spTgt spid="5"/>
                                        </p:tgtEl>
                                        <p:attrNameLst>
                                          <p:attrName>ppt_h</p:attrName>
                                        </p:attrNameLst>
                                      </p:cBhvr>
                                      <p:tavLst>
                                        <p:tav tm="0">
                                          <p:val>
                                            <p:fltVal val="0"/>
                                          </p:val>
                                        </p:tav>
                                        <p:tav tm="100000">
                                          <p:val>
                                            <p:strVal val="#ppt_h"/>
                                          </p:val>
                                        </p:tav>
                                      </p:tavLst>
                                    </p:anim>
                                    <p:anim calcmode="lin" valueType="num">
                                      <p:cBhvr>
                                        <p:cTn id="35" dur="1000" fill="hold"/>
                                        <p:tgtEl>
                                          <p:spTgt spid="5"/>
                                        </p:tgtEl>
                                        <p:attrNameLst>
                                          <p:attrName>style.rotation</p:attrName>
                                        </p:attrNameLst>
                                      </p:cBhvr>
                                      <p:tavLst>
                                        <p:tav tm="0">
                                          <p:val>
                                            <p:fltVal val="90"/>
                                          </p:val>
                                        </p:tav>
                                        <p:tav tm="100000">
                                          <p:val>
                                            <p:fltVal val="0"/>
                                          </p:val>
                                        </p:tav>
                                      </p:tavLst>
                                    </p:anim>
                                    <p:animEffect transition="in" filter="fade">
                                      <p:cBhvr>
                                        <p:cTn id="36" dur="10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000"/>
                                        <p:tgtEl>
                                          <p:spTgt spid="46"/>
                                        </p:tgtEl>
                                      </p:cBhvr>
                                    </p:animEffect>
                                    <p:anim calcmode="lin" valueType="num">
                                      <p:cBhvr>
                                        <p:cTn id="48" dur="1000" fill="hold"/>
                                        <p:tgtEl>
                                          <p:spTgt spid="46"/>
                                        </p:tgtEl>
                                        <p:attrNameLst>
                                          <p:attrName>ppt_x</p:attrName>
                                        </p:attrNameLst>
                                      </p:cBhvr>
                                      <p:tavLst>
                                        <p:tav tm="0">
                                          <p:val>
                                            <p:strVal val="#ppt_x"/>
                                          </p:val>
                                        </p:tav>
                                        <p:tav tm="100000">
                                          <p:val>
                                            <p:strVal val="#ppt_x"/>
                                          </p:val>
                                        </p:tav>
                                      </p:tavLst>
                                    </p:anim>
                                    <p:anim calcmode="lin" valueType="num">
                                      <p:cBhvr>
                                        <p:cTn id="4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 calcmode="lin" valueType="num">
                                      <p:cBhvr additive="base">
                                        <p:cTn id="54" dur="500" fill="hold"/>
                                        <p:tgtEl>
                                          <p:spTgt spid="34"/>
                                        </p:tgtEl>
                                        <p:attrNameLst>
                                          <p:attrName>ppt_x</p:attrName>
                                        </p:attrNameLst>
                                      </p:cBhvr>
                                      <p:tavLst>
                                        <p:tav tm="0">
                                          <p:val>
                                            <p:strVal val="#ppt_x"/>
                                          </p:val>
                                        </p:tav>
                                        <p:tav tm="100000">
                                          <p:val>
                                            <p:strVal val="#ppt_x"/>
                                          </p:val>
                                        </p:tav>
                                      </p:tavLst>
                                    </p:anim>
                                    <p:anim calcmode="lin" valueType="num">
                                      <p:cBhvr additive="base">
                                        <p:cTn id="5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1000"/>
                                        <p:tgtEl>
                                          <p:spTgt spid="44"/>
                                        </p:tgtEl>
                                      </p:cBhvr>
                                    </p:animEffect>
                                    <p:anim calcmode="lin" valueType="num">
                                      <p:cBhvr>
                                        <p:cTn id="61" dur="1000" fill="hold"/>
                                        <p:tgtEl>
                                          <p:spTgt spid="44"/>
                                        </p:tgtEl>
                                        <p:attrNameLst>
                                          <p:attrName>ppt_x</p:attrName>
                                        </p:attrNameLst>
                                      </p:cBhvr>
                                      <p:tavLst>
                                        <p:tav tm="0">
                                          <p:val>
                                            <p:strVal val="#ppt_x"/>
                                          </p:val>
                                        </p:tav>
                                        <p:tav tm="100000">
                                          <p:val>
                                            <p:strVal val="#ppt_x"/>
                                          </p:val>
                                        </p:tav>
                                      </p:tavLst>
                                    </p:anim>
                                    <p:anim calcmode="lin" valueType="num">
                                      <p:cBhvr>
                                        <p:cTn id="62"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1000"/>
                                        <p:tgtEl>
                                          <p:spTgt spid="48"/>
                                        </p:tgtEl>
                                      </p:cBhvr>
                                    </p:animEffect>
                                    <p:anim calcmode="lin" valueType="num">
                                      <p:cBhvr>
                                        <p:cTn id="74" dur="1000" fill="hold"/>
                                        <p:tgtEl>
                                          <p:spTgt spid="48"/>
                                        </p:tgtEl>
                                        <p:attrNameLst>
                                          <p:attrName>ppt_x</p:attrName>
                                        </p:attrNameLst>
                                      </p:cBhvr>
                                      <p:tavLst>
                                        <p:tav tm="0">
                                          <p:val>
                                            <p:strVal val="#ppt_x"/>
                                          </p:val>
                                        </p:tav>
                                        <p:tav tm="100000">
                                          <p:val>
                                            <p:strVal val="#ppt_x"/>
                                          </p:val>
                                        </p:tav>
                                      </p:tavLst>
                                    </p:anim>
                                    <p:anim calcmode="lin" valueType="num">
                                      <p:cBhvr>
                                        <p:cTn id="7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 calcmode="lin" valueType="num">
                                      <p:cBhvr additive="base">
                                        <p:cTn id="80" dur="500" fill="hold"/>
                                        <p:tgtEl>
                                          <p:spTgt spid="18"/>
                                        </p:tgtEl>
                                        <p:attrNameLst>
                                          <p:attrName>ppt_x</p:attrName>
                                        </p:attrNameLst>
                                      </p:cBhvr>
                                      <p:tavLst>
                                        <p:tav tm="0">
                                          <p:val>
                                            <p:strVal val="#ppt_x"/>
                                          </p:val>
                                        </p:tav>
                                        <p:tav tm="100000">
                                          <p:val>
                                            <p:strVal val="#ppt_x"/>
                                          </p:val>
                                        </p:tav>
                                      </p:tavLst>
                                    </p:anim>
                                    <p:anim calcmode="lin" valueType="num">
                                      <p:cBhvr additive="base">
                                        <p:cTn id="8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41"/>
                                        </p:tgtEl>
                                        <p:attrNameLst>
                                          <p:attrName>style.visibility</p:attrName>
                                        </p:attrNameLst>
                                      </p:cBhvr>
                                      <p:to>
                                        <p:strVal val="visible"/>
                                      </p:to>
                                    </p:set>
                                    <p:anim calcmode="lin" valueType="num">
                                      <p:cBhvr additive="base">
                                        <p:cTn id="86" dur="500" fill="hold"/>
                                        <p:tgtEl>
                                          <p:spTgt spid="41"/>
                                        </p:tgtEl>
                                        <p:attrNameLst>
                                          <p:attrName>ppt_x</p:attrName>
                                        </p:attrNameLst>
                                      </p:cBhvr>
                                      <p:tavLst>
                                        <p:tav tm="0">
                                          <p:val>
                                            <p:strVal val="#ppt_x"/>
                                          </p:val>
                                        </p:tav>
                                        <p:tav tm="100000">
                                          <p:val>
                                            <p:strVal val="#ppt_x"/>
                                          </p:val>
                                        </p:tav>
                                      </p:tavLst>
                                    </p:anim>
                                    <p:anim calcmode="lin" valueType="num">
                                      <p:cBhvr additive="base">
                                        <p:cTn id="8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39"/>
                                        </p:tgtEl>
                                        <p:attrNameLst>
                                          <p:attrName>style.visibility</p:attrName>
                                        </p:attrNameLst>
                                      </p:cBhvr>
                                      <p:to>
                                        <p:strVal val="visible"/>
                                      </p:to>
                                    </p:set>
                                    <p:anim calcmode="lin" valueType="num">
                                      <p:cBhvr additive="base">
                                        <p:cTn id="92" dur="500" fill="hold"/>
                                        <p:tgtEl>
                                          <p:spTgt spid="39"/>
                                        </p:tgtEl>
                                        <p:attrNameLst>
                                          <p:attrName>ppt_x</p:attrName>
                                        </p:attrNameLst>
                                      </p:cBhvr>
                                      <p:tavLst>
                                        <p:tav tm="0">
                                          <p:val>
                                            <p:strVal val="#ppt_x"/>
                                          </p:val>
                                        </p:tav>
                                        <p:tav tm="100000">
                                          <p:val>
                                            <p:strVal val="#ppt_x"/>
                                          </p:val>
                                        </p:tav>
                                      </p:tavLst>
                                    </p:anim>
                                    <p:anim calcmode="lin" valueType="num">
                                      <p:cBhvr additive="base">
                                        <p:cTn id="9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28"/>
                                        </p:tgtEl>
                                        <p:attrNameLst>
                                          <p:attrName>style.visibility</p:attrName>
                                        </p:attrNameLst>
                                      </p:cBhvr>
                                      <p:to>
                                        <p:strVal val="visible"/>
                                      </p:to>
                                    </p:set>
                                    <p:anim calcmode="lin" valueType="num">
                                      <p:cBhvr additive="base">
                                        <p:cTn id="98" dur="500" fill="hold"/>
                                        <p:tgtEl>
                                          <p:spTgt spid="28"/>
                                        </p:tgtEl>
                                        <p:attrNameLst>
                                          <p:attrName>ppt_x</p:attrName>
                                        </p:attrNameLst>
                                      </p:cBhvr>
                                      <p:tavLst>
                                        <p:tav tm="0">
                                          <p:val>
                                            <p:strVal val="#ppt_x"/>
                                          </p:val>
                                        </p:tav>
                                        <p:tav tm="100000">
                                          <p:val>
                                            <p:strVal val="#ppt_x"/>
                                          </p:val>
                                        </p:tav>
                                      </p:tavLst>
                                    </p:anim>
                                    <p:anim calcmode="lin" valueType="num">
                                      <p:cBhvr additive="base">
                                        <p:cTn id="9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1000"/>
                                        <p:tgtEl>
                                          <p:spTgt spid="43"/>
                                        </p:tgtEl>
                                      </p:cBhvr>
                                    </p:animEffect>
                                    <p:anim calcmode="lin" valueType="num">
                                      <p:cBhvr>
                                        <p:cTn id="105" dur="1000" fill="hold"/>
                                        <p:tgtEl>
                                          <p:spTgt spid="43"/>
                                        </p:tgtEl>
                                        <p:attrNameLst>
                                          <p:attrName>ppt_x</p:attrName>
                                        </p:attrNameLst>
                                      </p:cBhvr>
                                      <p:tavLst>
                                        <p:tav tm="0">
                                          <p:val>
                                            <p:strVal val="#ppt_x"/>
                                          </p:val>
                                        </p:tav>
                                        <p:tav tm="100000">
                                          <p:val>
                                            <p:strVal val="#ppt_x"/>
                                          </p:val>
                                        </p:tav>
                                      </p:tavLst>
                                    </p:anim>
                                    <p:anim calcmode="lin" valueType="num">
                                      <p:cBhvr>
                                        <p:cTn id="10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49"/>
                                        </p:tgtEl>
                                        <p:attrNameLst>
                                          <p:attrName>style.visibility</p:attrName>
                                        </p:attrNameLst>
                                      </p:cBhvr>
                                      <p:to>
                                        <p:strVal val="visible"/>
                                      </p:to>
                                    </p:set>
                                    <p:anim calcmode="lin" valueType="num">
                                      <p:cBhvr additive="base">
                                        <p:cTn id="111" dur="500" fill="hold"/>
                                        <p:tgtEl>
                                          <p:spTgt spid="49"/>
                                        </p:tgtEl>
                                        <p:attrNameLst>
                                          <p:attrName>ppt_x</p:attrName>
                                        </p:attrNameLst>
                                      </p:cBhvr>
                                      <p:tavLst>
                                        <p:tav tm="0">
                                          <p:val>
                                            <p:strVal val="#ppt_x"/>
                                          </p:val>
                                        </p:tav>
                                        <p:tav tm="100000">
                                          <p:val>
                                            <p:strVal val="#ppt_x"/>
                                          </p:val>
                                        </p:tav>
                                      </p:tavLst>
                                    </p:anim>
                                    <p:anim calcmode="lin" valueType="num">
                                      <p:cBhvr additive="base">
                                        <p:cTn id="11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1000"/>
                                        <p:tgtEl>
                                          <p:spTgt spid="36"/>
                                        </p:tgtEl>
                                      </p:cBhvr>
                                    </p:animEffect>
                                    <p:anim calcmode="lin" valueType="num">
                                      <p:cBhvr>
                                        <p:cTn id="118" dur="1000" fill="hold"/>
                                        <p:tgtEl>
                                          <p:spTgt spid="36"/>
                                        </p:tgtEl>
                                        <p:attrNameLst>
                                          <p:attrName>ppt_x</p:attrName>
                                        </p:attrNameLst>
                                      </p:cBhvr>
                                      <p:tavLst>
                                        <p:tav tm="0">
                                          <p:val>
                                            <p:strVal val="#ppt_x"/>
                                          </p:val>
                                        </p:tav>
                                        <p:tav tm="100000">
                                          <p:val>
                                            <p:strVal val="#ppt_x"/>
                                          </p:val>
                                        </p:tav>
                                      </p:tavLst>
                                    </p:anim>
                                    <p:anim calcmode="lin" valueType="num">
                                      <p:cBhvr>
                                        <p:cTn id="11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23"/>
                                        </p:tgtEl>
                                        <p:attrNameLst>
                                          <p:attrName>style.visibility</p:attrName>
                                        </p:attrNameLst>
                                      </p:cBhvr>
                                      <p:to>
                                        <p:strVal val="visible"/>
                                      </p:to>
                                    </p:set>
                                    <p:anim calcmode="lin" valueType="num">
                                      <p:cBhvr additive="base">
                                        <p:cTn id="124" dur="500" fill="hold"/>
                                        <p:tgtEl>
                                          <p:spTgt spid="23"/>
                                        </p:tgtEl>
                                        <p:attrNameLst>
                                          <p:attrName>ppt_x</p:attrName>
                                        </p:attrNameLst>
                                      </p:cBhvr>
                                      <p:tavLst>
                                        <p:tav tm="0">
                                          <p:val>
                                            <p:strVal val="#ppt_x"/>
                                          </p:val>
                                        </p:tav>
                                        <p:tav tm="100000">
                                          <p:val>
                                            <p:strVal val="#ppt_x"/>
                                          </p:val>
                                        </p:tav>
                                      </p:tavLst>
                                    </p:anim>
                                    <p:anim calcmode="lin" valueType="num">
                                      <p:cBhvr additive="base">
                                        <p:cTn id="12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fade">
                                      <p:cBhvr>
                                        <p:cTn id="130" dur="1000"/>
                                        <p:tgtEl>
                                          <p:spTgt spid="47"/>
                                        </p:tgtEl>
                                      </p:cBhvr>
                                    </p:animEffect>
                                    <p:anim calcmode="lin" valueType="num">
                                      <p:cBhvr>
                                        <p:cTn id="131" dur="1000" fill="hold"/>
                                        <p:tgtEl>
                                          <p:spTgt spid="47"/>
                                        </p:tgtEl>
                                        <p:attrNameLst>
                                          <p:attrName>ppt_x</p:attrName>
                                        </p:attrNameLst>
                                      </p:cBhvr>
                                      <p:tavLst>
                                        <p:tav tm="0">
                                          <p:val>
                                            <p:strVal val="#ppt_x"/>
                                          </p:val>
                                        </p:tav>
                                        <p:tav tm="100000">
                                          <p:val>
                                            <p:strVal val="#ppt_x"/>
                                          </p:val>
                                        </p:tav>
                                      </p:tavLst>
                                    </p:anim>
                                    <p:anim calcmode="lin" valueType="num">
                                      <p:cBhvr>
                                        <p:cTn id="13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37"/>
                                        </p:tgtEl>
                                        <p:attrNameLst>
                                          <p:attrName>style.visibility</p:attrName>
                                        </p:attrNameLst>
                                      </p:cBhvr>
                                      <p:to>
                                        <p:strVal val="visible"/>
                                      </p:to>
                                    </p:set>
                                    <p:anim calcmode="lin" valueType="num">
                                      <p:cBhvr additive="base">
                                        <p:cTn id="137" dur="500" fill="hold"/>
                                        <p:tgtEl>
                                          <p:spTgt spid="37"/>
                                        </p:tgtEl>
                                        <p:attrNameLst>
                                          <p:attrName>ppt_x</p:attrName>
                                        </p:attrNameLst>
                                      </p:cBhvr>
                                      <p:tavLst>
                                        <p:tav tm="0">
                                          <p:val>
                                            <p:strVal val="#ppt_x"/>
                                          </p:val>
                                        </p:tav>
                                        <p:tav tm="100000">
                                          <p:val>
                                            <p:strVal val="#ppt_x"/>
                                          </p:val>
                                        </p:tav>
                                      </p:tavLst>
                                    </p:anim>
                                    <p:anim calcmode="lin" valueType="num">
                                      <p:cBhvr additive="base">
                                        <p:cTn id="1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nodeType="click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fade">
                                      <p:cBhvr>
                                        <p:cTn id="143" dur="1000"/>
                                        <p:tgtEl>
                                          <p:spTgt spid="38"/>
                                        </p:tgtEl>
                                      </p:cBhvr>
                                    </p:animEffect>
                                    <p:anim calcmode="lin" valueType="num">
                                      <p:cBhvr>
                                        <p:cTn id="144" dur="1000" fill="hold"/>
                                        <p:tgtEl>
                                          <p:spTgt spid="38"/>
                                        </p:tgtEl>
                                        <p:attrNameLst>
                                          <p:attrName>ppt_x</p:attrName>
                                        </p:attrNameLst>
                                      </p:cBhvr>
                                      <p:tavLst>
                                        <p:tav tm="0">
                                          <p:val>
                                            <p:strVal val="#ppt_x"/>
                                          </p:val>
                                        </p:tav>
                                        <p:tav tm="100000">
                                          <p:val>
                                            <p:strVal val="#ppt_x"/>
                                          </p:val>
                                        </p:tav>
                                      </p:tavLst>
                                    </p:anim>
                                    <p:anim calcmode="lin" valueType="num">
                                      <p:cBhvr>
                                        <p:cTn id="14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40"/>
                                        </p:tgtEl>
                                        <p:attrNameLst>
                                          <p:attrName>style.visibility</p:attrName>
                                        </p:attrNameLst>
                                      </p:cBhvr>
                                      <p:to>
                                        <p:strVal val="visible"/>
                                      </p:to>
                                    </p:set>
                                    <p:anim calcmode="lin" valueType="num">
                                      <p:cBhvr additive="base">
                                        <p:cTn id="150" dur="500" fill="hold"/>
                                        <p:tgtEl>
                                          <p:spTgt spid="40"/>
                                        </p:tgtEl>
                                        <p:attrNameLst>
                                          <p:attrName>ppt_x</p:attrName>
                                        </p:attrNameLst>
                                      </p:cBhvr>
                                      <p:tavLst>
                                        <p:tav tm="0">
                                          <p:val>
                                            <p:strVal val="#ppt_x"/>
                                          </p:val>
                                        </p:tav>
                                        <p:tav tm="100000">
                                          <p:val>
                                            <p:strVal val="#ppt_x"/>
                                          </p:val>
                                        </p:tav>
                                      </p:tavLst>
                                    </p:anim>
                                    <p:anim calcmode="lin" valueType="num">
                                      <p:cBhvr additive="base">
                                        <p:cTn id="15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42"/>
                                        </p:tgtEl>
                                        <p:attrNameLst>
                                          <p:attrName>style.visibility</p:attrName>
                                        </p:attrNameLst>
                                      </p:cBhvr>
                                      <p:to>
                                        <p:strVal val="visible"/>
                                      </p:to>
                                    </p:set>
                                    <p:anim calcmode="lin" valueType="num">
                                      <p:cBhvr additive="base">
                                        <p:cTn id="156" dur="500" fill="hold"/>
                                        <p:tgtEl>
                                          <p:spTgt spid="42"/>
                                        </p:tgtEl>
                                        <p:attrNameLst>
                                          <p:attrName>ppt_x</p:attrName>
                                        </p:attrNameLst>
                                      </p:cBhvr>
                                      <p:tavLst>
                                        <p:tav tm="0">
                                          <p:val>
                                            <p:strVal val="#ppt_x"/>
                                          </p:val>
                                        </p:tav>
                                        <p:tav tm="100000">
                                          <p:val>
                                            <p:strVal val="#ppt_x"/>
                                          </p:val>
                                        </p:tav>
                                      </p:tavLst>
                                    </p:anim>
                                    <p:anim calcmode="lin" valueType="num">
                                      <p:cBhvr additive="base">
                                        <p:cTn id="15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33"/>
                                        </p:tgtEl>
                                        <p:attrNameLst>
                                          <p:attrName>style.visibility</p:attrName>
                                        </p:attrNameLst>
                                      </p:cBhvr>
                                      <p:to>
                                        <p:strVal val="visible"/>
                                      </p:to>
                                    </p:set>
                                    <p:anim calcmode="lin" valueType="num">
                                      <p:cBhvr additive="base">
                                        <p:cTn id="162" dur="500" fill="hold"/>
                                        <p:tgtEl>
                                          <p:spTgt spid="33"/>
                                        </p:tgtEl>
                                        <p:attrNameLst>
                                          <p:attrName>ppt_x</p:attrName>
                                        </p:attrNameLst>
                                      </p:cBhvr>
                                      <p:tavLst>
                                        <p:tav tm="0">
                                          <p:val>
                                            <p:strVal val="#ppt_x"/>
                                          </p:val>
                                        </p:tav>
                                        <p:tav tm="100000">
                                          <p:val>
                                            <p:strVal val="#ppt_x"/>
                                          </p:val>
                                        </p:tav>
                                      </p:tavLst>
                                    </p:anim>
                                    <p:anim calcmode="lin" valueType="num">
                                      <p:cBhvr additive="base">
                                        <p:cTn id="16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45"/>
                                        </p:tgtEl>
                                        <p:attrNameLst>
                                          <p:attrName>style.visibility</p:attrName>
                                        </p:attrNameLst>
                                      </p:cBhvr>
                                      <p:to>
                                        <p:strVal val="visible"/>
                                      </p:to>
                                    </p:set>
                                    <p:animEffect transition="in" filter="fade">
                                      <p:cBhvr>
                                        <p:cTn id="168" dur="1000"/>
                                        <p:tgtEl>
                                          <p:spTgt spid="45"/>
                                        </p:tgtEl>
                                      </p:cBhvr>
                                    </p:animEffect>
                                    <p:anim calcmode="lin" valueType="num">
                                      <p:cBhvr>
                                        <p:cTn id="169" dur="1000" fill="hold"/>
                                        <p:tgtEl>
                                          <p:spTgt spid="45"/>
                                        </p:tgtEl>
                                        <p:attrNameLst>
                                          <p:attrName>ppt_x</p:attrName>
                                        </p:attrNameLst>
                                      </p:cBhvr>
                                      <p:tavLst>
                                        <p:tav tm="0">
                                          <p:val>
                                            <p:strVal val="#ppt_x"/>
                                          </p:val>
                                        </p:tav>
                                        <p:tav tm="100000">
                                          <p:val>
                                            <p:strVal val="#ppt_x"/>
                                          </p:val>
                                        </p:tav>
                                      </p:tavLst>
                                    </p:anim>
                                    <p:anim calcmode="lin" valueType="num">
                                      <p:cBhvr>
                                        <p:cTn id="17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grpId="0" nodeType="clickEffect">
                                  <p:stCondLst>
                                    <p:cond delay="0"/>
                                  </p:stCondLst>
                                  <p:childTnLst>
                                    <p:set>
                                      <p:cBhvr>
                                        <p:cTn id="174" dur="1" fill="hold">
                                          <p:stCondLst>
                                            <p:cond delay="0"/>
                                          </p:stCondLst>
                                        </p:cTn>
                                        <p:tgtEl>
                                          <p:spTgt spid="50"/>
                                        </p:tgtEl>
                                        <p:attrNameLst>
                                          <p:attrName>style.visibility</p:attrName>
                                        </p:attrNameLst>
                                      </p:cBhvr>
                                      <p:to>
                                        <p:strVal val="visible"/>
                                      </p:to>
                                    </p:set>
                                    <p:animEffect transition="in" filter="fade">
                                      <p:cBhvr>
                                        <p:cTn id="175" dur="1000"/>
                                        <p:tgtEl>
                                          <p:spTgt spid="50"/>
                                        </p:tgtEl>
                                      </p:cBhvr>
                                    </p:animEffect>
                                    <p:anim calcmode="lin" valueType="num">
                                      <p:cBhvr>
                                        <p:cTn id="176" dur="1000" fill="hold"/>
                                        <p:tgtEl>
                                          <p:spTgt spid="50"/>
                                        </p:tgtEl>
                                        <p:attrNameLst>
                                          <p:attrName>ppt_x</p:attrName>
                                        </p:attrNameLst>
                                      </p:cBhvr>
                                      <p:tavLst>
                                        <p:tav tm="0">
                                          <p:val>
                                            <p:strVal val="#ppt_x"/>
                                          </p:val>
                                        </p:tav>
                                        <p:tav tm="100000">
                                          <p:val>
                                            <p:strVal val="#ppt_x"/>
                                          </p:val>
                                        </p:tav>
                                      </p:tavLst>
                                    </p:anim>
                                    <p:anim calcmode="lin" valueType="num">
                                      <p:cBhvr>
                                        <p:cTn id="17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35"/>
                                        </p:tgtEl>
                                        <p:attrNameLst>
                                          <p:attrName>style.visibility</p:attrName>
                                        </p:attrNameLst>
                                      </p:cBhvr>
                                      <p:to>
                                        <p:strVal val="visible"/>
                                      </p:to>
                                    </p:set>
                                    <p:animEffect transition="in" filter="fade">
                                      <p:cBhvr>
                                        <p:cTn id="182" dur="1000"/>
                                        <p:tgtEl>
                                          <p:spTgt spid="35"/>
                                        </p:tgtEl>
                                      </p:cBhvr>
                                    </p:animEffect>
                                    <p:anim calcmode="lin" valueType="num">
                                      <p:cBhvr>
                                        <p:cTn id="183" dur="1000" fill="hold"/>
                                        <p:tgtEl>
                                          <p:spTgt spid="35"/>
                                        </p:tgtEl>
                                        <p:attrNameLst>
                                          <p:attrName>ppt_x</p:attrName>
                                        </p:attrNameLst>
                                      </p:cBhvr>
                                      <p:tavLst>
                                        <p:tav tm="0">
                                          <p:val>
                                            <p:strVal val="#ppt_x"/>
                                          </p:val>
                                        </p:tav>
                                        <p:tav tm="100000">
                                          <p:val>
                                            <p:strVal val="#ppt_x"/>
                                          </p:val>
                                        </p:tav>
                                      </p:tavLst>
                                    </p:anim>
                                    <p:anim calcmode="lin" valueType="num">
                                      <p:cBhvr>
                                        <p:cTn id="18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5" presetClass="entr" presetSubtype="0" fill="hold" grpId="0" nodeType="clickEffect">
                                  <p:stCondLst>
                                    <p:cond delay="0"/>
                                  </p:stCondLst>
                                  <p:childTnLst>
                                    <p:set>
                                      <p:cBhvr>
                                        <p:cTn id="188" dur="1" fill="hold">
                                          <p:stCondLst>
                                            <p:cond delay="0"/>
                                          </p:stCondLst>
                                        </p:cTn>
                                        <p:tgtEl>
                                          <p:spTgt spid="51"/>
                                        </p:tgtEl>
                                        <p:attrNameLst>
                                          <p:attrName>style.visibility</p:attrName>
                                        </p:attrNameLst>
                                      </p:cBhvr>
                                      <p:to>
                                        <p:strVal val="visible"/>
                                      </p:to>
                                    </p:set>
                                    <p:animEffect transition="in" filter="fade">
                                      <p:cBhvr>
                                        <p:cTn id="189" dur="2000"/>
                                        <p:tgtEl>
                                          <p:spTgt spid="51"/>
                                        </p:tgtEl>
                                      </p:cBhvr>
                                    </p:animEffect>
                                    <p:anim calcmode="lin" valueType="num">
                                      <p:cBhvr>
                                        <p:cTn id="190" dur="2000" fill="hold"/>
                                        <p:tgtEl>
                                          <p:spTgt spid="51"/>
                                        </p:tgtEl>
                                        <p:attrNameLst>
                                          <p:attrName>ppt_w</p:attrName>
                                        </p:attrNameLst>
                                      </p:cBhvr>
                                      <p:tavLst>
                                        <p:tav tm="0" fmla="#ppt_w*sin(2.5*pi*$)">
                                          <p:val>
                                            <p:fltVal val="0"/>
                                          </p:val>
                                        </p:tav>
                                        <p:tav tm="100000">
                                          <p:val>
                                            <p:fltVal val="1"/>
                                          </p:val>
                                        </p:tav>
                                      </p:tavLst>
                                    </p:anim>
                                    <p:anim calcmode="lin" valueType="num">
                                      <p:cBhvr>
                                        <p:cTn id="191" dur="2000" fill="hold"/>
                                        <p:tgtEl>
                                          <p:spTgt spid="5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animBg="1"/>
      <p:bldP spid="34" grpId="0" animBg="1"/>
      <p:bldP spid="37" grpId="0" animBg="1"/>
      <p:bldP spid="39" grpId="0" animBg="1"/>
      <p:bldP spid="40" grpId="0" animBg="1"/>
      <p:bldP spid="41" grpId="0" animBg="1"/>
      <p:bldP spid="42" grpId="0" animBg="1"/>
      <p:bldP spid="43" grpId="0"/>
      <p:bldP spid="48" grpId="0"/>
      <p:bldP spid="49" grpId="0" animBg="1"/>
      <p:bldP spid="50" grpId="0" animBg="1"/>
      <p:bldP spid="5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27"/>
          <p:cNvGrpSpPr>
            <a:grpSpLocks/>
          </p:cNvGrpSpPr>
          <p:nvPr/>
        </p:nvGrpSpPr>
        <p:grpSpPr bwMode="auto">
          <a:xfrm>
            <a:off x="6963036" y="3236685"/>
            <a:ext cx="1028700" cy="3289833"/>
            <a:chOff x="1008" y="2424"/>
            <a:chExt cx="648" cy="1644"/>
          </a:xfrm>
          <a:solidFill>
            <a:srgbClr val="FFFF00"/>
          </a:solidFill>
        </p:grpSpPr>
        <p:grpSp>
          <p:nvGrpSpPr>
            <p:cNvPr id="4" name="Group 1028"/>
            <p:cNvGrpSpPr>
              <a:grpSpLocks/>
            </p:cNvGrpSpPr>
            <p:nvPr/>
          </p:nvGrpSpPr>
          <p:grpSpPr bwMode="auto">
            <a:xfrm>
              <a:off x="1008" y="2424"/>
              <a:ext cx="648" cy="1644"/>
              <a:chOff x="2172" y="936"/>
              <a:chExt cx="648" cy="1644"/>
            </a:xfrm>
            <a:grpFill/>
          </p:grpSpPr>
          <p:sp>
            <p:nvSpPr>
              <p:cNvPr id="6"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032"/>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2" name="Object 10"/>
          <p:cNvGraphicFramePr>
            <a:graphicFrameLocks noChangeAspect="1"/>
          </p:cNvGraphicFramePr>
          <p:nvPr>
            <p:extLst>
              <p:ext uri="{D42A27DB-BD31-4B8C-83A1-F6EECF244321}">
                <p14:modId xmlns:p14="http://schemas.microsoft.com/office/powerpoint/2010/main" val="1795578786"/>
              </p:ext>
            </p:extLst>
          </p:nvPr>
        </p:nvGraphicFramePr>
        <p:xfrm>
          <a:off x="6086862" y="6035980"/>
          <a:ext cx="1182687" cy="490538"/>
        </p:xfrm>
        <a:graphic>
          <a:graphicData uri="http://schemas.openxmlformats.org/presentationml/2006/ole">
            <mc:AlternateContent xmlns:mc="http://schemas.openxmlformats.org/markup-compatibility/2006">
              <mc:Choice xmlns:v="urn:schemas-microsoft-com:vml" Requires="v">
                <p:oleObj spid="_x0000_s468375" name="公式" r:id="rId3" imgW="520560" imgH="215640" progId="Equation.3">
                  <p:embed/>
                </p:oleObj>
              </mc:Choice>
              <mc:Fallback>
                <p:oleObj name="公式" r:id="rId3" imgW="520560" imgH="215640" progId="Equation.3">
                  <p:embed/>
                  <p:pic>
                    <p:nvPicPr>
                      <p:cNvPr id="0" name=""/>
                      <p:cNvPicPr>
                        <a:picLocks noChangeAspect="1" noChangeArrowheads="1"/>
                      </p:cNvPicPr>
                      <p:nvPr/>
                    </p:nvPicPr>
                    <p:blipFill>
                      <a:blip r:embed="rId4"/>
                      <a:srcRect/>
                      <a:stretch>
                        <a:fillRect/>
                      </a:stretch>
                    </p:blipFill>
                    <p:spPr bwMode="auto">
                      <a:xfrm>
                        <a:off x="6086862" y="6035980"/>
                        <a:ext cx="1182687" cy="490538"/>
                      </a:xfrm>
                      <a:prstGeom prst="rect">
                        <a:avLst/>
                      </a:prstGeom>
                      <a:noFill/>
                      <a:ln>
                        <a:noFill/>
                      </a:ln>
                      <a:effectLst/>
                      <a:extLst/>
                    </p:spPr>
                  </p:pic>
                </p:oleObj>
              </mc:Fallback>
            </mc:AlternateContent>
          </a:graphicData>
        </a:graphic>
      </p:graphicFrame>
      <p:grpSp>
        <p:nvGrpSpPr>
          <p:cNvPr id="35" name="Group 3"/>
          <p:cNvGrpSpPr>
            <a:grpSpLocks/>
          </p:cNvGrpSpPr>
          <p:nvPr/>
        </p:nvGrpSpPr>
        <p:grpSpPr bwMode="auto">
          <a:xfrm>
            <a:off x="1750428" y="185412"/>
            <a:ext cx="8856663" cy="2590800"/>
            <a:chOff x="68" y="1616"/>
            <a:chExt cx="5579" cy="1632"/>
          </a:xfrm>
        </p:grpSpPr>
        <p:grpSp>
          <p:nvGrpSpPr>
            <p:cNvPr id="36" name="Group 4"/>
            <p:cNvGrpSpPr>
              <a:grpSpLocks/>
            </p:cNvGrpSpPr>
            <p:nvPr/>
          </p:nvGrpSpPr>
          <p:grpSpPr bwMode="auto">
            <a:xfrm>
              <a:off x="4985" y="1681"/>
              <a:ext cx="639" cy="1015"/>
              <a:chOff x="1680" y="2842"/>
              <a:chExt cx="571" cy="806"/>
            </a:xfrm>
          </p:grpSpPr>
          <p:sp>
            <p:nvSpPr>
              <p:cNvPr id="114" name="Line 5"/>
              <p:cNvSpPr>
                <a:spLocks noChangeAspect="1" noChangeShapeType="1"/>
              </p:cNvSpPr>
              <p:nvPr/>
            </p:nvSpPr>
            <p:spPr bwMode="auto">
              <a:xfrm>
                <a:off x="1680" y="3245"/>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15" name="Group 6"/>
              <p:cNvGrpSpPr>
                <a:grpSpLocks/>
              </p:cNvGrpSpPr>
              <p:nvPr/>
            </p:nvGrpSpPr>
            <p:grpSpPr bwMode="auto">
              <a:xfrm>
                <a:off x="1680" y="2842"/>
                <a:ext cx="571" cy="806"/>
                <a:chOff x="1680" y="2827"/>
                <a:chExt cx="571" cy="806"/>
              </a:xfrm>
            </p:grpSpPr>
            <p:sp>
              <p:nvSpPr>
                <p:cNvPr id="116" name="Rectangle 7"/>
                <p:cNvSpPr>
                  <a:spLocks noChangeAspect="1" noChangeArrowheads="1"/>
                </p:cNvSpPr>
                <p:nvPr/>
              </p:nvSpPr>
              <p:spPr bwMode="auto">
                <a:xfrm>
                  <a:off x="1680" y="2827"/>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7" name="Line 8"/>
                <p:cNvSpPr>
                  <a:spLocks noChangeAspect="1" noChangeShapeType="1"/>
                </p:cNvSpPr>
                <p:nvPr/>
              </p:nvSpPr>
              <p:spPr bwMode="auto">
                <a:xfrm>
                  <a:off x="1968" y="2827"/>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37" name="Oval 9"/>
            <p:cNvSpPr>
              <a:spLocks noChangeAspect="1" noChangeArrowheads="1"/>
            </p:cNvSpPr>
            <p:nvPr/>
          </p:nvSpPr>
          <p:spPr bwMode="auto">
            <a:xfrm rot="1836250">
              <a:off x="5146" y="1616"/>
              <a:ext cx="324" cy="113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8" name="Line 10"/>
            <p:cNvSpPr>
              <a:spLocks noChangeAspect="1" noChangeShapeType="1"/>
            </p:cNvSpPr>
            <p:nvPr/>
          </p:nvSpPr>
          <p:spPr bwMode="auto">
            <a:xfrm flipV="1">
              <a:off x="5124" y="2057"/>
              <a:ext cx="59"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39" name="Group 11"/>
            <p:cNvGrpSpPr>
              <a:grpSpLocks/>
            </p:cNvGrpSpPr>
            <p:nvPr/>
          </p:nvGrpSpPr>
          <p:grpSpPr bwMode="auto">
            <a:xfrm>
              <a:off x="771" y="1670"/>
              <a:ext cx="638" cy="1015"/>
              <a:chOff x="672" y="1675"/>
              <a:chExt cx="571" cy="806"/>
            </a:xfrm>
          </p:grpSpPr>
          <p:sp>
            <p:nvSpPr>
              <p:cNvPr id="111" name="Rectangle 12"/>
              <p:cNvSpPr>
                <a:spLocks noChangeAspect="1" noChangeArrowheads="1"/>
              </p:cNvSpPr>
              <p:nvPr/>
            </p:nvSpPr>
            <p:spPr bwMode="auto">
              <a:xfrm>
                <a:off x="672" y="1675"/>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2" name="Line 13"/>
              <p:cNvSpPr>
                <a:spLocks noChangeAspect="1" noChangeShapeType="1"/>
              </p:cNvSpPr>
              <p:nvPr/>
            </p:nvSpPr>
            <p:spPr bwMode="auto">
              <a:xfrm>
                <a:off x="672" y="2078"/>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13" name="Line 14"/>
              <p:cNvSpPr>
                <a:spLocks noChangeAspect="1" noChangeShapeType="1"/>
              </p:cNvSpPr>
              <p:nvPr/>
            </p:nvSpPr>
            <p:spPr bwMode="auto">
              <a:xfrm>
                <a:off x="960" y="1675"/>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40" name="Oval 15"/>
            <p:cNvSpPr>
              <a:spLocks noChangeAspect="1" noChangeArrowheads="1"/>
            </p:cNvSpPr>
            <p:nvPr/>
          </p:nvSpPr>
          <p:spPr bwMode="auto">
            <a:xfrm rot="1836250">
              <a:off x="930" y="1616"/>
              <a:ext cx="317"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1" name="Line 16"/>
            <p:cNvSpPr>
              <a:spLocks noChangeAspect="1" noChangeShapeType="1"/>
            </p:cNvSpPr>
            <p:nvPr/>
          </p:nvSpPr>
          <p:spPr bwMode="auto">
            <a:xfrm flipV="1">
              <a:off x="903" y="2053"/>
              <a:ext cx="59"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42" name="Group 17"/>
            <p:cNvGrpSpPr>
              <a:grpSpLocks/>
            </p:cNvGrpSpPr>
            <p:nvPr/>
          </p:nvGrpSpPr>
          <p:grpSpPr bwMode="auto">
            <a:xfrm>
              <a:off x="2160" y="1681"/>
              <a:ext cx="638" cy="1015"/>
              <a:chOff x="2688" y="1662"/>
              <a:chExt cx="571" cy="806"/>
            </a:xfrm>
          </p:grpSpPr>
          <p:sp>
            <p:nvSpPr>
              <p:cNvPr id="107" name="Line 18"/>
              <p:cNvSpPr>
                <a:spLocks noChangeAspect="1" noChangeShapeType="1"/>
              </p:cNvSpPr>
              <p:nvPr/>
            </p:nvSpPr>
            <p:spPr bwMode="auto">
              <a:xfrm flipH="1">
                <a:off x="2688" y="2065"/>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08" name="Group 19"/>
              <p:cNvGrpSpPr>
                <a:grpSpLocks/>
              </p:cNvGrpSpPr>
              <p:nvPr/>
            </p:nvGrpSpPr>
            <p:grpSpPr bwMode="auto">
              <a:xfrm>
                <a:off x="2688" y="1662"/>
                <a:ext cx="571" cy="806"/>
                <a:chOff x="2688" y="1662"/>
                <a:chExt cx="571" cy="806"/>
              </a:xfrm>
            </p:grpSpPr>
            <p:sp>
              <p:nvSpPr>
                <p:cNvPr id="109" name="Rectangle 20"/>
                <p:cNvSpPr>
                  <a:spLocks noChangeAspect="1" noChangeArrowheads="1"/>
                </p:cNvSpPr>
                <p:nvPr/>
              </p:nvSpPr>
              <p:spPr bwMode="auto">
                <a:xfrm flipH="1">
                  <a:off x="2688" y="1662"/>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0" name="Line 21"/>
                <p:cNvSpPr>
                  <a:spLocks noChangeAspect="1" noChangeShapeType="1"/>
                </p:cNvSpPr>
                <p:nvPr/>
              </p:nvSpPr>
              <p:spPr bwMode="auto">
                <a:xfrm flipH="1">
                  <a:off x="2969" y="1662"/>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43" name="Oval 22"/>
            <p:cNvSpPr>
              <a:spLocks noChangeAspect="1" noChangeArrowheads="1"/>
            </p:cNvSpPr>
            <p:nvPr/>
          </p:nvSpPr>
          <p:spPr bwMode="auto">
            <a:xfrm rot="19763750" flipH="1">
              <a:off x="2290"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4" name="Line 23"/>
            <p:cNvSpPr>
              <a:spLocks noChangeAspect="1" noChangeShapeType="1"/>
            </p:cNvSpPr>
            <p:nvPr/>
          </p:nvSpPr>
          <p:spPr bwMode="auto">
            <a:xfrm flipH="1" flipV="1">
              <a:off x="2591" y="2024"/>
              <a:ext cx="67"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45" name="Group 24"/>
            <p:cNvGrpSpPr>
              <a:grpSpLocks/>
            </p:cNvGrpSpPr>
            <p:nvPr/>
          </p:nvGrpSpPr>
          <p:grpSpPr bwMode="auto">
            <a:xfrm>
              <a:off x="3560" y="1681"/>
              <a:ext cx="639" cy="1015"/>
              <a:chOff x="3120" y="2839"/>
              <a:chExt cx="571" cy="806"/>
            </a:xfrm>
          </p:grpSpPr>
          <p:sp>
            <p:nvSpPr>
              <p:cNvPr id="104" name="Rectangle 25"/>
              <p:cNvSpPr>
                <a:spLocks noChangeAspect="1" noChangeArrowheads="1"/>
              </p:cNvSpPr>
              <p:nvPr/>
            </p:nvSpPr>
            <p:spPr bwMode="auto">
              <a:xfrm flipH="1">
                <a:off x="3120" y="2839"/>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5" name="Line 26"/>
              <p:cNvSpPr>
                <a:spLocks noChangeAspect="1" noChangeShapeType="1"/>
              </p:cNvSpPr>
              <p:nvPr/>
            </p:nvSpPr>
            <p:spPr bwMode="auto">
              <a:xfrm flipH="1">
                <a:off x="3120" y="3242"/>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6" name="Line 27"/>
              <p:cNvSpPr>
                <a:spLocks noChangeAspect="1" noChangeShapeType="1"/>
              </p:cNvSpPr>
              <p:nvPr/>
            </p:nvSpPr>
            <p:spPr bwMode="auto">
              <a:xfrm flipH="1">
                <a:off x="3408" y="2839"/>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46" name="Oval 28"/>
            <p:cNvSpPr>
              <a:spLocks noChangeAspect="1" noChangeArrowheads="1"/>
            </p:cNvSpPr>
            <p:nvPr/>
          </p:nvSpPr>
          <p:spPr bwMode="auto">
            <a:xfrm rot="19763750" flipH="1">
              <a:off x="3696"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7" name="Line 29"/>
            <p:cNvSpPr>
              <a:spLocks noChangeAspect="1" noChangeShapeType="1"/>
            </p:cNvSpPr>
            <p:nvPr/>
          </p:nvSpPr>
          <p:spPr bwMode="auto">
            <a:xfrm flipH="1" flipV="1">
              <a:off x="3997" y="2024"/>
              <a:ext cx="67"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48" name="Group 30"/>
            <p:cNvGrpSpPr>
              <a:grpSpLocks/>
            </p:cNvGrpSpPr>
            <p:nvPr/>
          </p:nvGrpSpPr>
          <p:grpSpPr bwMode="auto">
            <a:xfrm>
              <a:off x="1463" y="1676"/>
              <a:ext cx="642" cy="1017"/>
              <a:chOff x="1532" y="1671"/>
              <a:chExt cx="575" cy="807"/>
            </a:xfrm>
          </p:grpSpPr>
          <p:grpSp>
            <p:nvGrpSpPr>
              <p:cNvPr id="97" name="Group 31"/>
              <p:cNvGrpSpPr>
                <a:grpSpLocks/>
              </p:cNvGrpSpPr>
              <p:nvPr/>
            </p:nvGrpSpPr>
            <p:grpSpPr bwMode="auto">
              <a:xfrm>
                <a:off x="1532" y="1672"/>
                <a:ext cx="571" cy="806"/>
                <a:chOff x="1593" y="1675"/>
                <a:chExt cx="571" cy="806"/>
              </a:xfrm>
            </p:grpSpPr>
            <p:sp>
              <p:nvSpPr>
                <p:cNvPr id="101" name="Rectangle 32"/>
                <p:cNvSpPr>
                  <a:spLocks noChangeAspect="1" noChangeArrowheads="1"/>
                </p:cNvSpPr>
                <p:nvPr/>
              </p:nvSpPr>
              <p:spPr bwMode="auto">
                <a:xfrm>
                  <a:off x="1593"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2" name="Line 33"/>
                <p:cNvSpPr>
                  <a:spLocks noChangeAspect="1" noChangeShapeType="1"/>
                </p:cNvSpPr>
                <p:nvPr/>
              </p:nvSpPr>
              <p:spPr bwMode="auto">
                <a:xfrm>
                  <a:off x="1593"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3" name="Line 34"/>
                <p:cNvSpPr>
                  <a:spLocks noChangeAspect="1" noChangeShapeType="1"/>
                </p:cNvSpPr>
                <p:nvPr/>
              </p:nvSpPr>
              <p:spPr bwMode="auto">
                <a:xfrm>
                  <a:off x="1878"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98" name="Group 35"/>
              <p:cNvGrpSpPr>
                <a:grpSpLocks/>
              </p:cNvGrpSpPr>
              <p:nvPr/>
            </p:nvGrpSpPr>
            <p:grpSpPr bwMode="auto">
              <a:xfrm>
                <a:off x="1536" y="1671"/>
                <a:ext cx="571" cy="807"/>
                <a:chOff x="1536" y="1671"/>
                <a:chExt cx="571" cy="807"/>
              </a:xfrm>
            </p:grpSpPr>
            <p:sp>
              <p:nvSpPr>
                <p:cNvPr id="99" name="Oval 36"/>
                <p:cNvSpPr>
                  <a:spLocks noChangeArrowheads="1"/>
                </p:cNvSpPr>
                <p:nvPr/>
              </p:nvSpPr>
              <p:spPr bwMode="auto">
                <a:xfrm>
                  <a:off x="1536" y="1671"/>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0" name="Line 37"/>
                <p:cNvSpPr>
                  <a:spLocks noChangeShapeType="1"/>
                </p:cNvSpPr>
                <p:nvPr/>
              </p:nvSpPr>
              <p:spPr bwMode="auto">
                <a:xfrm rot="1499880">
                  <a:off x="2038" y="1842"/>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49" name="Group 38"/>
            <p:cNvGrpSpPr>
              <a:grpSpLocks/>
            </p:cNvGrpSpPr>
            <p:nvPr/>
          </p:nvGrpSpPr>
          <p:grpSpPr bwMode="auto">
            <a:xfrm>
              <a:off x="4272" y="1676"/>
              <a:ext cx="639" cy="1020"/>
              <a:chOff x="2405" y="2838"/>
              <a:chExt cx="571" cy="810"/>
            </a:xfrm>
          </p:grpSpPr>
          <p:grpSp>
            <p:nvGrpSpPr>
              <p:cNvPr id="90" name="Group 39"/>
              <p:cNvGrpSpPr>
                <a:grpSpLocks/>
              </p:cNvGrpSpPr>
              <p:nvPr/>
            </p:nvGrpSpPr>
            <p:grpSpPr bwMode="auto">
              <a:xfrm>
                <a:off x="2405" y="2842"/>
                <a:ext cx="571" cy="806"/>
                <a:chOff x="2404" y="2842"/>
                <a:chExt cx="571" cy="806"/>
              </a:xfrm>
            </p:grpSpPr>
            <p:sp>
              <p:nvSpPr>
                <p:cNvPr id="94" name="Rectangle 40"/>
                <p:cNvSpPr>
                  <a:spLocks noChangeAspect="1" noChangeArrowheads="1"/>
                </p:cNvSpPr>
                <p:nvPr/>
              </p:nvSpPr>
              <p:spPr bwMode="auto">
                <a:xfrm flipH="1">
                  <a:off x="2404" y="2842"/>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5" name="Line 41"/>
                <p:cNvSpPr>
                  <a:spLocks noChangeAspect="1" noChangeShapeType="1"/>
                </p:cNvSpPr>
                <p:nvPr/>
              </p:nvSpPr>
              <p:spPr bwMode="auto">
                <a:xfrm flipH="1">
                  <a:off x="2404" y="3245"/>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96" name="Line 42"/>
                <p:cNvSpPr>
                  <a:spLocks noChangeAspect="1" noChangeShapeType="1"/>
                </p:cNvSpPr>
                <p:nvPr/>
              </p:nvSpPr>
              <p:spPr bwMode="auto">
                <a:xfrm flipH="1">
                  <a:off x="2690" y="2842"/>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91" name="Group 43"/>
              <p:cNvGrpSpPr>
                <a:grpSpLocks/>
              </p:cNvGrpSpPr>
              <p:nvPr/>
            </p:nvGrpSpPr>
            <p:grpSpPr bwMode="auto">
              <a:xfrm>
                <a:off x="2405" y="2838"/>
                <a:ext cx="571" cy="807"/>
                <a:chOff x="2405" y="2838"/>
                <a:chExt cx="571" cy="807"/>
              </a:xfrm>
            </p:grpSpPr>
            <p:sp>
              <p:nvSpPr>
                <p:cNvPr id="92" name="Oval 44"/>
                <p:cNvSpPr>
                  <a:spLocks noChangeArrowheads="1"/>
                </p:cNvSpPr>
                <p:nvPr/>
              </p:nvSpPr>
              <p:spPr bwMode="auto">
                <a:xfrm flipH="1">
                  <a:off x="2405" y="2838"/>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3" name="Line 45"/>
                <p:cNvSpPr>
                  <a:spLocks noChangeShapeType="1"/>
                </p:cNvSpPr>
                <p:nvPr/>
              </p:nvSpPr>
              <p:spPr bwMode="auto">
                <a:xfrm rot="20890473" flipH="1">
                  <a:off x="2454" y="2946"/>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50" name="Group 46"/>
            <p:cNvGrpSpPr>
              <a:grpSpLocks/>
            </p:cNvGrpSpPr>
            <p:nvPr/>
          </p:nvGrpSpPr>
          <p:grpSpPr bwMode="auto">
            <a:xfrm>
              <a:off x="68" y="1676"/>
              <a:ext cx="648" cy="1028"/>
              <a:chOff x="663" y="768"/>
              <a:chExt cx="580" cy="816"/>
            </a:xfrm>
          </p:grpSpPr>
          <p:grpSp>
            <p:nvGrpSpPr>
              <p:cNvPr id="82" name="Group 47"/>
              <p:cNvGrpSpPr>
                <a:grpSpLocks/>
              </p:cNvGrpSpPr>
              <p:nvPr/>
            </p:nvGrpSpPr>
            <p:grpSpPr bwMode="auto">
              <a:xfrm>
                <a:off x="672" y="768"/>
                <a:ext cx="571" cy="806"/>
                <a:chOff x="672" y="768"/>
                <a:chExt cx="571" cy="806"/>
              </a:xfrm>
            </p:grpSpPr>
            <p:sp>
              <p:nvSpPr>
                <p:cNvPr id="87" name="Rectangle 48"/>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88" name="Line 49"/>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9" name="Line 50"/>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83" name="Group 51"/>
              <p:cNvGrpSpPr>
                <a:grpSpLocks/>
              </p:cNvGrpSpPr>
              <p:nvPr/>
            </p:nvGrpSpPr>
            <p:grpSpPr bwMode="auto">
              <a:xfrm>
                <a:off x="663" y="768"/>
                <a:ext cx="576" cy="816"/>
                <a:chOff x="663" y="768"/>
                <a:chExt cx="576" cy="816"/>
              </a:xfrm>
            </p:grpSpPr>
            <p:sp>
              <p:nvSpPr>
                <p:cNvPr id="84" name="Line 52"/>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85" name="Line 53"/>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86" name="Line 54"/>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65" name="Group 55"/>
            <p:cNvGrpSpPr>
              <a:grpSpLocks/>
            </p:cNvGrpSpPr>
            <p:nvPr/>
          </p:nvGrpSpPr>
          <p:grpSpPr bwMode="auto">
            <a:xfrm flipH="1">
              <a:off x="2853" y="1676"/>
              <a:ext cx="648" cy="1028"/>
              <a:chOff x="663" y="768"/>
              <a:chExt cx="580" cy="816"/>
            </a:xfrm>
          </p:grpSpPr>
          <p:grpSp>
            <p:nvGrpSpPr>
              <p:cNvPr id="74" name="Group 56"/>
              <p:cNvGrpSpPr>
                <a:grpSpLocks/>
              </p:cNvGrpSpPr>
              <p:nvPr/>
            </p:nvGrpSpPr>
            <p:grpSpPr bwMode="auto">
              <a:xfrm>
                <a:off x="672" y="768"/>
                <a:ext cx="571" cy="806"/>
                <a:chOff x="672" y="768"/>
                <a:chExt cx="571" cy="806"/>
              </a:xfrm>
            </p:grpSpPr>
            <p:sp>
              <p:nvSpPr>
                <p:cNvPr id="79" name="Rectangle 57"/>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80" name="Line 58"/>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1" name="Line 59"/>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75" name="Group 60"/>
              <p:cNvGrpSpPr>
                <a:grpSpLocks/>
              </p:cNvGrpSpPr>
              <p:nvPr/>
            </p:nvGrpSpPr>
            <p:grpSpPr bwMode="auto">
              <a:xfrm>
                <a:off x="663" y="768"/>
                <a:ext cx="576" cy="816"/>
                <a:chOff x="663" y="768"/>
                <a:chExt cx="576" cy="816"/>
              </a:xfrm>
            </p:grpSpPr>
            <p:sp>
              <p:nvSpPr>
                <p:cNvPr id="76" name="Line 61"/>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77" name="Line 62"/>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78" name="Line 63"/>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aphicFrame>
          <p:nvGraphicFramePr>
            <p:cNvPr id="66" name="Object 64"/>
            <p:cNvGraphicFramePr>
              <a:graphicFrameLocks noChangeAspect="1"/>
            </p:cNvGraphicFramePr>
            <p:nvPr/>
          </p:nvGraphicFramePr>
          <p:xfrm>
            <a:off x="115" y="2869"/>
            <a:ext cx="551" cy="262"/>
          </p:xfrm>
          <a:graphic>
            <a:graphicData uri="http://schemas.openxmlformats.org/presentationml/2006/ole">
              <mc:AlternateContent xmlns:mc="http://schemas.openxmlformats.org/markup-compatibility/2006">
                <mc:Choice xmlns:v="urn:schemas-microsoft-com:vml" Requires="v">
                  <p:oleObj spid="_x0000_s468376" name="公式" r:id="rId5" imgW="482391" imgH="203112" progId="Equation.3">
                    <p:embed/>
                  </p:oleObj>
                </mc:Choice>
                <mc:Fallback>
                  <p:oleObj name="公式" r:id="rId5" imgW="482391"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 y="2869"/>
                          <a:ext cx="551"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65"/>
            <p:cNvGraphicFramePr>
              <a:graphicFrameLocks noChangeAspect="1"/>
            </p:cNvGraphicFramePr>
            <p:nvPr/>
          </p:nvGraphicFramePr>
          <p:xfrm>
            <a:off x="777" y="2741"/>
            <a:ext cx="608" cy="507"/>
          </p:xfrm>
          <a:graphic>
            <a:graphicData uri="http://schemas.openxmlformats.org/presentationml/2006/ole">
              <mc:AlternateContent xmlns:mc="http://schemas.openxmlformats.org/markup-compatibility/2006">
                <mc:Choice xmlns:v="urn:schemas-microsoft-com:vml" Requires="v">
                  <p:oleObj spid="_x0000_s468377" name="公式" r:id="rId7" imgW="533169" imgH="393529" progId="Equation.3">
                    <p:embed/>
                  </p:oleObj>
                </mc:Choice>
                <mc:Fallback>
                  <p:oleObj name="公式" r:id="rId7" imgW="5331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66"/>
            <p:cNvGraphicFramePr>
              <a:graphicFrameLocks noChangeAspect="1"/>
            </p:cNvGraphicFramePr>
            <p:nvPr/>
          </p:nvGraphicFramePr>
          <p:xfrm>
            <a:off x="1483" y="2741"/>
            <a:ext cx="608" cy="507"/>
          </p:xfrm>
          <a:graphic>
            <a:graphicData uri="http://schemas.openxmlformats.org/presentationml/2006/ole">
              <mc:AlternateContent xmlns:mc="http://schemas.openxmlformats.org/markup-compatibility/2006">
                <mc:Choice xmlns:v="urn:schemas-microsoft-com:vml" Requires="v">
                  <p:oleObj spid="_x0000_s468378" name="公式" r:id="rId9" imgW="533169" imgH="393529" progId="Equation.3">
                    <p:embed/>
                  </p:oleObj>
                </mc:Choice>
                <mc:Fallback>
                  <p:oleObj name="公式" r:id="rId9" imgW="533169"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3"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67"/>
            <p:cNvGraphicFramePr>
              <a:graphicFrameLocks noChangeAspect="1"/>
            </p:cNvGraphicFramePr>
            <p:nvPr/>
          </p:nvGraphicFramePr>
          <p:xfrm>
            <a:off x="2130" y="2741"/>
            <a:ext cx="679" cy="507"/>
          </p:xfrm>
          <a:graphic>
            <a:graphicData uri="http://schemas.openxmlformats.org/presentationml/2006/ole">
              <mc:AlternateContent xmlns:mc="http://schemas.openxmlformats.org/markup-compatibility/2006">
                <mc:Choice xmlns:v="urn:schemas-microsoft-com:vml" Requires="v">
                  <p:oleObj spid="_x0000_s468379" name="公式" r:id="rId11" imgW="596641" imgH="393529" progId="Equation.3">
                    <p:embed/>
                  </p:oleObj>
                </mc:Choice>
                <mc:Fallback>
                  <p:oleObj name="公式" r:id="rId11" imgW="596641"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0" y="2741"/>
                          <a:ext cx="679"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68"/>
            <p:cNvGraphicFramePr>
              <a:graphicFrameLocks noChangeAspect="1"/>
            </p:cNvGraphicFramePr>
            <p:nvPr/>
          </p:nvGraphicFramePr>
          <p:xfrm>
            <a:off x="2882" y="2863"/>
            <a:ext cx="579" cy="262"/>
          </p:xfrm>
          <a:graphic>
            <a:graphicData uri="http://schemas.openxmlformats.org/presentationml/2006/ole">
              <mc:AlternateContent xmlns:mc="http://schemas.openxmlformats.org/markup-compatibility/2006">
                <mc:Choice xmlns:v="urn:schemas-microsoft-com:vml" Requires="v">
                  <p:oleObj spid="_x0000_s468380" name="公式" r:id="rId13" imgW="507780" imgH="203112" progId="Equation.3">
                    <p:embed/>
                  </p:oleObj>
                </mc:Choice>
                <mc:Fallback>
                  <p:oleObj name="公式" r:id="rId13" imgW="507780"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2" y="2863"/>
                          <a:ext cx="579"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69"/>
            <p:cNvGraphicFramePr>
              <a:graphicFrameLocks noChangeAspect="1"/>
            </p:cNvGraphicFramePr>
            <p:nvPr/>
          </p:nvGraphicFramePr>
          <p:xfrm>
            <a:off x="3534" y="2741"/>
            <a:ext cx="680" cy="507"/>
          </p:xfrm>
          <a:graphic>
            <a:graphicData uri="http://schemas.openxmlformats.org/presentationml/2006/ole">
              <mc:AlternateContent xmlns:mc="http://schemas.openxmlformats.org/markup-compatibility/2006">
                <mc:Choice xmlns:v="urn:schemas-microsoft-com:vml" Requires="v">
                  <p:oleObj spid="_x0000_s468381" name="公式" r:id="rId15" imgW="596641" imgH="393529" progId="Equation.3">
                    <p:embed/>
                  </p:oleObj>
                </mc:Choice>
                <mc:Fallback>
                  <p:oleObj name="公式" r:id="rId15" imgW="596641"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34" y="2741"/>
                          <a:ext cx="680"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70"/>
            <p:cNvGraphicFramePr>
              <a:graphicFrameLocks noChangeAspect="1"/>
            </p:cNvGraphicFramePr>
            <p:nvPr/>
          </p:nvGraphicFramePr>
          <p:xfrm>
            <a:off x="4952" y="2741"/>
            <a:ext cx="695" cy="507"/>
          </p:xfrm>
          <a:graphic>
            <a:graphicData uri="http://schemas.openxmlformats.org/presentationml/2006/ole">
              <mc:AlternateContent xmlns:mc="http://schemas.openxmlformats.org/markup-compatibility/2006">
                <mc:Choice xmlns:v="urn:schemas-microsoft-com:vml" Requires="v">
                  <p:oleObj spid="_x0000_s468382" name="公式" r:id="rId17" imgW="609336" imgH="393529" progId="Equation.3">
                    <p:embed/>
                  </p:oleObj>
                </mc:Choice>
                <mc:Fallback>
                  <p:oleObj name="公式" r:id="rId17" imgW="609336"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52" y="2741"/>
                          <a:ext cx="695"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71"/>
            <p:cNvGraphicFramePr>
              <a:graphicFrameLocks noChangeAspect="1"/>
            </p:cNvGraphicFramePr>
            <p:nvPr/>
          </p:nvGraphicFramePr>
          <p:xfrm>
            <a:off x="4251" y="2741"/>
            <a:ext cx="681" cy="507"/>
          </p:xfrm>
          <a:graphic>
            <a:graphicData uri="http://schemas.openxmlformats.org/presentationml/2006/ole">
              <mc:AlternateContent xmlns:mc="http://schemas.openxmlformats.org/markup-compatibility/2006">
                <mc:Choice xmlns:v="urn:schemas-microsoft-com:vml" Requires="v">
                  <p:oleObj spid="_x0000_s468383" name="公式" r:id="rId19" imgW="596641" imgH="393529" progId="Equation.3">
                    <p:embed/>
                  </p:oleObj>
                </mc:Choice>
                <mc:Fallback>
                  <p:oleObj name="公式" r:id="rId19" imgW="596641" imgH="39352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51" y="2741"/>
                          <a:ext cx="681"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8" name="Text Box 1026"/>
          <p:cNvSpPr txBox="1">
            <a:spLocks noChangeArrowheads="1"/>
          </p:cNvSpPr>
          <p:nvPr/>
        </p:nvSpPr>
        <p:spPr bwMode="auto">
          <a:xfrm>
            <a:off x="491360" y="4060974"/>
            <a:ext cx="288792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zh-CN" altLang="en-US" dirty="0">
                <a:solidFill>
                  <a:srgbClr val="009900"/>
                </a:solidFill>
                <a:latin typeface="宋体" panose="02010600030101010101" pitchFamily="2" charset="-122"/>
              </a:rPr>
              <a:t>圆偏振光通过</a:t>
            </a:r>
            <a:r>
              <a:rPr lang="en-US" altLang="zh-CN" dirty="0">
                <a:solidFill>
                  <a:srgbClr val="FF0000"/>
                </a:solidFill>
                <a:latin typeface="Symbol" panose="05050102010706020507" pitchFamily="18" charset="2"/>
              </a:rPr>
              <a:t>l/</a:t>
            </a:r>
            <a:r>
              <a:rPr lang="en-US" altLang="zh-CN" dirty="0">
                <a:solidFill>
                  <a:srgbClr val="FF0000"/>
                </a:solidFill>
              </a:rPr>
              <a:t>2</a:t>
            </a:r>
            <a:r>
              <a:rPr lang="zh-CN" altLang="en-US" dirty="0">
                <a:solidFill>
                  <a:srgbClr val="009900"/>
                </a:solidFill>
                <a:latin typeface="宋体" panose="02010600030101010101" pitchFamily="2" charset="-122"/>
              </a:rPr>
              <a:t>波片后仍为圆偏振光，但转动方向与原来的相反</a:t>
            </a:r>
          </a:p>
        </p:txBody>
      </p:sp>
      <p:grpSp>
        <p:nvGrpSpPr>
          <p:cNvPr id="129" name="Group 12"/>
          <p:cNvGrpSpPr>
            <a:grpSpLocks/>
          </p:cNvGrpSpPr>
          <p:nvPr/>
        </p:nvGrpSpPr>
        <p:grpSpPr bwMode="auto">
          <a:xfrm>
            <a:off x="6869629" y="4578617"/>
            <a:ext cx="3063875" cy="1570038"/>
            <a:chOff x="592" y="2172"/>
            <a:chExt cx="1930" cy="989"/>
          </a:xfrm>
        </p:grpSpPr>
        <p:sp>
          <p:nvSpPr>
            <p:cNvPr id="130" name="Line 13"/>
            <p:cNvSpPr>
              <a:spLocks noChangeShapeType="1"/>
            </p:cNvSpPr>
            <p:nvPr/>
          </p:nvSpPr>
          <p:spPr bwMode="auto">
            <a:xfrm>
              <a:off x="855" y="2318"/>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31" name="Line 14"/>
            <p:cNvSpPr>
              <a:spLocks noChangeShapeType="1"/>
            </p:cNvSpPr>
            <p:nvPr/>
          </p:nvSpPr>
          <p:spPr bwMode="auto">
            <a:xfrm flipV="1">
              <a:off x="851" y="2318"/>
              <a:ext cx="0" cy="697"/>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32" name="Line 15"/>
            <p:cNvSpPr>
              <a:spLocks noChangeShapeType="1"/>
            </p:cNvSpPr>
            <p:nvPr/>
          </p:nvSpPr>
          <p:spPr bwMode="auto">
            <a:xfrm flipV="1">
              <a:off x="847" y="2318"/>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33" name="Text Box 22"/>
            <p:cNvSpPr txBox="1">
              <a:spLocks noChangeArrowheads="1"/>
            </p:cNvSpPr>
            <p:nvPr/>
          </p:nvSpPr>
          <p:spPr bwMode="auto">
            <a:xfrm>
              <a:off x="592" y="2172"/>
              <a:ext cx="229"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O</a:t>
              </a:r>
            </a:p>
            <a:p>
              <a:pPr eaLnBrk="1" hangingPunct="1"/>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smtClean="0">
                  <a:solidFill>
                    <a:srgbClr val="000000"/>
                  </a:solidFill>
                  <a:latin typeface="Times New Roman" panose="02020603050405020304" pitchFamily="18" charset="0"/>
                </a:rPr>
                <a:t>y</a:t>
              </a:r>
            </a:p>
          </p:txBody>
        </p:sp>
        <p:sp>
          <p:nvSpPr>
            <p:cNvPr id="134" name="Text Box 23"/>
            <p:cNvSpPr txBox="1">
              <a:spLocks noChangeArrowheads="1"/>
            </p:cNvSpPr>
            <p:nvPr/>
          </p:nvSpPr>
          <p:spPr bwMode="auto">
            <a:xfrm>
              <a:off x="1241" y="2667"/>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sp>
          <p:nvSpPr>
            <p:cNvPr id="135" name="Text Box 24"/>
            <p:cNvSpPr txBox="1">
              <a:spLocks noChangeArrowheads="1"/>
            </p:cNvSpPr>
            <p:nvPr/>
          </p:nvSpPr>
          <p:spPr bwMode="auto">
            <a:xfrm>
              <a:off x="2363" y="2292"/>
              <a:ext cx="1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z</a:t>
              </a:r>
            </a:p>
          </p:txBody>
        </p:sp>
      </p:grpSp>
      <p:graphicFrame>
        <p:nvGraphicFramePr>
          <p:cNvPr id="136" name="Object 10"/>
          <p:cNvGraphicFramePr>
            <a:graphicFrameLocks noChangeAspect="1"/>
          </p:cNvGraphicFramePr>
          <p:nvPr>
            <p:extLst>
              <p:ext uri="{D42A27DB-BD31-4B8C-83A1-F6EECF244321}">
                <p14:modId xmlns:p14="http://schemas.microsoft.com/office/powerpoint/2010/main" val="1990898406"/>
              </p:ext>
            </p:extLst>
          </p:nvPr>
        </p:nvGraphicFramePr>
        <p:xfrm>
          <a:off x="3604308" y="3721958"/>
          <a:ext cx="1262063" cy="955675"/>
        </p:xfrm>
        <a:graphic>
          <a:graphicData uri="http://schemas.openxmlformats.org/presentationml/2006/ole">
            <mc:AlternateContent xmlns:mc="http://schemas.openxmlformats.org/markup-compatibility/2006">
              <mc:Choice xmlns:v="urn:schemas-microsoft-com:vml" Requires="v">
                <p:oleObj spid="_x0000_s468384" name="Equation" r:id="rId21" imgW="520560" imgH="393480" progId="Equation.DSMT4">
                  <p:embed/>
                </p:oleObj>
              </mc:Choice>
              <mc:Fallback>
                <p:oleObj name="Equation" r:id="rId21" imgW="520560" imgH="393480" progId="Equation.DSMT4">
                  <p:embed/>
                  <p:pic>
                    <p:nvPicPr>
                      <p:cNvPr id="51" name="Object 10"/>
                      <p:cNvPicPr>
                        <a:picLocks noChangeAspect="1" noChangeArrowheads="1"/>
                      </p:cNvPicPr>
                      <p:nvPr/>
                    </p:nvPicPr>
                    <p:blipFill>
                      <a:blip r:embed="rId22"/>
                      <a:srcRect/>
                      <a:stretch>
                        <a:fillRect/>
                      </a:stretch>
                    </p:blipFill>
                    <p:spPr bwMode="auto">
                      <a:xfrm>
                        <a:off x="3604308" y="3721958"/>
                        <a:ext cx="1262063" cy="955675"/>
                      </a:xfrm>
                      <a:prstGeom prst="rect">
                        <a:avLst/>
                      </a:prstGeom>
                      <a:noFill/>
                      <a:ln>
                        <a:noFill/>
                      </a:ln>
                      <a:effectLst/>
                      <a:extLst/>
                    </p:spPr>
                  </p:pic>
                </p:oleObj>
              </mc:Fallback>
            </mc:AlternateContent>
          </a:graphicData>
        </a:graphic>
      </p:graphicFrame>
      <p:grpSp>
        <p:nvGrpSpPr>
          <p:cNvPr id="137" name="Group 1068"/>
          <p:cNvGrpSpPr>
            <a:grpSpLocks/>
          </p:cNvGrpSpPr>
          <p:nvPr/>
        </p:nvGrpSpPr>
        <p:grpSpPr bwMode="auto">
          <a:xfrm>
            <a:off x="5084834" y="3937753"/>
            <a:ext cx="1760220" cy="533400"/>
            <a:chOff x="1895" y="2508"/>
            <a:chExt cx="1309" cy="336"/>
          </a:xfrm>
        </p:grpSpPr>
        <p:sp>
          <p:nvSpPr>
            <p:cNvPr id="138" name="Line 1044"/>
            <p:cNvSpPr>
              <a:spLocks noChangeShapeType="1"/>
            </p:cNvSpPr>
            <p:nvPr/>
          </p:nvSpPr>
          <p:spPr bwMode="auto">
            <a:xfrm>
              <a:off x="1895" y="2685"/>
              <a:ext cx="1309" cy="2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39" name="Group 1060"/>
            <p:cNvGrpSpPr>
              <a:grpSpLocks/>
            </p:cNvGrpSpPr>
            <p:nvPr/>
          </p:nvGrpSpPr>
          <p:grpSpPr bwMode="auto">
            <a:xfrm>
              <a:off x="2100" y="2520"/>
              <a:ext cx="240" cy="324"/>
              <a:chOff x="2100" y="2520"/>
              <a:chExt cx="240" cy="324"/>
            </a:xfrm>
          </p:grpSpPr>
          <p:sp>
            <p:nvSpPr>
              <p:cNvPr id="146" name="Oval 1058"/>
              <p:cNvSpPr>
                <a:spLocks noChangeArrowheads="1"/>
              </p:cNvSpPr>
              <p:nvPr/>
            </p:nvSpPr>
            <p:spPr bwMode="auto">
              <a:xfrm>
                <a:off x="2100" y="2520"/>
                <a:ext cx="240" cy="324"/>
              </a:xfrm>
              <a:prstGeom prst="ellips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7" name="Line 1059"/>
              <p:cNvSpPr>
                <a:spLocks noChangeShapeType="1"/>
              </p:cNvSpPr>
              <p:nvPr/>
            </p:nvSpPr>
            <p:spPr bwMode="auto">
              <a:xfrm rot="-109518" flipH="1" flipV="1">
                <a:off x="2328" y="2568"/>
                <a:ext cx="1" cy="180"/>
              </a:xfrm>
              <a:prstGeom prst="line">
                <a:avLst/>
              </a:prstGeom>
              <a:noFill/>
              <a:ln w="38100">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0" name="Group 1061"/>
            <p:cNvGrpSpPr>
              <a:grpSpLocks/>
            </p:cNvGrpSpPr>
            <p:nvPr/>
          </p:nvGrpSpPr>
          <p:grpSpPr bwMode="auto">
            <a:xfrm>
              <a:off x="2411" y="2508"/>
              <a:ext cx="241" cy="324"/>
              <a:chOff x="2099" y="2520"/>
              <a:chExt cx="241" cy="324"/>
            </a:xfrm>
          </p:grpSpPr>
          <p:sp>
            <p:nvSpPr>
              <p:cNvPr id="144" name="Oval 1062"/>
              <p:cNvSpPr>
                <a:spLocks noChangeArrowheads="1"/>
              </p:cNvSpPr>
              <p:nvPr/>
            </p:nvSpPr>
            <p:spPr bwMode="auto">
              <a:xfrm>
                <a:off x="2099" y="2520"/>
                <a:ext cx="241" cy="324"/>
              </a:xfrm>
              <a:prstGeom prst="ellips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5" name="Line 1063"/>
              <p:cNvSpPr>
                <a:spLocks noChangeShapeType="1"/>
              </p:cNvSpPr>
              <p:nvPr/>
            </p:nvSpPr>
            <p:spPr bwMode="auto">
              <a:xfrm rot="-109518" flipH="1" flipV="1">
                <a:off x="2331" y="2568"/>
                <a:ext cx="0" cy="180"/>
              </a:xfrm>
              <a:prstGeom prst="line">
                <a:avLst/>
              </a:prstGeom>
              <a:noFill/>
              <a:ln w="38100">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1" name="Group 1064"/>
            <p:cNvGrpSpPr>
              <a:grpSpLocks/>
            </p:cNvGrpSpPr>
            <p:nvPr/>
          </p:nvGrpSpPr>
          <p:grpSpPr bwMode="auto">
            <a:xfrm>
              <a:off x="2700" y="2520"/>
              <a:ext cx="303" cy="324"/>
              <a:chOff x="2100" y="2520"/>
              <a:chExt cx="303" cy="324"/>
            </a:xfrm>
          </p:grpSpPr>
          <p:sp>
            <p:nvSpPr>
              <p:cNvPr id="142" name="Oval 1065"/>
              <p:cNvSpPr>
                <a:spLocks noChangeArrowheads="1"/>
              </p:cNvSpPr>
              <p:nvPr/>
            </p:nvSpPr>
            <p:spPr bwMode="auto">
              <a:xfrm>
                <a:off x="2100" y="2520"/>
                <a:ext cx="303" cy="324"/>
              </a:xfrm>
              <a:prstGeom prst="ellips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3" name="Line 1066"/>
              <p:cNvSpPr>
                <a:spLocks noChangeShapeType="1"/>
              </p:cNvSpPr>
              <p:nvPr/>
            </p:nvSpPr>
            <p:spPr bwMode="auto">
              <a:xfrm rot="21490482" flipH="1" flipV="1">
                <a:off x="2390" y="2568"/>
                <a:ext cx="0" cy="180"/>
              </a:xfrm>
              <a:prstGeom prst="line">
                <a:avLst/>
              </a:prstGeom>
              <a:noFill/>
              <a:ln w="38100">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aphicFrame>
        <p:nvGraphicFramePr>
          <p:cNvPr id="148" name="Object 10"/>
          <p:cNvGraphicFramePr>
            <a:graphicFrameLocks noChangeAspect="1"/>
          </p:cNvGraphicFramePr>
          <p:nvPr>
            <p:extLst>
              <p:ext uri="{D42A27DB-BD31-4B8C-83A1-F6EECF244321}">
                <p14:modId xmlns:p14="http://schemas.microsoft.com/office/powerpoint/2010/main" val="2484498990"/>
              </p:ext>
            </p:extLst>
          </p:nvPr>
        </p:nvGraphicFramePr>
        <p:xfrm>
          <a:off x="7925317" y="3007883"/>
          <a:ext cx="3048000" cy="955675"/>
        </p:xfrm>
        <a:graphic>
          <a:graphicData uri="http://schemas.openxmlformats.org/presentationml/2006/ole">
            <mc:AlternateContent xmlns:mc="http://schemas.openxmlformats.org/markup-compatibility/2006">
              <mc:Choice xmlns:v="urn:schemas-microsoft-com:vml" Requires="v">
                <p:oleObj spid="_x0000_s468385" name="Equation" r:id="rId23" imgW="1257120" imgH="393480" progId="Equation.DSMT4">
                  <p:embed/>
                </p:oleObj>
              </mc:Choice>
              <mc:Fallback>
                <p:oleObj name="Equation" r:id="rId23" imgW="1257120" imgH="393480" progId="Equation.DSMT4">
                  <p:embed/>
                  <p:pic>
                    <p:nvPicPr>
                      <p:cNvPr id="64" name="Object 10"/>
                      <p:cNvPicPr>
                        <a:picLocks noChangeAspect="1" noChangeArrowheads="1"/>
                      </p:cNvPicPr>
                      <p:nvPr/>
                    </p:nvPicPr>
                    <p:blipFill>
                      <a:blip r:embed="rId24"/>
                      <a:srcRect/>
                      <a:stretch>
                        <a:fillRect/>
                      </a:stretch>
                    </p:blipFill>
                    <p:spPr bwMode="auto">
                      <a:xfrm>
                        <a:off x="7925317" y="3007883"/>
                        <a:ext cx="3048000" cy="955675"/>
                      </a:xfrm>
                      <a:prstGeom prst="rect">
                        <a:avLst/>
                      </a:prstGeom>
                      <a:noFill/>
                      <a:ln>
                        <a:noFill/>
                      </a:ln>
                      <a:effectLst/>
                      <a:extLst/>
                    </p:spPr>
                  </p:pic>
                </p:oleObj>
              </mc:Fallback>
            </mc:AlternateContent>
          </a:graphicData>
        </a:graphic>
      </p:graphicFrame>
      <p:grpSp>
        <p:nvGrpSpPr>
          <p:cNvPr id="149" name="Group 1067"/>
          <p:cNvGrpSpPr>
            <a:grpSpLocks/>
          </p:cNvGrpSpPr>
          <p:nvPr/>
        </p:nvGrpSpPr>
        <p:grpSpPr bwMode="auto">
          <a:xfrm>
            <a:off x="8111889" y="3986568"/>
            <a:ext cx="1965800" cy="544513"/>
            <a:chOff x="367" y="2508"/>
            <a:chExt cx="1421" cy="343"/>
          </a:xfrm>
        </p:grpSpPr>
        <p:sp>
          <p:nvSpPr>
            <p:cNvPr id="150" name="Line 1034"/>
            <p:cNvSpPr>
              <a:spLocks noChangeShapeType="1"/>
            </p:cNvSpPr>
            <p:nvPr/>
          </p:nvSpPr>
          <p:spPr bwMode="auto">
            <a:xfrm flipV="1">
              <a:off x="367" y="2698"/>
              <a:ext cx="1421" cy="2"/>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51" name="Group 1055"/>
            <p:cNvGrpSpPr>
              <a:grpSpLocks/>
            </p:cNvGrpSpPr>
            <p:nvPr/>
          </p:nvGrpSpPr>
          <p:grpSpPr bwMode="auto">
            <a:xfrm>
              <a:off x="499" y="2508"/>
              <a:ext cx="240" cy="324"/>
              <a:chOff x="499" y="2508"/>
              <a:chExt cx="240" cy="324"/>
            </a:xfrm>
          </p:grpSpPr>
          <p:sp>
            <p:nvSpPr>
              <p:cNvPr id="158" name="Oval 1048"/>
              <p:cNvSpPr>
                <a:spLocks noChangeArrowheads="1"/>
              </p:cNvSpPr>
              <p:nvPr/>
            </p:nvSpPr>
            <p:spPr bwMode="auto">
              <a:xfrm>
                <a:off x="499" y="2508"/>
                <a:ext cx="240" cy="324"/>
              </a:xfrm>
              <a:prstGeom prst="ellips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9" name="Line 1049"/>
              <p:cNvSpPr>
                <a:spLocks noChangeShapeType="1"/>
              </p:cNvSpPr>
              <p:nvPr/>
            </p:nvSpPr>
            <p:spPr bwMode="auto">
              <a:xfrm rot="814226">
                <a:off x="725" y="2580"/>
                <a:ext cx="0" cy="180"/>
              </a:xfrm>
              <a:prstGeom prst="line">
                <a:avLst/>
              </a:prstGeom>
              <a:noFill/>
              <a:ln w="38100">
                <a:solidFill>
                  <a:srgbClr val="FF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52" name="Group 1054"/>
            <p:cNvGrpSpPr>
              <a:grpSpLocks/>
            </p:cNvGrpSpPr>
            <p:nvPr/>
          </p:nvGrpSpPr>
          <p:grpSpPr bwMode="auto">
            <a:xfrm>
              <a:off x="874" y="2527"/>
              <a:ext cx="302" cy="324"/>
              <a:chOff x="874" y="2539"/>
              <a:chExt cx="302" cy="324"/>
            </a:xfrm>
          </p:grpSpPr>
          <p:sp>
            <p:nvSpPr>
              <p:cNvPr id="156" name="Oval 1050"/>
              <p:cNvSpPr>
                <a:spLocks noChangeArrowheads="1"/>
              </p:cNvSpPr>
              <p:nvPr/>
            </p:nvSpPr>
            <p:spPr bwMode="auto">
              <a:xfrm>
                <a:off x="874" y="2539"/>
                <a:ext cx="302" cy="324"/>
              </a:xfrm>
              <a:prstGeom prst="ellips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7" name="Line 1051"/>
              <p:cNvSpPr>
                <a:spLocks noChangeShapeType="1"/>
              </p:cNvSpPr>
              <p:nvPr/>
            </p:nvSpPr>
            <p:spPr bwMode="auto">
              <a:xfrm rot="814226">
                <a:off x="1149" y="2652"/>
                <a:ext cx="1" cy="180"/>
              </a:xfrm>
              <a:prstGeom prst="line">
                <a:avLst/>
              </a:prstGeom>
              <a:noFill/>
              <a:ln w="38100">
                <a:solidFill>
                  <a:srgbClr val="FF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53" name="Group 1056"/>
            <p:cNvGrpSpPr>
              <a:grpSpLocks/>
            </p:cNvGrpSpPr>
            <p:nvPr/>
          </p:nvGrpSpPr>
          <p:grpSpPr bwMode="auto">
            <a:xfrm>
              <a:off x="1280" y="2508"/>
              <a:ext cx="241" cy="324"/>
              <a:chOff x="1280" y="2508"/>
              <a:chExt cx="241" cy="324"/>
            </a:xfrm>
          </p:grpSpPr>
          <p:sp>
            <p:nvSpPr>
              <p:cNvPr id="154" name="Oval 1052"/>
              <p:cNvSpPr>
                <a:spLocks noChangeArrowheads="1"/>
              </p:cNvSpPr>
              <p:nvPr/>
            </p:nvSpPr>
            <p:spPr bwMode="auto">
              <a:xfrm>
                <a:off x="1280" y="2508"/>
                <a:ext cx="241" cy="324"/>
              </a:xfrm>
              <a:prstGeom prst="ellips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5" name="Line 1053"/>
              <p:cNvSpPr>
                <a:spLocks noChangeShapeType="1"/>
              </p:cNvSpPr>
              <p:nvPr/>
            </p:nvSpPr>
            <p:spPr bwMode="auto">
              <a:xfrm rot="814226">
                <a:off x="1511" y="2630"/>
                <a:ext cx="0" cy="179"/>
              </a:xfrm>
              <a:prstGeom prst="line">
                <a:avLst/>
              </a:prstGeom>
              <a:noFill/>
              <a:ln w="38100">
                <a:solidFill>
                  <a:srgbClr val="FF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aphicFrame>
        <p:nvGraphicFramePr>
          <p:cNvPr id="160" name="Object 10"/>
          <p:cNvGraphicFramePr>
            <a:graphicFrameLocks noChangeAspect="1"/>
          </p:cNvGraphicFramePr>
          <p:nvPr>
            <p:extLst>
              <p:ext uri="{D42A27DB-BD31-4B8C-83A1-F6EECF244321}">
                <p14:modId xmlns:p14="http://schemas.microsoft.com/office/powerpoint/2010/main" val="3578158058"/>
              </p:ext>
            </p:extLst>
          </p:nvPr>
        </p:nvGraphicFramePr>
        <p:xfrm>
          <a:off x="3519438" y="4801111"/>
          <a:ext cx="1446213" cy="955675"/>
        </p:xfrm>
        <a:graphic>
          <a:graphicData uri="http://schemas.openxmlformats.org/presentationml/2006/ole">
            <mc:AlternateContent xmlns:mc="http://schemas.openxmlformats.org/markup-compatibility/2006">
              <mc:Choice xmlns:v="urn:schemas-microsoft-com:vml" Requires="v">
                <p:oleObj spid="_x0000_s468386" name="Equation" r:id="rId25" imgW="596880" imgH="393480" progId="Equation.DSMT4">
                  <p:embed/>
                </p:oleObj>
              </mc:Choice>
              <mc:Fallback>
                <p:oleObj name="Equation" r:id="rId25" imgW="596880" imgH="393480" progId="Equation.DSMT4">
                  <p:embed/>
                  <p:pic>
                    <p:nvPicPr>
                      <p:cNvPr id="163" name="Object 10"/>
                      <p:cNvPicPr>
                        <a:picLocks noChangeAspect="1" noChangeArrowheads="1"/>
                      </p:cNvPicPr>
                      <p:nvPr/>
                    </p:nvPicPr>
                    <p:blipFill>
                      <a:blip r:embed="rId26"/>
                      <a:srcRect/>
                      <a:stretch>
                        <a:fillRect/>
                      </a:stretch>
                    </p:blipFill>
                    <p:spPr bwMode="auto">
                      <a:xfrm>
                        <a:off x="3519438" y="4801111"/>
                        <a:ext cx="1446213" cy="955675"/>
                      </a:xfrm>
                      <a:prstGeom prst="rect">
                        <a:avLst/>
                      </a:prstGeom>
                      <a:noFill/>
                      <a:ln>
                        <a:noFill/>
                      </a:ln>
                      <a:effectLst/>
                      <a:extLst/>
                    </p:spPr>
                  </p:pic>
                </p:oleObj>
              </mc:Fallback>
            </mc:AlternateContent>
          </a:graphicData>
        </a:graphic>
      </p:graphicFrame>
      <p:grpSp>
        <p:nvGrpSpPr>
          <p:cNvPr id="161" name="Group 1067"/>
          <p:cNvGrpSpPr>
            <a:grpSpLocks/>
          </p:cNvGrpSpPr>
          <p:nvPr/>
        </p:nvGrpSpPr>
        <p:grpSpPr bwMode="auto">
          <a:xfrm>
            <a:off x="4932323" y="5103584"/>
            <a:ext cx="1927066" cy="544513"/>
            <a:chOff x="379" y="2508"/>
            <a:chExt cx="1393" cy="343"/>
          </a:xfrm>
        </p:grpSpPr>
        <p:sp>
          <p:nvSpPr>
            <p:cNvPr id="162" name="Line 1034"/>
            <p:cNvSpPr>
              <a:spLocks noChangeShapeType="1"/>
            </p:cNvSpPr>
            <p:nvPr/>
          </p:nvSpPr>
          <p:spPr bwMode="auto">
            <a:xfrm>
              <a:off x="379" y="2664"/>
              <a:ext cx="1393" cy="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64" name="Group 1055"/>
            <p:cNvGrpSpPr>
              <a:grpSpLocks/>
            </p:cNvGrpSpPr>
            <p:nvPr/>
          </p:nvGrpSpPr>
          <p:grpSpPr bwMode="auto">
            <a:xfrm>
              <a:off x="499" y="2508"/>
              <a:ext cx="240" cy="324"/>
              <a:chOff x="499" y="2508"/>
              <a:chExt cx="240" cy="324"/>
            </a:xfrm>
          </p:grpSpPr>
          <p:sp>
            <p:nvSpPr>
              <p:cNvPr id="171" name="Oval 1048"/>
              <p:cNvSpPr>
                <a:spLocks noChangeArrowheads="1"/>
              </p:cNvSpPr>
              <p:nvPr/>
            </p:nvSpPr>
            <p:spPr bwMode="auto">
              <a:xfrm>
                <a:off x="499" y="2508"/>
                <a:ext cx="240" cy="324"/>
              </a:xfrm>
              <a:prstGeom prst="ellips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2" name="Line 1049"/>
              <p:cNvSpPr>
                <a:spLocks noChangeShapeType="1"/>
              </p:cNvSpPr>
              <p:nvPr/>
            </p:nvSpPr>
            <p:spPr bwMode="auto">
              <a:xfrm rot="814226">
                <a:off x="725" y="2580"/>
                <a:ext cx="0" cy="180"/>
              </a:xfrm>
              <a:prstGeom prst="line">
                <a:avLst/>
              </a:prstGeom>
              <a:noFill/>
              <a:ln w="38100">
                <a:solidFill>
                  <a:srgbClr val="FF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65" name="Group 1054"/>
            <p:cNvGrpSpPr>
              <a:grpSpLocks/>
            </p:cNvGrpSpPr>
            <p:nvPr/>
          </p:nvGrpSpPr>
          <p:grpSpPr bwMode="auto">
            <a:xfrm>
              <a:off x="874" y="2527"/>
              <a:ext cx="302" cy="324"/>
              <a:chOff x="874" y="2539"/>
              <a:chExt cx="302" cy="324"/>
            </a:xfrm>
          </p:grpSpPr>
          <p:sp>
            <p:nvSpPr>
              <p:cNvPr id="169" name="Oval 1050"/>
              <p:cNvSpPr>
                <a:spLocks noChangeArrowheads="1"/>
              </p:cNvSpPr>
              <p:nvPr/>
            </p:nvSpPr>
            <p:spPr bwMode="auto">
              <a:xfrm>
                <a:off x="874" y="2539"/>
                <a:ext cx="302" cy="324"/>
              </a:xfrm>
              <a:prstGeom prst="ellips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0" name="Line 1051"/>
              <p:cNvSpPr>
                <a:spLocks noChangeShapeType="1"/>
              </p:cNvSpPr>
              <p:nvPr/>
            </p:nvSpPr>
            <p:spPr bwMode="auto">
              <a:xfrm rot="814226">
                <a:off x="1149" y="2652"/>
                <a:ext cx="1" cy="180"/>
              </a:xfrm>
              <a:prstGeom prst="line">
                <a:avLst/>
              </a:prstGeom>
              <a:noFill/>
              <a:ln w="38100">
                <a:solidFill>
                  <a:srgbClr val="FF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66" name="Group 1056"/>
            <p:cNvGrpSpPr>
              <a:grpSpLocks/>
            </p:cNvGrpSpPr>
            <p:nvPr/>
          </p:nvGrpSpPr>
          <p:grpSpPr bwMode="auto">
            <a:xfrm>
              <a:off x="1280" y="2508"/>
              <a:ext cx="241" cy="324"/>
              <a:chOff x="1280" y="2508"/>
              <a:chExt cx="241" cy="324"/>
            </a:xfrm>
          </p:grpSpPr>
          <p:sp>
            <p:nvSpPr>
              <p:cNvPr id="167" name="Oval 1052"/>
              <p:cNvSpPr>
                <a:spLocks noChangeArrowheads="1"/>
              </p:cNvSpPr>
              <p:nvPr/>
            </p:nvSpPr>
            <p:spPr bwMode="auto">
              <a:xfrm>
                <a:off x="1280" y="2508"/>
                <a:ext cx="241" cy="324"/>
              </a:xfrm>
              <a:prstGeom prst="ellips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8" name="Line 1053"/>
              <p:cNvSpPr>
                <a:spLocks noChangeShapeType="1"/>
              </p:cNvSpPr>
              <p:nvPr/>
            </p:nvSpPr>
            <p:spPr bwMode="auto">
              <a:xfrm rot="814226">
                <a:off x="1511" y="2630"/>
                <a:ext cx="0" cy="179"/>
              </a:xfrm>
              <a:prstGeom prst="line">
                <a:avLst/>
              </a:prstGeom>
              <a:noFill/>
              <a:ln w="38100">
                <a:solidFill>
                  <a:srgbClr val="FF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aphicFrame>
        <p:nvGraphicFramePr>
          <p:cNvPr id="173" name="Object 10"/>
          <p:cNvGraphicFramePr>
            <a:graphicFrameLocks noChangeAspect="1"/>
          </p:cNvGraphicFramePr>
          <p:nvPr>
            <p:extLst>
              <p:ext uri="{D42A27DB-BD31-4B8C-83A1-F6EECF244321}">
                <p14:modId xmlns:p14="http://schemas.microsoft.com/office/powerpoint/2010/main" val="3322015741"/>
              </p:ext>
            </p:extLst>
          </p:nvPr>
        </p:nvGraphicFramePr>
        <p:xfrm>
          <a:off x="8363876" y="5534244"/>
          <a:ext cx="2894013" cy="955675"/>
        </p:xfrm>
        <a:graphic>
          <a:graphicData uri="http://schemas.openxmlformats.org/presentationml/2006/ole">
            <mc:AlternateContent xmlns:mc="http://schemas.openxmlformats.org/markup-compatibility/2006">
              <mc:Choice xmlns:v="urn:schemas-microsoft-com:vml" Requires="v">
                <p:oleObj spid="_x0000_s468387" name="Equation" r:id="rId27" imgW="1193760" imgH="393480" progId="Equation.DSMT4">
                  <p:embed/>
                </p:oleObj>
              </mc:Choice>
              <mc:Fallback>
                <p:oleObj name="Equation" r:id="rId27" imgW="1193760" imgH="393480" progId="Equation.DSMT4">
                  <p:embed/>
                  <p:pic>
                    <p:nvPicPr>
                      <p:cNvPr id="175" name="Object 10"/>
                      <p:cNvPicPr>
                        <a:picLocks noChangeAspect="1" noChangeArrowheads="1"/>
                      </p:cNvPicPr>
                      <p:nvPr/>
                    </p:nvPicPr>
                    <p:blipFill>
                      <a:blip r:embed="rId28"/>
                      <a:srcRect/>
                      <a:stretch>
                        <a:fillRect/>
                      </a:stretch>
                    </p:blipFill>
                    <p:spPr bwMode="auto">
                      <a:xfrm>
                        <a:off x="8363876" y="5534244"/>
                        <a:ext cx="2894013" cy="955675"/>
                      </a:xfrm>
                      <a:prstGeom prst="rect">
                        <a:avLst/>
                      </a:prstGeom>
                      <a:noFill/>
                      <a:ln>
                        <a:noFill/>
                      </a:ln>
                      <a:effectLst/>
                      <a:extLst/>
                    </p:spPr>
                  </p:pic>
                </p:oleObj>
              </mc:Fallback>
            </mc:AlternateContent>
          </a:graphicData>
        </a:graphic>
      </p:graphicFrame>
      <p:grpSp>
        <p:nvGrpSpPr>
          <p:cNvPr id="174" name="Group 1068"/>
          <p:cNvGrpSpPr>
            <a:grpSpLocks/>
          </p:cNvGrpSpPr>
          <p:nvPr/>
        </p:nvGrpSpPr>
        <p:grpSpPr bwMode="auto">
          <a:xfrm>
            <a:off x="8066861" y="5156766"/>
            <a:ext cx="1963271" cy="533400"/>
            <a:chOff x="1866" y="2508"/>
            <a:chExt cx="1460" cy="336"/>
          </a:xfrm>
        </p:grpSpPr>
        <p:sp>
          <p:nvSpPr>
            <p:cNvPr id="176" name="Line 1044"/>
            <p:cNvSpPr>
              <a:spLocks noChangeShapeType="1"/>
            </p:cNvSpPr>
            <p:nvPr/>
          </p:nvSpPr>
          <p:spPr bwMode="auto">
            <a:xfrm>
              <a:off x="1866" y="2692"/>
              <a:ext cx="1460" cy="7"/>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89" name="Group 1060"/>
            <p:cNvGrpSpPr>
              <a:grpSpLocks/>
            </p:cNvGrpSpPr>
            <p:nvPr/>
          </p:nvGrpSpPr>
          <p:grpSpPr bwMode="auto">
            <a:xfrm>
              <a:off x="2100" y="2520"/>
              <a:ext cx="240" cy="324"/>
              <a:chOff x="2100" y="2520"/>
              <a:chExt cx="240" cy="324"/>
            </a:xfrm>
          </p:grpSpPr>
          <p:sp>
            <p:nvSpPr>
              <p:cNvPr id="196" name="Oval 1058"/>
              <p:cNvSpPr>
                <a:spLocks noChangeArrowheads="1"/>
              </p:cNvSpPr>
              <p:nvPr/>
            </p:nvSpPr>
            <p:spPr bwMode="auto">
              <a:xfrm>
                <a:off x="2100" y="2520"/>
                <a:ext cx="240" cy="324"/>
              </a:xfrm>
              <a:prstGeom prst="ellips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7" name="Line 1059"/>
              <p:cNvSpPr>
                <a:spLocks noChangeShapeType="1"/>
              </p:cNvSpPr>
              <p:nvPr/>
            </p:nvSpPr>
            <p:spPr bwMode="auto">
              <a:xfrm rot="-109518" flipH="1" flipV="1">
                <a:off x="2328" y="2568"/>
                <a:ext cx="1" cy="180"/>
              </a:xfrm>
              <a:prstGeom prst="line">
                <a:avLst/>
              </a:prstGeom>
              <a:noFill/>
              <a:ln w="38100">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0" name="Group 1061"/>
            <p:cNvGrpSpPr>
              <a:grpSpLocks/>
            </p:cNvGrpSpPr>
            <p:nvPr/>
          </p:nvGrpSpPr>
          <p:grpSpPr bwMode="auto">
            <a:xfrm>
              <a:off x="2411" y="2508"/>
              <a:ext cx="241" cy="324"/>
              <a:chOff x="2099" y="2520"/>
              <a:chExt cx="241" cy="324"/>
            </a:xfrm>
          </p:grpSpPr>
          <p:sp>
            <p:nvSpPr>
              <p:cNvPr id="194" name="Oval 1062"/>
              <p:cNvSpPr>
                <a:spLocks noChangeArrowheads="1"/>
              </p:cNvSpPr>
              <p:nvPr/>
            </p:nvSpPr>
            <p:spPr bwMode="auto">
              <a:xfrm>
                <a:off x="2099" y="2520"/>
                <a:ext cx="241" cy="324"/>
              </a:xfrm>
              <a:prstGeom prst="ellips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5" name="Line 1063"/>
              <p:cNvSpPr>
                <a:spLocks noChangeShapeType="1"/>
              </p:cNvSpPr>
              <p:nvPr/>
            </p:nvSpPr>
            <p:spPr bwMode="auto">
              <a:xfrm rot="-109518" flipH="1" flipV="1">
                <a:off x="2331" y="2568"/>
                <a:ext cx="0" cy="180"/>
              </a:xfrm>
              <a:prstGeom prst="line">
                <a:avLst/>
              </a:prstGeom>
              <a:noFill/>
              <a:ln w="38100">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1" name="Group 1064"/>
            <p:cNvGrpSpPr>
              <a:grpSpLocks/>
            </p:cNvGrpSpPr>
            <p:nvPr/>
          </p:nvGrpSpPr>
          <p:grpSpPr bwMode="auto">
            <a:xfrm>
              <a:off x="2700" y="2520"/>
              <a:ext cx="303" cy="324"/>
              <a:chOff x="2100" y="2520"/>
              <a:chExt cx="303" cy="324"/>
            </a:xfrm>
          </p:grpSpPr>
          <p:sp>
            <p:nvSpPr>
              <p:cNvPr id="192" name="Oval 1065"/>
              <p:cNvSpPr>
                <a:spLocks noChangeArrowheads="1"/>
              </p:cNvSpPr>
              <p:nvPr/>
            </p:nvSpPr>
            <p:spPr bwMode="auto">
              <a:xfrm>
                <a:off x="2100" y="2520"/>
                <a:ext cx="303" cy="324"/>
              </a:xfrm>
              <a:prstGeom prst="ellips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3" name="Line 1066"/>
              <p:cNvSpPr>
                <a:spLocks noChangeShapeType="1"/>
              </p:cNvSpPr>
              <p:nvPr/>
            </p:nvSpPr>
            <p:spPr bwMode="auto">
              <a:xfrm rot="21490482" flipH="1" flipV="1">
                <a:off x="2390" y="2568"/>
                <a:ext cx="0" cy="180"/>
              </a:xfrm>
              <a:prstGeom prst="line">
                <a:avLst/>
              </a:prstGeom>
              <a:noFill/>
              <a:ln w="38100">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pSp>
        <p:nvGrpSpPr>
          <p:cNvPr id="163" name="Group 12"/>
          <p:cNvGrpSpPr>
            <a:grpSpLocks/>
          </p:cNvGrpSpPr>
          <p:nvPr/>
        </p:nvGrpSpPr>
        <p:grpSpPr bwMode="auto">
          <a:xfrm>
            <a:off x="851914" y="10331"/>
            <a:ext cx="10987089" cy="1400175"/>
            <a:chOff x="563" y="1592"/>
            <a:chExt cx="6921" cy="882"/>
          </a:xfrm>
        </p:grpSpPr>
        <p:sp>
          <p:nvSpPr>
            <p:cNvPr id="175" name="Line 14"/>
            <p:cNvSpPr>
              <a:spLocks noChangeShapeType="1"/>
            </p:cNvSpPr>
            <p:nvPr/>
          </p:nvSpPr>
          <p:spPr bwMode="auto">
            <a:xfrm>
              <a:off x="847" y="1708"/>
              <a:ext cx="4" cy="591"/>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77" name="Line 15"/>
            <p:cNvSpPr>
              <a:spLocks noChangeShapeType="1"/>
            </p:cNvSpPr>
            <p:nvPr/>
          </p:nvSpPr>
          <p:spPr bwMode="auto">
            <a:xfrm flipV="1">
              <a:off x="855" y="2280"/>
              <a:ext cx="6367" cy="3"/>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78" name="Text Box 22"/>
            <p:cNvSpPr txBox="1">
              <a:spLocks noChangeArrowheads="1"/>
            </p:cNvSpPr>
            <p:nvPr/>
          </p:nvSpPr>
          <p:spPr bwMode="auto">
            <a:xfrm>
              <a:off x="563" y="1592"/>
              <a:ext cx="22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y</a:t>
              </a:r>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a:solidFill>
                    <a:srgbClr val="000000"/>
                  </a:solidFill>
                  <a:latin typeface="Times New Roman" panose="02020603050405020304" pitchFamily="18" charset="0"/>
                </a:rPr>
                <a:t>O</a:t>
              </a:r>
              <a:endParaRPr lang="en-US" altLang="zh-CN" sz="2400" b="1" dirty="0" smtClean="0">
                <a:solidFill>
                  <a:srgbClr val="000000"/>
                </a:solidFill>
                <a:latin typeface="Times New Roman" panose="02020603050405020304" pitchFamily="18" charset="0"/>
              </a:endParaRPr>
            </a:p>
          </p:txBody>
        </p:sp>
        <p:sp>
          <p:nvSpPr>
            <p:cNvPr id="179" name="Text Box 23"/>
            <p:cNvSpPr txBox="1">
              <a:spLocks noChangeArrowheads="1"/>
            </p:cNvSpPr>
            <p:nvPr/>
          </p:nvSpPr>
          <p:spPr bwMode="auto">
            <a:xfrm>
              <a:off x="7255" y="2144"/>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grpSp>
    </p:spTree>
    <p:extLst>
      <p:ext uri="{BB962C8B-B14F-4D97-AF65-F5344CB8AC3E}">
        <p14:creationId xmlns:p14="http://schemas.microsoft.com/office/powerpoint/2010/main" val="155916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9"/>
                                        </p:tgtEl>
                                        <p:attrNameLst>
                                          <p:attrName>style.visibility</p:attrName>
                                        </p:attrNameLst>
                                      </p:cBhvr>
                                      <p:to>
                                        <p:strVal val="visible"/>
                                      </p:to>
                                    </p:set>
                                    <p:anim calcmode="lin" valueType="num">
                                      <p:cBhvr additive="base">
                                        <p:cTn id="19" dur="500" fill="hold"/>
                                        <p:tgtEl>
                                          <p:spTgt spid="129"/>
                                        </p:tgtEl>
                                        <p:attrNameLst>
                                          <p:attrName>ppt_x</p:attrName>
                                        </p:attrNameLst>
                                      </p:cBhvr>
                                      <p:tavLst>
                                        <p:tav tm="0">
                                          <p:val>
                                            <p:strVal val="#ppt_x"/>
                                          </p:val>
                                        </p:tav>
                                        <p:tav tm="100000">
                                          <p:val>
                                            <p:strVal val="#ppt_x"/>
                                          </p:val>
                                        </p:tav>
                                      </p:tavLst>
                                    </p:anim>
                                    <p:anim calcmode="lin" valueType="num">
                                      <p:cBhvr additive="base">
                                        <p:cTn id="20"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36"/>
                                        </p:tgtEl>
                                        <p:attrNameLst>
                                          <p:attrName>style.visibility</p:attrName>
                                        </p:attrNameLst>
                                      </p:cBhvr>
                                      <p:to>
                                        <p:strVal val="visible"/>
                                      </p:to>
                                    </p:set>
                                    <p:animEffect transition="in" filter="fade">
                                      <p:cBhvr>
                                        <p:cTn id="25" dur="1000"/>
                                        <p:tgtEl>
                                          <p:spTgt spid="136"/>
                                        </p:tgtEl>
                                      </p:cBhvr>
                                    </p:animEffect>
                                    <p:anim calcmode="lin" valueType="num">
                                      <p:cBhvr>
                                        <p:cTn id="26" dur="1000" fill="hold"/>
                                        <p:tgtEl>
                                          <p:spTgt spid="136"/>
                                        </p:tgtEl>
                                        <p:attrNameLst>
                                          <p:attrName>ppt_x</p:attrName>
                                        </p:attrNameLst>
                                      </p:cBhvr>
                                      <p:tavLst>
                                        <p:tav tm="0">
                                          <p:val>
                                            <p:strVal val="#ppt_x"/>
                                          </p:val>
                                        </p:tav>
                                        <p:tav tm="100000">
                                          <p:val>
                                            <p:strVal val="#ppt_x"/>
                                          </p:val>
                                        </p:tav>
                                      </p:tavLst>
                                    </p:anim>
                                    <p:anim calcmode="lin" valueType="num">
                                      <p:cBhvr>
                                        <p:cTn id="27"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7"/>
                                        </p:tgtEl>
                                        <p:attrNameLst>
                                          <p:attrName>style.visibility</p:attrName>
                                        </p:attrNameLst>
                                      </p:cBhvr>
                                      <p:to>
                                        <p:strVal val="visible"/>
                                      </p:to>
                                    </p:set>
                                    <p:animEffect transition="in" filter="wipe(left)">
                                      <p:cBhvr>
                                        <p:cTn id="32" dur="500"/>
                                        <p:tgtEl>
                                          <p:spTgt spid="137"/>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48"/>
                                        </p:tgtEl>
                                        <p:attrNameLst>
                                          <p:attrName>style.visibility</p:attrName>
                                        </p:attrNameLst>
                                      </p:cBhvr>
                                      <p:to>
                                        <p:strVal val="visible"/>
                                      </p:to>
                                    </p:set>
                                    <p:animEffect transition="in" filter="fade">
                                      <p:cBhvr>
                                        <p:cTn id="37" dur="1000"/>
                                        <p:tgtEl>
                                          <p:spTgt spid="148"/>
                                        </p:tgtEl>
                                      </p:cBhvr>
                                    </p:animEffect>
                                    <p:anim calcmode="lin" valueType="num">
                                      <p:cBhvr>
                                        <p:cTn id="38" dur="1000" fill="hold"/>
                                        <p:tgtEl>
                                          <p:spTgt spid="148"/>
                                        </p:tgtEl>
                                        <p:attrNameLst>
                                          <p:attrName>ppt_x</p:attrName>
                                        </p:attrNameLst>
                                      </p:cBhvr>
                                      <p:tavLst>
                                        <p:tav tm="0">
                                          <p:val>
                                            <p:strVal val="#ppt_x"/>
                                          </p:val>
                                        </p:tav>
                                        <p:tav tm="100000">
                                          <p:val>
                                            <p:strVal val="#ppt_x"/>
                                          </p:val>
                                        </p:tav>
                                      </p:tavLst>
                                    </p:anim>
                                    <p:anim calcmode="lin" valueType="num">
                                      <p:cBhvr>
                                        <p:cTn id="39" dur="10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9"/>
                                        </p:tgtEl>
                                        <p:attrNameLst>
                                          <p:attrName>style.visibility</p:attrName>
                                        </p:attrNameLst>
                                      </p:cBhvr>
                                      <p:to>
                                        <p:strVal val="visible"/>
                                      </p:to>
                                    </p:set>
                                    <p:animEffect transition="in" filter="wipe(left)">
                                      <p:cBhvr>
                                        <p:cTn id="44" dur="500"/>
                                        <p:tgtEl>
                                          <p:spTgt spid="149"/>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0"/>
                                        </p:tgtEl>
                                        <p:attrNameLst>
                                          <p:attrName>style.visibility</p:attrName>
                                        </p:attrNameLst>
                                      </p:cBhvr>
                                      <p:to>
                                        <p:strVal val="visible"/>
                                      </p:to>
                                    </p:set>
                                    <p:animEffect transition="in" filter="fade">
                                      <p:cBhvr>
                                        <p:cTn id="49" dur="1000"/>
                                        <p:tgtEl>
                                          <p:spTgt spid="160"/>
                                        </p:tgtEl>
                                      </p:cBhvr>
                                    </p:animEffect>
                                    <p:anim calcmode="lin" valueType="num">
                                      <p:cBhvr>
                                        <p:cTn id="50" dur="1000" fill="hold"/>
                                        <p:tgtEl>
                                          <p:spTgt spid="160"/>
                                        </p:tgtEl>
                                        <p:attrNameLst>
                                          <p:attrName>ppt_x</p:attrName>
                                        </p:attrNameLst>
                                      </p:cBhvr>
                                      <p:tavLst>
                                        <p:tav tm="0">
                                          <p:val>
                                            <p:strVal val="#ppt_x"/>
                                          </p:val>
                                        </p:tav>
                                        <p:tav tm="100000">
                                          <p:val>
                                            <p:strVal val="#ppt_x"/>
                                          </p:val>
                                        </p:tav>
                                      </p:tavLst>
                                    </p:anim>
                                    <p:anim calcmode="lin" valueType="num">
                                      <p:cBhvr>
                                        <p:cTn id="51" dur="1000" fill="hold"/>
                                        <p:tgtEl>
                                          <p:spTgt spid="16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61"/>
                                        </p:tgtEl>
                                        <p:attrNameLst>
                                          <p:attrName>style.visibility</p:attrName>
                                        </p:attrNameLst>
                                      </p:cBhvr>
                                      <p:to>
                                        <p:strVal val="visible"/>
                                      </p:to>
                                    </p:set>
                                    <p:animEffect transition="in" filter="wipe(left)">
                                      <p:cBhvr>
                                        <p:cTn id="56" dur="500"/>
                                        <p:tgtEl>
                                          <p:spTgt spid="161"/>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73"/>
                                        </p:tgtEl>
                                        <p:attrNameLst>
                                          <p:attrName>style.visibility</p:attrName>
                                        </p:attrNameLst>
                                      </p:cBhvr>
                                      <p:to>
                                        <p:strVal val="visible"/>
                                      </p:to>
                                    </p:set>
                                    <p:animEffect transition="in" filter="fade">
                                      <p:cBhvr>
                                        <p:cTn id="61" dur="1000"/>
                                        <p:tgtEl>
                                          <p:spTgt spid="173"/>
                                        </p:tgtEl>
                                      </p:cBhvr>
                                    </p:animEffect>
                                    <p:anim calcmode="lin" valueType="num">
                                      <p:cBhvr>
                                        <p:cTn id="62" dur="1000" fill="hold"/>
                                        <p:tgtEl>
                                          <p:spTgt spid="173"/>
                                        </p:tgtEl>
                                        <p:attrNameLst>
                                          <p:attrName>ppt_x</p:attrName>
                                        </p:attrNameLst>
                                      </p:cBhvr>
                                      <p:tavLst>
                                        <p:tav tm="0">
                                          <p:val>
                                            <p:strVal val="#ppt_x"/>
                                          </p:val>
                                        </p:tav>
                                        <p:tav tm="100000">
                                          <p:val>
                                            <p:strVal val="#ppt_x"/>
                                          </p:val>
                                        </p:tav>
                                      </p:tavLst>
                                    </p:anim>
                                    <p:anim calcmode="lin" valueType="num">
                                      <p:cBhvr>
                                        <p:cTn id="63" dur="1000" fill="hold"/>
                                        <p:tgtEl>
                                          <p:spTgt spid="17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74"/>
                                        </p:tgtEl>
                                        <p:attrNameLst>
                                          <p:attrName>style.visibility</p:attrName>
                                        </p:attrNameLst>
                                      </p:cBhvr>
                                      <p:to>
                                        <p:strVal val="visible"/>
                                      </p:to>
                                    </p:set>
                                    <p:animEffect transition="in" filter="wipe(left)">
                                      <p:cBhvr>
                                        <p:cTn id="68"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642411" y="2187145"/>
            <a:ext cx="7362825" cy="1962150"/>
            <a:chOff x="144" y="1452"/>
            <a:chExt cx="4638" cy="1236"/>
          </a:xfrm>
        </p:grpSpPr>
        <p:grpSp>
          <p:nvGrpSpPr>
            <p:cNvPr id="3" name="Group 10"/>
            <p:cNvGrpSpPr>
              <a:grpSpLocks/>
            </p:cNvGrpSpPr>
            <p:nvPr/>
          </p:nvGrpSpPr>
          <p:grpSpPr bwMode="auto">
            <a:xfrm>
              <a:off x="144" y="1452"/>
              <a:ext cx="4638" cy="1236"/>
              <a:chOff x="144" y="1452"/>
              <a:chExt cx="4638" cy="1236"/>
            </a:xfrm>
          </p:grpSpPr>
          <p:grpSp>
            <p:nvGrpSpPr>
              <p:cNvPr id="5" name="Group 11"/>
              <p:cNvGrpSpPr>
                <a:grpSpLocks/>
              </p:cNvGrpSpPr>
              <p:nvPr/>
            </p:nvGrpSpPr>
            <p:grpSpPr bwMode="auto">
              <a:xfrm>
                <a:off x="2220" y="1464"/>
                <a:ext cx="756" cy="1224"/>
                <a:chOff x="1536" y="912"/>
                <a:chExt cx="756" cy="1224"/>
              </a:xfrm>
            </p:grpSpPr>
            <p:sp>
              <p:nvSpPr>
                <p:cNvPr id="27"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8"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 name="Group 14"/>
              <p:cNvGrpSpPr>
                <a:grpSpLocks/>
              </p:cNvGrpSpPr>
              <p:nvPr/>
            </p:nvGrpSpPr>
            <p:grpSpPr bwMode="auto">
              <a:xfrm>
                <a:off x="840" y="1452"/>
                <a:ext cx="756" cy="1224"/>
                <a:chOff x="1536" y="912"/>
                <a:chExt cx="756" cy="1224"/>
              </a:xfrm>
            </p:grpSpPr>
            <p:sp>
              <p:nvSpPr>
                <p:cNvPr id="25"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6"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7" name="Group 17"/>
              <p:cNvGrpSpPr>
                <a:grpSpLocks/>
              </p:cNvGrpSpPr>
              <p:nvPr/>
            </p:nvGrpSpPr>
            <p:grpSpPr bwMode="auto">
              <a:xfrm>
                <a:off x="4020" y="1452"/>
                <a:ext cx="756" cy="1224"/>
                <a:chOff x="1536" y="912"/>
                <a:chExt cx="756" cy="1224"/>
              </a:xfrm>
            </p:grpSpPr>
            <p:sp>
              <p:nvSpPr>
                <p:cNvPr id="23"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4"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8"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 name="Group 21"/>
              <p:cNvGrpSpPr>
                <a:grpSpLocks/>
              </p:cNvGrpSpPr>
              <p:nvPr/>
            </p:nvGrpSpPr>
            <p:grpSpPr bwMode="auto">
              <a:xfrm>
                <a:off x="192" y="1920"/>
                <a:ext cx="540" cy="252"/>
                <a:chOff x="2928" y="3432"/>
                <a:chExt cx="540" cy="252"/>
              </a:xfrm>
            </p:grpSpPr>
            <p:grpSp>
              <p:nvGrpSpPr>
                <p:cNvPr id="14" name="Group 22"/>
                <p:cNvGrpSpPr>
                  <a:grpSpLocks/>
                </p:cNvGrpSpPr>
                <p:nvPr/>
              </p:nvGrpSpPr>
              <p:grpSpPr bwMode="auto">
                <a:xfrm>
                  <a:off x="2928" y="3432"/>
                  <a:ext cx="96" cy="240"/>
                  <a:chOff x="2928" y="3432"/>
                  <a:chExt cx="96" cy="240"/>
                </a:xfrm>
              </p:grpSpPr>
              <p:sp>
                <p:nvSpPr>
                  <p:cNvPr id="21"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2"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 name="Group 25"/>
                <p:cNvGrpSpPr>
                  <a:grpSpLocks/>
                </p:cNvGrpSpPr>
                <p:nvPr/>
              </p:nvGrpSpPr>
              <p:grpSpPr bwMode="auto">
                <a:xfrm>
                  <a:off x="3156" y="3438"/>
                  <a:ext cx="96" cy="240"/>
                  <a:chOff x="2928" y="3432"/>
                  <a:chExt cx="96" cy="240"/>
                </a:xfrm>
              </p:grpSpPr>
              <p:sp>
                <p:nvSpPr>
                  <p:cNvPr id="19"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0"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 name="Group 28"/>
                <p:cNvGrpSpPr>
                  <a:grpSpLocks/>
                </p:cNvGrpSpPr>
                <p:nvPr/>
              </p:nvGrpSpPr>
              <p:grpSpPr bwMode="auto">
                <a:xfrm>
                  <a:off x="3372" y="3444"/>
                  <a:ext cx="96" cy="240"/>
                  <a:chOff x="2928" y="3432"/>
                  <a:chExt cx="96" cy="240"/>
                </a:xfrm>
              </p:grpSpPr>
              <p:sp>
                <p:nvSpPr>
                  <p:cNvPr id="17"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8"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6"/>
              <p:cNvSpPr>
                <a:spLocks noChangeShapeType="1"/>
              </p:cNvSpPr>
              <p:nvPr/>
            </p:nvSpPr>
            <p:spPr bwMode="auto">
              <a:xfrm>
                <a:off x="4164" y="1889"/>
                <a:ext cx="618" cy="373"/>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 name="Object 41"/>
            <p:cNvGraphicFramePr>
              <a:graphicFrameLocks noChangeAspect="1"/>
            </p:cNvGraphicFramePr>
            <p:nvPr>
              <p:extLst>
                <p:ext uri="{D42A27DB-BD31-4B8C-83A1-F6EECF244321}">
                  <p14:modId xmlns:p14="http://schemas.microsoft.com/office/powerpoint/2010/main" val="48322266"/>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43653" name="公式" r:id="rId3" imgW="203112" imgH="241195" progId="Equation.3">
                    <p:embed/>
                  </p:oleObj>
                </mc:Choice>
                <mc:Fallback>
                  <p:oleObj name="公式" r:id="rId3" imgW="203112" imgH="241195" progId="Equation.3">
                    <p:embed/>
                    <p:pic>
                      <p:nvPicPr>
                        <p:cNvPr id="4"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Text Box 44"/>
          <p:cNvSpPr txBox="1">
            <a:spLocks noChangeArrowheads="1"/>
          </p:cNvSpPr>
          <p:nvPr/>
        </p:nvSpPr>
        <p:spPr bwMode="auto">
          <a:xfrm>
            <a:off x="674242" y="405514"/>
            <a:ext cx="1106228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rPr>
              <a:t>练习：</a:t>
            </a:r>
            <a:r>
              <a:rPr lang="zh-CN" altLang="en-US" dirty="0" smtClean="0">
                <a:solidFill>
                  <a:srgbClr val="009900"/>
                </a:solidFill>
                <a:latin typeface="方正书宋简体"/>
              </a:rPr>
              <a:t>已知</a:t>
            </a:r>
            <a:r>
              <a:rPr lang="en-US" altLang="zh-CN" i="1" kern="100" dirty="0">
                <a:solidFill>
                  <a:srgbClr val="FF0000"/>
                </a:solidFill>
              </a:rPr>
              <a:t>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smtClean="0">
                <a:solidFill>
                  <a:srgbClr val="FF0000"/>
                </a:solidFill>
              </a:rPr>
              <a:t>P</a:t>
            </a:r>
            <a:r>
              <a:rPr lang="en-US" altLang="zh-CN" kern="100" baseline="-25000" dirty="0" smtClean="0">
                <a:solidFill>
                  <a:srgbClr val="FF0000"/>
                </a:solidFill>
              </a:rPr>
              <a:t>2</a:t>
            </a:r>
            <a:r>
              <a:rPr lang="zh-CN" altLang="en-US" dirty="0" smtClean="0">
                <a:solidFill>
                  <a:srgbClr val="009900"/>
                </a:solidFill>
                <a:latin typeface="宋体" panose="02010600030101010101" pitchFamily="2" charset="-122"/>
              </a:rPr>
              <a:t>的</a:t>
            </a:r>
            <a:r>
              <a:rPr lang="zh-CN" altLang="en-US" dirty="0">
                <a:solidFill>
                  <a:srgbClr val="009900"/>
                </a:solidFill>
                <a:latin typeface="宋体" panose="02010600030101010101" pitchFamily="2" charset="-122"/>
              </a:rPr>
              <a:t>偏振化</a:t>
            </a:r>
            <a:r>
              <a:rPr lang="zh-CN" altLang="en-US" dirty="0" smtClean="0">
                <a:solidFill>
                  <a:srgbClr val="009900"/>
                </a:solidFill>
                <a:latin typeface="宋体" panose="02010600030101010101" pitchFamily="2" charset="-122"/>
              </a:rPr>
              <a:t>方向</a:t>
            </a:r>
            <a:r>
              <a:rPr lang="zh-CN" altLang="en-US" dirty="0" smtClean="0">
                <a:solidFill>
                  <a:srgbClr val="9900CC"/>
                </a:solidFill>
                <a:latin typeface="方正书宋简体"/>
              </a:rPr>
              <a:t>夹角为</a:t>
            </a:r>
            <a:r>
              <a:rPr lang="el-GR" altLang="zh-CN" dirty="0">
                <a:solidFill>
                  <a:srgbClr val="FF0000"/>
                </a:solidFill>
                <a:cs typeface="Times New Roman" panose="02020603050405020304" pitchFamily="18" charset="0"/>
              </a:rPr>
              <a:t>π</a:t>
            </a:r>
            <a:r>
              <a:rPr lang="en-US" altLang="zh-CN" dirty="0" smtClean="0">
                <a:solidFill>
                  <a:srgbClr val="FF0000"/>
                </a:solidFill>
                <a:cs typeface="Times New Roman" panose="02020603050405020304" pitchFamily="18" charset="0"/>
              </a:rPr>
              <a:t>/6</a:t>
            </a:r>
            <a:r>
              <a:rPr lang="zh-CN" altLang="en-US" dirty="0" smtClean="0">
                <a:solidFill>
                  <a:srgbClr val="009900"/>
                </a:solidFill>
                <a:latin typeface="方正书宋简体"/>
              </a:rPr>
              <a:t>，</a:t>
            </a:r>
            <a:r>
              <a:rPr lang="zh-CN" altLang="en-US" dirty="0">
                <a:solidFill>
                  <a:srgbClr val="009900"/>
                </a:solidFill>
                <a:latin typeface="方正书宋简体"/>
              </a:rPr>
              <a:t>光强为</a:t>
            </a:r>
            <a:r>
              <a:rPr lang="en-US" altLang="zh-CN" i="1" kern="100" dirty="0">
                <a:solidFill>
                  <a:srgbClr val="FF0000"/>
                </a:solidFill>
              </a:rPr>
              <a:t>I</a:t>
            </a:r>
            <a:r>
              <a:rPr lang="en-US" altLang="zh-CN" kern="100" baseline="-25000" dirty="0">
                <a:solidFill>
                  <a:srgbClr val="FF0000"/>
                </a:solidFill>
              </a:rPr>
              <a:t>0</a:t>
            </a:r>
            <a:r>
              <a:rPr lang="zh-CN" altLang="en-US" dirty="0">
                <a:solidFill>
                  <a:srgbClr val="009900"/>
                </a:solidFill>
                <a:latin typeface="方正书宋简体"/>
              </a:rPr>
              <a:t>的自然光相继通过偏振片</a:t>
            </a:r>
            <a:r>
              <a:rPr lang="en-US" altLang="zh-CN" dirty="0">
                <a:solidFill>
                  <a:srgbClr val="FF0000"/>
                </a:solidFill>
                <a:latin typeface="方正书宋简体"/>
              </a:rPr>
              <a:t>P</a:t>
            </a:r>
            <a:r>
              <a:rPr lang="en-US" altLang="zh-CN" baseline="-25000" dirty="0">
                <a:solidFill>
                  <a:srgbClr val="FF0000"/>
                </a:solidFill>
                <a:latin typeface="方正书宋简体"/>
              </a:rPr>
              <a:t>1</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3</a:t>
            </a:r>
            <a:r>
              <a:rPr lang="zh-CN" altLang="en-US" dirty="0">
                <a:solidFill>
                  <a:srgbClr val="009900"/>
                </a:solidFill>
                <a:latin typeface="方正书宋简体"/>
              </a:rPr>
              <a:t>后光强</a:t>
            </a:r>
            <a:r>
              <a:rPr lang="zh-CN" altLang="en-US" dirty="0" smtClean="0">
                <a:solidFill>
                  <a:srgbClr val="009900"/>
                </a:solidFill>
                <a:latin typeface="方正书宋简体"/>
              </a:rPr>
              <a:t>为</a:t>
            </a:r>
            <a:r>
              <a:rPr lang="en-US" altLang="zh-CN" dirty="0" smtClean="0">
                <a:solidFill>
                  <a:srgbClr val="FF0000"/>
                </a:solidFill>
                <a:latin typeface="方正书宋简体"/>
              </a:rPr>
              <a:t>0</a:t>
            </a:r>
            <a:r>
              <a:rPr lang="en-US" altLang="zh-CN" dirty="0" smtClean="0">
                <a:solidFill>
                  <a:srgbClr val="009900"/>
                </a:solidFill>
                <a:latin typeface="方正书宋简体"/>
              </a:rPr>
              <a:t>,</a:t>
            </a:r>
            <a:r>
              <a:rPr lang="en-US" altLang="zh-CN" i="1" kern="100" dirty="0" smtClean="0">
                <a:solidFill>
                  <a:srgbClr val="FF0000"/>
                </a:solidFill>
              </a:rPr>
              <a:t>P</a:t>
            </a:r>
            <a:r>
              <a:rPr lang="en-US" altLang="zh-CN" kern="100" baseline="-25000" dirty="0" smtClean="0">
                <a:solidFill>
                  <a:srgbClr val="FF0000"/>
                </a:solidFill>
              </a:rPr>
              <a:t>1</a:t>
            </a:r>
            <a:r>
              <a:rPr lang="zh-CN" altLang="en-US" dirty="0">
                <a:solidFill>
                  <a:srgbClr val="009900"/>
                </a:solidFill>
                <a:latin typeface="宋体" panose="02010600030101010101" pitchFamily="2" charset="-122"/>
              </a:rPr>
              <a:t>与</a:t>
            </a:r>
            <a:r>
              <a:rPr lang="en-US" altLang="zh-CN" i="1" kern="100" dirty="0">
                <a:solidFill>
                  <a:srgbClr val="FF0000"/>
                </a:solidFill>
              </a:rPr>
              <a:t>P</a:t>
            </a:r>
            <a:r>
              <a:rPr lang="en-US" altLang="zh-CN" kern="100" baseline="-25000" dirty="0">
                <a:solidFill>
                  <a:srgbClr val="FF0000"/>
                </a:solidFill>
              </a:rPr>
              <a:t>3</a:t>
            </a:r>
            <a:r>
              <a:rPr lang="zh-CN" altLang="en-US" dirty="0">
                <a:solidFill>
                  <a:srgbClr val="009900"/>
                </a:solidFill>
                <a:latin typeface="宋体" panose="02010600030101010101" pitchFamily="2" charset="-122"/>
              </a:rPr>
              <a:t>的偏振化方向</a:t>
            </a:r>
            <a:r>
              <a:rPr lang="zh-CN" altLang="en-US" dirty="0">
                <a:solidFill>
                  <a:srgbClr val="9900CC"/>
                </a:solidFill>
                <a:latin typeface="方正书宋简体"/>
              </a:rPr>
              <a:t>夹角分别</a:t>
            </a:r>
            <a:r>
              <a:rPr lang="zh-CN" altLang="en-US" dirty="0" smtClean="0">
                <a:solidFill>
                  <a:srgbClr val="9900CC"/>
                </a:solidFill>
                <a:latin typeface="方正书宋简体"/>
              </a:rPr>
              <a:t>为</a:t>
            </a:r>
            <a:r>
              <a:rPr lang="en-US" altLang="zh-CN" dirty="0" smtClean="0">
                <a:solidFill>
                  <a:srgbClr val="009900"/>
                </a:solidFill>
                <a:latin typeface="方正书宋简体"/>
              </a:rPr>
              <a:t>______</a:t>
            </a:r>
            <a:r>
              <a:rPr lang="zh-CN" altLang="en-US" dirty="0" smtClean="0">
                <a:solidFill>
                  <a:srgbClr val="0000FF"/>
                </a:solidFill>
                <a:latin typeface="方正书宋简体"/>
              </a:rPr>
              <a:t>。</a:t>
            </a:r>
            <a:endParaRPr lang="zh-CN" altLang="en-US" dirty="0">
              <a:solidFill>
                <a:srgbClr val="0000FF"/>
              </a:solidFill>
              <a:latin typeface="方正书宋简体"/>
            </a:endParaRPr>
          </a:p>
        </p:txBody>
      </p:sp>
      <p:grpSp>
        <p:nvGrpSpPr>
          <p:cNvPr id="30" name="Group 43"/>
          <p:cNvGrpSpPr>
            <a:grpSpLocks/>
          </p:cNvGrpSpPr>
          <p:nvPr/>
        </p:nvGrpSpPr>
        <p:grpSpPr bwMode="auto">
          <a:xfrm>
            <a:off x="3337066" y="2891995"/>
            <a:ext cx="1600200" cy="476250"/>
            <a:chOff x="2316" y="720"/>
            <a:chExt cx="1008" cy="300"/>
          </a:xfrm>
        </p:grpSpPr>
        <p:sp>
          <p:nvSpPr>
            <p:cNvPr id="3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5" name="Object 5"/>
          <p:cNvGraphicFramePr>
            <a:graphicFrameLocks noChangeAspect="1"/>
          </p:cNvGraphicFramePr>
          <p:nvPr>
            <p:extLst>
              <p:ext uri="{D42A27DB-BD31-4B8C-83A1-F6EECF244321}">
                <p14:modId xmlns:p14="http://schemas.microsoft.com/office/powerpoint/2010/main" val="2543835352"/>
              </p:ext>
            </p:extLst>
          </p:nvPr>
        </p:nvGraphicFramePr>
        <p:xfrm>
          <a:off x="2235819" y="4390141"/>
          <a:ext cx="1562828" cy="578825"/>
        </p:xfrm>
        <a:graphic>
          <a:graphicData uri="http://schemas.openxmlformats.org/presentationml/2006/ole">
            <mc:AlternateContent xmlns:mc="http://schemas.openxmlformats.org/markup-compatibility/2006">
              <mc:Choice xmlns:v="urn:schemas-microsoft-com:vml" Requires="v">
                <p:oleObj spid="_x0000_s443654" name="Equation" r:id="rId5" imgW="609600" imgH="228600" progId="Equation.3">
                  <p:embed/>
                </p:oleObj>
              </mc:Choice>
              <mc:Fallback>
                <p:oleObj name="Equation" r:id="rId5" imgW="609600" imgH="228600" progId="Equation.3">
                  <p:embed/>
                  <p:pic>
                    <p:nvPicPr>
                      <p:cNvPr id="3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5819" y="4390141"/>
                        <a:ext cx="1562828" cy="578825"/>
                      </a:xfrm>
                      <a:prstGeom prst="rect">
                        <a:avLst/>
                      </a:prstGeom>
                      <a:noFill/>
                      <a:ln>
                        <a:noFill/>
                      </a:ln>
                      <a:extLst/>
                    </p:spPr>
                  </p:pic>
                </p:oleObj>
              </mc:Fallback>
            </mc:AlternateContent>
          </a:graphicData>
        </a:graphic>
      </p:graphicFrame>
      <p:grpSp>
        <p:nvGrpSpPr>
          <p:cNvPr id="36" name="Group 43"/>
          <p:cNvGrpSpPr>
            <a:grpSpLocks/>
          </p:cNvGrpSpPr>
          <p:nvPr/>
        </p:nvGrpSpPr>
        <p:grpSpPr bwMode="auto">
          <a:xfrm>
            <a:off x="5681011" y="2783374"/>
            <a:ext cx="2152649" cy="590550"/>
            <a:chOff x="2316" y="652"/>
            <a:chExt cx="1008" cy="372"/>
          </a:xfrm>
        </p:grpSpPr>
        <p:sp>
          <p:nvSpPr>
            <p:cNvPr id="3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40"/>
            <p:cNvSpPr>
              <a:spLocks noChangeShapeType="1"/>
            </p:cNvSpPr>
            <p:nvPr/>
          </p:nvSpPr>
          <p:spPr bwMode="auto">
            <a:xfrm flipH="1">
              <a:off x="3021" y="688"/>
              <a:ext cx="162" cy="33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41"/>
            <p:cNvSpPr>
              <a:spLocks noChangeShapeType="1"/>
            </p:cNvSpPr>
            <p:nvPr/>
          </p:nvSpPr>
          <p:spPr bwMode="auto">
            <a:xfrm flipH="1">
              <a:off x="2790" y="668"/>
              <a:ext cx="180" cy="35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2"/>
            <p:cNvSpPr>
              <a:spLocks noChangeShapeType="1"/>
            </p:cNvSpPr>
            <p:nvPr/>
          </p:nvSpPr>
          <p:spPr bwMode="auto">
            <a:xfrm flipH="1">
              <a:off x="2570" y="652"/>
              <a:ext cx="206"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1" name="对象 3"/>
          <p:cNvGraphicFramePr>
            <a:graphicFrameLocks noChangeAspect="1"/>
          </p:cNvGraphicFramePr>
          <p:nvPr>
            <p:extLst>
              <p:ext uri="{D42A27DB-BD31-4B8C-83A1-F6EECF244321}">
                <p14:modId xmlns:p14="http://schemas.microsoft.com/office/powerpoint/2010/main" val="1008386752"/>
              </p:ext>
            </p:extLst>
          </p:nvPr>
        </p:nvGraphicFramePr>
        <p:xfrm>
          <a:off x="4402195" y="4441287"/>
          <a:ext cx="2979738" cy="677862"/>
        </p:xfrm>
        <a:graphic>
          <a:graphicData uri="http://schemas.openxmlformats.org/presentationml/2006/ole">
            <mc:AlternateContent xmlns:mc="http://schemas.openxmlformats.org/markup-compatibility/2006">
              <mc:Choice xmlns:v="urn:schemas-microsoft-com:vml" Requires="v">
                <p:oleObj spid="_x0000_s443655" name="Equation" r:id="rId7" imgW="1117440" imgH="253800" progId="Equation.DSMT4">
                  <p:embed/>
                </p:oleObj>
              </mc:Choice>
              <mc:Fallback>
                <p:oleObj name="Equation" r:id="rId7" imgW="1117440" imgH="253800" progId="Equation.DSMT4">
                  <p:embed/>
                  <p:pic>
                    <p:nvPicPr>
                      <p:cNvPr id="41" name="对象 3"/>
                      <p:cNvPicPr>
                        <a:picLocks noChangeAspect="1" noChangeArrowheads="1"/>
                      </p:cNvPicPr>
                      <p:nvPr/>
                    </p:nvPicPr>
                    <p:blipFill>
                      <a:blip r:embed="rId8"/>
                      <a:srcRect/>
                      <a:stretch>
                        <a:fillRect/>
                      </a:stretch>
                    </p:blipFill>
                    <p:spPr bwMode="auto">
                      <a:xfrm>
                        <a:off x="4402195" y="4441287"/>
                        <a:ext cx="2979738" cy="677862"/>
                      </a:xfrm>
                      <a:prstGeom prst="rect">
                        <a:avLst/>
                      </a:prstGeom>
                      <a:noFill/>
                      <a:ln>
                        <a:noFill/>
                      </a:ln>
                      <a:extLst/>
                    </p:spPr>
                  </p:pic>
                </p:oleObj>
              </mc:Fallback>
            </mc:AlternateContent>
          </a:graphicData>
        </a:graphic>
      </p:graphicFrame>
      <p:grpSp>
        <p:nvGrpSpPr>
          <p:cNvPr id="42" name="Group 43"/>
          <p:cNvGrpSpPr>
            <a:grpSpLocks/>
          </p:cNvGrpSpPr>
          <p:nvPr/>
        </p:nvGrpSpPr>
        <p:grpSpPr bwMode="auto">
          <a:xfrm>
            <a:off x="8602662" y="2996100"/>
            <a:ext cx="1841500" cy="346075"/>
            <a:chOff x="2316" y="792"/>
            <a:chExt cx="1160" cy="218"/>
          </a:xfrm>
        </p:grpSpPr>
        <p:sp>
          <p:nvSpPr>
            <p:cNvPr id="43" name="Line 13"/>
            <p:cNvSpPr>
              <a:spLocks noChangeShapeType="1"/>
            </p:cNvSpPr>
            <p:nvPr/>
          </p:nvSpPr>
          <p:spPr bwMode="auto">
            <a:xfrm flipV="1">
              <a:off x="2316" y="870"/>
              <a:ext cx="1160" cy="6"/>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0"/>
            <p:cNvSpPr>
              <a:spLocks noChangeShapeType="1"/>
            </p:cNvSpPr>
            <p:nvPr/>
          </p:nvSpPr>
          <p:spPr bwMode="auto">
            <a:xfrm>
              <a:off x="2972" y="792"/>
              <a:ext cx="371" cy="19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Line 41"/>
            <p:cNvSpPr>
              <a:spLocks noChangeShapeType="1"/>
            </p:cNvSpPr>
            <p:nvPr/>
          </p:nvSpPr>
          <p:spPr bwMode="auto">
            <a:xfrm>
              <a:off x="2785" y="818"/>
              <a:ext cx="364" cy="168"/>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Line 42"/>
            <p:cNvSpPr>
              <a:spLocks noChangeShapeType="1"/>
            </p:cNvSpPr>
            <p:nvPr/>
          </p:nvSpPr>
          <p:spPr bwMode="auto">
            <a:xfrm>
              <a:off x="2590" y="806"/>
              <a:ext cx="391" cy="20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7" name="对象 3"/>
          <p:cNvGraphicFramePr>
            <a:graphicFrameLocks noChangeAspect="1"/>
          </p:cNvGraphicFramePr>
          <p:nvPr>
            <p:extLst>
              <p:ext uri="{D42A27DB-BD31-4B8C-83A1-F6EECF244321}">
                <p14:modId xmlns:p14="http://schemas.microsoft.com/office/powerpoint/2010/main" val="3762649357"/>
              </p:ext>
            </p:extLst>
          </p:nvPr>
        </p:nvGraphicFramePr>
        <p:xfrm>
          <a:off x="7861300" y="4105056"/>
          <a:ext cx="2971800" cy="1052513"/>
        </p:xfrm>
        <a:graphic>
          <a:graphicData uri="http://schemas.openxmlformats.org/presentationml/2006/ole">
            <mc:AlternateContent xmlns:mc="http://schemas.openxmlformats.org/markup-compatibility/2006">
              <mc:Choice xmlns:v="urn:schemas-microsoft-com:vml" Requires="v">
                <p:oleObj spid="_x0000_s443656" name="Equation" r:id="rId9" imgW="1218960" imgH="431640" progId="Equation.DSMT4">
                  <p:embed/>
                </p:oleObj>
              </mc:Choice>
              <mc:Fallback>
                <p:oleObj name="Equation" r:id="rId9" imgW="1218960" imgH="431640" progId="Equation.DSMT4">
                  <p:embed/>
                  <p:pic>
                    <p:nvPicPr>
                      <p:cNvPr id="47" name="对象 3"/>
                      <p:cNvPicPr>
                        <a:picLocks noChangeAspect="1" noChangeArrowheads="1"/>
                      </p:cNvPicPr>
                      <p:nvPr/>
                    </p:nvPicPr>
                    <p:blipFill>
                      <a:blip r:embed="rId10"/>
                      <a:srcRect/>
                      <a:stretch>
                        <a:fillRect/>
                      </a:stretch>
                    </p:blipFill>
                    <p:spPr bwMode="auto">
                      <a:xfrm>
                        <a:off x="7861300" y="4105056"/>
                        <a:ext cx="2971800" cy="1052513"/>
                      </a:xfrm>
                      <a:prstGeom prst="rect">
                        <a:avLst/>
                      </a:prstGeom>
                      <a:noFill/>
                      <a:ln>
                        <a:noFill/>
                      </a:ln>
                      <a:extLst/>
                    </p:spPr>
                  </p:pic>
                </p:oleObj>
              </mc:Fallback>
            </mc:AlternateContent>
          </a:graphicData>
        </a:graphic>
      </p:graphicFrame>
      <p:sp>
        <p:nvSpPr>
          <p:cNvPr id="48" name="Line 35"/>
          <p:cNvSpPr>
            <a:spLocks noChangeShapeType="1"/>
          </p:cNvSpPr>
          <p:nvPr/>
        </p:nvSpPr>
        <p:spPr bwMode="auto">
          <a:xfrm>
            <a:off x="5630841" y="2392055"/>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Freeform 12"/>
          <p:cNvSpPr>
            <a:spLocks/>
          </p:cNvSpPr>
          <p:nvPr/>
        </p:nvSpPr>
        <p:spPr bwMode="auto">
          <a:xfrm rot="3451464">
            <a:off x="5637710" y="2705246"/>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矩形 49"/>
          <p:cNvSpPr/>
          <p:nvPr/>
        </p:nvSpPr>
        <p:spPr>
          <a:xfrm>
            <a:off x="5566494" y="2211877"/>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/6</a:t>
            </a:r>
            <a:endParaRPr lang="zh-CN" altLang="en-US" sz="2400" b="1" dirty="0"/>
          </a:p>
        </p:txBody>
      </p:sp>
      <p:sp>
        <p:nvSpPr>
          <p:cNvPr id="51" name="矩形 50"/>
          <p:cNvSpPr/>
          <p:nvPr/>
        </p:nvSpPr>
        <p:spPr>
          <a:xfrm>
            <a:off x="1965989" y="3435288"/>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52" name="矩形 51"/>
          <p:cNvSpPr/>
          <p:nvPr/>
        </p:nvSpPr>
        <p:spPr>
          <a:xfrm>
            <a:off x="4356408" y="3525111"/>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
        <p:nvSpPr>
          <p:cNvPr id="53" name="矩形 52"/>
          <p:cNvSpPr/>
          <p:nvPr/>
        </p:nvSpPr>
        <p:spPr>
          <a:xfrm>
            <a:off x="7322080" y="3368245"/>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3</a:t>
            </a:r>
            <a:endParaRPr lang="zh-CN" altLang="en-US" sz="2800" dirty="0">
              <a:solidFill>
                <a:srgbClr val="0000FF"/>
              </a:solidFill>
            </a:endParaRPr>
          </a:p>
        </p:txBody>
      </p:sp>
      <p:sp>
        <p:nvSpPr>
          <p:cNvPr id="54" name="Line 35"/>
          <p:cNvSpPr>
            <a:spLocks noChangeShapeType="1"/>
          </p:cNvSpPr>
          <p:nvPr/>
        </p:nvSpPr>
        <p:spPr bwMode="auto">
          <a:xfrm>
            <a:off x="8443314" y="2462576"/>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Freeform 12"/>
          <p:cNvSpPr>
            <a:spLocks/>
          </p:cNvSpPr>
          <p:nvPr/>
        </p:nvSpPr>
        <p:spPr bwMode="auto">
          <a:xfrm rot="5400000">
            <a:off x="8398071" y="2956288"/>
            <a:ext cx="419100" cy="290514"/>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矩形 55"/>
          <p:cNvSpPr/>
          <p:nvPr/>
        </p:nvSpPr>
        <p:spPr>
          <a:xfrm>
            <a:off x="8405929" y="2411932"/>
            <a:ext cx="380232" cy="523220"/>
          </a:xfrm>
          <a:prstGeom prst="rect">
            <a:avLst/>
          </a:prstGeom>
        </p:spPr>
        <p:txBody>
          <a:bodyPr wrap="none">
            <a:spAutoFit/>
          </a:bodyPr>
          <a:lstStyle/>
          <a:p>
            <a:r>
              <a:rPr lang="el-GR" altLang="zh-CN" sz="2800" b="1" dirty="0" smtClean="0"/>
              <a:t>θ</a:t>
            </a:r>
            <a:endParaRPr lang="zh-CN" altLang="en-US" sz="2800" b="1" dirty="0"/>
          </a:p>
        </p:txBody>
      </p:sp>
      <p:sp>
        <p:nvSpPr>
          <p:cNvPr id="57" name="Line 35"/>
          <p:cNvSpPr>
            <a:spLocks noChangeShapeType="1"/>
          </p:cNvSpPr>
          <p:nvPr/>
        </p:nvSpPr>
        <p:spPr bwMode="auto">
          <a:xfrm>
            <a:off x="7711581" y="1865070"/>
            <a:ext cx="2319478" cy="1331725"/>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35"/>
          <p:cNvSpPr>
            <a:spLocks noChangeShapeType="1"/>
          </p:cNvSpPr>
          <p:nvPr/>
        </p:nvSpPr>
        <p:spPr bwMode="auto">
          <a:xfrm flipH="1">
            <a:off x="6937457" y="1865071"/>
            <a:ext cx="800954" cy="1219932"/>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1068"/>
          <p:cNvSpPr>
            <a:spLocks noChangeShapeType="1"/>
          </p:cNvSpPr>
          <p:nvPr/>
        </p:nvSpPr>
        <p:spPr bwMode="auto">
          <a:xfrm flipV="1">
            <a:off x="7795561" y="1942719"/>
            <a:ext cx="105549" cy="187200"/>
          </a:xfrm>
          <a:prstGeom prst="line">
            <a:avLst/>
          </a:prstGeom>
          <a:noFill/>
          <a:ln w="28575">
            <a:solidFill>
              <a:srgbClr val="FF00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1068"/>
          <p:cNvSpPr>
            <a:spLocks noChangeShapeType="1"/>
          </p:cNvSpPr>
          <p:nvPr/>
        </p:nvSpPr>
        <p:spPr bwMode="auto">
          <a:xfrm flipH="1" flipV="1">
            <a:off x="7627299" y="2029819"/>
            <a:ext cx="168564" cy="85381"/>
          </a:xfrm>
          <a:prstGeom prst="line">
            <a:avLst/>
          </a:prstGeom>
          <a:noFill/>
          <a:ln w="28575">
            <a:solidFill>
              <a:srgbClr val="FF00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Freeform 12"/>
          <p:cNvSpPr>
            <a:spLocks/>
          </p:cNvSpPr>
          <p:nvPr/>
        </p:nvSpPr>
        <p:spPr bwMode="auto">
          <a:xfrm rot="5400000">
            <a:off x="6997204" y="2968041"/>
            <a:ext cx="234950" cy="15905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 name="矩形 63"/>
          <p:cNvSpPr/>
          <p:nvPr/>
        </p:nvSpPr>
        <p:spPr>
          <a:xfrm>
            <a:off x="7228223" y="2432986"/>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/3</a:t>
            </a:r>
            <a:endParaRPr lang="zh-CN" altLang="en-US" sz="2400" b="1" dirty="0"/>
          </a:p>
        </p:txBody>
      </p:sp>
      <p:sp>
        <p:nvSpPr>
          <p:cNvPr id="65" name="Freeform 12"/>
          <p:cNvSpPr>
            <a:spLocks/>
          </p:cNvSpPr>
          <p:nvPr/>
        </p:nvSpPr>
        <p:spPr bwMode="auto">
          <a:xfrm rot="9347758" flipH="1" flipV="1">
            <a:off x="9217519" y="2848786"/>
            <a:ext cx="270254" cy="251252"/>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 name="矩形 65"/>
          <p:cNvSpPr/>
          <p:nvPr/>
        </p:nvSpPr>
        <p:spPr>
          <a:xfrm>
            <a:off x="9224364" y="2337605"/>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/6</a:t>
            </a:r>
            <a:endParaRPr lang="zh-CN" altLang="en-US" sz="2400" b="1" dirty="0"/>
          </a:p>
        </p:txBody>
      </p:sp>
      <p:graphicFrame>
        <p:nvGraphicFramePr>
          <p:cNvPr id="67" name="对象 3"/>
          <p:cNvGraphicFramePr>
            <a:graphicFrameLocks noChangeAspect="1"/>
          </p:cNvGraphicFramePr>
          <p:nvPr>
            <p:extLst>
              <p:ext uri="{D42A27DB-BD31-4B8C-83A1-F6EECF244321}">
                <p14:modId xmlns:p14="http://schemas.microsoft.com/office/powerpoint/2010/main" val="2258113320"/>
              </p:ext>
            </p:extLst>
          </p:nvPr>
        </p:nvGraphicFramePr>
        <p:xfrm>
          <a:off x="4910734" y="5486235"/>
          <a:ext cx="2166937" cy="958850"/>
        </p:xfrm>
        <a:graphic>
          <a:graphicData uri="http://schemas.openxmlformats.org/presentationml/2006/ole">
            <mc:AlternateContent xmlns:mc="http://schemas.openxmlformats.org/markup-compatibility/2006">
              <mc:Choice xmlns:v="urn:schemas-microsoft-com:vml" Requires="v">
                <p:oleObj spid="_x0000_s443657" name="Equation" r:id="rId11" imgW="888840" imgH="393480" progId="Equation.DSMT4">
                  <p:embed/>
                </p:oleObj>
              </mc:Choice>
              <mc:Fallback>
                <p:oleObj name="Equation" r:id="rId11" imgW="888840" imgH="393480" progId="Equation.DSMT4">
                  <p:embed/>
                  <p:pic>
                    <p:nvPicPr>
                      <p:cNvPr id="56" name="对象 3"/>
                      <p:cNvPicPr>
                        <a:picLocks noChangeAspect="1" noChangeArrowheads="1"/>
                      </p:cNvPicPr>
                      <p:nvPr/>
                    </p:nvPicPr>
                    <p:blipFill>
                      <a:blip r:embed="rId12"/>
                      <a:srcRect/>
                      <a:stretch>
                        <a:fillRect/>
                      </a:stretch>
                    </p:blipFill>
                    <p:spPr bwMode="auto">
                      <a:xfrm>
                        <a:off x="4910734" y="5486235"/>
                        <a:ext cx="2166937" cy="95885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48109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ppt_x"/>
                                          </p:val>
                                        </p:tav>
                                        <p:tav tm="100000">
                                          <p:val>
                                            <p:strVal val="#ppt_x"/>
                                          </p:val>
                                        </p:tav>
                                      </p:tavLst>
                                    </p:anim>
                                    <p:anim calcmode="lin" valueType="num">
                                      <p:cBhvr additive="base">
                                        <p:cTn id="2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fill="hold"/>
                                        <p:tgtEl>
                                          <p:spTgt spid="42"/>
                                        </p:tgtEl>
                                        <p:attrNameLst>
                                          <p:attrName>ppt_x</p:attrName>
                                        </p:attrNameLst>
                                      </p:cBhvr>
                                      <p:tavLst>
                                        <p:tav tm="0">
                                          <p:val>
                                            <p:strVal val="#ppt_x"/>
                                          </p:val>
                                        </p:tav>
                                        <p:tav tm="100000">
                                          <p:val>
                                            <p:strVal val="#ppt_x"/>
                                          </p:val>
                                        </p:tav>
                                      </p:tavLst>
                                    </p:anim>
                                    <p:anim calcmode="lin" valueType="num">
                                      <p:cBhvr additive="base">
                                        <p:cTn id="3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fill="hold"/>
                                        <p:tgtEl>
                                          <p:spTgt spid="47"/>
                                        </p:tgtEl>
                                        <p:attrNameLst>
                                          <p:attrName>ppt_x</p:attrName>
                                        </p:attrNameLst>
                                      </p:cBhvr>
                                      <p:tavLst>
                                        <p:tav tm="0">
                                          <p:val>
                                            <p:strVal val="#ppt_x"/>
                                          </p:val>
                                        </p:tav>
                                        <p:tav tm="100000">
                                          <p:val>
                                            <p:strVal val="#ppt_x"/>
                                          </p:val>
                                        </p:tav>
                                      </p:tavLst>
                                    </p:anim>
                                    <p:anim calcmode="lin" valueType="num">
                                      <p:cBhvr additive="base">
                                        <p:cTn id="3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 calcmode="lin" valueType="num">
                                      <p:cBhvr additive="base">
                                        <p:cTn id="42" dur="500" fill="hold"/>
                                        <p:tgtEl>
                                          <p:spTgt spid="57"/>
                                        </p:tgtEl>
                                        <p:attrNameLst>
                                          <p:attrName>ppt_x</p:attrName>
                                        </p:attrNameLst>
                                      </p:cBhvr>
                                      <p:tavLst>
                                        <p:tav tm="0">
                                          <p:val>
                                            <p:strVal val="#ppt_x"/>
                                          </p:val>
                                        </p:tav>
                                        <p:tav tm="100000">
                                          <p:val>
                                            <p:strVal val="#ppt_x"/>
                                          </p:val>
                                        </p:tav>
                                      </p:tavLst>
                                    </p:anim>
                                    <p:anim calcmode="lin" valueType="num">
                                      <p:cBhvr additive="base">
                                        <p:cTn id="4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8"/>
                                        </p:tgtEl>
                                        <p:attrNameLst>
                                          <p:attrName>style.visibility</p:attrName>
                                        </p:attrNameLst>
                                      </p:cBhvr>
                                      <p:to>
                                        <p:strVal val="visible"/>
                                      </p:to>
                                    </p:set>
                                    <p:anim calcmode="lin" valueType="num">
                                      <p:cBhvr additive="base">
                                        <p:cTn id="48" dur="500" fill="hold"/>
                                        <p:tgtEl>
                                          <p:spTgt spid="58"/>
                                        </p:tgtEl>
                                        <p:attrNameLst>
                                          <p:attrName>ppt_x</p:attrName>
                                        </p:attrNameLst>
                                      </p:cBhvr>
                                      <p:tavLst>
                                        <p:tav tm="0">
                                          <p:val>
                                            <p:strVal val="#ppt_x"/>
                                          </p:val>
                                        </p:tav>
                                        <p:tav tm="100000">
                                          <p:val>
                                            <p:strVal val="#ppt_x"/>
                                          </p:val>
                                        </p:tav>
                                      </p:tavLst>
                                    </p:anim>
                                    <p:anim calcmode="lin" valueType="num">
                                      <p:cBhvr additive="base">
                                        <p:cTn id="49" dur="500" fill="hold"/>
                                        <p:tgtEl>
                                          <p:spTgt spid="5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 calcmode="lin" valueType="num">
                                      <p:cBhvr additive="base">
                                        <p:cTn id="52" dur="500" fill="hold"/>
                                        <p:tgtEl>
                                          <p:spTgt spid="61"/>
                                        </p:tgtEl>
                                        <p:attrNameLst>
                                          <p:attrName>ppt_x</p:attrName>
                                        </p:attrNameLst>
                                      </p:cBhvr>
                                      <p:tavLst>
                                        <p:tav tm="0">
                                          <p:val>
                                            <p:strVal val="#ppt_x"/>
                                          </p:val>
                                        </p:tav>
                                        <p:tav tm="100000">
                                          <p:val>
                                            <p:strVal val="#ppt_x"/>
                                          </p:val>
                                        </p:tav>
                                      </p:tavLst>
                                    </p:anim>
                                    <p:anim calcmode="lin" valueType="num">
                                      <p:cBhvr additive="base">
                                        <p:cTn id="53"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additive="base">
                                        <p:cTn id="58" dur="500" fill="hold"/>
                                        <p:tgtEl>
                                          <p:spTgt spid="62"/>
                                        </p:tgtEl>
                                        <p:attrNameLst>
                                          <p:attrName>ppt_x</p:attrName>
                                        </p:attrNameLst>
                                      </p:cBhvr>
                                      <p:tavLst>
                                        <p:tav tm="0">
                                          <p:val>
                                            <p:strVal val="#ppt_x"/>
                                          </p:val>
                                        </p:tav>
                                        <p:tav tm="100000">
                                          <p:val>
                                            <p:strVal val="#ppt_x"/>
                                          </p:val>
                                        </p:tav>
                                      </p:tavLst>
                                    </p:anim>
                                    <p:anim calcmode="lin" valueType="num">
                                      <p:cBhvr additive="base">
                                        <p:cTn id="59"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500" fill="hold"/>
                                        <p:tgtEl>
                                          <p:spTgt spid="63"/>
                                        </p:tgtEl>
                                        <p:attrNameLst>
                                          <p:attrName>ppt_x</p:attrName>
                                        </p:attrNameLst>
                                      </p:cBhvr>
                                      <p:tavLst>
                                        <p:tav tm="0">
                                          <p:val>
                                            <p:strVal val="#ppt_x"/>
                                          </p:val>
                                        </p:tav>
                                        <p:tav tm="100000">
                                          <p:val>
                                            <p:strVal val="#ppt_x"/>
                                          </p:val>
                                        </p:tav>
                                      </p:tavLst>
                                    </p:anim>
                                    <p:anim calcmode="lin" valueType="num">
                                      <p:cBhvr additive="base">
                                        <p:cTn id="65"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1000"/>
                                        <p:tgtEl>
                                          <p:spTgt spid="64"/>
                                        </p:tgtEl>
                                      </p:cBhvr>
                                    </p:animEffect>
                                    <p:anim calcmode="lin" valueType="num">
                                      <p:cBhvr>
                                        <p:cTn id="71" dur="1000" fill="hold"/>
                                        <p:tgtEl>
                                          <p:spTgt spid="64"/>
                                        </p:tgtEl>
                                        <p:attrNameLst>
                                          <p:attrName>ppt_x</p:attrName>
                                        </p:attrNameLst>
                                      </p:cBhvr>
                                      <p:tavLst>
                                        <p:tav tm="0">
                                          <p:val>
                                            <p:strVal val="#ppt_x"/>
                                          </p:val>
                                        </p:tav>
                                        <p:tav tm="100000">
                                          <p:val>
                                            <p:strVal val="#ppt_x"/>
                                          </p:val>
                                        </p:tav>
                                      </p:tavLst>
                                    </p:anim>
                                    <p:anim calcmode="lin" valueType="num">
                                      <p:cBhvr>
                                        <p:cTn id="72"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65"/>
                                        </p:tgtEl>
                                        <p:attrNameLst>
                                          <p:attrName>style.visibility</p:attrName>
                                        </p:attrNameLst>
                                      </p:cBhvr>
                                      <p:to>
                                        <p:strVal val="visible"/>
                                      </p:to>
                                    </p:set>
                                    <p:anim calcmode="lin" valueType="num">
                                      <p:cBhvr additive="base">
                                        <p:cTn id="77" dur="500" fill="hold"/>
                                        <p:tgtEl>
                                          <p:spTgt spid="65"/>
                                        </p:tgtEl>
                                        <p:attrNameLst>
                                          <p:attrName>ppt_x</p:attrName>
                                        </p:attrNameLst>
                                      </p:cBhvr>
                                      <p:tavLst>
                                        <p:tav tm="0">
                                          <p:val>
                                            <p:strVal val="#ppt_x"/>
                                          </p:val>
                                        </p:tav>
                                        <p:tav tm="100000">
                                          <p:val>
                                            <p:strVal val="#ppt_x"/>
                                          </p:val>
                                        </p:tav>
                                      </p:tavLst>
                                    </p:anim>
                                    <p:anim calcmode="lin" valueType="num">
                                      <p:cBhvr additive="base">
                                        <p:cTn id="7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66"/>
                                        </p:tgtEl>
                                        <p:attrNameLst>
                                          <p:attrName>style.visibility</p:attrName>
                                        </p:attrNameLst>
                                      </p:cBhvr>
                                      <p:to>
                                        <p:strVal val="visible"/>
                                      </p:to>
                                    </p:set>
                                    <p:animEffect transition="in" filter="fade">
                                      <p:cBhvr>
                                        <p:cTn id="83" dur="1000"/>
                                        <p:tgtEl>
                                          <p:spTgt spid="66"/>
                                        </p:tgtEl>
                                      </p:cBhvr>
                                    </p:animEffect>
                                    <p:anim calcmode="lin" valueType="num">
                                      <p:cBhvr>
                                        <p:cTn id="84" dur="1000" fill="hold"/>
                                        <p:tgtEl>
                                          <p:spTgt spid="66"/>
                                        </p:tgtEl>
                                        <p:attrNameLst>
                                          <p:attrName>ppt_x</p:attrName>
                                        </p:attrNameLst>
                                      </p:cBhvr>
                                      <p:tavLst>
                                        <p:tav tm="0">
                                          <p:val>
                                            <p:strVal val="#ppt_x"/>
                                          </p:val>
                                        </p:tav>
                                        <p:tav tm="100000">
                                          <p:val>
                                            <p:strVal val="#ppt_x"/>
                                          </p:val>
                                        </p:tav>
                                      </p:tavLst>
                                    </p:anim>
                                    <p:anim calcmode="lin" valueType="num">
                                      <p:cBhvr>
                                        <p:cTn id="85"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67"/>
                                        </p:tgtEl>
                                        <p:attrNameLst>
                                          <p:attrName>style.visibility</p:attrName>
                                        </p:attrNameLst>
                                      </p:cBhvr>
                                      <p:to>
                                        <p:strVal val="visible"/>
                                      </p:to>
                                    </p:set>
                                    <p:anim calcmode="lin" valueType="num">
                                      <p:cBhvr additive="base">
                                        <p:cTn id="90" dur="500" fill="hold"/>
                                        <p:tgtEl>
                                          <p:spTgt spid="67"/>
                                        </p:tgtEl>
                                        <p:attrNameLst>
                                          <p:attrName>ppt_x</p:attrName>
                                        </p:attrNameLst>
                                      </p:cBhvr>
                                      <p:tavLst>
                                        <p:tav tm="0">
                                          <p:val>
                                            <p:strVal val="#ppt_x"/>
                                          </p:val>
                                        </p:tav>
                                        <p:tav tm="100000">
                                          <p:val>
                                            <p:strVal val="#ppt_x"/>
                                          </p:val>
                                        </p:tav>
                                      </p:tavLst>
                                    </p:anim>
                                    <p:anim calcmode="lin" valueType="num">
                                      <p:cBhvr additive="base">
                                        <p:cTn id="91"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1" grpId="0" animBg="1"/>
      <p:bldP spid="62" grpId="0" animBg="1"/>
      <p:bldP spid="63" grpId="0" animBg="1"/>
      <p:bldP spid="64" grpId="0"/>
      <p:bldP spid="65" grpId="0" animBg="1"/>
      <p:bldP spid="66"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9"/>
          <p:cNvGrpSpPr>
            <a:grpSpLocks/>
          </p:cNvGrpSpPr>
          <p:nvPr/>
        </p:nvGrpSpPr>
        <p:grpSpPr bwMode="auto">
          <a:xfrm>
            <a:off x="2194437" y="2409275"/>
            <a:ext cx="7070725" cy="1962150"/>
            <a:chOff x="336" y="1452"/>
            <a:chExt cx="4454" cy="1236"/>
          </a:xfrm>
        </p:grpSpPr>
        <p:grpSp>
          <p:nvGrpSpPr>
            <p:cNvPr id="51" name="Group 10"/>
            <p:cNvGrpSpPr>
              <a:grpSpLocks/>
            </p:cNvGrpSpPr>
            <p:nvPr/>
          </p:nvGrpSpPr>
          <p:grpSpPr bwMode="auto">
            <a:xfrm>
              <a:off x="840" y="1452"/>
              <a:ext cx="3950" cy="1236"/>
              <a:chOff x="840" y="1452"/>
              <a:chExt cx="3950" cy="1236"/>
            </a:xfrm>
          </p:grpSpPr>
          <p:grpSp>
            <p:nvGrpSpPr>
              <p:cNvPr id="53" name="Group 11"/>
              <p:cNvGrpSpPr>
                <a:grpSpLocks/>
              </p:cNvGrpSpPr>
              <p:nvPr/>
            </p:nvGrpSpPr>
            <p:grpSpPr bwMode="auto">
              <a:xfrm>
                <a:off x="2220" y="1464"/>
                <a:ext cx="756" cy="1224"/>
                <a:chOff x="1536" y="912"/>
                <a:chExt cx="756" cy="1224"/>
              </a:xfrm>
            </p:grpSpPr>
            <p:sp>
              <p:nvSpPr>
                <p:cNvPr id="63"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64"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54" name="Group 14"/>
              <p:cNvGrpSpPr>
                <a:grpSpLocks/>
              </p:cNvGrpSpPr>
              <p:nvPr/>
            </p:nvGrpSpPr>
            <p:grpSpPr bwMode="auto">
              <a:xfrm>
                <a:off x="840" y="1452"/>
                <a:ext cx="756" cy="1224"/>
                <a:chOff x="1536" y="912"/>
                <a:chExt cx="756" cy="1224"/>
              </a:xfrm>
            </p:grpSpPr>
            <p:sp>
              <p:nvSpPr>
                <p:cNvPr id="61"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62"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55" name="Group 17"/>
              <p:cNvGrpSpPr>
                <a:grpSpLocks/>
              </p:cNvGrpSpPr>
              <p:nvPr/>
            </p:nvGrpSpPr>
            <p:grpSpPr bwMode="auto">
              <a:xfrm>
                <a:off x="4020" y="1452"/>
                <a:ext cx="756" cy="1224"/>
                <a:chOff x="1536" y="912"/>
                <a:chExt cx="756" cy="1224"/>
              </a:xfrm>
            </p:grpSpPr>
            <p:sp>
              <p:nvSpPr>
                <p:cNvPr id="59"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60"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56"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36"/>
              <p:cNvSpPr>
                <a:spLocks noChangeShapeType="1"/>
              </p:cNvSpPr>
              <p:nvPr/>
            </p:nvSpPr>
            <p:spPr bwMode="auto">
              <a:xfrm>
                <a:off x="4192" y="1934"/>
                <a:ext cx="598" cy="282"/>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37"/>
              <p:cNvSpPr>
                <a:spLocks noChangeShapeType="1"/>
              </p:cNvSpPr>
              <p:nvPr/>
            </p:nvSpPr>
            <p:spPr bwMode="auto">
              <a:xfrm flipV="1">
                <a:off x="2472" y="1695"/>
                <a:ext cx="372" cy="71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52" name="Object 41"/>
            <p:cNvGraphicFramePr>
              <a:graphicFrameLocks noChangeAspect="1"/>
            </p:cNvGraphicFramePr>
            <p:nvPr>
              <p:extLst>
                <p:ext uri="{D42A27DB-BD31-4B8C-83A1-F6EECF244321}">
                  <p14:modId xmlns:p14="http://schemas.microsoft.com/office/powerpoint/2010/main" val="2046393829"/>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44673" name="公式" r:id="rId3" imgW="203112" imgH="241195" progId="Equation.3">
                    <p:embed/>
                  </p:oleObj>
                </mc:Choice>
                <mc:Fallback>
                  <p:oleObj name="公式" r:id="rId3" imgW="203112" imgH="241195" progId="Equation.3">
                    <p:embed/>
                    <p:pic>
                      <p:nvPicPr>
                        <p:cNvPr id="4"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5" name="Text Box 44"/>
          <p:cNvSpPr txBox="1">
            <a:spLocks noChangeArrowheads="1"/>
          </p:cNvSpPr>
          <p:nvPr/>
        </p:nvSpPr>
        <p:spPr bwMode="auto">
          <a:xfrm>
            <a:off x="1608790" y="353952"/>
            <a:ext cx="1018076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rPr>
              <a:t>练习：</a:t>
            </a:r>
            <a:r>
              <a:rPr lang="zh-CN" altLang="en-US" dirty="0" smtClean="0">
                <a:solidFill>
                  <a:srgbClr val="009900"/>
                </a:solidFill>
                <a:latin typeface="方正书宋简体"/>
              </a:rPr>
              <a:t>已知</a:t>
            </a:r>
            <a:r>
              <a:rPr lang="en-US" altLang="zh-CN" i="1" kern="100" dirty="0">
                <a:solidFill>
                  <a:srgbClr val="FF0000"/>
                </a:solidFill>
              </a:rPr>
              <a:t>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smtClean="0">
                <a:solidFill>
                  <a:srgbClr val="FF0000"/>
                </a:solidFill>
              </a:rPr>
              <a:t>P</a:t>
            </a:r>
            <a:r>
              <a:rPr lang="en-US" altLang="zh-CN" kern="100" baseline="-25000" dirty="0" smtClean="0">
                <a:solidFill>
                  <a:srgbClr val="FF0000"/>
                </a:solidFill>
              </a:rPr>
              <a:t>2</a:t>
            </a:r>
            <a:r>
              <a:rPr lang="zh-CN" altLang="en-US" dirty="0" smtClean="0">
                <a:solidFill>
                  <a:srgbClr val="009900"/>
                </a:solidFill>
                <a:latin typeface="宋体" panose="02010600030101010101" pitchFamily="2" charset="-122"/>
              </a:rPr>
              <a:t>的</a:t>
            </a:r>
            <a:r>
              <a:rPr lang="zh-CN" altLang="en-US" dirty="0">
                <a:solidFill>
                  <a:srgbClr val="009900"/>
                </a:solidFill>
                <a:latin typeface="宋体" panose="02010600030101010101" pitchFamily="2" charset="-122"/>
              </a:rPr>
              <a:t>偏振化</a:t>
            </a:r>
            <a:r>
              <a:rPr lang="zh-CN" altLang="en-US" dirty="0" smtClean="0">
                <a:solidFill>
                  <a:srgbClr val="009900"/>
                </a:solidFill>
                <a:latin typeface="宋体" panose="02010600030101010101" pitchFamily="2" charset="-122"/>
              </a:rPr>
              <a:t>方向</a:t>
            </a:r>
            <a:r>
              <a:rPr lang="zh-CN" altLang="en-US" dirty="0" smtClean="0">
                <a:solidFill>
                  <a:srgbClr val="9900CC"/>
                </a:solidFill>
                <a:latin typeface="方正书宋简体"/>
              </a:rPr>
              <a:t>夹角分别为</a:t>
            </a:r>
            <a:r>
              <a:rPr lang="el-GR" altLang="zh-CN" dirty="0">
                <a:solidFill>
                  <a:srgbClr val="FF0000"/>
                </a:solidFill>
                <a:cs typeface="Times New Roman" panose="02020603050405020304" pitchFamily="18" charset="0"/>
              </a:rPr>
              <a:t>π</a:t>
            </a:r>
            <a:r>
              <a:rPr lang="en-US" altLang="zh-CN" dirty="0" smtClean="0">
                <a:solidFill>
                  <a:srgbClr val="FF0000"/>
                </a:solidFill>
                <a:cs typeface="Times New Roman" panose="02020603050405020304" pitchFamily="18" charset="0"/>
              </a:rPr>
              <a:t>/6</a:t>
            </a:r>
            <a:r>
              <a:rPr lang="zh-CN" altLang="en-US" dirty="0" smtClean="0">
                <a:solidFill>
                  <a:srgbClr val="009900"/>
                </a:solidFill>
                <a:latin typeface="方正书宋简体"/>
              </a:rPr>
              <a:t>，</a:t>
            </a:r>
            <a:r>
              <a:rPr lang="zh-CN" altLang="en-US" dirty="0">
                <a:solidFill>
                  <a:srgbClr val="009900"/>
                </a:solidFill>
                <a:latin typeface="+mn-ea"/>
              </a:rPr>
              <a:t>设入射</a:t>
            </a:r>
            <a:r>
              <a:rPr lang="zh-CN" altLang="zh-CN" kern="100" dirty="0">
                <a:solidFill>
                  <a:srgbClr val="FF0000"/>
                </a:solidFill>
                <a:cs typeface="Times New Roman" panose="02020603050405020304" pitchFamily="18" charset="0"/>
              </a:rPr>
              <a:t>线偏振光</a:t>
            </a:r>
            <a:r>
              <a:rPr lang="zh-CN" altLang="en-US" dirty="0">
                <a:solidFill>
                  <a:srgbClr val="009900"/>
                </a:solidFill>
                <a:latin typeface="+mn-ea"/>
              </a:rPr>
              <a:t>的光强为</a:t>
            </a:r>
            <a:r>
              <a:rPr lang="en-US" altLang="zh-CN" i="1" kern="100" dirty="0">
                <a:solidFill>
                  <a:srgbClr val="FF0000"/>
                </a:solidFill>
              </a:rPr>
              <a:t>I</a:t>
            </a:r>
            <a:r>
              <a:rPr lang="en-US" altLang="zh-CN" kern="100" baseline="-25000" dirty="0">
                <a:solidFill>
                  <a:srgbClr val="FF0000"/>
                </a:solidFill>
              </a:rPr>
              <a:t>0 </a:t>
            </a:r>
            <a:r>
              <a:rPr lang="zh-CN" altLang="en-US" dirty="0">
                <a:solidFill>
                  <a:srgbClr val="009900"/>
                </a:solidFill>
                <a:latin typeface="+mn-ea"/>
              </a:rPr>
              <a:t>，</a:t>
            </a:r>
            <a:r>
              <a:rPr lang="zh-CN" altLang="zh-CN" kern="100" dirty="0">
                <a:solidFill>
                  <a:srgbClr val="0070C0"/>
                </a:solidFill>
                <a:cs typeface="Times New Roman" panose="02020603050405020304" pitchFamily="18" charset="0"/>
              </a:rPr>
              <a:t>偏振</a:t>
            </a:r>
            <a:r>
              <a:rPr lang="zh-CN" altLang="en-US" kern="100" dirty="0">
                <a:solidFill>
                  <a:srgbClr val="0070C0"/>
                </a:solidFill>
                <a:cs typeface="Times New Roman" panose="02020603050405020304" pitchFamily="18" charset="0"/>
              </a:rPr>
              <a:t>方向与</a:t>
            </a:r>
            <a:r>
              <a:rPr lang="en-US" altLang="zh-CN" i="1" kern="100" dirty="0">
                <a:solidFill>
                  <a:srgbClr val="0070C0"/>
                </a:solidFill>
              </a:rPr>
              <a:t>P</a:t>
            </a:r>
            <a:r>
              <a:rPr lang="en-US" altLang="zh-CN" kern="100" baseline="-25000" dirty="0">
                <a:solidFill>
                  <a:srgbClr val="0070C0"/>
                </a:solidFill>
              </a:rPr>
              <a:t>1</a:t>
            </a:r>
            <a:r>
              <a:rPr lang="zh-CN" altLang="en-US" kern="100" dirty="0">
                <a:solidFill>
                  <a:srgbClr val="0070C0"/>
                </a:solidFill>
                <a:cs typeface="Times New Roman" panose="02020603050405020304" pitchFamily="18" charset="0"/>
              </a:rPr>
              <a:t>的夹角</a:t>
            </a:r>
            <a:r>
              <a:rPr lang="zh-CN" altLang="en-US" kern="100" dirty="0" smtClean="0">
                <a:solidFill>
                  <a:srgbClr val="0070C0"/>
                </a:solidFill>
                <a:cs typeface="Times New Roman" panose="02020603050405020304" pitchFamily="18" charset="0"/>
              </a:rPr>
              <a:t>为</a:t>
            </a:r>
            <a:r>
              <a:rPr lang="el-GR" altLang="zh-CN" dirty="0">
                <a:solidFill>
                  <a:srgbClr val="FF0000"/>
                </a:solidFill>
                <a:cs typeface="Times New Roman" panose="02020603050405020304" pitchFamily="18" charset="0"/>
              </a:rPr>
              <a:t>π</a:t>
            </a:r>
            <a:r>
              <a:rPr lang="en-US" altLang="zh-CN" dirty="0">
                <a:solidFill>
                  <a:srgbClr val="FF0000"/>
                </a:solidFill>
                <a:cs typeface="Times New Roman" panose="02020603050405020304" pitchFamily="18" charset="0"/>
              </a:rPr>
              <a:t>/6 </a:t>
            </a:r>
            <a:r>
              <a:rPr lang="zh-CN" altLang="en-US" kern="100" dirty="0" smtClean="0">
                <a:solidFill>
                  <a:srgbClr val="0070C0"/>
                </a:solidFill>
                <a:cs typeface="Times New Roman" panose="02020603050405020304" pitchFamily="18" charset="0"/>
                <a:sym typeface="Symbol" panose="05050102010706020507" pitchFamily="18" charset="2"/>
              </a:rPr>
              <a:t>。</a:t>
            </a:r>
            <a:r>
              <a:rPr lang="zh-CN" altLang="en-US" dirty="0" smtClean="0">
                <a:solidFill>
                  <a:srgbClr val="009900"/>
                </a:solidFill>
                <a:latin typeface="方正书宋简体"/>
              </a:rPr>
              <a:t>通过</a:t>
            </a:r>
            <a:r>
              <a:rPr lang="zh-CN" altLang="en-US" dirty="0">
                <a:solidFill>
                  <a:srgbClr val="009900"/>
                </a:solidFill>
                <a:latin typeface="方正书宋简体"/>
              </a:rPr>
              <a:t>偏振片</a:t>
            </a:r>
            <a:r>
              <a:rPr lang="en-US" altLang="zh-CN" dirty="0">
                <a:solidFill>
                  <a:srgbClr val="FF0000"/>
                </a:solidFill>
                <a:latin typeface="方正书宋简体"/>
              </a:rPr>
              <a:t>P</a:t>
            </a:r>
            <a:r>
              <a:rPr lang="en-US" altLang="zh-CN" baseline="-25000" dirty="0">
                <a:solidFill>
                  <a:srgbClr val="FF0000"/>
                </a:solidFill>
                <a:latin typeface="方正书宋简体"/>
              </a:rPr>
              <a:t>1</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3</a:t>
            </a:r>
            <a:r>
              <a:rPr lang="zh-CN" altLang="en-US" dirty="0">
                <a:solidFill>
                  <a:srgbClr val="009900"/>
                </a:solidFill>
                <a:latin typeface="方正书宋简体"/>
              </a:rPr>
              <a:t>后光强</a:t>
            </a:r>
            <a:r>
              <a:rPr lang="zh-CN" altLang="en-US" dirty="0" smtClean="0">
                <a:solidFill>
                  <a:srgbClr val="009900"/>
                </a:solidFill>
                <a:latin typeface="方正书宋简体"/>
              </a:rPr>
              <a:t>为</a:t>
            </a:r>
            <a:r>
              <a:rPr lang="en-US" altLang="zh-CN" dirty="0" smtClean="0">
                <a:solidFill>
                  <a:srgbClr val="FF0000"/>
                </a:solidFill>
                <a:latin typeface="方正书宋简体"/>
              </a:rPr>
              <a:t>0</a:t>
            </a:r>
            <a:r>
              <a:rPr lang="en-US" altLang="zh-CN" dirty="0" smtClean="0">
                <a:solidFill>
                  <a:srgbClr val="009900"/>
                </a:solidFill>
                <a:latin typeface="方正书宋简体"/>
              </a:rPr>
              <a:t>,</a:t>
            </a:r>
            <a:r>
              <a:rPr lang="en-US" altLang="zh-CN" i="1" kern="100" dirty="0">
                <a:solidFill>
                  <a:srgbClr val="FF0000"/>
                </a:solidFill>
              </a:rPr>
              <a:t> 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a:solidFill>
                  <a:srgbClr val="FF0000"/>
                </a:solidFill>
              </a:rPr>
              <a:t>P</a:t>
            </a:r>
            <a:r>
              <a:rPr lang="en-US" altLang="zh-CN" kern="100" baseline="-25000" dirty="0">
                <a:solidFill>
                  <a:srgbClr val="FF0000"/>
                </a:solidFill>
              </a:rPr>
              <a:t>3</a:t>
            </a:r>
            <a:r>
              <a:rPr lang="zh-CN" altLang="en-US" dirty="0">
                <a:solidFill>
                  <a:srgbClr val="009900"/>
                </a:solidFill>
                <a:latin typeface="宋体" panose="02010600030101010101" pitchFamily="2" charset="-122"/>
              </a:rPr>
              <a:t>的偏振化方向</a:t>
            </a:r>
            <a:r>
              <a:rPr lang="zh-CN" altLang="en-US" dirty="0">
                <a:solidFill>
                  <a:srgbClr val="9900CC"/>
                </a:solidFill>
                <a:latin typeface="方正书宋简体"/>
              </a:rPr>
              <a:t>夹角分别为</a:t>
            </a:r>
            <a:r>
              <a:rPr lang="en-US" altLang="zh-CN" dirty="0" smtClean="0">
                <a:solidFill>
                  <a:srgbClr val="009900"/>
                </a:solidFill>
                <a:latin typeface="方正书宋简体"/>
              </a:rPr>
              <a:t>______</a:t>
            </a:r>
            <a:r>
              <a:rPr lang="zh-CN" altLang="en-US" dirty="0" smtClean="0">
                <a:solidFill>
                  <a:srgbClr val="0000FF"/>
                </a:solidFill>
                <a:latin typeface="方正书宋简体"/>
              </a:rPr>
              <a:t>。</a:t>
            </a:r>
            <a:endParaRPr lang="zh-CN" altLang="en-US" dirty="0">
              <a:solidFill>
                <a:srgbClr val="0000FF"/>
              </a:solidFill>
              <a:latin typeface="方正书宋简体"/>
            </a:endParaRPr>
          </a:p>
        </p:txBody>
      </p:sp>
      <p:grpSp>
        <p:nvGrpSpPr>
          <p:cNvPr id="66" name="Group 43"/>
          <p:cNvGrpSpPr>
            <a:grpSpLocks/>
          </p:cNvGrpSpPr>
          <p:nvPr/>
        </p:nvGrpSpPr>
        <p:grpSpPr bwMode="auto">
          <a:xfrm>
            <a:off x="3584292" y="3114125"/>
            <a:ext cx="1600200" cy="476250"/>
            <a:chOff x="2316" y="720"/>
            <a:chExt cx="1008" cy="300"/>
          </a:xfrm>
        </p:grpSpPr>
        <p:sp>
          <p:nvSpPr>
            <p:cNvPr id="6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71" name="Object 5"/>
          <p:cNvGraphicFramePr>
            <a:graphicFrameLocks noChangeAspect="1"/>
          </p:cNvGraphicFramePr>
          <p:nvPr>
            <p:extLst>
              <p:ext uri="{D42A27DB-BD31-4B8C-83A1-F6EECF244321}">
                <p14:modId xmlns:p14="http://schemas.microsoft.com/office/powerpoint/2010/main" val="741986368"/>
              </p:ext>
            </p:extLst>
          </p:nvPr>
        </p:nvGraphicFramePr>
        <p:xfrm>
          <a:off x="1205080" y="4764097"/>
          <a:ext cx="2865438" cy="642938"/>
        </p:xfrm>
        <a:graphic>
          <a:graphicData uri="http://schemas.openxmlformats.org/presentationml/2006/ole">
            <mc:AlternateContent xmlns:mc="http://schemas.openxmlformats.org/markup-compatibility/2006">
              <mc:Choice xmlns:v="urn:schemas-microsoft-com:vml" Requires="v">
                <p:oleObj spid="_x0000_s444674" name="Equation" r:id="rId5" imgW="1117440" imgH="253800" progId="Equation.DSMT4">
                  <p:embed/>
                </p:oleObj>
              </mc:Choice>
              <mc:Fallback>
                <p:oleObj name="Equation" r:id="rId5" imgW="1117440" imgH="253800" progId="Equation.DSMT4">
                  <p:embed/>
                  <p:pic>
                    <p:nvPicPr>
                      <p:cNvPr id="23" name="Object 5"/>
                      <p:cNvPicPr>
                        <a:picLocks noChangeAspect="1" noChangeArrowheads="1"/>
                      </p:cNvPicPr>
                      <p:nvPr/>
                    </p:nvPicPr>
                    <p:blipFill>
                      <a:blip r:embed="rId6"/>
                      <a:srcRect/>
                      <a:stretch>
                        <a:fillRect/>
                      </a:stretch>
                    </p:blipFill>
                    <p:spPr bwMode="auto">
                      <a:xfrm>
                        <a:off x="1205080" y="4764097"/>
                        <a:ext cx="2865438" cy="642938"/>
                      </a:xfrm>
                      <a:prstGeom prst="rect">
                        <a:avLst/>
                      </a:prstGeom>
                      <a:noFill/>
                      <a:ln>
                        <a:noFill/>
                      </a:ln>
                      <a:extLst/>
                    </p:spPr>
                  </p:pic>
                </p:oleObj>
              </mc:Fallback>
            </mc:AlternateContent>
          </a:graphicData>
        </a:graphic>
      </p:graphicFrame>
      <p:grpSp>
        <p:nvGrpSpPr>
          <p:cNvPr id="72" name="Group 43"/>
          <p:cNvGrpSpPr>
            <a:grpSpLocks/>
          </p:cNvGrpSpPr>
          <p:nvPr/>
        </p:nvGrpSpPr>
        <p:grpSpPr bwMode="auto">
          <a:xfrm>
            <a:off x="5928237" y="3089643"/>
            <a:ext cx="2152649" cy="531813"/>
            <a:chOff x="2316" y="705"/>
            <a:chExt cx="1008" cy="335"/>
          </a:xfrm>
        </p:grpSpPr>
        <p:sp>
          <p:nvSpPr>
            <p:cNvPr id="73"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 name="Line 40"/>
            <p:cNvSpPr>
              <a:spLocks noChangeShapeType="1"/>
            </p:cNvSpPr>
            <p:nvPr/>
          </p:nvSpPr>
          <p:spPr bwMode="auto">
            <a:xfrm flipH="1">
              <a:off x="2933" y="705"/>
              <a:ext cx="155" cy="315"/>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5" name="Line 41"/>
            <p:cNvSpPr>
              <a:spLocks noChangeShapeType="1"/>
            </p:cNvSpPr>
            <p:nvPr/>
          </p:nvSpPr>
          <p:spPr bwMode="auto">
            <a:xfrm flipH="1">
              <a:off x="2725" y="716"/>
              <a:ext cx="141" cy="297"/>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6" name="Line 42"/>
            <p:cNvSpPr>
              <a:spLocks noChangeShapeType="1"/>
            </p:cNvSpPr>
            <p:nvPr/>
          </p:nvSpPr>
          <p:spPr bwMode="auto">
            <a:xfrm flipH="1">
              <a:off x="2538" y="716"/>
              <a:ext cx="139" cy="32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77" name="对象 3"/>
          <p:cNvGraphicFramePr>
            <a:graphicFrameLocks noChangeAspect="1"/>
          </p:cNvGraphicFramePr>
          <p:nvPr>
            <p:extLst>
              <p:ext uri="{D42A27DB-BD31-4B8C-83A1-F6EECF244321}">
                <p14:modId xmlns:p14="http://schemas.microsoft.com/office/powerpoint/2010/main" val="2319293641"/>
              </p:ext>
            </p:extLst>
          </p:nvPr>
        </p:nvGraphicFramePr>
        <p:xfrm>
          <a:off x="4364550" y="4791200"/>
          <a:ext cx="2979738" cy="677862"/>
        </p:xfrm>
        <a:graphic>
          <a:graphicData uri="http://schemas.openxmlformats.org/presentationml/2006/ole">
            <mc:AlternateContent xmlns:mc="http://schemas.openxmlformats.org/markup-compatibility/2006">
              <mc:Choice xmlns:v="urn:schemas-microsoft-com:vml" Requires="v">
                <p:oleObj spid="_x0000_s444675" name="Equation" r:id="rId7" imgW="1117440" imgH="253800" progId="Equation.DSMT4">
                  <p:embed/>
                </p:oleObj>
              </mc:Choice>
              <mc:Fallback>
                <p:oleObj name="Equation" r:id="rId7" imgW="1117440" imgH="253800" progId="Equation.DSMT4">
                  <p:embed/>
                  <p:pic>
                    <p:nvPicPr>
                      <p:cNvPr id="29" name="对象 3"/>
                      <p:cNvPicPr>
                        <a:picLocks noChangeAspect="1" noChangeArrowheads="1"/>
                      </p:cNvPicPr>
                      <p:nvPr/>
                    </p:nvPicPr>
                    <p:blipFill>
                      <a:blip r:embed="rId8"/>
                      <a:srcRect/>
                      <a:stretch>
                        <a:fillRect/>
                      </a:stretch>
                    </p:blipFill>
                    <p:spPr bwMode="auto">
                      <a:xfrm>
                        <a:off x="4364550" y="4791200"/>
                        <a:ext cx="2979738" cy="677862"/>
                      </a:xfrm>
                      <a:prstGeom prst="rect">
                        <a:avLst/>
                      </a:prstGeom>
                      <a:noFill/>
                      <a:ln>
                        <a:noFill/>
                      </a:ln>
                      <a:extLst/>
                    </p:spPr>
                  </p:pic>
                </p:oleObj>
              </mc:Fallback>
            </mc:AlternateContent>
          </a:graphicData>
        </a:graphic>
      </p:graphicFrame>
      <p:grpSp>
        <p:nvGrpSpPr>
          <p:cNvPr id="78" name="Group 43"/>
          <p:cNvGrpSpPr>
            <a:grpSpLocks/>
          </p:cNvGrpSpPr>
          <p:nvPr/>
        </p:nvGrpSpPr>
        <p:grpSpPr bwMode="auto">
          <a:xfrm>
            <a:off x="8849888" y="3200769"/>
            <a:ext cx="1600200" cy="293688"/>
            <a:chOff x="2316" y="781"/>
            <a:chExt cx="1008" cy="185"/>
          </a:xfrm>
        </p:grpSpPr>
        <p:sp>
          <p:nvSpPr>
            <p:cNvPr id="79"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 name="Line 40"/>
            <p:cNvSpPr>
              <a:spLocks noChangeShapeType="1"/>
            </p:cNvSpPr>
            <p:nvPr/>
          </p:nvSpPr>
          <p:spPr bwMode="auto">
            <a:xfrm>
              <a:off x="2883" y="789"/>
              <a:ext cx="316" cy="16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Line 41"/>
            <p:cNvSpPr>
              <a:spLocks noChangeShapeType="1"/>
            </p:cNvSpPr>
            <p:nvPr/>
          </p:nvSpPr>
          <p:spPr bwMode="auto">
            <a:xfrm>
              <a:off x="2713" y="781"/>
              <a:ext cx="366" cy="185"/>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2" name="Line 42"/>
            <p:cNvSpPr>
              <a:spLocks noChangeShapeType="1"/>
            </p:cNvSpPr>
            <p:nvPr/>
          </p:nvSpPr>
          <p:spPr bwMode="auto">
            <a:xfrm>
              <a:off x="2609" y="801"/>
              <a:ext cx="261" cy="15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83" name="对象 3"/>
          <p:cNvGraphicFramePr>
            <a:graphicFrameLocks noChangeAspect="1"/>
          </p:cNvGraphicFramePr>
          <p:nvPr>
            <p:extLst>
              <p:ext uri="{D42A27DB-BD31-4B8C-83A1-F6EECF244321}">
                <p14:modId xmlns:p14="http://schemas.microsoft.com/office/powerpoint/2010/main" val="2740544780"/>
              </p:ext>
            </p:extLst>
          </p:nvPr>
        </p:nvGraphicFramePr>
        <p:xfrm>
          <a:off x="7955628" y="4414716"/>
          <a:ext cx="2971800" cy="1052513"/>
        </p:xfrm>
        <a:graphic>
          <a:graphicData uri="http://schemas.openxmlformats.org/presentationml/2006/ole">
            <mc:AlternateContent xmlns:mc="http://schemas.openxmlformats.org/markup-compatibility/2006">
              <mc:Choice xmlns:v="urn:schemas-microsoft-com:vml" Requires="v">
                <p:oleObj spid="_x0000_s444676" name="Equation" r:id="rId9" imgW="1218960" imgH="431640" progId="Equation.DSMT4">
                  <p:embed/>
                </p:oleObj>
              </mc:Choice>
              <mc:Fallback>
                <p:oleObj name="Equation" r:id="rId9" imgW="1218960" imgH="431640" progId="Equation.DSMT4">
                  <p:embed/>
                  <p:pic>
                    <p:nvPicPr>
                      <p:cNvPr id="35" name="对象 3"/>
                      <p:cNvPicPr>
                        <a:picLocks noChangeAspect="1" noChangeArrowheads="1"/>
                      </p:cNvPicPr>
                      <p:nvPr/>
                    </p:nvPicPr>
                    <p:blipFill>
                      <a:blip r:embed="rId10"/>
                      <a:srcRect/>
                      <a:stretch>
                        <a:fillRect/>
                      </a:stretch>
                    </p:blipFill>
                    <p:spPr bwMode="auto">
                      <a:xfrm>
                        <a:off x="7955628" y="4414716"/>
                        <a:ext cx="2971800" cy="1052513"/>
                      </a:xfrm>
                      <a:prstGeom prst="rect">
                        <a:avLst/>
                      </a:prstGeom>
                      <a:noFill/>
                      <a:ln>
                        <a:noFill/>
                      </a:ln>
                      <a:extLst/>
                    </p:spPr>
                  </p:pic>
                </p:oleObj>
              </mc:Fallback>
            </mc:AlternateContent>
          </a:graphicData>
        </a:graphic>
      </p:graphicFrame>
      <p:sp>
        <p:nvSpPr>
          <p:cNvPr id="84" name="Line 35"/>
          <p:cNvSpPr>
            <a:spLocks noChangeShapeType="1"/>
          </p:cNvSpPr>
          <p:nvPr/>
        </p:nvSpPr>
        <p:spPr bwMode="auto">
          <a:xfrm>
            <a:off x="5860808" y="2550685"/>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Freeform 12"/>
          <p:cNvSpPr>
            <a:spLocks/>
          </p:cNvSpPr>
          <p:nvPr/>
        </p:nvSpPr>
        <p:spPr bwMode="auto">
          <a:xfrm rot="3451464">
            <a:off x="5854877" y="2982138"/>
            <a:ext cx="201787" cy="96699"/>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 name="矩形 85"/>
          <p:cNvSpPr/>
          <p:nvPr/>
        </p:nvSpPr>
        <p:spPr>
          <a:xfrm>
            <a:off x="5869398" y="2351107"/>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/3</a:t>
            </a:r>
            <a:endParaRPr lang="zh-CN" altLang="en-US" sz="2400" b="1" dirty="0"/>
          </a:p>
        </p:txBody>
      </p:sp>
      <p:sp>
        <p:nvSpPr>
          <p:cNvPr id="87" name="矩形 86"/>
          <p:cNvSpPr/>
          <p:nvPr/>
        </p:nvSpPr>
        <p:spPr>
          <a:xfrm>
            <a:off x="2213215" y="3657418"/>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88" name="矩形 87"/>
          <p:cNvSpPr/>
          <p:nvPr/>
        </p:nvSpPr>
        <p:spPr>
          <a:xfrm>
            <a:off x="4603634" y="3747241"/>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
        <p:nvSpPr>
          <p:cNvPr id="89" name="矩形 88"/>
          <p:cNvSpPr/>
          <p:nvPr/>
        </p:nvSpPr>
        <p:spPr>
          <a:xfrm>
            <a:off x="7569306" y="3590375"/>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3</a:t>
            </a:r>
            <a:endParaRPr lang="zh-CN" altLang="en-US" sz="2800" dirty="0">
              <a:solidFill>
                <a:srgbClr val="0000FF"/>
              </a:solidFill>
            </a:endParaRPr>
          </a:p>
        </p:txBody>
      </p:sp>
      <p:sp>
        <p:nvSpPr>
          <p:cNvPr id="90" name="Line 35"/>
          <p:cNvSpPr>
            <a:spLocks noChangeShapeType="1"/>
          </p:cNvSpPr>
          <p:nvPr/>
        </p:nvSpPr>
        <p:spPr bwMode="auto">
          <a:xfrm>
            <a:off x="8758434" y="2496970"/>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Freeform 12"/>
          <p:cNvSpPr>
            <a:spLocks/>
          </p:cNvSpPr>
          <p:nvPr/>
        </p:nvSpPr>
        <p:spPr bwMode="auto">
          <a:xfrm rot="5135872">
            <a:off x="8691457" y="3199087"/>
            <a:ext cx="384595" cy="245383"/>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 name="矩形 91"/>
          <p:cNvSpPr/>
          <p:nvPr/>
        </p:nvSpPr>
        <p:spPr>
          <a:xfrm>
            <a:off x="8733198" y="2690502"/>
            <a:ext cx="380232" cy="523220"/>
          </a:xfrm>
          <a:prstGeom prst="rect">
            <a:avLst/>
          </a:prstGeom>
        </p:spPr>
        <p:txBody>
          <a:bodyPr wrap="none">
            <a:spAutoFit/>
          </a:bodyPr>
          <a:lstStyle/>
          <a:p>
            <a:r>
              <a:rPr lang="en-US" altLang="zh-CN" sz="2800" b="1" dirty="0">
                <a:cs typeface="Times New Roman" panose="02020603050405020304" pitchFamily="18" charset="0"/>
              </a:rPr>
              <a:t>θ</a:t>
            </a:r>
            <a:endParaRPr lang="zh-CN" altLang="en-US" sz="2800" b="1" dirty="0"/>
          </a:p>
        </p:txBody>
      </p:sp>
      <p:grpSp>
        <p:nvGrpSpPr>
          <p:cNvPr id="93" name="Group 43"/>
          <p:cNvGrpSpPr>
            <a:grpSpLocks/>
          </p:cNvGrpSpPr>
          <p:nvPr/>
        </p:nvGrpSpPr>
        <p:grpSpPr bwMode="auto">
          <a:xfrm>
            <a:off x="1654122" y="3150259"/>
            <a:ext cx="1317929" cy="447675"/>
            <a:chOff x="2316" y="738"/>
            <a:chExt cx="1008" cy="282"/>
          </a:xfrm>
        </p:grpSpPr>
        <p:sp>
          <p:nvSpPr>
            <p:cNvPr id="94"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5" name="Line 40"/>
            <p:cNvSpPr>
              <a:spLocks noChangeShapeType="1"/>
            </p:cNvSpPr>
            <p:nvPr/>
          </p:nvSpPr>
          <p:spPr bwMode="auto">
            <a:xfrm flipH="1">
              <a:off x="2914" y="761"/>
              <a:ext cx="163" cy="22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6" name="Line 41"/>
            <p:cNvSpPr>
              <a:spLocks noChangeShapeType="1"/>
            </p:cNvSpPr>
            <p:nvPr/>
          </p:nvSpPr>
          <p:spPr bwMode="auto">
            <a:xfrm flipH="1">
              <a:off x="2702" y="738"/>
              <a:ext cx="185" cy="2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7" name="Line 42"/>
            <p:cNvSpPr>
              <a:spLocks noChangeShapeType="1"/>
            </p:cNvSpPr>
            <p:nvPr/>
          </p:nvSpPr>
          <p:spPr bwMode="auto">
            <a:xfrm flipH="1">
              <a:off x="2436" y="761"/>
              <a:ext cx="215" cy="25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8" name="Line 35"/>
          <p:cNvSpPr>
            <a:spLocks noChangeShapeType="1"/>
          </p:cNvSpPr>
          <p:nvPr/>
        </p:nvSpPr>
        <p:spPr bwMode="auto">
          <a:xfrm flipH="1">
            <a:off x="3213162" y="2719589"/>
            <a:ext cx="718545" cy="1244930"/>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Freeform 12"/>
          <p:cNvSpPr>
            <a:spLocks/>
          </p:cNvSpPr>
          <p:nvPr/>
        </p:nvSpPr>
        <p:spPr bwMode="auto">
          <a:xfrm rot="3451464">
            <a:off x="3557303" y="2947861"/>
            <a:ext cx="172635" cy="112656"/>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 name="矩形 99"/>
          <p:cNvSpPr/>
          <p:nvPr/>
        </p:nvSpPr>
        <p:spPr>
          <a:xfrm>
            <a:off x="3503727" y="2392570"/>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/6</a:t>
            </a:r>
            <a:endParaRPr lang="zh-CN" altLang="en-US" sz="2400" b="1" dirty="0"/>
          </a:p>
        </p:txBody>
      </p:sp>
      <p:sp>
        <p:nvSpPr>
          <p:cNvPr id="101" name="Line 35"/>
          <p:cNvSpPr>
            <a:spLocks noChangeShapeType="1"/>
          </p:cNvSpPr>
          <p:nvPr/>
        </p:nvSpPr>
        <p:spPr bwMode="auto">
          <a:xfrm>
            <a:off x="7679537" y="1991884"/>
            <a:ext cx="2319478" cy="1331725"/>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35"/>
          <p:cNvSpPr>
            <a:spLocks noChangeShapeType="1"/>
          </p:cNvSpPr>
          <p:nvPr/>
        </p:nvSpPr>
        <p:spPr bwMode="auto">
          <a:xfrm flipH="1">
            <a:off x="7016361" y="2064972"/>
            <a:ext cx="800954" cy="1219932"/>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1068"/>
          <p:cNvSpPr>
            <a:spLocks noChangeShapeType="1"/>
          </p:cNvSpPr>
          <p:nvPr/>
        </p:nvSpPr>
        <p:spPr bwMode="auto">
          <a:xfrm flipV="1">
            <a:off x="7850079" y="2193587"/>
            <a:ext cx="105549" cy="187200"/>
          </a:xfrm>
          <a:prstGeom prst="line">
            <a:avLst/>
          </a:prstGeom>
          <a:noFill/>
          <a:ln w="28575">
            <a:solidFill>
              <a:srgbClr val="FF00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4" name="Line 1068"/>
          <p:cNvSpPr>
            <a:spLocks noChangeShapeType="1"/>
          </p:cNvSpPr>
          <p:nvPr/>
        </p:nvSpPr>
        <p:spPr bwMode="auto">
          <a:xfrm flipH="1" flipV="1">
            <a:off x="7681817" y="2280687"/>
            <a:ext cx="168564" cy="85381"/>
          </a:xfrm>
          <a:prstGeom prst="line">
            <a:avLst/>
          </a:prstGeom>
          <a:noFill/>
          <a:ln w="28575">
            <a:solidFill>
              <a:srgbClr val="FF00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5" name="Freeform 12"/>
          <p:cNvSpPr>
            <a:spLocks/>
          </p:cNvSpPr>
          <p:nvPr/>
        </p:nvSpPr>
        <p:spPr bwMode="auto">
          <a:xfrm rot="5400000">
            <a:off x="7064514" y="3150609"/>
            <a:ext cx="234950" cy="15905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 name="矩形 105"/>
          <p:cNvSpPr/>
          <p:nvPr/>
        </p:nvSpPr>
        <p:spPr>
          <a:xfrm>
            <a:off x="7282390" y="2631446"/>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/6</a:t>
            </a:r>
            <a:endParaRPr lang="zh-CN" altLang="en-US" sz="2400" b="1" dirty="0"/>
          </a:p>
        </p:txBody>
      </p:sp>
      <p:sp>
        <p:nvSpPr>
          <p:cNvPr id="107" name="Freeform 12"/>
          <p:cNvSpPr>
            <a:spLocks/>
          </p:cNvSpPr>
          <p:nvPr/>
        </p:nvSpPr>
        <p:spPr bwMode="auto">
          <a:xfrm rot="9347758" flipH="1" flipV="1">
            <a:off x="9396240" y="3103319"/>
            <a:ext cx="270254" cy="251252"/>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8" name="矩形 107"/>
          <p:cNvSpPr/>
          <p:nvPr/>
        </p:nvSpPr>
        <p:spPr>
          <a:xfrm>
            <a:off x="9512883" y="2658965"/>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/3</a:t>
            </a:r>
            <a:endParaRPr lang="zh-CN" altLang="en-US" sz="2400" b="1" dirty="0"/>
          </a:p>
        </p:txBody>
      </p:sp>
      <p:graphicFrame>
        <p:nvGraphicFramePr>
          <p:cNvPr id="109" name="对象 3"/>
          <p:cNvGraphicFramePr>
            <a:graphicFrameLocks noChangeAspect="1"/>
          </p:cNvGraphicFramePr>
          <p:nvPr>
            <p:extLst>
              <p:ext uri="{D42A27DB-BD31-4B8C-83A1-F6EECF244321}">
                <p14:modId xmlns:p14="http://schemas.microsoft.com/office/powerpoint/2010/main" val="3389408150"/>
              </p:ext>
            </p:extLst>
          </p:nvPr>
        </p:nvGraphicFramePr>
        <p:xfrm>
          <a:off x="5680741" y="5702179"/>
          <a:ext cx="2135187" cy="958850"/>
        </p:xfrm>
        <a:graphic>
          <a:graphicData uri="http://schemas.openxmlformats.org/presentationml/2006/ole">
            <mc:AlternateContent xmlns:mc="http://schemas.openxmlformats.org/markup-compatibility/2006">
              <mc:Choice xmlns:v="urn:schemas-microsoft-com:vml" Requires="v">
                <p:oleObj spid="_x0000_s444677" name="Equation" r:id="rId11" imgW="876240" imgH="393480" progId="Equation.DSMT4">
                  <p:embed/>
                </p:oleObj>
              </mc:Choice>
              <mc:Fallback>
                <p:oleObj name="Equation" r:id="rId11" imgW="876240" imgH="393480" progId="Equation.DSMT4">
                  <p:embed/>
                  <p:pic>
                    <p:nvPicPr>
                      <p:cNvPr id="67" name="对象 3"/>
                      <p:cNvPicPr>
                        <a:picLocks noChangeAspect="1" noChangeArrowheads="1"/>
                      </p:cNvPicPr>
                      <p:nvPr/>
                    </p:nvPicPr>
                    <p:blipFill>
                      <a:blip r:embed="rId12"/>
                      <a:srcRect/>
                      <a:stretch>
                        <a:fillRect/>
                      </a:stretch>
                    </p:blipFill>
                    <p:spPr bwMode="auto">
                      <a:xfrm>
                        <a:off x="5680741" y="5702179"/>
                        <a:ext cx="2135187" cy="95885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24351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wipe(left)">
                                      <p:cBhvr>
                                        <p:cTn id="13" dur="5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2"/>
                                        </p:tgtEl>
                                        <p:attrNameLst>
                                          <p:attrName>style.visibility</p:attrName>
                                        </p:attrNameLst>
                                      </p:cBhvr>
                                      <p:to>
                                        <p:strVal val="visible"/>
                                      </p:to>
                                    </p:set>
                                    <p:anim calcmode="lin" valueType="num">
                                      <p:cBhvr additive="base">
                                        <p:cTn id="18" dur="500" fill="hold"/>
                                        <p:tgtEl>
                                          <p:spTgt spid="72"/>
                                        </p:tgtEl>
                                        <p:attrNameLst>
                                          <p:attrName>ppt_x</p:attrName>
                                        </p:attrNameLst>
                                      </p:cBhvr>
                                      <p:tavLst>
                                        <p:tav tm="0">
                                          <p:val>
                                            <p:strVal val="#ppt_x"/>
                                          </p:val>
                                        </p:tav>
                                        <p:tav tm="100000">
                                          <p:val>
                                            <p:strVal val="#ppt_x"/>
                                          </p:val>
                                        </p:tav>
                                      </p:tavLst>
                                    </p:anim>
                                    <p:anim calcmode="lin" valueType="num">
                                      <p:cBhvr additive="base">
                                        <p:cTn id="19"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7"/>
                                        </p:tgtEl>
                                        <p:attrNameLst>
                                          <p:attrName>style.visibility</p:attrName>
                                        </p:attrNameLst>
                                      </p:cBhvr>
                                      <p:to>
                                        <p:strVal val="visible"/>
                                      </p:to>
                                    </p:set>
                                    <p:anim calcmode="lin" valueType="num">
                                      <p:cBhvr additive="base">
                                        <p:cTn id="24" dur="500" fill="hold"/>
                                        <p:tgtEl>
                                          <p:spTgt spid="77"/>
                                        </p:tgtEl>
                                        <p:attrNameLst>
                                          <p:attrName>ppt_x</p:attrName>
                                        </p:attrNameLst>
                                      </p:cBhvr>
                                      <p:tavLst>
                                        <p:tav tm="0">
                                          <p:val>
                                            <p:strVal val="#ppt_x"/>
                                          </p:val>
                                        </p:tav>
                                        <p:tav tm="100000">
                                          <p:val>
                                            <p:strVal val="#ppt_x"/>
                                          </p:val>
                                        </p:tav>
                                      </p:tavLst>
                                    </p:anim>
                                    <p:anim calcmode="lin" valueType="num">
                                      <p:cBhvr additive="base">
                                        <p:cTn id="25"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8"/>
                                        </p:tgtEl>
                                        <p:attrNameLst>
                                          <p:attrName>style.visibility</p:attrName>
                                        </p:attrNameLst>
                                      </p:cBhvr>
                                      <p:to>
                                        <p:strVal val="visible"/>
                                      </p:to>
                                    </p:set>
                                    <p:anim calcmode="lin" valueType="num">
                                      <p:cBhvr additive="base">
                                        <p:cTn id="30" dur="500" fill="hold"/>
                                        <p:tgtEl>
                                          <p:spTgt spid="78"/>
                                        </p:tgtEl>
                                        <p:attrNameLst>
                                          <p:attrName>ppt_x</p:attrName>
                                        </p:attrNameLst>
                                      </p:cBhvr>
                                      <p:tavLst>
                                        <p:tav tm="0">
                                          <p:val>
                                            <p:strVal val="#ppt_x"/>
                                          </p:val>
                                        </p:tav>
                                        <p:tav tm="100000">
                                          <p:val>
                                            <p:strVal val="#ppt_x"/>
                                          </p:val>
                                        </p:tav>
                                      </p:tavLst>
                                    </p:anim>
                                    <p:anim calcmode="lin" valueType="num">
                                      <p:cBhvr additive="base">
                                        <p:cTn id="3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3"/>
                                        </p:tgtEl>
                                        <p:attrNameLst>
                                          <p:attrName>style.visibility</p:attrName>
                                        </p:attrNameLst>
                                      </p:cBhvr>
                                      <p:to>
                                        <p:strVal val="visible"/>
                                      </p:to>
                                    </p:set>
                                    <p:anim calcmode="lin" valueType="num">
                                      <p:cBhvr additive="base">
                                        <p:cTn id="36" dur="500" fill="hold"/>
                                        <p:tgtEl>
                                          <p:spTgt spid="83"/>
                                        </p:tgtEl>
                                        <p:attrNameLst>
                                          <p:attrName>ppt_x</p:attrName>
                                        </p:attrNameLst>
                                      </p:cBhvr>
                                      <p:tavLst>
                                        <p:tav tm="0">
                                          <p:val>
                                            <p:strVal val="#ppt_x"/>
                                          </p:val>
                                        </p:tav>
                                        <p:tav tm="100000">
                                          <p:val>
                                            <p:strVal val="#ppt_x"/>
                                          </p:val>
                                        </p:tav>
                                      </p:tavLst>
                                    </p:anim>
                                    <p:anim calcmode="lin" valueType="num">
                                      <p:cBhvr additive="base">
                                        <p:cTn id="37"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01"/>
                                        </p:tgtEl>
                                        <p:attrNameLst>
                                          <p:attrName>style.visibility</p:attrName>
                                        </p:attrNameLst>
                                      </p:cBhvr>
                                      <p:to>
                                        <p:strVal val="visible"/>
                                      </p:to>
                                    </p:set>
                                    <p:anim calcmode="lin" valueType="num">
                                      <p:cBhvr additive="base">
                                        <p:cTn id="42" dur="500" fill="hold"/>
                                        <p:tgtEl>
                                          <p:spTgt spid="101"/>
                                        </p:tgtEl>
                                        <p:attrNameLst>
                                          <p:attrName>ppt_x</p:attrName>
                                        </p:attrNameLst>
                                      </p:cBhvr>
                                      <p:tavLst>
                                        <p:tav tm="0">
                                          <p:val>
                                            <p:strVal val="#ppt_x"/>
                                          </p:val>
                                        </p:tav>
                                        <p:tav tm="100000">
                                          <p:val>
                                            <p:strVal val="#ppt_x"/>
                                          </p:val>
                                        </p:tav>
                                      </p:tavLst>
                                    </p:anim>
                                    <p:anim calcmode="lin" valueType="num">
                                      <p:cBhvr additive="base">
                                        <p:cTn id="43"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additive="base">
                                        <p:cTn id="48" dur="500" fill="hold"/>
                                        <p:tgtEl>
                                          <p:spTgt spid="102"/>
                                        </p:tgtEl>
                                        <p:attrNameLst>
                                          <p:attrName>ppt_x</p:attrName>
                                        </p:attrNameLst>
                                      </p:cBhvr>
                                      <p:tavLst>
                                        <p:tav tm="0">
                                          <p:val>
                                            <p:strVal val="#ppt_x"/>
                                          </p:val>
                                        </p:tav>
                                        <p:tav tm="100000">
                                          <p:val>
                                            <p:strVal val="#ppt_x"/>
                                          </p:val>
                                        </p:tav>
                                      </p:tavLst>
                                    </p:anim>
                                    <p:anim calcmode="lin" valueType="num">
                                      <p:cBhvr additive="base">
                                        <p:cTn id="49" dur="500" fill="hold"/>
                                        <p:tgtEl>
                                          <p:spTgt spid="10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03"/>
                                        </p:tgtEl>
                                        <p:attrNameLst>
                                          <p:attrName>style.visibility</p:attrName>
                                        </p:attrNameLst>
                                      </p:cBhvr>
                                      <p:to>
                                        <p:strVal val="visible"/>
                                      </p:to>
                                    </p:set>
                                    <p:anim calcmode="lin" valueType="num">
                                      <p:cBhvr additive="base">
                                        <p:cTn id="52" dur="500" fill="hold"/>
                                        <p:tgtEl>
                                          <p:spTgt spid="103"/>
                                        </p:tgtEl>
                                        <p:attrNameLst>
                                          <p:attrName>ppt_x</p:attrName>
                                        </p:attrNameLst>
                                      </p:cBhvr>
                                      <p:tavLst>
                                        <p:tav tm="0">
                                          <p:val>
                                            <p:strVal val="#ppt_x"/>
                                          </p:val>
                                        </p:tav>
                                        <p:tav tm="100000">
                                          <p:val>
                                            <p:strVal val="#ppt_x"/>
                                          </p:val>
                                        </p:tav>
                                      </p:tavLst>
                                    </p:anim>
                                    <p:anim calcmode="lin" valueType="num">
                                      <p:cBhvr additive="base">
                                        <p:cTn id="53"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04"/>
                                        </p:tgtEl>
                                        <p:attrNameLst>
                                          <p:attrName>style.visibility</p:attrName>
                                        </p:attrNameLst>
                                      </p:cBhvr>
                                      <p:to>
                                        <p:strVal val="visible"/>
                                      </p:to>
                                    </p:set>
                                    <p:anim calcmode="lin" valueType="num">
                                      <p:cBhvr additive="base">
                                        <p:cTn id="58" dur="500" fill="hold"/>
                                        <p:tgtEl>
                                          <p:spTgt spid="104"/>
                                        </p:tgtEl>
                                        <p:attrNameLst>
                                          <p:attrName>ppt_x</p:attrName>
                                        </p:attrNameLst>
                                      </p:cBhvr>
                                      <p:tavLst>
                                        <p:tav tm="0">
                                          <p:val>
                                            <p:strVal val="#ppt_x"/>
                                          </p:val>
                                        </p:tav>
                                        <p:tav tm="100000">
                                          <p:val>
                                            <p:strVal val="#ppt_x"/>
                                          </p:val>
                                        </p:tav>
                                      </p:tavLst>
                                    </p:anim>
                                    <p:anim calcmode="lin" valueType="num">
                                      <p:cBhvr additive="base">
                                        <p:cTn id="59"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05"/>
                                        </p:tgtEl>
                                        <p:attrNameLst>
                                          <p:attrName>style.visibility</p:attrName>
                                        </p:attrNameLst>
                                      </p:cBhvr>
                                      <p:to>
                                        <p:strVal val="visible"/>
                                      </p:to>
                                    </p:set>
                                    <p:anim calcmode="lin" valueType="num">
                                      <p:cBhvr additive="base">
                                        <p:cTn id="64" dur="500" fill="hold"/>
                                        <p:tgtEl>
                                          <p:spTgt spid="105"/>
                                        </p:tgtEl>
                                        <p:attrNameLst>
                                          <p:attrName>ppt_x</p:attrName>
                                        </p:attrNameLst>
                                      </p:cBhvr>
                                      <p:tavLst>
                                        <p:tav tm="0">
                                          <p:val>
                                            <p:strVal val="#ppt_x"/>
                                          </p:val>
                                        </p:tav>
                                        <p:tav tm="100000">
                                          <p:val>
                                            <p:strVal val="#ppt_x"/>
                                          </p:val>
                                        </p:tav>
                                      </p:tavLst>
                                    </p:anim>
                                    <p:anim calcmode="lin" valueType="num">
                                      <p:cBhvr additive="base">
                                        <p:cTn id="65"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06"/>
                                        </p:tgtEl>
                                        <p:attrNameLst>
                                          <p:attrName>style.visibility</p:attrName>
                                        </p:attrNameLst>
                                      </p:cBhvr>
                                      <p:to>
                                        <p:strVal val="visible"/>
                                      </p:to>
                                    </p:set>
                                    <p:animEffect transition="in" filter="fade">
                                      <p:cBhvr>
                                        <p:cTn id="70" dur="1000"/>
                                        <p:tgtEl>
                                          <p:spTgt spid="106"/>
                                        </p:tgtEl>
                                      </p:cBhvr>
                                    </p:animEffect>
                                    <p:anim calcmode="lin" valueType="num">
                                      <p:cBhvr>
                                        <p:cTn id="71" dur="1000" fill="hold"/>
                                        <p:tgtEl>
                                          <p:spTgt spid="106"/>
                                        </p:tgtEl>
                                        <p:attrNameLst>
                                          <p:attrName>ppt_x</p:attrName>
                                        </p:attrNameLst>
                                      </p:cBhvr>
                                      <p:tavLst>
                                        <p:tav tm="0">
                                          <p:val>
                                            <p:strVal val="#ppt_x"/>
                                          </p:val>
                                        </p:tav>
                                        <p:tav tm="100000">
                                          <p:val>
                                            <p:strVal val="#ppt_x"/>
                                          </p:val>
                                        </p:tav>
                                      </p:tavLst>
                                    </p:anim>
                                    <p:anim calcmode="lin" valueType="num">
                                      <p:cBhvr>
                                        <p:cTn id="72"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07"/>
                                        </p:tgtEl>
                                        <p:attrNameLst>
                                          <p:attrName>style.visibility</p:attrName>
                                        </p:attrNameLst>
                                      </p:cBhvr>
                                      <p:to>
                                        <p:strVal val="visible"/>
                                      </p:to>
                                    </p:set>
                                    <p:anim calcmode="lin" valueType="num">
                                      <p:cBhvr additive="base">
                                        <p:cTn id="77" dur="500" fill="hold"/>
                                        <p:tgtEl>
                                          <p:spTgt spid="107"/>
                                        </p:tgtEl>
                                        <p:attrNameLst>
                                          <p:attrName>ppt_x</p:attrName>
                                        </p:attrNameLst>
                                      </p:cBhvr>
                                      <p:tavLst>
                                        <p:tav tm="0">
                                          <p:val>
                                            <p:strVal val="#ppt_x"/>
                                          </p:val>
                                        </p:tav>
                                        <p:tav tm="100000">
                                          <p:val>
                                            <p:strVal val="#ppt_x"/>
                                          </p:val>
                                        </p:tav>
                                      </p:tavLst>
                                    </p:anim>
                                    <p:anim calcmode="lin" valueType="num">
                                      <p:cBhvr additive="base">
                                        <p:cTn id="78"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08"/>
                                        </p:tgtEl>
                                        <p:attrNameLst>
                                          <p:attrName>style.visibility</p:attrName>
                                        </p:attrNameLst>
                                      </p:cBhvr>
                                      <p:to>
                                        <p:strVal val="visible"/>
                                      </p:to>
                                    </p:set>
                                    <p:animEffect transition="in" filter="fade">
                                      <p:cBhvr>
                                        <p:cTn id="83" dur="1000"/>
                                        <p:tgtEl>
                                          <p:spTgt spid="108"/>
                                        </p:tgtEl>
                                      </p:cBhvr>
                                    </p:animEffect>
                                    <p:anim calcmode="lin" valueType="num">
                                      <p:cBhvr>
                                        <p:cTn id="84" dur="1000" fill="hold"/>
                                        <p:tgtEl>
                                          <p:spTgt spid="108"/>
                                        </p:tgtEl>
                                        <p:attrNameLst>
                                          <p:attrName>ppt_x</p:attrName>
                                        </p:attrNameLst>
                                      </p:cBhvr>
                                      <p:tavLst>
                                        <p:tav tm="0">
                                          <p:val>
                                            <p:strVal val="#ppt_x"/>
                                          </p:val>
                                        </p:tav>
                                        <p:tav tm="100000">
                                          <p:val>
                                            <p:strVal val="#ppt_x"/>
                                          </p:val>
                                        </p:tav>
                                      </p:tavLst>
                                    </p:anim>
                                    <p:anim calcmode="lin" valueType="num">
                                      <p:cBhvr>
                                        <p:cTn id="85"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109"/>
                                        </p:tgtEl>
                                        <p:attrNameLst>
                                          <p:attrName>style.visibility</p:attrName>
                                        </p:attrNameLst>
                                      </p:cBhvr>
                                      <p:to>
                                        <p:strVal val="visible"/>
                                      </p:to>
                                    </p:set>
                                    <p:anim calcmode="lin" valueType="num">
                                      <p:cBhvr additive="base">
                                        <p:cTn id="90" dur="500" fill="hold"/>
                                        <p:tgtEl>
                                          <p:spTgt spid="109"/>
                                        </p:tgtEl>
                                        <p:attrNameLst>
                                          <p:attrName>ppt_x</p:attrName>
                                        </p:attrNameLst>
                                      </p:cBhvr>
                                      <p:tavLst>
                                        <p:tav tm="0">
                                          <p:val>
                                            <p:strVal val="#ppt_x"/>
                                          </p:val>
                                        </p:tav>
                                        <p:tav tm="100000">
                                          <p:val>
                                            <p:strVal val="#ppt_x"/>
                                          </p:val>
                                        </p:tav>
                                      </p:tavLst>
                                    </p:anim>
                                    <p:anim calcmode="lin" valueType="num">
                                      <p:cBhvr additive="base">
                                        <p:cTn id="91"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4" grpId="0" animBg="1"/>
      <p:bldP spid="105" grpId="0" animBg="1"/>
      <p:bldP spid="106" grpId="0"/>
      <p:bldP spid="107" grpId="0" animBg="1"/>
      <p:bldP spid="10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5276263" y="827558"/>
            <a:ext cx="895350" cy="1733550"/>
            <a:chOff x="1140" y="336"/>
            <a:chExt cx="564" cy="1092"/>
          </a:xfrm>
        </p:grpSpPr>
        <p:sp>
          <p:nvSpPr>
            <p:cNvPr id="3"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Rectangle 3"/>
          <p:cNvSpPr>
            <a:spLocks noChangeArrowheads="1"/>
          </p:cNvSpPr>
          <p:nvPr/>
        </p:nvSpPr>
        <p:spPr bwMode="auto">
          <a:xfrm>
            <a:off x="2097089" y="2071556"/>
            <a:ext cx="3131549" cy="1570303"/>
          </a:xfrm>
          <a:prstGeom prst="rect">
            <a:avLst/>
          </a:prstGeom>
          <a:noFill/>
          <a:ln w="9525">
            <a:noFill/>
            <a:miter lim="800000"/>
            <a:headEnd/>
            <a:tailEnd/>
          </a:ln>
          <a:effectLst/>
        </p:spPr>
        <p:txBody>
          <a:bodyPr wrap="square" lIns="92075" tIns="46038" rIns="92075" bIns="46038">
            <a:spAutoFit/>
          </a:bodyPr>
          <a:lstStyle/>
          <a:p>
            <a:pPr marL="285750" indent="-285750">
              <a:buClr>
                <a:srgbClr val="FFFF00"/>
              </a:buClr>
              <a:buSzPct val="75000"/>
              <a:defRPr/>
            </a:pPr>
            <a:r>
              <a:rPr lang="zh-CN" altLang="en-US" sz="3200" b="1" dirty="0">
                <a:solidFill>
                  <a:srgbClr val="009900"/>
                </a:solidFill>
                <a:latin typeface="Bookman Old Style" pitchFamily="18" charset="0"/>
              </a:rPr>
              <a:t>检偏</a:t>
            </a:r>
            <a:r>
              <a:rPr lang="en-US" altLang="zh-CN" sz="3200" b="1" dirty="0">
                <a:solidFill>
                  <a:srgbClr val="009900"/>
                </a:solidFill>
                <a:latin typeface="Bookman Old Style" pitchFamily="18" charset="0"/>
              </a:rPr>
              <a:t>: </a:t>
            </a:r>
            <a:r>
              <a:rPr lang="zh-CN" altLang="en-US" sz="3200" b="1" dirty="0">
                <a:solidFill>
                  <a:srgbClr val="009900"/>
                </a:solidFill>
                <a:latin typeface="Bookman Old Style" pitchFamily="18" charset="0"/>
              </a:rPr>
              <a:t>利用偏振片检验光线的偏振化程度</a:t>
            </a:r>
          </a:p>
        </p:txBody>
      </p:sp>
      <p:sp>
        <p:nvSpPr>
          <p:cNvPr id="6" name="Line 16"/>
          <p:cNvSpPr>
            <a:spLocks noChangeShapeType="1"/>
          </p:cNvSpPr>
          <p:nvPr/>
        </p:nvSpPr>
        <p:spPr bwMode="auto">
          <a:xfrm>
            <a:off x="5676313" y="848196"/>
            <a:ext cx="19050" cy="1700212"/>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Text Box 51"/>
          <p:cNvSpPr txBox="1">
            <a:spLocks noChangeArrowheads="1"/>
          </p:cNvSpPr>
          <p:nvPr/>
        </p:nvSpPr>
        <p:spPr bwMode="auto">
          <a:xfrm>
            <a:off x="5790614" y="2541834"/>
            <a:ext cx="116205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起偏</a:t>
            </a:r>
            <a:endParaRPr lang="zh-CN" altLang="en-US" dirty="0">
              <a:solidFill>
                <a:srgbClr val="66FF33"/>
              </a:solidFill>
              <a:latin typeface="Bookman Old Style" pitchFamily="18" charset="0"/>
            </a:endParaRPr>
          </a:p>
        </p:txBody>
      </p:sp>
      <p:sp>
        <p:nvSpPr>
          <p:cNvPr id="8" name="Text Box 52"/>
          <p:cNvSpPr txBox="1">
            <a:spLocks noChangeArrowheads="1"/>
          </p:cNvSpPr>
          <p:nvPr/>
        </p:nvSpPr>
        <p:spPr bwMode="auto">
          <a:xfrm>
            <a:off x="8343313" y="2587725"/>
            <a:ext cx="114300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检偏</a:t>
            </a:r>
            <a:endParaRPr lang="zh-CN" altLang="en-US" dirty="0">
              <a:solidFill>
                <a:srgbClr val="66FF33"/>
              </a:solidFill>
              <a:latin typeface="Bookman Old Style" pitchFamily="18" charset="0"/>
            </a:endParaRPr>
          </a:p>
        </p:txBody>
      </p:sp>
      <p:grpSp>
        <p:nvGrpSpPr>
          <p:cNvPr id="9" name="Group 33"/>
          <p:cNvGrpSpPr>
            <a:grpSpLocks/>
          </p:cNvGrpSpPr>
          <p:nvPr/>
        </p:nvGrpSpPr>
        <p:grpSpPr bwMode="auto">
          <a:xfrm>
            <a:off x="3866563" y="1456208"/>
            <a:ext cx="1828800" cy="476250"/>
            <a:chOff x="852" y="720"/>
            <a:chExt cx="1152" cy="300"/>
          </a:xfrm>
        </p:grpSpPr>
        <p:sp>
          <p:nvSpPr>
            <p:cNvPr id="10" name="Line 12"/>
            <p:cNvSpPr>
              <a:spLocks noChangeShapeType="1"/>
            </p:cNvSpPr>
            <p:nvPr/>
          </p:nvSpPr>
          <p:spPr bwMode="auto">
            <a:xfrm>
              <a:off x="852" y="876"/>
              <a:ext cx="1152" cy="0"/>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7" name="Group 47"/>
          <p:cNvGrpSpPr>
            <a:grpSpLocks/>
          </p:cNvGrpSpPr>
          <p:nvPr/>
        </p:nvGrpSpPr>
        <p:grpSpPr bwMode="auto">
          <a:xfrm>
            <a:off x="7619413" y="846608"/>
            <a:ext cx="895350" cy="1733550"/>
            <a:chOff x="3216" y="336"/>
            <a:chExt cx="564" cy="1092"/>
          </a:xfrm>
        </p:grpSpPr>
        <p:grpSp>
          <p:nvGrpSpPr>
            <p:cNvPr id="18" name="Group 10"/>
            <p:cNvGrpSpPr>
              <a:grpSpLocks/>
            </p:cNvGrpSpPr>
            <p:nvPr/>
          </p:nvGrpSpPr>
          <p:grpSpPr bwMode="auto">
            <a:xfrm>
              <a:off x="3216" y="336"/>
              <a:ext cx="564" cy="1092"/>
              <a:chOff x="3216" y="516"/>
              <a:chExt cx="564" cy="1092"/>
            </a:xfrm>
          </p:grpSpPr>
          <p:sp>
            <p:nvSpPr>
              <p:cNvPr id="20"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9"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2" name="Group 43"/>
          <p:cNvGrpSpPr>
            <a:grpSpLocks/>
          </p:cNvGrpSpPr>
          <p:nvPr/>
        </p:nvGrpSpPr>
        <p:grpSpPr bwMode="auto">
          <a:xfrm>
            <a:off x="6190663" y="1456208"/>
            <a:ext cx="1828800" cy="476250"/>
            <a:chOff x="2316" y="720"/>
            <a:chExt cx="1152" cy="300"/>
          </a:xfrm>
        </p:grpSpPr>
        <p:sp>
          <p:nvSpPr>
            <p:cNvPr id="23" name="Line 13"/>
            <p:cNvSpPr>
              <a:spLocks noChangeShapeType="1"/>
            </p:cNvSpPr>
            <p:nvPr/>
          </p:nvSpPr>
          <p:spPr bwMode="auto">
            <a:xfrm>
              <a:off x="2316" y="876"/>
              <a:ext cx="1152" cy="0"/>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7" name="矩形 53"/>
          <p:cNvSpPr>
            <a:spLocks noChangeArrowheads="1"/>
          </p:cNvSpPr>
          <p:nvPr/>
        </p:nvSpPr>
        <p:spPr bwMode="auto">
          <a:xfrm>
            <a:off x="2253161" y="377561"/>
            <a:ext cx="12153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dirty="0">
                <a:solidFill>
                  <a:srgbClr val="FF0000"/>
                </a:solidFill>
                <a:latin typeface="方正书宋简体"/>
              </a:rPr>
              <a:t> </a:t>
            </a:r>
            <a:r>
              <a:rPr lang="zh-CN" altLang="en-US" sz="3200" dirty="0">
                <a:solidFill>
                  <a:srgbClr val="FF0000"/>
                </a:solidFill>
                <a:latin typeface="方正书宋简体"/>
              </a:rPr>
              <a:t>检偏</a:t>
            </a:r>
          </a:p>
        </p:txBody>
      </p:sp>
      <p:graphicFrame>
        <p:nvGraphicFramePr>
          <p:cNvPr id="28" name="Object 55"/>
          <p:cNvGraphicFramePr>
            <a:graphicFrameLocks noChangeAspect="1"/>
          </p:cNvGraphicFramePr>
          <p:nvPr>
            <p:extLst>
              <p:ext uri="{D42A27DB-BD31-4B8C-83A1-F6EECF244321}">
                <p14:modId xmlns:p14="http://schemas.microsoft.com/office/powerpoint/2010/main" val="2789154979"/>
              </p:ext>
            </p:extLst>
          </p:nvPr>
        </p:nvGraphicFramePr>
        <p:xfrm>
          <a:off x="3871328" y="741835"/>
          <a:ext cx="439737" cy="684213"/>
        </p:xfrm>
        <a:graphic>
          <a:graphicData uri="http://schemas.openxmlformats.org/presentationml/2006/ole">
            <mc:AlternateContent xmlns:mc="http://schemas.openxmlformats.org/markup-compatibility/2006">
              <mc:Choice xmlns:v="urn:schemas-microsoft-com:vml" Requires="v">
                <p:oleObj spid="_x0000_s490527" name="Equation" r:id="rId3" imgW="165028" imgH="228501" progId="Equation.3">
                  <p:embed/>
                </p:oleObj>
              </mc:Choice>
              <mc:Fallback>
                <p:oleObj name="Equation" r:id="rId3" imgW="16502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1328" y="741835"/>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58"/>
          <p:cNvGraphicFramePr>
            <a:graphicFrameLocks noChangeAspect="1"/>
          </p:cNvGraphicFramePr>
          <p:nvPr>
            <p:extLst>
              <p:ext uri="{D42A27DB-BD31-4B8C-83A1-F6EECF244321}">
                <p14:modId xmlns:p14="http://schemas.microsoft.com/office/powerpoint/2010/main" val="1752571633"/>
              </p:ext>
            </p:extLst>
          </p:nvPr>
        </p:nvGraphicFramePr>
        <p:xfrm>
          <a:off x="5376277" y="123504"/>
          <a:ext cx="504825" cy="714375"/>
        </p:xfrm>
        <a:graphic>
          <a:graphicData uri="http://schemas.openxmlformats.org/presentationml/2006/ole">
            <mc:AlternateContent xmlns:mc="http://schemas.openxmlformats.org/markup-compatibility/2006">
              <mc:Choice xmlns:v="urn:schemas-microsoft-com:vml" Requires="v">
                <p:oleObj spid="_x0000_s490528"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5376277" y="123504"/>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59"/>
          <p:cNvGraphicFramePr>
            <a:graphicFrameLocks noChangeAspect="1"/>
          </p:cNvGraphicFramePr>
          <p:nvPr>
            <p:extLst>
              <p:ext uri="{D42A27DB-BD31-4B8C-83A1-F6EECF244321}">
                <p14:modId xmlns:p14="http://schemas.microsoft.com/office/powerpoint/2010/main" val="2921553543"/>
              </p:ext>
            </p:extLst>
          </p:nvPr>
        </p:nvGraphicFramePr>
        <p:xfrm>
          <a:off x="6563728" y="702146"/>
          <a:ext cx="427037" cy="660400"/>
        </p:xfrm>
        <a:graphic>
          <a:graphicData uri="http://schemas.openxmlformats.org/presentationml/2006/ole">
            <mc:AlternateContent xmlns:mc="http://schemas.openxmlformats.org/markup-compatibility/2006">
              <mc:Choice xmlns:v="urn:schemas-microsoft-com:vml" Requires="v">
                <p:oleObj spid="_x0000_s490529" name="Equation" r:id="rId7" imgW="139579" imgH="215713" progId="Equation.3">
                  <p:embed/>
                </p:oleObj>
              </mc:Choice>
              <mc:Fallback>
                <p:oleObj name="Equation" r:id="rId7" imgW="139579"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3728" y="702146"/>
                        <a:ext cx="427037"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Freeform 8"/>
          <p:cNvSpPr>
            <a:spLocks/>
          </p:cNvSpPr>
          <p:nvPr/>
        </p:nvSpPr>
        <p:spPr bwMode="auto">
          <a:xfrm rot="3736618">
            <a:off x="7939295" y="1204591"/>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32" name="对象 16"/>
          <p:cNvGraphicFramePr>
            <a:graphicFrameLocks noChangeAspect="1"/>
          </p:cNvGraphicFramePr>
          <p:nvPr>
            <p:extLst>
              <p:ext uri="{D42A27DB-BD31-4B8C-83A1-F6EECF244321}">
                <p14:modId xmlns:p14="http://schemas.microsoft.com/office/powerpoint/2010/main" val="3315924059"/>
              </p:ext>
            </p:extLst>
          </p:nvPr>
        </p:nvGraphicFramePr>
        <p:xfrm>
          <a:off x="8049803" y="1321713"/>
          <a:ext cx="488950" cy="436562"/>
        </p:xfrm>
        <a:graphic>
          <a:graphicData uri="http://schemas.openxmlformats.org/presentationml/2006/ole">
            <mc:AlternateContent xmlns:mc="http://schemas.openxmlformats.org/markup-compatibility/2006">
              <mc:Choice xmlns:v="urn:schemas-microsoft-com:vml" Requires="v">
                <p:oleObj spid="_x0000_s490530" name="公式" r:id="rId9" imgW="152334" imgH="139639" progId="Equation.3">
                  <p:embed/>
                </p:oleObj>
              </mc:Choice>
              <mc:Fallback>
                <p:oleObj name="公式" r:id="rId9" imgW="152334" imgH="13963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49803" y="1321713"/>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Line 16"/>
          <p:cNvSpPr>
            <a:spLocks noChangeShapeType="1"/>
          </p:cNvSpPr>
          <p:nvPr/>
        </p:nvSpPr>
        <p:spPr bwMode="auto">
          <a:xfrm>
            <a:off x="7976601" y="864071"/>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4" name="Object 58"/>
          <p:cNvGraphicFramePr>
            <a:graphicFrameLocks noChangeAspect="1"/>
          </p:cNvGraphicFramePr>
          <p:nvPr>
            <p:extLst>
              <p:ext uri="{D42A27DB-BD31-4B8C-83A1-F6EECF244321}">
                <p14:modId xmlns:p14="http://schemas.microsoft.com/office/powerpoint/2010/main" val="4147786460"/>
              </p:ext>
            </p:extLst>
          </p:nvPr>
        </p:nvGraphicFramePr>
        <p:xfrm>
          <a:off x="7177088" y="400051"/>
          <a:ext cx="546100" cy="714375"/>
        </p:xfrm>
        <a:graphic>
          <a:graphicData uri="http://schemas.openxmlformats.org/presentationml/2006/ole">
            <mc:AlternateContent xmlns:mc="http://schemas.openxmlformats.org/markup-compatibility/2006">
              <mc:Choice xmlns:v="urn:schemas-microsoft-com:vml" Requires="v">
                <p:oleObj spid="_x0000_s490531" name="公式" r:id="rId11" imgW="164880" imgH="215640" progId="Equation.3">
                  <p:embed/>
                </p:oleObj>
              </mc:Choice>
              <mc:Fallback>
                <p:oleObj name="公式" r:id="rId11" imgW="164880" imgH="215640" progId="Equation.3">
                  <p:embed/>
                  <p:pic>
                    <p:nvPicPr>
                      <p:cNvPr id="0" name=""/>
                      <p:cNvPicPr>
                        <a:picLocks noChangeAspect="1" noChangeArrowheads="1"/>
                      </p:cNvPicPr>
                      <p:nvPr/>
                    </p:nvPicPr>
                    <p:blipFill>
                      <a:blip r:embed="rId12"/>
                      <a:srcRect/>
                      <a:stretch>
                        <a:fillRect/>
                      </a:stretch>
                    </p:blipFill>
                    <p:spPr bwMode="auto">
                      <a:xfrm>
                        <a:off x="7177088" y="400051"/>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 name="AutoShape 20"/>
          <p:cNvSpPr>
            <a:spLocks noChangeArrowheads="1"/>
          </p:cNvSpPr>
          <p:nvPr/>
        </p:nvSpPr>
        <p:spPr bwMode="auto">
          <a:xfrm>
            <a:off x="7625796" y="362137"/>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58" name="Group 63"/>
          <p:cNvGrpSpPr>
            <a:grpSpLocks/>
          </p:cNvGrpSpPr>
          <p:nvPr/>
        </p:nvGrpSpPr>
        <p:grpSpPr bwMode="auto">
          <a:xfrm>
            <a:off x="8533813" y="1494308"/>
            <a:ext cx="1828800" cy="419100"/>
            <a:chOff x="3792" y="744"/>
            <a:chExt cx="1152" cy="264"/>
          </a:xfrm>
        </p:grpSpPr>
        <p:sp>
          <p:nvSpPr>
            <p:cNvPr id="59" name="Line 14"/>
            <p:cNvSpPr>
              <a:spLocks noChangeShapeType="1"/>
            </p:cNvSpPr>
            <p:nvPr/>
          </p:nvSpPr>
          <p:spPr bwMode="auto">
            <a:xfrm>
              <a:off x="3792" y="876"/>
              <a:ext cx="1152" cy="0"/>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3" name="Object 56"/>
          <p:cNvGraphicFramePr>
            <a:graphicFrameLocks noChangeAspect="1"/>
          </p:cNvGraphicFramePr>
          <p:nvPr>
            <p:extLst>
              <p:ext uri="{D42A27DB-BD31-4B8C-83A1-F6EECF244321}">
                <p14:modId xmlns:p14="http://schemas.microsoft.com/office/powerpoint/2010/main" val="3464105360"/>
              </p:ext>
            </p:extLst>
          </p:nvPr>
        </p:nvGraphicFramePr>
        <p:xfrm>
          <a:off x="9514890" y="598958"/>
          <a:ext cx="511175" cy="668338"/>
        </p:xfrm>
        <a:graphic>
          <a:graphicData uri="http://schemas.openxmlformats.org/presentationml/2006/ole">
            <mc:AlternateContent xmlns:mc="http://schemas.openxmlformats.org/markup-compatibility/2006">
              <mc:Choice xmlns:v="urn:schemas-microsoft-com:vml" Requires="v">
                <p:oleObj spid="_x0000_s490532" name="公式" r:id="rId13" imgW="164880" imgH="215640" progId="Equation.3">
                  <p:embed/>
                </p:oleObj>
              </mc:Choice>
              <mc:Fallback>
                <p:oleObj name="公式" r:id="rId13" imgW="164880" imgH="215640" progId="Equation.3">
                  <p:embed/>
                  <p:pic>
                    <p:nvPicPr>
                      <p:cNvPr id="0" name=""/>
                      <p:cNvPicPr>
                        <a:picLocks noChangeAspect="1" noChangeArrowheads="1"/>
                      </p:cNvPicPr>
                      <p:nvPr/>
                    </p:nvPicPr>
                    <p:blipFill>
                      <a:blip r:embed="rId14"/>
                      <a:srcRect/>
                      <a:stretch>
                        <a:fillRect/>
                      </a:stretch>
                    </p:blipFill>
                    <p:spPr bwMode="auto">
                      <a:xfrm>
                        <a:off x="9514890" y="598958"/>
                        <a:ext cx="511175"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 name="矩形 53"/>
          <p:cNvSpPr>
            <a:spLocks noChangeArrowheads="1"/>
          </p:cNvSpPr>
          <p:nvPr/>
        </p:nvSpPr>
        <p:spPr bwMode="auto">
          <a:xfrm>
            <a:off x="2078556" y="3599257"/>
            <a:ext cx="20393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dirty="0">
                <a:solidFill>
                  <a:srgbClr val="EE12CF"/>
                </a:solidFill>
                <a:latin typeface="方正书宋简体"/>
              </a:rPr>
              <a:t> </a:t>
            </a:r>
            <a:r>
              <a:rPr lang="zh-CN" altLang="en-US" sz="3200" dirty="0">
                <a:solidFill>
                  <a:srgbClr val="EE12CF"/>
                </a:solidFill>
                <a:latin typeface="方正书宋简体"/>
              </a:rPr>
              <a:t>检偏公式</a:t>
            </a:r>
          </a:p>
        </p:txBody>
      </p:sp>
      <p:graphicFrame>
        <p:nvGraphicFramePr>
          <p:cNvPr id="65" name="对象 64"/>
          <p:cNvGraphicFramePr>
            <a:graphicFrameLocks noChangeAspect="1"/>
          </p:cNvGraphicFramePr>
          <p:nvPr>
            <p:extLst>
              <p:ext uri="{D42A27DB-BD31-4B8C-83A1-F6EECF244321}">
                <p14:modId xmlns:p14="http://schemas.microsoft.com/office/powerpoint/2010/main" val="4068912353"/>
              </p:ext>
            </p:extLst>
          </p:nvPr>
        </p:nvGraphicFramePr>
        <p:xfrm>
          <a:off x="2691023" y="3994512"/>
          <a:ext cx="3328987" cy="1246187"/>
        </p:xfrm>
        <a:graphic>
          <a:graphicData uri="http://schemas.openxmlformats.org/presentationml/2006/ole">
            <mc:AlternateContent xmlns:mc="http://schemas.openxmlformats.org/markup-compatibility/2006">
              <mc:Choice xmlns:v="urn:schemas-microsoft-com:vml" Requires="v">
                <p:oleObj spid="_x0000_s490533" name="公式" r:id="rId15" imgW="609600" imgH="228600" progId="Equation.3">
                  <p:embed/>
                </p:oleObj>
              </mc:Choice>
              <mc:Fallback>
                <p:oleObj name="公式" r:id="rId15" imgW="60960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91023" y="3994512"/>
                        <a:ext cx="3328987"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6" name="Group 92"/>
          <p:cNvGrpSpPr>
            <a:grpSpLocks/>
          </p:cNvGrpSpPr>
          <p:nvPr/>
        </p:nvGrpSpPr>
        <p:grpSpPr bwMode="auto">
          <a:xfrm>
            <a:off x="7562263" y="4119221"/>
            <a:ext cx="895350" cy="2209800"/>
            <a:chOff x="3240" y="2460"/>
            <a:chExt cx="564" cy="1392"/>
          </a:xfrm>
        </p:grpSpPr>
        <p:sp>
          <p:nvSpPr>
            <p:cNvPr id="67" name="Line 75"/>
            <p:cNvSpPr>
              <a:spLocks noChangeShapeType="1"/>
            </p:cNvSpPr>
            <p:nvPr/>
          </p:nvSpPr>
          <p:spPr bwMode="auto">
            <a:xfrm flipH="1" flipV="1">
              <a:off x="3252" y="3576"/>
              <a:ext cx="552" cy="276"/>
            </a:xfrm>
            <a:prstGeom prst="line">
              <a:avLst/>
            </a:prstGeom>
            <a:noFill/>
            <a:ln w="38100">
              <a:solidFill>
                <a:srgbClr val="0070C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Line 76"/>
            <p:cNvSpPr>
              <a:spLocks noChangeShapeType="1"/>
            </p:cNvSpPr>
            <p:nvPr/>
          </p:nvSpPr>
          <p:spPr bwMode="auto">
            <a:xfrm flipV="1">
              <a:off x="3240" y="2460"/>
              <a:ext cx="552" cy="1092"/>
            </a:xfrm>
            <a:prstGeom prst="line">
              <a:avLst/>
            </a:prstGeom>
            <a:noFill/>
            <a:ln w="28575">
              <a:solidFill>
                <a:srgbClr val="00B05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9" name="Group 77"/>
          <p:cNvGrpSpPr>
            <a:grpSpLocks/>
          </p:cNvGrpSpPr>
          <p:nvPr/>
        </p:nvGrpSpPr>
        <p:grpSpPr bwMode="auto">
          <a:xfrm>
            <a:off x="8373477" y="5147922"/>
            <a:ext cx="631825" cy="876300"/>
            <a:chOff x="3631" y="1452"/>
            <a:chExt cx="398" cy="552"/>
          </a:xfrm>
        </p:grpSpPr>
        <p:sp>
          <p:nvSpPr>
            <p:cNvPr id="70" name="Freeform 78"/>
            <p:cNvSpPr>
              <a:spLocks/>
            </p:cNvSpPr>
            <p:nvPr/>
          </p:nvSpPr>
          <p:spPr bwMode="auto">
            <a:xfrm>
              <a:off x="3696" y="1968"/>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4506E4"/>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1" name="Object 1031"/>
            <p:cNvGraphicFramePr>
              <a:graphicFrameLocks noChangeAspect="1"/>
            </p:cNvGraphicFramePr>
            <p:nvPr>
              <p:extLst>
                <p:ext uri="{D42A27DB-BD31-4B8C-83A1-F6EECF244321}">
                  <p14:modId xmlns:p14="http://schemas.microsoft.com/office/powerpoint/2010/main" val="4136205532"/>
                </p:ext>
              </p:extLst>
            </p:nvPr>
          </p:nvGraphicFramePr>
          <p:xfrm>
            <a:off x="3631" y="1452"/>
            <a:ext cx="398" cy="439"/>
          </p:xfrm>
          <a:graphic>
            <a:graphicData uri="http://schemas.openxmlformats.org/presentationml/2006/ole">
              <mc:AlternateContent xmlns:mc="http://schemas.openxmlformats.org/markup-compatibility/2006">
                <mc:Choice xmlns:v="urn:schemas-microsoft-com:vml" Requires="v">
                  <p:oleObj spid="_x0000_s490534" name="公式" r:id="rId17" imgW="126720" imgH="139680" progId="Equation.3">
                    <p:embed/>
                  </p:oleObj>
                </mc:Choice>
                <mc:Fallback>
                  <p:oleObj name="公式" r:id="rId17" imgW="126720" imgH="139680" progId="Equation.3">
                    <p:embed/>
                    <p:pic>
                      <p:nvPicPr>
                        <p:cNvPr id="0" name=""/>
                        <p:cNvPicPr>
                          <a:picLocks noChangeAspect="1" noChangeArrowheads="1"/>
                        </p:cNvPicPr>
                        <p:nvPr/>
                      </p:nvPicPr>
                      <p:blipFill>
                        <a:blip r:embed="rId18"/>
                        <a:srcRect/>
                        <a:stretch>
                          <a:fillRect/>
                        </a:stretch>
                      </p:blipFill>
                      <p:spPr bwMode="auto">
                        <a:xfrm>
                          <a:off x="3631" y="1452"/>
                          <a:ext cx="398" cy="439"/>
                        </a:xfrm>
                        <a:prstGeom prst="rect">
                          <a:avLst/>
                        </a:prstGeom>
                        <a:noFill/>
                        <a:ln>
                          <a:noFill/>
                        </a:ln>
                        <a:effectLst/>
                        <a:extLst/>
                      </p:spPr>
                    </p:pic>
                  </p:oleObj>
                </mc:Fallback>
              </mc:AlternateContent>
            </a:graphicData>
          </a:graphic>
        </p:graphicFrame>
      </p:grpSp>
      <p:grpSp>
        <p:nvGrpSpPr>
          <p:cNvPr id="72" name="Group 80"/>
          <p:cNvGrpSpPr>
            <a:grpSpLocks/>
          </p:cNvGrpSpPr>
          <p:nvPr/>
        </p:nvGrpSpPr>
        <p:grpSpPr bwMode="auto">
          <a:xfrm>
            <a:off x="8465067" y="3510007"/>
            <a:ext cx="1092200" cy="2782888"/>
            <a:chOff x="3696" y="431"/>
            <a:chExt cx="688" cy="1753"/>
          </a:xfrm>
        </p:grpSpPr>
        <p:sp>
          <p:nvSpPr>
            <p:cNvPr id="73" name="Line 81"/>
            <p:cNvSpPr>
              <a:spLocks noChangeShapeType="1"/>
            </p:cNvSpPr>
            <p:nvPr/>
          </p:nvSpPr>
          <p:spPr bwMode="auto">
            <a:xfrm flipV="1">
              <a:off x="3696" y="804"/>
              <a:ext cx="0" cy="1380"/>
            </a:xfrm>
            <a:prstGeom prst="line">
              <a:avLst/>
            </a:prstGeom>
            <a:noFill/>
            <a:ln w="38100">
              <a:solidFill>
                <a:srgbClr val="9900CC"/>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4" name="Object 1030"/>
            <p:cNvGraphicFramePr>
              <a:graphicFrameLocks noChangeAspect="1"/>
            </p:cNvGraphicFramePr>
            <p:nvPr>
              <p:extLst>
                <p:ext uri="{D42A27DB-BD31-4B8C-83A1-F6EECF244321}">
                  <p14:modId xmlns:p14="http://schemas.microsoft.com/office/powerpoint/2010/main" val="1180844165"/>
                </p:ext>
              </p:extLst>
            </p:nvPr>
          </p:nvGraphicFramePr>
          <p:xfrm>
            <a:off x="3752" y="431"/>
            <a:ext cx="632" cy="644"/>
          </p:xfrm>
          <a:graphic>
            <a:graphicData uri="http://schemas.openxmlformats.org/presentationml/2006/ole">
              <mc:AlternateContent xmlns:mc="http://schemas.openxmlformats.org/markup-compatibility/2006">
                <mc:Choice xmlns:v="urn:schemas-microsoft-com:vml" Requires="v">
                  <p:oleObj spid="_x0000_s490535" name="公式" r:id="rId19" imgW="177480" imgH="215640" progId="Equation.3">
                    <p:embed/>
                  </p:oleObj>
                </mc:Choice>
                <mc:Fallback>
                  <p:oleObj name="公式" r:id="rId19" imgW="177480" imgH="215640" progId="Equation.3">
                    <p:embed/>
                    <p:pic>
                      <p:nvPicPr>
                        <p:cNvPr id="0" name=""/>
                        <p:cNvPicPr>
                          <a:picLocks noChangeAspect="1" noChangeArrowheads="1"/>
                        </p:cNvPicPr>
                        <p:nvPr/>
                      </p:nvPicPr>
                      <p:blipFill>
                        <a:blip r:embed="rId20"/>
                        <a:srcRect/>
                        <a:stretch>
                          <a:fillRect/>
                        </a:stretch>
                      </p:blipFill>
                      <p:spPr bwMode="auto">
                        <a:xfrm>
                          <a:off x="3752" y="431"/>
                          <a:ext cx="632" cy="644"/>
                        </a:xfrm>
                        <a:prstGeom prst="rect">
                          <a:avLst/>
                        </a:prstGeom>
                        <a:noFill/>
                        <a:ln>
                          <a:noFill/>
                        </a:ln>
                        <a:effectLst/>
                        <a:extLst/>
                      </p:spPr>
                    </p:pic>
                  </p:oleObj>
                </mc:Fallback>
              </mc:AlternateContent>
            </a:graphicData>
          </a:graphic>
        </p:graphicFrame>
      </p:grpSp>
      <p:grpSp>
        <p:nvGrpSpPr>
          <p:cNvPr id="75" name="Group 83"/>
          <p:cNvGrpSpPr>
            <a:grpSpLocks/>
          </p:cNvGrpSpPr>
          <p:nvPr/>
        </p:nvGrpSpPr>
        <p:grpSpPr bwMode="auto">
          <a:xfrm>
            <a:off x="8451852" y="4108166"/>
            <a:ext cx="1270001" cy="2208213"/>
            <a:chOff x="3784" y="903"/>
            <a:chExt cx="800" cy="1391"/>
          </a:xfrm>
        </p:grpSpPr>
        <p:sp>
          <p:nvSpPr>
            <p:cNvPr id="76" name="Line 84"/>
            <p:cNvSpPr>
              <a:spLocks noChangeShapeType="1"/>
            </p:cNvSpPr>
            <p:nvPr/>
          </p:nvSpPr>
          <p:spPr bwMode="auto">
            <a:xfrm flipH="1" flipV="1">
              <a:off x="3784" y="903"/>
              <a:ext cx="552" cy="276"/>
            </a:xfrm>
            <a:prstGeom prst="line">
              <a:avLst/>
            </a:prstGeom>
            <a:noFill/>
            <a:ln w="28575">
              <a:solidFill>
                <a:srgbClr val="00B05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77" name="Group 85"/>
            <p:cNvGrpSpPr>
              <a:grpSpLocks/>
            </p:cNvGrpSpPr>
            <p:nvPr/>
          </p:nvGrpSpPr>
          <p:grpSpPr bwMode="auto">
            <a:xfrm>
              <a:off x="3804" y="1202"/>
              <a:ext cx="780" cy="1092"/>
              <a:chOff x="3804" y="1202"/>
              <a:chExt cx="780" cy="1092"/>
            </a:xfrm>
          </p:grpSpPr>
          <p:sp>
            <p:nvSpPr>
              <p:cNvPr id="78" name="Line 86"/>
              <p:cNvSpPr>
                <a:spLocks noChangeShapeType="1"/>
              </p:cNvSpPr>
              <p:nvPr/>
            </p:nvSpPr>
            <p:spPr bwMode="auto">
              <a:xfrm flipV="1">
                <a:off x="3804" y="1202"/>
                <a:ext cx="552" cy="1092"/>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9" name="Object 1029"/>
              <p:cNvGraphicFramePr>
                <a:graphicFrameLocks noChangeAspect="1"/>
              </p:cNvGraphicFramePr>
              <p:nvPr>
                <p:extLst>
                  <p:ext uri="{D42A27DB-BD31-4B8C-83A1-F6EECF244321}">
                    <p14:modId xmlns:p14="http://schemas.microsoft.com/office/powerpoint/2010/main" val="1130635631"/>
                  </p:ext>
                </p:extLst>
              </p:nvPr>
            </p:nvGraphicFramePr>
            <p:xfrm>
              <a:off x="4135" y="1542"/>
              <a:ext cx="449" cy="505"/>
            </p:xfrm>
            <a:graphic>
              <a:graphicData uri="http://schemas.openxmlformats.org/presentationml/2006/ole">
                <mc:AlternateContent xmlns:mc="http://schemas.openxmlformats.org/markup-compatibility/2006">
                  <mc:Choice xmlns:v="urn:schemas-microsoft-com:vml" Requires="v">
                    <p:oleObj spid="_x0000_s490536" name="公式" r:id="rId21" imgW="95289" imgH="123900" progId="Equation.3">
                      <p:embed/>
                    </p:oleObj>
                  </mc:Choice>
                  <mc:Fallback>
                    <p:oleObj name="公式" r:id="rId21" imgW="95289" imgH="1239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35" y="1542"/>
                            <a:ext cx="449" cy="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80" name="Object 1024"/>
          <p:cNvGraphicFramePr>
            <a:graphicFrameLocks noChangeAspect="1"/>
          </p:cNvGraphicFramePr>
          <p:nvPr>
            <p:extLst>
              <p:ext uri="{D42A27DB-BD31-4B8C-83A1-F6EECF244321}">
                <p14:modId xmlns:p14="http://schemas.microsoft.com/office/powerpoint/2010/main" val="750299924"/>
              </p:ext>
            </p:extLst>
          </p:nvPr>
        </p:nvGraphicFramePr>
        <p:xfrm>
          <a:off x="8553967" y="5821369"/>
          <a:ext cx="2103438" cy="862012"/>
        </p:xfrm>
        <a:graphic>
          <a:graphicData uri="http://schemas.openxmlformats.org/presentationml/2006/ole">
            <mc:AlternateContent xmlns:mc="http://schemas.openxmlformats.org/markup-compatibility/2006">
              <mc:Choice xmlns:v="urn:schemas-microsoft-com:vml" Requires="v">
                <p:oleObj spid="_x0000_s490537" name="公式" r:id="rId23" imgW="552569" imgH="123900" progId="Equation.3">
                  <p:embed/>
                </p:oleObj>
              </mc:Choice>
              <mc:Fallback>
                <p:oleObj name="公式" r:id="rId23" imgW="552569" imgH="1239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553967" y="5821369"/>
                        <a:ext cx="2103438" cy="862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97"/>
          <p:cNvGraphicFramePr>
            <a:graphicFrameLocks noChangeAspect="1"/>
          </p:cNvGraphicFramePr>
          <p:nvPr>
            <p:extLst>
              <p:ext uri="{D42A27DB-BD31-4B8C-83A1-F6EECF244321}">
                <p14:modId xmlns:p14="http://schemas.microsoft.com/office/powerpoint/2010/main" val="3553175284"/>
              </p:ext>
            </p:extLst>
          </p:nvPr>
        </p:nvGraphicFramePr>
        <p:xfrm>
          <a:off x="6404781" y="6165558"/>
          <a:ext cx="1629165" cy="692443"/>
        </p:xfrm>
        <a:graphic>
          <a:graphicData uri="http://schemas.openxmlformats.org/presentationml/2006/ole">
            <mc:AlternateContent xmlns:mc="http://schemas.openxmlformats.org/markup-compatibility/2006">
              <mc:Choice xmlns:v="urn:schemas-microsoft-com:vml" Requires="v">
                <p:oleObj spid="_x0000_s490538" name="Equation" r:id="rId25" imgW="507780" imgH="215806" progId="Equation.3">
                  <p:embed/>
                </p:oleObj>
              </mc:Choice>
              <mc:Fallback>
                <p:oleObj name="Equation" r:id="rId25" imgW="507780" imgH="215806"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04781" y="6165558"/>
                        <a:ext cx="1629165" cy="692443"/>
                      </a:xfrm>
                      <a:prstGeom prst="rect">
                        <a:avLst/>
                      </a:prstGeom>
                      <a:noFill/>
                      <a:ln>
                        <a:noFill/>
                      </a:ln>
                      <a:effectLst/>
                      <a:extLst/>
                    </p:spPr>
                  </p:pic>
                </p:oleObj>
              </mc:Fallback>
            </mc:AlternateContent>
          </a:graphicData>
        </a:graphic>
      </p:graphicFrame>
      <p:graphicFrame>
        <p:nvGraphicFramePr>
          <p:cNvPr id="82" name="Object 103"/>
          <p:cNvGraphicFramePr>
            <a:graphicFrameLocks noChangeAspect="1"/>
          </p:cNvGraphicFramePr>
          <p:nvPr>
            <p:extLst>
              <p:ext uri="{D42A27DB-BD31-4B8C-83A1-F6EECF244321}">
                <p14:modId xmlns:p14="http://schemas.microsoft.com/office/powerpoint/2010/main" val="685104317"/>
              </p:ext>
            </p:extLst>
          </p:nvPr>
        </p:nvGraphicFramePr>
        <p:xfrm>
          <a:off x="9627603" y="4233523"/>
          <a:ext cx="511175" cy="668337"/>
        </p:xfrm>
        <a:graphic>
          <a:graphicData uri="http://schemas.openxmlformats.org/presentationml/2006/ole">
            <mc:AlternateContent xmlns:mc="http://schemas.openxmlformats.org/markup-compatibility/2006">
              <mc:Choice xmlns:v="urn:schemas-microsoft-com:vml" Requires="v">
                <p:oleObj spid="_x0000_s490539" name="Equation" r:id="rId27" imgW="164885" imgH="215619" progId="Equation.3">
                  <p:embed/>
                </p:oleObj>
              </mc:Choice>
              <mc:Fallback>
                <p:oleObj name="Equation" r:id="rId27" imgW="164885" imgH="21561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27603" y="4233523"/>
                        <a:ext cx="511175"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 name="Object 104"/>
          <p:cNvGraphicFramePr>
            <a:graphicFrameLocks noChangeAspect="1"/>
          </p:cNvGraphicFramePr>
          <p:nvPr>
            <p:extLst>
              <p:ext uri="{D42A27DB-BD31-4B8C-83A1-F6EECF244321}">
                <p14:modId xmlns:p14="http://schemas.microsoft.com/office/powerpoint/2010/main" val="2759405010"/>
              </p:ext>
            </p:extLst>
          </p:nvPr>
        </p:nvGraphicFramePr>
        <p:xfrm>
          <a:off x="7728953" y="3865223"/>
          <a:ext cx="504825" cy="714375"/>
        </p:xfrm>
        <a:graphic>
          <a:graphicData uri="http://schemas.openxmlformats.org/presentationml/2006/ole">
            <mc:AlternateContent xmlns:mc="http://schemas.openxmlformats.org/markup-compatibility/2006">
              <mc:Choice xmlns:v="urn:schemas-microsoft-com:vml" Requires="v">
                <p:oleObj spid="_x0000_s490540" name="Equation" r:id="rId29" imgW="152268" imgH="215713" progId="Equation.3">
                  <p:embed/>
                </p:oleObj>
              </mc:Choice>
              <mc:Fallback>
                <p:oleObj name="Equation" r:id="rId29" imgW="152268" imgH="215713"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728953" y="3865223"/>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 name="Line 19"/>
          <p:cNvSpPr>
            <a:spLocks noChangeShapeType="1"/>
          </p:cNvSpPr>
          <p:nvPr/>
        </p:nvSpPr>
        <p:spPr bwMode="auto">
          <a:xfrm>
            <a:off x="7791962" y="5731992"/>
            <a:ext cx="344487" cy="6254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85" name="Line 19"/>
          <p:cNvSpPr>
            <a:spLocks noChangeShapeType="1"/>
          </p:cNvSpPr>
          <p:nvPr/>
        </p:nvSpPr>
        <p:spPr bwMode="auto">
          <a:xfrm flipV="1">
            <a:off x="7847990" y="5757751"/>
            <a:ext cx="2667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aphicFrame>
        <p:nvGraphicFramePr>
          <p:cNvPr id="86" name="对象 85"/>
          <p:cNvGraphicFramePr>
            <a:graphicFrameLocks noChangeAspect="1"/>
          </p:cNvGraphicFramePr>
          <p:nvPr>
            <p:extLst>
              <p:ext uri="{D42A27DB-BD31-4B8C-83A1-F6EECF244321}">
                <p14:modId xmlns:p14="http://schemas.microsoft.com/office/powerpoint/2010/main" val="4077331028"/>
              </p:ext>
            </p:extLst>
          </p:nvPr>
        </p:nvGraphicFramePr>
        <p:xfrm>
          <a:off x="2092208" y="5221741"/>
          <a:ext cx="4508500" cy="1246188"/>
        </p:xfrm>
        <a:graphic>
          <a:graphicData uri="http://schemas.openxmlformats.org/presentationml/2006/ole">
            <mc:AlternateContent xmlns:mc="http://schemas.openxmlformats.org/markup-compatibility/2006">
              <mc:Choice xmlns:v="urn:schemas-microsoft-com:vml" Requires="v">
                <p:oleObj spid="_x0000_s490541" name="公式" r:id="rId31" imgW="825480" imgH="228600" progId="Equation.3">
                  <p:embed/>
                </p:oleObj>
              </mc:Choice>
              <mc:Fallback>
                <p:oleObj name="公式" r:id="rId31" imgW="825480" imgH="228600" progId="Equation.3">
                  <p:embed/>
                  <p:pic>
                    <p:nvPicPr>
                      <p:cNvPr id="0" name=""/>
                      <p:cNvPicPr>
                        <a:picLocks noChangeAspect="1" noChangeArrowheads="1"/>
                      </p:cNvPicPr>
                      <p:nvPr/>
                    </p:nvPicPr>
                    <p:blipFill>
                      <a:blip r:embed="rId32"/>
                      <a:srcRect/>
                      <a:stretch>
                        <a:fillRect/>
                      </a:stretch>
                    </p:blipFill>
                    <p:spPr bwMode="auto">
                      <a:xfrm>
                        <a:off x="2092208" y="5221741"/>
                        <a:ext cx="4508500"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5173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anim calcmode="lin" valueType="num">
                                      <p:cBhvr>
                                        <p:cTn id="24" dur="1000" fill="hold"/>
                                        <p:tgtEl>
                                          <p:spTgt spid="29"/>
                                        </p:tgtEl>
                                        <p:attrNameLst>
                                          <p:attrName>ppt_x</p:attrName>
                                        </p:attrNameLst>
                                      </p:cBhvr>
                                      <p:tavLst>
                                        <p:tav tm="0">
                                          <p:val>
                                            <p:strVal val="#ppt_x"/>
                                          </p:val>
                                        </p:tav>
                                        <p:tav tm="100000">
                                          <p:val>
                                            <p:strVal val="#ppt_x"/>
                                          </p:val>
                                        </p:tav>
                                      </p:tavLst>
                                    </p:anim>
                                    <p:anim calcmode="lin" valueType="num">
                                      <p:cBhvr>
                                        <p:cTn id="2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1000"/>
                                        <p:tgtEl>
                                          <p:spTgt spid="32"/>
                                        </p:tgtEl>
                                      </p:cBhvr>
                                    </p:animEffect>
                                    <p:anim calcmode="lin" valueType="num">
                                      <p:cBhvr>
                                        <p:cTn id="62" dur="1000" fill="hold"/>
                                        <p:tgtEl>
                                          <p:spTgt spid="32"/>
                                        </p:tgtEl>
                                        <p:attrNameLst>
                                          <p:attrName>ppt_x</p:attrName>
                                        </p:attrNameLst>
                                      </p:cBhvr>
                                      <p:tavLst>
                                        <p:tav tm="0">
                                          <p:val>
                                            <p:strVal val="#ppt_x"/>
                                          </p:val>
                                        </p:tav>
                                        <p:tav tm="100000">
                                          <p:val>
                                            <p:strVal val="#ppt_x"/>
                                          </p:val>
                                        </p:tav>
                                      </p:tavLst>
                                    </p:anim>
                                    <p:anim calcmode="lin" valueType="num">
                                      <p:cBhvr>
                                        <p:cTn id="6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additive="base">
                                        <p:cTn id="68" dur="500" fill="hold"/>
                                        <p:tgtEl>
                                          <p:spTgt spid="9"/>
                                        </p:tgtEl>
                                        <p:attrNameLst>
                                          <p:attrName>ppt_x</p:attrName>
                                        </p:attrNameLst>
                                      </p:cBhvr>
                                      <p:tavLst>
                                        <p:tav tm="0">
                                          <p:val>
                                            <p:strVal val="#ppt_x"/>
                                          </p:val>
                                        </p:tav>
                                        <p:tav tm="100000">
                                          <p:val>
                                            <p:strVal val="#ppt_x"/>
                                          </p:val>
                                        </p:tav>
                                      </p:tavLst>
                                    </p:anim>
                                    <p:anim calcmode="lin" valueType="num">
                                      <p:cBhvr additive="base">
                                        <p:cTn id="6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1000"/>
                                        <p:tgtEl>
                                          <p:spTgt spid="28"/>
                                        </p:tgtEl>
                                      </p:cBhvr>
                                    </p:animEffect>
                                    <p:anim calcmode="lin" valueType="num">
                                      <p:cBhvr>
                                        <p:cTn id="75" dur="1000" fill="hold"/>
                                        <p:tgtEl>
                                          <p:spTgt spid="28"/>
                                        </p:tgtEl>
                                        <p:attrNameLst>
                                          <p:attrName>ppt_x</p:attrName>
                                        </p:attrNameLst>
                                      </p:cBhvr>
                                      <p:tavLst>
                                        <p:tav tm="0">
                                          <p:val>
                                            <p:strVal val="#ppt_x"/>
                                          </p:val>
                                        </p:tav>
                                        <p:tav tm="100000">
                                          <p:val>
                                            <p:strVal val="#ppt_x"/>
                                          </p:val>
                                        </p:tav>
                                      </p:tavLst>
                                    </p:anim>
                                    <p:anim calcmode="lin" valueType="num">
                                      <p:cBhvr>
                                        <p:cTn id="7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2"/>
                                        </p:tgtEl>
                                        <p:attrNameLst>
                                          <p:attrName>style.visibility</p:attrName>
                                        </p:attrNameLst>
                                      </p:cBhvr>
                                      <p:to>
                                        <p:strVal val="visible"/>
                                      </p:to>
                                    </p:set>
                                    <p:anim calcmode="lin" valueType="num">
                                      <p:cBhvr additive="base">
                                        <p:cTn id="81" dur="500" fill="hold"/>
                                        <p:tgtEl>
                                          <p:spTgt spid="22"/>
                                        </p:tgtEl>
                                        <p:attrNameLst>
                                          <p:attrName>ppt_x</p:attrName>
                                        </p:attrNameLst>
                                      </p:cBhvr>
                                      <p:tavLst>
                                        <p:tav tm="0">
                                          <p:val>
                                            <p:strVal val="#ppt_x"/>
                                          </p:val>
                                        </p:tav>
                                        <p:tav tm="100000">
                                          <p:val>
                                            <p:strVal val="#ppt_x"/>
                                          </p:val>
                                        </p:tav>
                                      </p:tavLst>
                                    </p:anim>
                                    <p:anim calcmode="lin" valueType="num">
                                      <p:cBhvr additive="base">
                                        <p:cTn id="8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1000"/>
                                        <p:tgtEl>
                                          <p:spTgt spid="30"/>
                                        </p:tgtEl>
                                      </p:cBhvr>
                                    </p:animEffect>
                                    <p:anim calcmode="lin" valueType="num">
                                      <p:cBhvr>
                                        <p:cTn id="88" dur="1000" fill="hold"/>
                                        <p:tgtEl>
                                          <p:spTgt spid="30"/>
                                        </p:tgtEl>
                                        <p:attrNameLst>
                                          <p:attrName>ppt_x</p:attrName>
                                        </p:attrNameLst>
                                      </p:cBhvr>
                                      <p:tavLst>
                                        <p:tav tm="0">
                                          <p:val>
                                            <p:strVal val="#ppt_x"/>
                                          </p:val>
                                        </p:tav>
                                        <p:tav tm="100000">
                                          <p:val>
                                            <p:strVal val="#ppt_x"/>
                                          </p:val>
                                        </p:tav>
                                      </p:tavLst>
                                    </p:anim>
                                    <p:anim calcmode="lin" valueType="num">
                                      <p:cBhvr>
                                        <p:cTn id="8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5" presetClass="entr" presetSubtype="0" fill="hold" grpId="0" nodeType="click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fade">
                                      <p:cBhvr>
                                        <p:cTn id="94" dur="2000"/>
                                        <p:tgtEl>
                                          <p:spTgt spid="7"/>
                                        </p:tgtEl>
                                      </p:cBhvr>
                                    </p:animEffect>
                                    <p:anim calcmode="lin" valueType="num">
                                      <p:cBhvr>
                                        <p:cTn id="95" dur="2000" fill="hold"/>
                                        <p:tgtEl>
                                          <p:spTgt spid="7"/>
                                        </p:tgtEl>
                                        <p:attrNameLst>
                                          <p:attrName>ppt_w</p:attrName>
                                        </p:attrNameLst>
                                      </p:cBhvr>
                                      <p:tavLst>
                                        <p:tav tm="0" fmla="#ppt_w*sin(2.5*pi*$)">
                                          <p:val>
                                            <p:fltVal val="0"/>
                                          </p:val>
                                        </p:tav>
                                        <p:tav tm="100000">
                                          <p:val>
                                            <p:fltVal val="1"/>
                                          </p:val>
                                        </p:tav>
                                      </p:tavLst>
                                    </p:anim>
                                    <p:anim calcmode="lin" valueType="num">
                                      <p:cBhvr>
                                        <p:cTn id="9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8"/>
                                        </p:tgtEl>
                                        <p:attrNameLst>
                                          <p:attrName>style.visibility</p:attrName>
                                        </p:attrNameLst>
                                      </p:cBhvr>
                                      <p:to>
                                        <p:strVal val="visible"/>
                                      </p:to>
                                    </p:set>
                                    <p:anim calcmode="lin" valueType="num">
                                      <p:cBhvr additive="base">
                                        <p:cTn id="101" dur="500" fill="hold"/>
                                        <p:tgtEl>
                                          <p:spTgt spid="8"/>
                                        </p:tgtEl>
                                        <p:attrNameLst>
                                          <p:attrName>ppt_x</p:attrName>
                                        </p:attrNameLst>
                                      </p:cBhvr>
                                      <p:tavLst>
                                        <p:tav tm="0">
                                          <p:val>
                                            <p:strVal val="#ppt_x"/>
                                          </p:val>
                                        </p:tav>
                                        <p:tav tm="100000">
                                          <p:val>
                                            <p:strVal val="#ppt_x"/>
                                          </p:val>
                                        </p:tav>
                                      </p:tavLst>
                                    </p:anim>
                                    <p:anim calcmode="lin" valueType="num">
                                      <p:cBhvr additive="base">
                                        <p:cTn id="10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wipe(left)">
                                      <p:cBhvr>
                                        <p:cTn id="107" dur="500"/>
                                        <p:tgtEl>
                                          <p:spTgt spid="35"/>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58"/>
                                        </p:tgtEl>
                                        <p:attrNameLst>
                                          <p:attrName>style.visibility</p:attrName>
                                        </p:attrNameLst>
                                      </p:cBhvr>
                                      <p:to>
                                        <p:strVal val="visible"/>
                                      </p:to>
                                    </p:set>
                                    <p:anim calcmode="lin" valueType="num">
                                      <p:cBhvr additive="base">
                                        <p:cTn id="112" dur="500" fill="hold"/>
                                        <p:tgtEl>
                                          <p:spTgt spid="58"/>
                                        </p:tgtEl>
                                        <p:attrNameLst>
                                          <p:attrName>ppt_x</p:attrName>
                                        </p:attrNameLst>
                                      </p:cBhvr>
                                      <p:tavLst>
                                        <p:tav tm="0">
                                          <p:val>
                                            <p:strVal val="#ppt_x"/>
                                          </p:val>
                                        </p:tav>
                                        <p:tav tm="100000">
                                          <p:val>
                                            <p:strVal val="#ppt_x"/>
                                          </p:val>
                                        </p:tav>
                                      </p:tavLst>
                                    </p:anim>
                                    <p:anim calcmode="lin" valueType="num">
                                      <p:cBhvr additive="base">
                                        <p:cTn id="11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nodeType="clickEffect">
                                  <p:stCondLst>
                                    <p:cond delay="0"/>
                                  </p:stCondLst>
                                  <p:childTnLst>
                                    <p:set>
                                      <p:cBhvr>
                                        <p:cTn id="117" dur="1" fill="hold">
                                          <p:stCondLst>
                                            <p:cond delay="0"/>
                                          </p:stCondLst>
                                        </p:cTn>
                                        <p:tgtEl>
                                          <p:spTgt spid="63"/>
                                        </p:tgtEl>
                                        <p:attrNameLst>
                                          <p:attrName>style.visibility</p:attrName>
                                        </p:attrNameLst>
                                      </p:cBhvr>
                                      <p:to>
                                        <p:strVal val="visible"/>
                                      </p:to>
                                    </p:set>
                                    <p:animEffect transition="in" filter="fade">
                                      <p:cBhvr>
                                        <p:cTn id="118" dur="1000"/>
                                        <p:tgtEl>
                                          <p:spTgt spid="63"/>
                                        </p:tgtEl>
                                      </p:cBhvr>
                                    </p:animEffect>
                                    <p:anim calcmode="lin" valueType="num">
                                      <p:cBhvr>
                                        <p:cTn id="119" dur="1000" fill="hold"/>
                                        <p:tgtEl>
                                          <p:spTgt spid="63"/>
                                        </p:tgtEl>
                                        <p:attrNameLst>
                                          <p:attrName>ppt_x</p:attrName>
                                        </p:attrNameLst>
                                      </p:cBhvr>
                                      <p:tavLst>
                                        <p:tav tm="0">
                                          <p:val>
                                            <p:strVal val="#ppt_x"/>
                                          </p:val>
                                        </p:tav>
                                        <p:tav tm="100000">
                                          <p:val>
                                            <p:strVal val="#ppt_x"/>
                                          </p:val>
                                        </p:tav>
                                      </p:tavLst>
                                    </p:anim>
                                    <p:anim calcmode="lin" valueType="num">
                                      <p:cBhvr>
                                        <p:cTn id="12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16" presetClass="entr" presetSubtype="21" fill="hold" grpId="0" nodeType="clickEffect">
                                  <p:stCondLst>
                                    <p:cond delay="0"/>
                                  </p:stCondLst>
                                  <p:childTnLst>
                                    <p:set>
                                      <p:cBhvr>
                                        <p:cTn id="124" dur="1" fill="hold">
                                          <p:stCondLst>
                                            <p:cond delay="0"/>
                                          </p:stCondLst>
                                        </p:cTn>
                                        <p:tgtEl>
                                          <p:spTgt spid="64"/>
                                        </p:tgtEl>
                                        <p:attrNameLst>
                                          <p:attrName>style.visibility</p:attrName>
                                        </p:attrNameLst>
                                      </p:cBhvr>
                                      <p:to>
                                        <p:strVal val="visible"/>
                                      </p:to>
                                    </p:set>
                                    <p:animEffect transition="in" filter="barn(inVertical)">
                                      <p:cBhvr>
                                        <p:cTn id="125" dur="500"/>
                                        <p:tgtEl>
                                          <p:spTgt spid="64"/>
                                        </p:tgtEl>
                                      </p:cBhvr>
                                    </p:animEffect>
                                  </p:childTnLst>
                                </p:cTn>
                              </p:par>
                            </p:childTnLst>
                          </p:cTn>
                        </p:par>
                      </p:childTnLst>
                    </p:cTn>
                  </p:par>
                  <p:par>
                    <p:cTn id="126" fill="hold">
                      <p:stCondLst>
                        <p:cond delay="indefinite"/>
                      </p:stCondLst>
                      <p:childTnLst>
                        <p:par>
                          <p:cTn id="127" fill="hold">
                            <p:stCondLst>
                              <p:cond delay="0"/>
                            </p:stCondLst>
                            <p:childTnLst>
                              <p:par>
                                <p:cTn id="128" presetID="31" presetClass="entr" presetSubtype="0" fill="hold" nodeType="clickEffect">
                                  <p:stCondLst>
                                    <p:cond delay="0"/>
                                  </p:stCondLst>
                                  <p:childTnLst>
                                    <p:set>
                                      <p:cBhvr>
                                        <p:cTn id="129" dur="1" fill="hold">
                                          <p:stCondLst>
                                            <p:cond delay="0"/>
                                          </p:stCondLst>
                                        </p:cTn>
                                        <p:tgtEl>
                                          <p:spTgt spid="65"/>
                                        </p:tgtEl>
                                        <p:attrNameLst>
                                          <p:attrName>style.visibility</p:attrName>
                                        </p:attrNameLst>
                                      </p:cBhvr>
                                      <p:to>
                                        <p:strVal val="visible"/>
                                      </p:to>
                                    </p:set>
                                    <p:anim calcmode="lin" valueType="num">
                                      <p:cBhvr>
                                        <p:cTn id="130" dur="1000" fill="hold"/>
                                        <p:tgtEl>
                                          <p:spTgt spid="65"/>
                                        </p:tgtEl>
                                        <p:attrNameLst>
                                          <p:attrName>ppt_w</p:attrName>
                                        </p:attrNameLst>
                                      </p:cBhvr>
                                      <p:tavLst>
                                        <p:tav tm="0">
                                          <p:val>
                                            <p:fltVal val="0"/>
                                          </p:val>
                                        </p:tav>
                                        <p:tav tm="100000">
                                          <p:val>
                                            <p:strVal val="#ppt_w"/>
                                          </p:val>
                                        </p:tav>
                                      </p:tavLst>
                                    </p:anim>
                                    <p:anim calcmode="lin" valueType="num">
                                      <p:cBhvr>
                                        <p:cTn id="131" dur="1000" fill="hold"/>
                                        <p:tgtEl>
                                          <p:spTgt spid="65"/>
                                        </p:tgtEl>
                                        <p:attrNameLst>
                                          <p:attrName>ppt_h</p:attrName>
                                        </p:attrNameLst>
                                      </p:cBhvr>
                                      <p:tavLst>
                                        <p:tav tm="0">
                                          <p:val>
                                            <p:fltVal val="0"/>
                                          </p:val>
                                        </p:tav>
                                        <p:tav tm="100000">
                                          <p:val>
                                            <p:strVal val="#ppt_h"/>
                                          </p:val>
                                        </p:tav>
                                      </p:tavLst>
                                    </p:anim>
                                    <p:anim calcmode="lin" valueType="num">
                                      <p:cBhvr>
                                        <p:cTn id="132" dur="1000" fill="hold"/>
                                        <p:tgtEl>
                                          <p:spTgt spid="65"/>
                                        </p:tgtEl>
                                        <p:attrNameLst>
                                          <p:attrName>style.rotation</p:attrName>
                                        </p:attrNameLst>
                                      </p:cBhvr>
                                      <p:tavLst>
                                        <p:tav tm="0">
                                          <p:val>
                                            <p:fltVal val="90"/>
                                          </p:val>
                                        </p:tav>
                                        <p:tav tm="100000">
                                          <p:val>
                                            <p:fltVal val="0"/>
                                          </p:val>
                                        </p:tav>
                                      </p:tavLst>
                                    </p:anim>
                                    <p:animEffect transition="in" filter="fade">
                                      <p:cBhvr>
                                        <p:cTn id="133" dur="1000"/>
                                        <p:tgtEl>
                                          <p:spTgt spid="65"/>
                                        </p:tgtEl>
                                      </p:cBhvr>
                                    </p:animEffect>
                                  </p:childTnLst>
                                </p:cTn>
                              </p:par>
                            </p:childTnLst>
                          </p:cTn>
                        </p:par>
                      </p:childTnLst>
                    </p:cTn>
                  </p:par>
                  <p:par>
                    <p:cTn id="134" fill="hold">
                      <p:stCondLst>
                        <p:cond delay="indefinite"/>
                      </p:stCondLst>
                      <p:childTnLst>
                        <p:par>
                          <p:cTn id="135" fill="hold">
                            <p:stCondLst>
                              <p:cond delay="0"/>
                            </p:stCondLst>
                            <p:childTnLst>
                              <p:par>
                                <p:cTn id="136" presetID="6" presetClass="entr" presetSubtype="16" fill="hold" nodeType="clickEffect">
                                  <p:stCondLst>
                                    <p:cond delay="0"/>
                                  </p:stCondLst>
                                  <p:childTnLst>
                                    <p:set>
                                      <p:cBhvr>
                                        <p:cTn id="137" dur="1" fill="hold">
                                          <p:stCondLst>
                                            <p:cond delay="0"/>
                                          </p:stCondLst>
                                        </p:cTn>
                                        <p:tgtEl>
                                          <p:spTgt spid="72"/>
                                        </p:tgtEl>
                                        <p:attrNameLst>
                                          <p:attrName>style.visibility</p:attrName>
                                        </p:attrNameLst>
                                      </p:cBhvr>
                                      <p:to>
                                        <p:strVal val="visible"/>
                                      </p:to>
                                    </p:set>
                                    <p:animEffect transition="in" filter="circle(in)">
                                      <p:cBhvr>
                                        <p:cTn id="138" dur="2000"/>
                                        <p:tgtEl>
                                          <p:spTgt spid="72"/>
                                        </p:tgtEl>
                                      </p:cBhvr>
                                    </p:animEffect>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nodeType="clickEffect">
                                  <p:stCondLst>
                                    <p:cond delay="0"/>
                                  </p:stCondLst>
                                  <p:childTnLst>
                                    <p:set>
                                      <p:cBhvr>
                                        <p:cTn id="142" dur="1" fill="hold">
                                          <p:stCondLst>
                                            <p:cond delay="0"/>
                                          </p:stCondLst>
                                        </p:cTn>
                                        <p:tgtEl>
                                          <p:spTgt spid="83"/>
                                        </p:tgtEl>
                                        <p:attrNameLst>
                                          <p:attrName>style.visibility</p:attrName>
                                        </p:attrNameLst>
                                      </p:cBhvr>
                                      <p:to>
                                        <p:strVal val="visible"/>
                                      </p:to>
                                    </p:set>
                                    <p:anim calcmode="lin" valueType="num">
                                      <p:cBhvr additive="base">
                                        <p:cTn id="143" dur="500" fill="hold"/>
                                        <p:tgtEl>
                                          <p:spTgt spid="83"/>
                                        </p:tgtEl>
                                        <p:attrNameLst>
                                          <p:attrName>ppt_x</p:attrName>
                                        </p:attrNameLst>
                                      </p:cBhvr>
                                      <p:tavLst>
                                        <p:tav tm="0">
                                          <p:val>
                                            <p:strVal val="#ppt_x"/>
                                          </p:val>
                                        </p:tav>
                                        <p:tav tm="100000">
                                          <p:val>
                                            <p:strVal val="#ppt_x"/>
                                          </p:val>
                                        </p:tav>
                                      </p:tavLst>
                                    </p:anim>
                                    <p:anim calcmode="lin" valueType="num">
                                      <p:cBhvr additive="base">
                                        <p:cTn id="14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16" presetClass="entr" presetSubtype="21" fill="hold" nodeType="clickEffect">
                                  <p:stCondLst>
                                    <p:cond delay="0"/>
                                  </p:stCondLst>
                                  <p:childTnLst>
                                    <p:set>
                                      <p:cBhvr>
                                        <p:cTn id="148" dur="1" fill="hold">
                                          <p:stCondLst>
                                            <p:cond delay="0"/>
                                          </p:stCondLst>
                                        </p:cTn>
                                        <p:tgtEl>
                                          <p:spTgt spid="75"/>
                                        </p:tgtEl>
                                        <p:attrNameLst>
                                          <p:attrName>style.visibility</p:attrName>
                                        </p:attrNameLst>
                                      </p:cBhvr>
                                      <p:to>
                                        <p:strVal val="visible"/>
                                      </p:to>
                                    </p:set>
                                    <p:animEffect transition="in" filter="barn(inVertical)">
                                      <p:cBhvr>
                                        <p:cTn id="149" dur="500"/>
                                        <p:tgtEl>
                                          <p:spTgt spid="75"/>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nodeType="clickEffect">
                                  <p:stCondLst>
                                    <p:cond delay="0"/>
                                  </p:stCondLst>
                                  <p:childTnLst>
                                    <p:set>
                                      <p:cBhvr>
                                        <p:cTn id="153" dur="1" fill="hold">
                                          <p:stCondLst>
                                            <p:cond delay="0"/>
                                          </p:stCondLst>
                                        </p:cTn>
                                        <p:tgtEl>
                                          <p:spTgt spid="82"/>
                                        </p:tgtEl>
                                        <p:attrNameLst>
                                          <p:attrName>style.visibility</p:attrName>
                                        </p:attrNameLst>
                                      </p:cBhvr>
                                      <p:to>
                                        <p:strVal val="visible"/>
                                      </p:to>
                                    </p:set>
                                    <p:animEffect transition="in" filter="wipe(down)">
                                      <p:cBhvr>
                                        <p:cTn id="154" dur="500"/>
                                        <p:tgtEl>
                                          <p:spTgt spid="82"/>
                                        </p:tgtEl>
                                      </p:cBhvr>
                                    </p:animEffect>
                                  </p:childTnLst>
                                </p:cTn>
                              </p:par>
                            </p:childTnLst>
                          </p:cTn>
                        </p:par>
                      </p:childTnLst>
                    </p:cTn>
                  </p:par>
                  <p:par>
                    <p:cTn id="155" fill="hold">
                      <p:stCondLst>
                        <p:cond delay="indefinite"/>
                      </p:stCondLst>
                      <p:childTnLst>
                        <p:par>
                          <p:cTn id="156" fill="hold">
                            <p:stCondLst>
                              <p:cond delay="0"/>
                            </p:stCondLst>
                            <p:childTnLst>
                              <p:par>
                                <p:cTn id="157" presetID="16" presetClass="entr" presetSubtype="21" fill="hold" nodeType="click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barn(inVertical)">
                                      <p:cBhvr>
                                        <p:cTn id="159" dur="500"/>
                                        <p:tgtEl>
                                          <p:spTgt spid="66"/>
                                        </p:tgtEl>
                                      </p:cBhvr>
                                    </p:animEffect>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nodeType="clickEffect">
                                  <p:stCondLst>
                                    <p:cond delay="0"/>
                                  </p:stCondLst>
                                  <p:childTnLst>
                                    <p:set>
                                      <p:cBhvr>
                                        <p:cTn id="163" dur="1" fill="hold">
                                          <p:stCondLst>
                                            <p:cond delay="0"/>
                                          </p:stCondLst>
                                        </p:cTn>
                                        <p:tgtEl>
                                          <p:spTgt spid="69"/>
                                        </p:tgtEl>
                                        <p:attrNameLst>
                                          <p:attrName>style.visibility</p:attrName>
                                        </p:attrNameLst>
                                      </p:cBhvr>
                                      <p:to>
                                        <p:strVal val="visible"/>
                                      </p:to>
                                    </p:set>
                                    <p:animEffect transition="in" filter="fade">
                                      <p:cBhvr>
                                        <p:cTn id="164" dur="1000"/>
                                        <p:tgtEl>
                                          <p:spTgt spid="69"/>
                                        </p:tgtEl>
                                      </p:cBhvr>
                                    </p:animEffect>
                                    <p:anim calcmode="lin" valueType="num">
                                      <p:cBhvr>
                                        <p:cTn id="165" dur="1000" fill="hold"/>
                                        <p:tgtEl>
                                          <p:spTgt spid="69"/>
                                        </p:tgtEl>
                                        <p:attrNameLst>
                                          <p:attrName>ppt_x</p:attrName>
                                        </p:attrNameLst>
                                      </p:cBhvr>
                                      <p:tavLst>
                                        <p:tav tm="0">
                                          <p:val>
                                            <p:strVal val="#ppt_x"/>
                                          </p:val>
                                        </p:tav>
                                        <p:tav tm="100000">
                                          <p:val>
                                            <p:strVal val="#ppt_x"/>
                                          </p:val>
                                        </p:tav>
                                      </p:tavLst>
                                    </p:anim>
                                    <p:anim calcmode="lin" valueType="num">
                                      <p:cBhvr>
                                        <p:cTn id="16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6" presetClass="entr" presetSubtype="16" fill="hold" nodeType="clickEffect">
                                  <p:stCondLst>
                                    <p:cond delay="0"/>
                                  </p:stCondLst>
                                  <p:childTnLst>
                                    <p:set>
                                      <p:cBhvr>
                                        <p:cTn id="170" dur="1" fill="hold">
                                          <p:stCondLst>
                                            <p:cond delay="0"/>
                                          </p:stCondLst>
                                        </p:cTn>
                                        <p:tgtEl>
                                          <p:spTgt spid="80"/>
                                        </p:tgtEl>
                                        <p:attrNameLst>
                                          <p:attrName>style.visibility</p:attrName>
                                        </p:attrNameLst>
                                      </p:cBhvr>
                                      <p:to>
                                        <p:strVal val="visible"/>
                                      </p:to>
                                    </p:set>
                                    <p:animEffect transition="in" filter="circle(in)">
                                      <p:cBhvr>
                                        <p:cTn id="171" dur="2000"/>
                                        <p:tgtEl>
                                          <p:spTgt spid="80"/>
                                        </p:tgtEl>
                                      </p:cBhvr>
                                    </p:animEffect>
                                  </p:childTnLst>
                                </p:cTn>
                              </p:par>
                            </p:childTnLst>
                          </p:cTn>
                        </p:par>
                      </p:childTnLst>
                    </p:cTn>
                  </p:par>
                  <p:par>
                    <p:cTn id="172" fill="hold">
                      <p:stCondLst>
                        <p:cond delay="indefinite"/>
                      </p:stCondLst>
                      <p:childTnLst>
                        <p:par>
                          <p:cTn id="173" fill="hold">
                            <p:stCondLst>
                              <p:cond delay="0"/>
                            </p:stCondLst>
                            <p:childTnLst>
                              <p:par>
                                <p:cTn id="174" presetID="14" presetClass="entr" presetSubtype="10" fill="hold" nodeType="click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randombar(horizontal)">
                                      <p:cBhvr>
                                        <p:cTn id="176" dur="500"/>
                                        <p:tgtEl>
                                          <p:spTgt spid="81"/>
                                        </p:tgtEl>
                                      </p:cBhvr>
                                    </p:animEffect>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85"/>
                                        </p:tgtEl>
                                        <p:attrNameLst>
                                          <p:attrName>style.visibility</p:attrName>
                                        </p:attrNameLst>
                                      </p:cBhvr>
                                      <p:to>
                                        <p:strVal val="visible"/>
                                      </p:to>
                                    </p:set>
                                    <p:anim calcmode="lin" valueType="num">
                                      <p:cBhvr additive="base">
                                        <p:cTn id="181" dur="500" fill="hold"/>
                                        <p:tgtEl>
                                          <p:spTgt spid="85"/>
                                        </p:tgtEl>
                                        <p:attrNameLst>
                                          <p:attrName>ppt_x</p:attrName>
                                        </p:attrNameLst>
                                      </p:cBhvr>
                                      <p:tavLst>
                                        <p:tav tm="0">
                                          <p:val>
                                            <p:strVal val="#ppt_x"/>
                                          </p:val>
                                        </p:tav>
                                        <p:tav tm="100000">
                                          <p:val>
                                            <p:strVal val="#ppt_x"/>
                                          </p:val>
                                        </p:tav>
                                      </p:tavLst>
                                    </p:anim>
                                    <p:anim calcmode="lin" valueType="num">
                                      <p:cBhvr additive="base">
                                        <p:cTn id="18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84"/>
                                        </p:tgtEl>
                                        <p:attrNameLst>
                                          <p:attrName>style.visibility</p:attrName>
                                        </p:attrNameLst>
                                      </p:cBhvr>
                                      <p:to>
                                        <p:strVal val="visible"/>
                                      </p:to>
                                    </p:set>
                                    <p:anim calcmode="lin" valueType="num">
                                      <p:cBhvr additive="base">
                                        <p:cTn id="187" dur="500" fill="hold"/>
                                        <p:tgtEl>
                                          <p:spTgt spid="84"/>
                                        </p:tgtEl>
                                        <p:attrNameLst>
                                          <p:attrName>ppt_x</p:attrName>
                                        </p:attrNameLst>
                                      </p:cBhvr>
                                      <p:tavLst>
                                        <p:tav tm="0">
                                          <p:val>
                                            <p:strVal val="#ppt_x"/>
                                          </p:val>
                                        </p:tav>
                                        <p:tav tm="100000">
                                          <p:val>
                                            <p:strVal val="#ppt_x"/>
                                          </p:val>
                                        </p:tav>
                                      </p:tavLst>
                                    </p:anim>
                                    <p:anim calcmode="lin" valueType="num">
                                      <p:cBhvr additive="base">
                                        <p:cTn id="18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nodeType="clickEffect">
                                  <p:stCondLst>
                                    <p:cond delay="0"/>
                                  </p:stCondLst>
                                  <p:childTnLst>
                                    <p:set>
                                      <p:cBhvr>
                                        <p:cTn id="192" dur="1" fill="hold">
                                          <p:stCondLst>
                                            <p:cond delay="0"/>
                                          </p:stCondLst>
                                        </p:cTn>
                                        <p:tgtEl>
                                          <p:spTgt spid="86"/>
                                        </p:tgtEl>
                                        <p:attrNameLst>
                                          <p:attrName>style.visibility</p:attrName>
                                        </p:attrNameLst>
                                      </p:cBhvr>
                                      <p:to>
                                        <p:strVal val="visible"/>
                                      </p:to>
                                    </p:set>
                                    <p:anim calcmode="lin" valueType="num">
                                      <p:cBhvr additive="base">
                                        <p:cTn id="193" dur="500" fill="hold"/>
                                        <p:tgtEl>
                                          <p:spTgt spid="86"/>
                                        </p:tgtEl>
                                        <p:attrNameLst>
                                          <p:attrName>ppt_x</p:attrName>
                                        </p:attrNameLst>
                                      </p:cBhvr>
                                      <p:tavLst>
                                        <p:tav tm="0">
                                          <p:val>
                                            <p:strVal val="#ppt_x"/>
                                          </p:val>
                                        </p:tav>
                                        <p:tav tm="100000">
                                          <p:val>
                                            <p:strVal val="#ppt_x"/>
                                          </p:val>
                                        </p:tav>
                                      </p:tavLst>
                                    </p:anim>
                                    <p:anim calcmode="lin" valueType="num">
                                      <p:cBhvr additive="base">
                                        <p:cTn id="194"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27" grpId="0"/>
      <p:bldP spid="31" grpId="0" animBg="1"/>
      <p:bldP spid="33" grpId="0" animBg="1"/>
      <p:bldP spid="35" grpId="0" animBg="1" autoUpdateAnimBg="0"/>
      <p:bldP spid="64" grpId="0"/>
      <p:bldP spid="84" grpId="0" animBg="1"/>
      <p:bldP spid="8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3271174" y="2403421"/>
            <a:ext cx="895350" cy="1733550"/>
            <a:chOff x="1140" y="336"/>
            <a:chExt cx="564" cy="1092"/>
          </a:xfrm>
        </p:grpSpPr>
        <p:sp>
          <p:nvSpPr>
            <p:cNvPr id="3"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6"/>
          <p:cNvSpPr>
            <a:spLocks noChangeShapeType="1"/>
          </p:cNvSpPr>
          <p:nvPr/>
        </p:nvSpPr>
        <p:spPr bwMode="auto">
          <a:xfrm flipH="1">
            <a:off x="3406005" y="2692070"/>
            <a:ext cx="551362" cy="1222537"/>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7" name="Group 33"/>
          <p:cNvGrpSpPr>
            <a:grpSpLocks/>
          </p:cNvGrpSpPr>
          <p:nvPr/>
        </p:nvGrpSpPr>
        <p:grpSpPr bwMode="auto">
          <a:xfrm>
            <a:off x="1854316" y="2997148"/>
            <a:ext cx="1835958" cy="511175"/>
            <a:chOff x="852" y="698"/>
            <a:chExt cx="1152" cy="322"/>
          </a:xfrm>
        </p:grpSpPr>
        <p:sp>
          <p:nvSpPr>
            <p:cNvPr id="8"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0"/>
            <p:cNvSpPr>
              <a:spLocks noChangeShapeType="1"/>
            </p:cNvSpPr>
            <p:nvPr/>
          </p:nvSpPr>
          <p:spPr bwMode="auto">
            <a:xfrm flipH="1">
              <a:off x="924" y="720"/>
              <a:ext cx="125"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1"/>
            <p:cNvSpPr>
              <a:spLocks noChangeShapeType="1"/>
            </p:cNvSpPr>
            <p:nvPr/>
          </p:nvSpPr>
          <p:spPr bwMode="auto">
            <a:xfrm flipH="1">
              <a:off x="1200" y="698"/>
              <a:ext cx="149"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32"/>
            <p:cNvSpPr>
              <a:spLocks noChangeShapeType="1"/>
            </p:cNvSpPr>
            <p:nvPr/>
          </p:nvSpPr>
          <p:spPr bwMode="auto">
            <a:xfrm flipH="1">
              <a:off x="1650" y="708"/>
              <a:ext cx="125"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5" name="Group 63"/>
          <p:cNvGrpSpPr>
            <a:grpSpLocks/>
          </p:cNvGrpSpPr>
          <p:nvPr/>
        </p:nvGrpSpPr>
        <p:grpSpPr bwMode="auto">
          <a:xfrm>
            <a:off x="9020099" y="3063680"/>
            <a:ext cx="1286334" cy="419100"/>
            <a:chOff x="3792" y="744"/>
            <a:chExt cx="1152" cy="264"/>
          </a:xfrm>
        </p:grpSpPr>
        <p:sp>
          <p:nvSpPr>
            <p:cNvPr id="16"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0" name="Group 47"/>
          <p:cNvGrpSpPr>
            <a:grpSpLocks/>
          </p:cNvGrpSpPr>
          <p:nvPr/>
        </p:nvGrpSpPr>
        <p:grpSpPr bwMode="auto">
          <a:xfrm>
            <a:off x="8105699" y="2415980"/>
            <a:ext cx="895350" cy="1733550"/>
            <a:chOff x="3216" y="336"/>
            <a:chExt cx="564" cy="1092"/>
          </a:xfrm>
        </p:grpSpPr>
        <p:grpSp>
          <p:nvGrpSpPr>
            <p:cNvPr id="21" name="Group 10"/>
            <p:cNvGrpSpPr>
              <a:grpSpLocks/>
            </p:cNvGrpSpPr>
            <p:nvPr/>
          </p:nvGrpSpPr>
          <p:grpSpPr bwMode="auto">
            <a:xfrm>
              <a:off x="3216" y="336"/>
              <a:ext cx="564" cy="1092"/>
              <a:chOff x="3216" y="516"/>
              <a:chExt cx="564" cy="1092"/>
            </a:xfrm>
          </p:grpSpPr>
          <p:sp>
            <p:nvSpPr>
              <p:cNvPr id="23"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2" name="Line 22"/>
            <p:cNvSpPr>
              <a:spLocks noChangeShapeType="1"/>
            </p:cNvSpPr>
            <p:nvPr/>
          </p:nvSpPr>
          <p:spPr bwMode="auto">
            <a:xfrm rot="1375433">
              <a:off x="3430" y="384"/>
              <a:ext cx="31" cy="942"/>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 name="Group 43"/>
          <p:cNvGrpSpPr>
            <a:grpSpLocks/>
          </p:cNvGrpSpPr>
          <p:nvPr/>
        </p:nvGrpSpPr>
        <p:grpSpPr bwMode="auto">
          <a:xfrm>
            <a:off x="4169996" y="3032088"/>
            <a:ext cx="1562675" cy="525463"/>
            <a:chOff x="2316" y="710"/>
            <a:chExt cx="1152" cy="331"/>
          </a:xfrm>
        </p:grpSpPr>
        <p:sp>
          <p:nvSpPr>
            <p:cNvPr id="26"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0"/>
            <p:cNvSpPr>
              <a:spLocks noChangeShapeType="1"/>
            </p:cNvSpPr>
            <p:nvPr/>
          </p:nvSpPr>
          <p:spPr bwMode="auto">
            <a:xfrm flipH="1">
              <a:off x="3053" y="710"/>
              <a:ext cx="141" cy="31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1"/>
            <p:cNvSpPr>
              <a:spLocks noChangeShapeType="1"/>
            </p:cNvSpPr>
            <p:nvPr/>
          </p:nvSpPr>
          <p:spPr bwMode="auto">
            <a:xfrm flipH="1">
              <a:off x="2713" y="712"/>
              <a:ext cx="163" cy="32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42"/>
            <p:cNvSpPr>
              <a:spLocks noChangeShapeType="1"/>
            </p:cNvSpPr>
            <p:nvPr/>
          </p:nvSpPr>
          <p:spPr bwMode="auto">
            <a:xfrm flipH="1">
              <a:off x="2436" y="720"/>
              <a:ext cx="125"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0" name="Object 55"/>
          <p:cNvGraphicFramePr>
            <a:graphicFrameLocks noChangeAspect="1"/>
          </p:cNvGraphicFramePr>
          <p:nvPr>
            <p:extLst>
              <p:ext uri="{D42A27DB-BD31-4B8C-83A1-F6EECF244321}">
                <p14:modId xmlns:p14="http://schemas.microsoft.com/office/powerpoint/2010/main" val="4279922688"/>
              </p:ext>
            </p:extLst>
          </p:nvPr>
        </p:nvGraphicFramePr>
        <p:xfrm>
          <a:off x="1866238" y="2317698"/>
          <a:ext cx="439737" cy="684213"/>
        </p:xfrm>
        <a:graphic>
          <a:graphicData uri="http://schemas.openxmlformats.org/presentationml/2006/ole">
            <mc:AlternateContent xmlns:mc="http://schemas.openxmlformats.org/markup-compatibility/2006">
              <mc:Choice xmlns:v="urn:schemas-microsoft-com:vml" Requires="v">
                <p:oleObj spid="_x0000_s446810" name="Equation" r:id="rId3" imgW="165028" imgH="228501" progId="Equation.3">
                  <p:embed/>
                </p:oleObj>
              </mc:Choice>
              <mc:Fallback>
                <p:oleObj name="Equation" r:id="rId3" imgW="16502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238" y="2317698"/>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56"/>
          <p:cNvGraphicFramePr>
            <a:graphicFrameLocks noChangeAspect="1"/>
          </p:cNvGraphicFramePr>
          <p:nvPr>
            <p:extLst>
              <p:ext uri="{D42A27DB-BD31-4B8C-83A1-F6EECF244321}">
                <p14:modId xmlns:p14="http://schemas.microsoft.com/office/powerpoint/2010/main" val="3890187526"/>
              </p:ext>
            </p:extLst>
          </p:nvPr>
        </p:nvGraphicFramePr>
        <p:xfrm>
          <a:off x="7172762" y="2114455"/>
          <a:ext cx="511175" cy="668338"/>
        </p:xfrm>
        <a:graphic>
          <a:graphicData uri="http://schemas.openxmlformats.org/presentationml/2006/ole">
            <mc:AlternateContent xmlns:mc="http://schemas.openxmlformats.org/markup-compatibility/2006">
              <mc:Choice xmlns:v="urn:schemas-microsoft-com:vml" Requires="v">
                <p:oleObj spid="_x0000_s446811" name="公式" r:id="rId5" imgW="164880" imgH="215640" progId="Equation.3">
                  <p:embed/>
                </p:oleObj>
              </mc:Choice>
              <mc:Fallback>
                <p:oleObj name="公式" r:id="rId5" imgW="164880" imgH="215640" progId="Equation.3">
                  <p:embed/>
                  <p:pic>
                    <p:nvPicPr>
                      <p:cNvPr id="0" name=""/>
                      <p:cNvPicPr>
                        <a:picLocks noChangeAspect="1" noChangeArrowheads="1"/>
                      </p:cNvPicPr>
                      <p:nvPr/>
                    </p:nvPicPr>
                    <p:blipFill>
                      <a:blip r:embed="rId6"/>
                      <a:srcRect/>
                      <a:stretch>
                        <a:fillRect/>
                      </a:stretch>
                    </p:blipFill>
                    <p:spPr bwMode="auto">
                      <a:xfrm>
                        <a:off x="7172762" y="2114455"/>
                        <a:ext cx="511175"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58"/>
          <p:cNvGraphicFramePr>
            <a:graphicFrameLocks noChangeAspect="1"/>
          </p:cNvGraphicFramePr>
          <p:nvPr>
            <p:extLst>
              <p:ext uri="{D42A27DB-BD31-4B8C-83A1-F6EECF244321}">
                <p14:modId xmlns:p14="http://schemas.microsoft.com/office/powerpoint/2010/main" val="4005785082"/>
              </p:ext>
            </p:extLst>
          </p:nvPr>
        </p:nvGraphicFramePr>
        <p:xfrm>
          <a:off x="2357623" y="1987329"/>
          <a:ext cx="504825" cy="714375"/>
        </p:xfrm>
        <a:graphic>
          <a:graphicData uri="http://schemas.openxmlformats.org/presentationml/2006/ole">
            <mc:AlternateContent xmlns:mc="http://schemas.openxmlformats.org/markup-compatibility/2006">
              <mc:Choice xmlns:v="urn:schemas-microsoft-com:vml" Requires="v">
                <p:oleObj spid="_x0000_s446812" name="公式" r:id="rId7" imgW="152280" imgH="215640" progId="Equation.3">
                  <p:embed/>
                </p:oleObj>
              </mc:Choice>
              <mc:Fallback>
                <p:oleObj name="公式" r:id="rId7" imgW="152280" imgH="215640" progId="Equation.3">
                  <p:embed/>
                  <p:pic>
                    <p:nvPicPr>
                      <p:cNvPr id="0" name=""/>
                      <p:cNvPicPr>
                        <a:picLocks noChangeAspect="1" noChangeArrowheads="1"/>
                      </p:cNvPicPr>
                      <p:nvPr/>
                    </p:nvPicPr>
                    <p:blipFill>
                      <a:blip r:embed="rId8"/>
                      <a:srcRect/>
                      <a:stretch>
                        <a:fillRect/>
                      </a:stretch>
                    </p:blipFill>
                    <p:spPr bwMode="auto">
                      <a:xfrm>
                        <a:off x="2357623" y="1987329"/>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9"/>
          <p:cNvGraphicFramePr>
            <a:graphicFrameLocks noChangeAspect="1"/>
          </p:cNvGraphicFramePr>
          <p:nvPr>
            <p:extLst>
              <p:ext uri="{D42A27DB-BD31-4B8C-83A1-F6EECF244321}">
                <p14:modId xmlns:p14="http://schemas.microsoft.com/office/powerpoint/2010/main" val="2737418330"/>
              </p:ext>
            </p:extLst>
          </p:nvPr>
        </p:nvGraphicFramePr>
        <p:xfrm>
          <a:off x="4558639" y="2278009"/>
          <a:ext cx="427037" cy="660400"/>
        </p:xfrm>
        <a:graphic>
          <a:graphicData uri="http://schemas.openxmlformats.org/presentationml/2006/ole">
            <mc:AlternateContent xmlns:mc="http://schemas.openxmlformats.org/markup-compatibility/2006">
              <mc:Choice xmlns:v="urn:schemas-microsoft-com:vml" Requires="v">
                <p:oleObj spid="_x0000_s446813" name="Equation" r:id="rId9" imgW="139579" imgH="215713" progId="Equation.3">
                  <p:embed/>
                </p:oleObj>
              </mc:Choice>
              <mc:Fallback>
                <p:oleObj name="Equation" r:id="rId9" imgW="139579" imgH="2157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8639" y="2278009"/>
                        <a:ext cx="427037"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58"/>
          <p:cNvGraphicFramePr>
            <a:graphicFrameLocks noChangeAspect="1"/>
          </p:cNvGraphicFramePr>
          <p:nvPr>
            <p:extLst>
              <p:ext uri="{D42A27DB-BD31-4B8C-83A1-F6EECF244321}">
                <p14:modId xmlns:p14="http://schemas.microsoft.com/office/powerpoint/2010/main" val="3539231703"/>
              </p:ext>
            </p:extLst>
          </p:nvPr>
        </p:nvGraphicFramePr>
        <p:xfrm>
          <a:off x="7722409" y="1987214"/>
          <a:ext cx="546100" cy="714375"/>
        </p:xfrm>
        <a:graphic>
          <a:graphicData uri="http://schemas.openxmlformats.org/presentationml/2006/ole">
            <mc:AlternateContent xmlns:mc="http://schemas.openxmlformats.org/markup-compatibility/2006">
              <mc:Choice xmlns:v="urn:schemas-microsoft-com:vml" Requires="v">
                <p:oleObj spid="_x0000_s446814" name="公式" r:id="rId11" imgW="164880" imgH="215640" progId="Equation.3">
                  <p:embed/>
                </p:oleObj>
              </mc:Choice>
              <mc:Fallback>
                <p:oleObj name="公式" r:id="rId11" imgW="164880" imgH="215640" progId="Equation.3">
                  <p:embed/>
                  <p:pic>
                    <p:nvPicPr>
                      <p:cNvPr id="0" name=""/>
                      <p:cNvPicPr>
                        <a:picLocks noChangeAspect="1" noChangeArrowheads="1"/>
                      </p:cNvPicPr>
                      <p:nvPr/>
                    </p:nvPicPr>
                    <p:blipFill>
                      <a:blip r:embed="rId12"/>
                      <a:srcRect/>
                      <a:stretch>
                        <a:fillRect/>
                      </a:stretch>
                    </p:blipFill>
                    <p:spPr bwMode="auto">
                      <a:xfrm>
                        <a:off x="7722409" y="1987214"/>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8" name="Group 1027"/>
          <p:cNvGrpSpPr>
            <a:grpSpLocks/>
          </p:cNvGrpSpPr>
          <p:nvPr/>
        </p:nvGrpSpPr>
        <p:grpSpPr bwMode="auto">
          <a:xfrm>
            <a:off x="5522966" y="1981108"/>
            <a:ext cx="1028700" cy="2609850"/>
            <a:chOff x="1008" y="2424"/>
            <a:chExt cx="648" cy="1644"/>
          </a:xfrm>
          <a:solidFill>
            <a:srgbClr val="FFFF00"/>
          </a:solidFill>
        </p:grpSpPr>
        <p:grpSp>
          <p:nvGrpSpPr>
            <p:cNvPr id="39" name="Group 1028"/>
            <p:cNvGrpSpPr>
              <a:grpSpLocks/>
            </p:cNvGrpSpPr>
            <p:nvPr/>
          </p:nvGrpSpPr>
          <p:grpSpPr bwMode="auto">
            <a:xfrm>
              <a:off x="1008" y="2424"/>
              <a:ext cx="648" cy="1644"/>
              <a:chOff x="2172" y="936"/>
              <a:chExt cx="648" cy="1644"/>
            </a:xfrm>
            <a:grpFill/>
          </p:grpSpPr>
          <p:sp>
            <p:nvSpPr>
              <p:cNvPr id="41"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0" name="Line 1032"/>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4" name="Group 88"/>
          <p:cNvGrpSpPr>
            <a:grpSpLocks/>
          </p:cNvGrpSpPr>
          <p:nvPr/>
        </p:nvGrpSpPr>
        <p:grpSpPr bwMode="auto">
          <a:xfrm>
            <a:off x="6551666" y="3022405"/>
            <a:ext cx="1714500" cy="552450"/>
            <a:chOff x="3036" y="900"/>
            <a:chExt cx="1080" cy="348"/>
          </a:xfrm>
        </p:grpSpPr>
        <p:sp>
          <p:nvSpPr>
            <p:cNvPr id="45"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9" name="Text Box 2"/>
          <p:cNvSpPr txBox="1">
            <a:spLocks noChangeArrowheads="1"/>
          </p:cNvSpPr>
          <p:nvPr/>
        </p:nvSpPr>
        <p:spPr bwMode="auto">
          <a:xfrm>
            <a:off x="1834002" y="155772"/>
            <a:ext cx="968448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rPr>
              <a:t>【</a:t>
            </a:r>
            <a:r>
              <a:rPr lang="zh-CN" altLang="en-US" dirty="0">
                <a:solidFill>
                  <a:srgbClr val="FF0000"/>
                </a:solidFill>
              </a:rPr>
              <a:t>例</a:t>
            </a:r>
            <a:r>
              <a:rPr lang="en-US" altLang="zh-CN" dirty="0">
                <a:solidFill>
                  <a:srgbClr val="FF0000"/>
                </a:solidFill>
              </a:rPr>
              <a:t>15-3】 </a:t>
            </a:r>
            <a:r>
              <a:rPr lang="zh-CN" altLang="en-US" dirty="0">
                <a:solidFill>
                  <a:schemeClr val="tx1"/>
                </a:solidFill>
              </a:rPr>
              <a:t>在两个偏振化方向相同的偏振片之间平行地插入一厚度</a:t>
            </a:r>
            <a:r>
              <a:rPr lang="en-US" altLang="zh-CN" i="1" dirty="0">
                <a:solidFill>
                  <a:srgbClr val="FF0000"/>
                </a:solidFill>
              </a:rPr>
              <a:t>d</a:t>
            </a:r>
            <a:r>
              <a:rPr lang="en-US" altLang="zh-CN" dirty="0">
                <a:solidFill>
                  <a:srgbClr val="FF0000"/>
                </a:solidFill>
              </a:rPr>
              <a:t>=0.01mm</a:t>
            </a:r>
            <a:r>
              <a:rPr lang="zh-CN" altLang="en-US" dirty="0">
                <a:solidFill>
                  <a:schemeClr val="tx1"/>
                </a:solidFill>
              </a:rPr>
              <a:t>的波片，其光轴与偏振化方向之间夹角为</a:t>
            </a:r>
            <a:r>
              <a:rPr lang="en-US" altLang="zh-CN" dirty="0">
                <a:solidFill>
                  <a:srgbClr val="FF0000"/>
                </a:solidFill>
                <a:latin typeface="Symbol" panose="05050102010706020507" pitchFamily="18" charset="2"/>
              </a:rPr>
              <a:t>p</a:t>
            </a:r>
            <a:r>
              <a:rPr lang="en-US" altLang="zh-CN" dirty="0">
                <a:solidFill>
                  <a:srgbClr val="FF0000"/>
                </a:solidFill>
              </a:rPr>
              <a:t>/4</a:t>
            </a:r>
            <a:r>
              <a:rPr lang="zh-CN" altLang="en-US" dirty="0">
                <a:solidFill>
                  <a:schemeClr val="tx1"/>
                </a:solidFill>
              </a:rPr>
              <a:t>。</a:t>
            </a:r>
            <a:r>
              <a:rPr lang="zh-CN" altLang="en-US" dirty="0">
                <a:solidFill>
                  <a:srgbClr val="FF00FF"/>
                </a:solidFill>
              </a:rPr>
              <a:t>以白光入射，出射光中缺少那些波长的光（设对于可见光范围的所有波长由</a:t>
            </a:r>
            <a:r>
              <a:rPr lang="en-US" altLang="zh-CN" i="1" dirty="0">
                <a:solidFill>
                  <a:srgbClr val="FF0000"/>
                </a:solidFill>
              </a:rPr>
              <a:t>n</a:t>
            </a:r>
            <a:r>
              <a:rPr lang="en-US" altLang="zh-CN" baseline="-25000" dirty="0">
                <a:solidFill>
                  <a:srgbClr val="FF0000"/>
                </a:solidFill>
              </a:rPr>
              <a:t>o</a:t>
            </a:r>
            <a:r>
              <a:rPr lang="en-US" altLang="zh-CN" dirty="0">
                <a:solidFill>
                  <a:srgbClr val="FF0000"/>
                </a:solidFill>
              </a:rPr>
              <a:t>-</a:t>
            </a:r>
            <a:r>
              <a:rPr lang="en-US" altLang="zh-CN" i="1" dirty="0">
                <a:solidFill>
                  <a:srgbClr val="FF0000"/>
                </a:solidFill>
              </a:rPr>
              <a:t>n</a:t>
            </a:r>
            <a:r>
              <a:rPr lang="en-US" altLang="zh-CN" baseline="-25000" dirty="0">
                <a:solidFill>
                  <a:srgbClr val="FF0000"/>
                </a:solidFill>
              </a:rPr>
              <a:t>e</a:t>
            </a:r>
            <a:r>
              <a:rPr lang="en-US" altLang="zh-CN" dirty="0">
                <a:solidFill>
                  <a:srgbClr val="FF0000"/>
                </a:solidFill>
              </a:rPr>
              <a:t>=0.172</a:t>
            </a:r>
            <a:r>
              <a:rPr lang="zh-CN" altLang="en-US" dirty="0">
                <a:solidFill>
                  <a:srgbClr val="FF00FF"/>
                </a:solidFill>
              </a:rPr>
              <a:t>）？</a:t>
            </a:r>
          </a:p>
        </p:txBody>
      </p:sp>
      <p:sp>
        <p:nvSpPr>
          <p:cNvPr id="50" name="Text Box 5"/>
          <p:cNvSpPr txBox="1">
            <a:spLocks noChangeArrowheads="1"/>
          </p:cNvSpPr>
          <p:nvPr/>
        </p:nvSpPr>
        <p:spPr bwMode="auto">
          <a:xfrm>
            <a:off x="1859345" y="4910680"/>
            <a:ext cx="816570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3333FF"/>
                </a:solidFill>
              </a:rPr>
              <a:t>由于波片的双折射，从波片出射的光是彼此有确定位相差的两束线偏振光，其位相差为</a:t>
            </a:r>
          </a:p>
        </p:txBody>
      </p:sp>
      <p:sp>
        <p:nvSpPr>
          <p:cNvPr id="51" name="Text Box 6"/>
          <p:cNvSpPr txBox="1">
            <a:spLocks noChangeArrowheads="1"/>
          </p:cNvSpPr>
          <p:nvPr/>
        </p:nvSpPr>
        <p:spPr bwMode="auto">
          <a:xfrm>
            <a:off x="2634113" y="5830081"/>
            <a:ext cx="56100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3300"/>
                </a:solidFill>
              </a:rPr>
              <a:t>其合成光一般为椭圆偏振光</a:t>
            </a:r>
          </a:p>
        </p:txBody>
      </p:sp>
      <p:graphicFrame>
        <p:nvGraphicFramePr>
          <p:cNvPr id="52" name="Object 59"/>
          <p:cNvGraphicFramePr>
            <a:graphicFrameLocks noChangeAspect="1"/>
          </p:cNvGraphicFramePr>
          <p:nvPr>
            <p:extLst>
              <p:ext uri="{D42A27DB-BD31-4B8C-83A1-F6EECF244321}">
                <p14:modId xmlns:p14="http://schemas.microsoft.com/office/powerpoint/2010/main" val="1713536910"/>
              </p:ext>
            </p:extLst>
          </p:nvPr>
        </p:nvGraphicFramePr>
        <p:xfrm>
          <a:off x="7785450" y="5387733"/>
          <a:ext cx="2685340" cy="877471"/>
        </p:xfrm>
        <a:graphic>
          <a:graphicData uri="http://schemas.openxmlformats.org/presentationml/2006/ole">
            <mc:AlternateContent xmlns:mc="http://schemas.openxmlformats.org/markup-compatibility/2006">
              <mc:Choice xmlns:v="urn:schemas-microsoft-com:vml" Requires="v">
                <p:oleObj spid="_x0000_s446815" name="Equation" r:id="rId13" imgW="1205977" imgH="393529" progId="Equation.3">
                  <p:embed/>
                </p:oleObj>
              </mc:Choice>
              <mc:Fallback>
                <p:oleObj name="Equation" r:id="rId13" imgW="1205977"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85450" y="5387733"/>
                        <a:ext cx="2685340" cy="877471"/>
                      </a:xfrm>
                      <a:prstGeom prst="rect">
                        <a:avLst/>
                      </a:prstGeom>
                      <a:noFill/>
                      <a:ln>
                        <a:noFill/>
                      </a:ln>
                      <a:effectLst/>
                      <a:extLst/>
                    </p:spPr>
                  </p:pic>
                </p:oleObj>
              </mc:Fallback>
            </mc:AlternateContent>
          </a:graphicData>
        </a:graphic>
      </p:graphicFrame>
      <p:sp>
        <p:nvSpPr>
          <p:cNvPr id="53" name="矩形 13"/>
          <p:cNvSpPr>
            <a:spLocks noChangeArrowheads="1"/>
          </p:cNvSpPr>
          <p:nvPr/>
        </p:nvSpPr>
        <p:spPr bwMode="auto">
          <a:xfrm>
            <a:off x="1954595" y="6292408"/>
            <a:ext cx="8572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9900CC"/>
                </a:solidFill>
              </a:rPr>
              <a:t>从波片出射的光通过第二块偏振片后又成为线偏振光</a:t>
            </a:r>
          </a:p>
        </p:txBody>
      </p:sp>
      <p:sp>
        <p:nvSpPr>
          <p:cNvPr id="58" name="矩形 57"/>
          <p:cNvSpPr/>
          <p:nvPr/>
        </p:nvSpPr>
        <p:spPr>
          <a:xfrm>
            <a:off x="1567488" y="4136351"/>
            <a:ext cx="906017" cy="523220"/>
          </a:xfrm>
          <a:prstGeom prst="rect">
            <a:avLst/>
          </a:prstGeom>
        </p:spPr>
        <p:txBody>
          <a:bodyPr wrap="none">
            <a:spAutoFit/>
          </a:bodyPr>
          <a:lstStyle/>
          <a:p>
            <a:r>
              <a:rPr lang="zh-CN" altLang="en-US" sz="2800" b="1" dirty="0">
                <a:solidFill>
                  <a:srgbClr val="C00000"/>
                </a:solidFill>
                <a:latin typeface="Symbol" panose="05050102010706020507" pitchFamily="18" charset="2"/>
              </a:rPr>
              <a:t>解：</a:t>
            </a:r>
            <a:endParaRPr lang="zh-CN" altLang="en-US" sz="2800" b="1" dirty="0"/>
          </a:p>
        </p:txBody>
      </p:sp>
      <p:graphicFrame>
        <p:nvGraphicFramePr>
          <p:cNvPr id="59" name="Object 56"/>
          <p:cNvGraphicFramePr>
            <a:graphicFrameLocks noChangeAspect="1"/>
          </p:cNvGraphicFramePr>
          <p:nvPr>
            <p:extLst>
              <p:ext uri="{D42A27DB-BD31-4B8C-83A1-F6EECF244321}">
                <p14:modId xmlns:p14="http://schemas.microsoft.com/office/powerpoint/2010/main" val="3192666631"/>
              </p:ext>
            </p:extLst>
          </p:nvPr>
        </p:nvGraphicFramePr>
        <p:xfrm>
          <a:off x="9567373" y="2299383"/>
          <a:ext cx="471487" cy="708025"/>
        </p:xfrm>
        <a:graphic>
          <a:graphicData uri="http://schemas.openxmlformats.org/presentationml/2006/ole">
            <mc:AlternateContent xmlns:mc="http://schemas.openxmlformats.org/markup-compatibility/2006">
              <mc:Choice xmlns:v="urn:schemas-microsoft-com:vml" Requires="v">
                <p:oleObj spid="_x0000_s446816" name="公式" r:id="rId15" imgW="152280" imgH="228600" progId="Equation.3">
                  <p:embed/>
                </p:oleObj>
              </mc:Choice>
              <mc:Fallback>
                <p:oleObj name="公式" r:id="rId15" imgW="152280" imgH="228600" progId="Equation.3">
                  <p:embed/>
                  <p:pic>
                    <p:nvPicPr>
                      <p:cNvPr id="0" name=""/>
                      <p:cNvPicPr>
                        <a:picLocks noChangeAspect="1" noChangeArrowheads="1"/>
                      </p:cNvPicPr>
                      <p:nvPr/>
                    </p:nvPicPr>
                    <p:blipFill>
                      <a:blip r:embed="rId16"/>
                      <a:srcRect/>
                      <a:stretch>
                        <a:fillRect/>
                      </a:stretch>
                    </p:blipFill>
                    <p:spPr bwMode="auto">
                      <a:xfrm>
                        <a:off x="9567373" y="2299383"/>
                        <a:ext cx="47148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 name="矩形 59"/>
          <p:cNvSpPr/>
          <p:nvPr/>
        </p:nvSpPr>
        <p:spPr>
          <a:xfrm>
            <a:off x="2276006" y="4129255"/>
            <a:ext cx="3693242" cy="954107"/>
          </a:xfrm>
          <a:prstGeom prst="rect">
            <a:avLst/>
          </a:prstGeom>
        </p:spPr>
        <p:txBody>
          <a:bodyPr wrap="square">
            <a:spAutoFit/>
          </a:bodyPr>
          <a:lstStyle/>
          <a:p>
            <a:r>
              <a:rPr lang="zh-CN" altLang="en-US" sz="2800" b="1" dirty="0">
                <a:solidFill>
                  <a:srgbClr val="009900"/>
                </a:solidFill>
              </a:rPr>
              <a:t>从第一块偏振片出射的光为线偏振光，</a:t>
            </a:r>
          </a:p>
        </p:txBody>
      </p:sp>
    </p:spTree>
    <p:extLst>
      <p:ext uri="{BB962C8B-B14F-4D97-AF65-F5344CB8AC3E}">
        <p14:creationId xmlns:p14="http://schemas.microsoft.com/office/powerpoint/2010/main" val="171642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circle(in)">
                                      <p:cBhvr>
                                        <p:cTn id="7" dur="20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additive="base">
                                        <p:cTn id="26" dur="500" fill="hold"/>
                                        <p:tgtEl>
                                          <p:spTgt spid="38"/>
                                        </p:tgtEl>
                                        <p:attrNameLst>
                                          <p:attrName>ppt_x</p:attrName>
                                        </p:attrNameLst>
                                      </p:cBhvr>
                                      <p:tavLst>
                                        <p:tav tm="0">
                                          <p:val>
                                            <p:strVal val="#ppt_x"/>
                                          </p:val>
                                        </p:tav>
                                        <p:tav tm="100000">
                                          <p:val>
                                            <p:strVal val="#ppt_x"/>
                                          </p:val>
                                        </p:tav>
                                      </p:tavLst>
                                    </p:anim>
                                    <p:anim calcmode="lin" valueType="num">
                                      <p:cBhvr additive="base">
                                        <p:cTn id="2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500" fill="hold"/>
                                        <p:tgtEl>
                                          <p:spTgt spid="37"/>
                                        </p:tgtEl>
                                        <p:attrNameLst>
                                          <p:attrName>ppt_x</p:attrName>
                                        </p:attrNameLst>
                                      </p:cBhvr>
                                      <p:tavLst>
                                        <p:tav tm="0">
                                          <p:val>
                                            <p:strVal val="#ppt_x"/>
                                          </p:val>
                                        </p:tav>
                                        <p:tav tm="100000">
                                          <p:val>
                                            <p:strVal val="#ppt_x"/>
                                          </p:val>
                                        </p:tav>
                                      </p:tavLst>
                                    </p:anim>
                                    <p:anim calcmode="lin" valueType="num">
                                      <p:cBhvr additive="base">
                                        <p:cTn id="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1000"/>
                                        <p:tgtEl>
                                          <p:spTgt spid="30"/>
                                        </p:tgtEl>
                                      </p:cBhvr>
                                    </p:animEffect>
                                    <p:anim calcmode="lin" valueType="num">
                                      <p:cBhvr>
                                        <p:cTn id="49" dur="1000" fill="hold"/>
                                        <p:tgtEl>
                                          <p:spTgt spid="30"/>
                                        </p:tgtEl>
                                        <p:attrNameLst>
                                          <p:attrName>ppt_x</p:attrName>
                                        </p:attrNameLst>
                                      </p:cBhvr>
                                      <p:tavLst>
                                        <p:tav tm="0">
                                          <p:val>
                                            <p:strVal val="#ppt_x"/>
                                          </p:val>
                                        </p:tav>
                                        <p:tav tm="100000">
                                          <p:val>
                                            <p:strVal val="#ppt_x"/>
                                          </p:val>
                                        </p:tav>
                                      </p:tavLst>
                                    </p:anim>
                                    <p:anim calcmode="lin" valueType="num">
                                      <p:cBhvr>
                                        <p:cTn id="5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down)">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circle(in)">
                                      <p:cBhvr>
                                        <p:cTn id="60" dur="2000"/>
                                        <p:tgtEl>
                                          <p:spTgt spid="60"/>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anim calcmode="lin" valueType="num">
                                      <p:cBhvr>
                                        <p:cTn id="78" dur="500" fill="hold"/>
                                        <p:tgtEl>
                                          <p:spTgt spid="50"/>
                                        </p:tgtEl>
                                        <p:attrNameLst>
                                          <p:attrName>ppt_w</p:attrName>
                                        </p:attrNameLst>
                                      </p:cBhvr>
                                      <p:tavLst>
                                        <p:tav tm="0">
                                          <p:val>
                                            <p:fltVal val="0"/>
                                          </p:val>
                                        </p:tav>
                                        <p:tav tm="100000">
                                          <p:val>
                                            <p:strVal val="#ppt_w"/>
                                          </p:val>
                                        </p:tav>
                                      </p:tavLst>
                                    </p:anim>
                                    <p:anim calcmode="lin" valueType="num">
                                      <p:cBhvr>
                                        <p:cTn id="79" dur="500" fill="hold"/>
                                        <p:tgtEl>
                                          <p:spTgt spid="50"/>
                                        </p:tgtEl>
                                        <p:attrNameLst>
                                          <p:attrName>ppt_h</p:attrName>
                                        </p:attrNameLst>
                                      </p:cBhvr>
                                      <p:tavLst>
                                        <p:tav tm="0">
                                          <p:val>
                                            <p:fltVal val="0"/>
                                          </p:val>
                                        </p:tav>
                                        <p:tav tm="100000">
                                          <p:val>
                                            <p:strVal val="#ppt_h"/>
                                          </p:val>
                                        </p:tav>
                                      </p:tavLst>
                                    </p:anim>
                                    <p:animEffect transition="in" filter="fade">
                                      <p:cBhvr>
                                        <p:cTn id="80" dur="5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2"/>
                                        </p:tgtEl>
                                        <p:attrNameLst>
                                          <p:attrName>style.visibility</p:attrName>
                                        </p:attrNameLst>
                                      </p:cBhvr>
                                      <p:to>
                                        <p:strVal val="visible"/>
                                      </p:to>
                                    </p:set>
                                    <p:anim calcmode="lin" valueType="num">
                                      <p:cBhvr additive="base">
                                        <p:cTn id="85" dur="500" fill="hold"/>
                                        <p:tgtEl>
                                          <p:spTgt spid="52"/>
                                        </p:tgtEl>
                                        <p:attrNameLst>
                                          <p:attrName>ppt_x</p:attrName>
                                        </p:attrNameLst>
                                      </p:cBhvr>
                                      <p:tavLst>
                                        <p:tav tm="0">
                                          <p:val>
                                            <p:strVal val="#ppt_x"/>
                                          </p:val>
                                        </p:tav>
                                        <p:tav tm="100000">
                                          <p:val>
                                            <p:strVal val="#ppt_x"/>
                                          </p:val>
                                        </p:tav>
                                      </p:tavLst>
                                    </p:anim>
                                    <p:anim calcmode="lin" valueType="num">
                                      <p:cBhvr additive="base">
                                        <p:cTn id="8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6" presetClass="entr" presetSubtype="0" fill="hold" grpId="0" nodeType="click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down)">
                                      <p:cBhvr>
                                        <p:cTn id="91" dur="580">
                                          <p:stCondLst>
                                            <p:cond delay="0"/>
                                          </p:stCondLst>
                                        </p:cTn>
                                        <p:tgtEl>
                                          <p:spTgt spid="51"/>
                                        </p:tgtEl>
                                      </p:cBhvr>
                                    </p:animEffect>
                                    <p:anim calcmode="lin" valueType="num">
                                      <p:cBhvr>
                                        <p:cTn id="92"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97" dur="26">
                                          <p:stCondLst>
                                            <p:cond delay="650"/>
                                          </p:stCondLst>
                                        </p:cTn>
                                        <p:tgtEl>
                                          <p:spTgt spid="51"/>
                                        </p:tgtEl>
                                      </p:cBhvr>
                                      <p:to x="100000" y="60000"/>
                                    </p:animScale>
                                    <p:animScale>
                                      <p:cBhvr>
                                        <p:cTn id="98" dur="166" decel="50000">
                                          <p:stCondLst>
                                            <p:cond delay="676"/>
                                          </p:stCondLst>
                                        </p:cTn>
                                        <p:tgtEl>
                                          <p:spTgt spid="51"/>
                                        </p:tgtEl>
                                      </p:cBhvr>
                                      <p:to x="100000" y="100000"/>
                                    </p:animScale>
                                    <p:animScale>
                                      <p:cBhvr>
                                        <p:cTn id="99" dur="26">
                                          <p:stCondLst>
                                            <p:cond delay="1312"/>
                                          </p:stCondLst>
                                        </p:cTn>
                                        <p:tgtEl>
                                          <p:spTgt spid="51"/>
                                        </p:tgtEl>
                                      </p:cBhvr>
                                      <p:to x="100000" y="80000"/>
                                    </p:animScale>
                                    <p:animScale>
                                      <p:cBhvr>
                                        <p:cTn id="100" dur="166" decel="50000">
                                          <p:stCondLst>
                                            <p:cond delay="1338"/>
                                          </p:stCondLst>
                                        </p:cTn>
                                        <p:tgtEl>
                                          <p:spTgt spid="51"/>
                                        </p:tgtEl>
                                      </p:cBhvr>
                                      <p:to x="100000" y="100000"/>
                                    </p:animScale>
                                    <p:animScale>
                                      <p:cBhvr>
                                        <p:cTn id="101" dur="26">
                                          <p:stCondLst>
                                            <p:cond delay="1642"/>
                                          </p:stCondLst>
                                        </p:cTn>
                                        <p:tgtEl>
                                          <p:spTgt spid="51"/>
                                        </p:tgtEl>
                                      </p:cBhvr>
                                      <p:to x="100000" y="90000"/>
                                    </p:animScale>
                                    <p:animScale>
                                      <p:cBhvr>
                                        <p:cTn id="102" dur="166" decel="50000">
                                          <p:stCondLst>
                                            <p:cond delay="1668"/>
                                          </p:stCondLst>
                                        </p:cTn>
                                        <p:tgtEl>
                                          <p:spTgt spid="51"/>
                                        </p:tgtEl>
                                      </p:cBhvr>
                                      <p:to x="100000" y="100000"/>
                                    </p:animScale>
                                    <p:animScale>
                                      <p:cBhvr>
                                        <p:cTn id="103" dur="26">
                                          <p:stCondLst>
                                            <p:cond delay="1808"/>
                                          </p:stCondLst>
                                        </p:cTn>
                                        <p:tgtEl>
                                          <p:spTgt spid="51"/>
                                        </p:tgtEl>
                                      </p:cBhvr>
                                      <p:to x="100000" y="95000"/>
                                    </p:animScale>
                                    <p:animScale>
                                      <p:cBhvr>
                                        <p:cTn id="104" dur="166" decel="50000">
                                          <p:stCondLst>
                                            <p:cond delay="1834"/>
                                          </p:stCondLst>
                                        </p:cTn>
                                        <p:tgtEl>
                                          <p:spTgt spid="51"/>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1000"/>
                                        <p:tgtEl>
                                          <p:spTgt spid="31"/>
                                        </p:tgtEl>
                                      </p:cBhvr>
                                    </p:animEffect>
                                    <p:anim calcmode="lin" valueType="num">
                                      <p:cBhvr>
                                        <p:cTn id="116" dur="1000" fill="hold"/>
                                        <p:tgtEl>
                                          <p:spTgt spid="31"/>
                                        </p:tgtEl>
                                        <p:attrNameLst>
                                          <p:attrName>ppt_x</p:attrName>
                                        </p:attrNameLst>
                                      </p:cBhvr>
                                      <p:tavLst>
                                        <p:tav tm="0">
                                          <p:val>
                                            <p:strVal val="#ppt_x"/>
                                          </p:val>
                                        </p:tav>
                                        <p:tav tm="100000">
                                          <p:val>
                                            <p:strVal val="#ppt_x"/>
                                          </p:val>
                                        </p:tav>
                                      </p:tavLst>
                                    </p:anim>
                                    <p:anim calcmode="lin" valueType="num">
                                      <p:cBhvr>
                                        <p:cTn id="11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fade">
                                      <p:cBhvr>
                                        <p:cTn id="122" dur="2000"/>
                                        <p:tgtEl>
                                          <p:spTgt spid="53"/>
                                        </p:tgtEl>
                                      </p:cBhvr>
                                    </p:animEffect>
                                    <p:anim calcmode="lin" valueType="num">
                                      <p:cBhvr>
                                        <p:cTn id="123" dur="2000" fill="hold"/>
                                        <p:tgtEl>
                                          <p:spTgt spid="53"/>
                                        </p:tgtEl>
                                        <p:attrNameLst>
                                          <p:attrName>ppt_w</p:attrName>
                                        </p:attrNameLst>
                                      </p:cBhvr>
                                      <p:tavLst>
                                        <p:tav tm="0" fmla="#ppt_w*sin(2.5*pi*$)">
                                          <p:val>
                                            <p:fltVal val="0"/>
                                          </p:val>
                                        </p:tav>
                                        <p:tav tm="100000">
                                          <p:val>
                                            <p:fltVal val="1"/>
                                          </p:val>
                                        </p:tav>
                                      </p:tavLst>
                                    </p:anim>
                                    <p:anim calcmode="lin" valueType="num">
                                      <p:cBhvr>
                                        <p:cTn id="124" dur="2000" fill="hold"/>
                                        <p:tgtEl>
                                          <p:spTgt spid="53"/>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nodeType="clickEffect">
                                  <p:stCondLst>
                                    <p:cond delay="0"/>
                                  </p:stCondLst>
                                  <p:childTnLst>
                                    <p:set>
                                      <p:cBhvr>
                                        <p:cTn id="128" dur="1" fill="hold">
                                          <p:stCondLst>
                                            <p:cond delay="0"/>
                                          </p:stCondLst>
                                        </p:cTn>
                                        <p:tgtEl>
                                          <p:spTgt spid="15"/>
                                        </p:tgtEl>
                                        <p:attrNameLst>
                                          <p:attrName>style.visibility</p:attrName>
                                        </p:attrNameLst>
                                      </p:cBhvr>
                                      <p:to>
                                        <p:strVal val="visible"/>
                                      </p:to>
                                    </p:set>
                                    <p:anim calcmode="lin" valueType="num">
                                      <p:cBhvr additive="base">
                                        <p:cTn id="129" dur="500" fill="hold"/>
                                        <p:tgtEl>
                                          <p:spTgt spid="15"/>
                                        </p:tgtEl>
                                        <p:attrNameLst>
                                          <p:attrName>ppt_x</p:attrName>
                                        </p:attrNameLst>
                                      </p:cBhvr>
                                      <p:tavLst>
                                        <p:tav tm="0">
                                          <p:val>
                                            <p:strVal val="#ppt_x"/>
                                          </p:val>
                                        </p:tav>
                                        <p:tav tm="100000">
                                          <p:val>
                                            <p:strVal val="#ppt_x"/>
                                          </p:val>
                                        </p:tav>
                                      </p:tavLst>
                                    </p:anim>
                                    <p:anim calcmode="lin" valueType="num">
                                      <p:cBhvr additive="base">
                                        <p:cTn id="1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nodeType="click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fade">
                                      <p:cBhvr>
                                        <p:cTn id="135" dur="1000"/>
                                        <p:tgtEl>
                                          <p:spTgt spid="59"/>
                                        </p:tgtEl>
                                      </p:cBhvr>
                                    </p:animEffect>
                                    <p:anim calcmode="lin" valueType="num">
                                      <p:cBhvr>
                                        <p:cTn id="136" dur="1000" fill="hold"/>
                                        <p:tgtEl>
                                          <p:spTgt spid="59"/>
                                        </p:tgtEl>
                                        <p:attrNameLst>
                                          <p:attrName>ppt_x</p:attrName>
                                        </p:attrNameLst>
                                      </p:cBhvr>
                                      <p:tavLst>
                                        <p:tav tm="0">
                                          <p:val>
                                            <p:strVal val="#ppt_x"/>
                                          </p:val>
                                        </p:tav>
                                        <p:tav tm="100000">
                                          <p:val>
                                            <p:strVal val="#ppt_x"/>
                                          </p:val>
                                        </p:tav>
                                      </p:tavLst>
                                    </p:anim>
                                    <p:anim calcmode="lin" valueType="num">
                                      <p:cBhvr>
                                        <p:cTn id="13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9" grpId="0"/>
      <p:bldP spid="50" grpId="0"/>
      <p:bldP spid="51" grpId="0"/>
      <p:bldP spid="53" grpId="0"/>
      <p:bldP spid="58" grpId="0"/>
      <p:bldP spid="6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3453561" y="590691"/>
            <a:ext cx="895350" cy="1733550"/>
            <a:chOff x="1140" y="336"/>
            <a:chExt cx="564" cy="1092"/>
          </a:xfrm>
        </p:grpSpPr>
        <p:sp>
          <p:nvSpPr>
            <p:cNvPr id="3"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6"/>
          <p:cNvSpPr>
            <a:spLocks noChangeShapeType="1"/>
          </p:cNvSpPr>
          <p:nvPr/>
        </p:nvSpPr>
        <p:spPr bwMode="auto">
          <a:xfrm flipH="1">
            <a:off x="3588392" y="923390"/>
            <a:ext cx="572010" cy="1178487"/>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 name="Group 33"/>
          <p:cNvGrpSpPr>
            <a:grpSpLocks/>
          </p:cNvGrpSpPr>
          <p:nvPr/>
        </p:nvGrpSpPr>
        <p:grpSpPr bwMode="auto">
          <a:xfrm>
            <a:off x="2043861" y="1184418"/>
            <a:ext cx="1828800" cy="511175"/>
            <a:chOff x="852" y="698"/>
            <a:chExt cx="1152" cy="322"/>
          </a:xfrm>
        </p:grpSpPr>
        <p:sp>
          <p:nvSpPr>
            <p:cNvPr id="7"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30"/>
            <p:cNvSpPr>
              <a:spLocks noChangeShapeType="1"/>
            </p:cNvSpPr>
            <p:nvPr/>
          </p:nvSpPr>
          <p:spPr bwMode="auto">
            <a:xfrm flipH="1">
              <a:off x="924" y="720"/>
              <a:ext cx="125"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1"/>
            <p:cNvSpPr>
              <a:spLocks noChangeShapeType="1"/>
            </p:cNvSpPr>
            <p:nvPr/>
          </p:nvSpPr>
          <p:spPr bwMode="auto">
            <a:xfrm flipH="1">
              <a:off x="1200" y="698"/>
              <a:ext cx="149"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2"/>
            <p:cNvSpPr>
              <a:spLocks noChangeShapeType="1"/>
            </p:cNvSpPr>
            <p:nvPr/>
          </p:nvSpPr>
          <p:spPr bwMode="auto">
            <a:xfrm flipH="1">
              <a:off x="1650" y="708"/>
              <a:ext cx="125"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4" name="Object 55"/>
          <p:cNvGraphicFramePr>
            <a:graphicFrameLocks noChangeAspect="1"/>
          </p:cNvGraphicFramePr>
          <p:nvPr>
            <p:extLst>
              <p:ext uri="{D42A27DB-BD31-4B8C-83A1-F6EECF244321}">
                <p14:modId xmlns:p14="http://schemas.microsoft.com/office/powerpoint/2010/main" val="3679069557"/>
              </p:ext>
            </p:extLst>
          </p:nvPr>
        </p:nvGraphicFramePr>
        <p:xfrm>
          <a:off x="1830841" y="505367"/>
          <a:ext cx="691591" cy="684213"/>
        </p:xfrm>
        <a:graphic>
          <a:graphicData uri="http://schemas.openxmlformats.org/presentationml/2006/ole">
            <mc:AlternateContent xmlns:mc="http://schemas.openxmlformats.org/markup-compatibility/2006">
              <mc:Choice xmlns:v="urn:schemas-microsoft-com:vml" Requires="v">
                <p:oleObj spid="_x0000_s422888" name="公式" r:id="rId3" imgW="190440" imgH="228600" progId="Equation.3">
                  <p:embed/>
                </p:oleObj>
              </mc:Choice>
              <mc:Fallback>
                <p:oleObj name="公式" r:id="rId3" imgW="190440" imgH="228600" progId="Equation.3">
                  <p:embed/>
                  <p:pic>
                    <p:nvPicPr>
                      <p:cNvPr id="68" name="Object 55"/>
                      <p:cNvPicPr>
                        <a:picLocks noChangeAspect="1" noChangeArrowheads="1"/>
                      </p:cNvPicPr>
                      <p:nvPr/>
                    </p:nvPicPr>
                    <p:blipFill>
                      <a:blip r:embed="rId4"/>
                      <a:srcRect/>
                      <a:stretch>
                        <a:fillRect/>
                      </a:stretch>
                    </p:blipFill>
                    <p:spPr bwMode="auto">
                      <a:xfrm>
                        <a:off x="1830841" y="505367"/>
                        <a:ext cx="691591" cy="684213"/>
                      </a:xfrm>
                      <a:prstGeom prst="rect">
                        <a:avLst/>
                      </a:prstGeom>
                      <a:noFill/>
                      <a:ln>
                        <a:noFill/>
                      </a:ln>
                      <a:effectLst/>
                      <a:extLst/>
                    </p:spPr>
                  </p:pic>
                </p:oleObj>
              </mc:Fallback>
            </mc:AlternateContent>
          </a:graphicData>
        </a:graphic>
      </p:graphicFrame>
      <p:graphicFrame>
        <p:nvGraphicFramePr>
          <p:cNvPr id="15" name="Object 58"/>
          <p:cNvGraphicFramePr>
            <a:graphicFrameLocks noChangeAspect="1"/>
          </p:cNvGraphicFramePr>
          <p:nvPr>
            <p:extLst>
              <p:ext uri="{D42A27DB-BD31-4B8C-83A1-F6EECF244321}">
                <p14:modId xmlns:p14="http://schemas.microsoft.com/office/powerpoint/2010/main" val="326118498"/>
              </p:ext>
            </p:extLst>
          </p:nvPr>
        </p:nvGraphicFramePr>
        <p:xfrm>
          <a:off x="3004301" y="165215"/>
          <a:ext cx="504825" cy="714375"/>
        </p:xfrm>
        <a:graphic>
          <a:graphicData uri="http://schemas.openxmlformats.org/presentationml/2006/ole">
            <mc:AlternateContent xmlns:mc="http://schemas.openxmlformats.org/markup-compatibility/2006">
              <mc:Choice xmlns:v="urn:schemas-microsoft-com:vml" Requires="v">
                <p:oleObj spid="_x0000_s422889" name="公式" r:id="rId5" imgW="152280" imgH="215640" progId="Equation.3">
                  <p:embed/>
                </p:oleObj>
              </mc:Choice>
              <mc:Fallback>
                <p:oleObj name="公式" r:id="rId5" imgW="152280" imgH="215640" progId="Equation.3">
                  <p:embed/>
                  <p:pic>
                    <p:nvPicPr>
                      <p:cNvPr id="69" name="Object 58"/>
                      <p:cNvPicPr>
                        <a:picLocks noChangeAspect="1" noChangeArrowheads="1"/>
                      </p:cNvPicPr>
                      <p:nvPr/>
                    </p:nvPicPr>
                    <p:blipFill>
                      <a:blip r:embed="rId6"/>
                      <a:srcRect/>
                      <a:stretch>
                        <a:fillRect/>
                      </a:stretch>
                    </p:blipFill>
                    <p:spPr bwMode="auto">
                      <a:xfrm>
                        <a:off x="3004301" y="165215"/>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Line 1068"/>
          <p:cNvSpPr>
            <a:spLocks noChangeShapeType="1"/>
          </p:cNvSpPr>
          <p:nvPr/>
        </p:nvSpPr>
        <p:spPr bwMode="auto">
          <a:xfrm flipH="1" flipV="1">
            <a:off x="3887884" y="756669"/>
            <a:ext cx="2837" cy="1244585"/>
          </a:xfrm>
          <a:prstGeom prst="line">
            <a:avLst/>
          </a:prstGeom>
          <a:noFill/>
          <a:ln w="28575">
            <a:solidFill>
              <a:srgbClr val="EE12CF"/>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Freeform 1045"/>
          <p:cNvSpPr>
            <a:spLocks/>
          </p:cNvSpPr>
          <p:nvPr/>
        </p:nvSpPr>
        <p:spPr bwMode="auto">
          <a:xfrm rot="5220598" flipH="1">
            <a:off x="3918323" y="969234"/>
            <a:ext cx="132927" cy="213441"/>
          </a:xfrm>
          <a:custGeom>
            <a:avLst/>
            <a:gdLst/>
            <a:ahLst/>
            <a:cxnLst>
              <a:cxn ang="0">
                <a:pos x="0" y="0"/>
              </a:cxn>
              <a:cxn ang="0">
                <a:pos x="72" y="84"/>
              </a:cxn>
            </a:cxnLst>
            <a:rect l="0" t="0" r="r" b="b"/>
            <a:pathLst>
              <a:path w="72" h="84">
                <a:moveTo>
                  <a:pt x="0" y="0"/>
                </a:moveTo>
                <a:cubicBezTo>
                  <a:pt x="37" y="25"/>
                  <a:pt x="52" y="45"/>
                  <a:pt x="72" y="84"/>
                </a:cubicBezTo>
              </a:path>
            </a:pathLst>
          </a:custGeom>
          <a:noFill/>
          <a:ln w="28575" cmpd="sng">
            <a:solidFill>
              <a:srgbClr val="0000FF"/>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8" name="Object 11"/>
          <p:cNvGraphicFramePr>
            <a:graphicFrameLocks noChangeAspect="1"/>
          </p:cNvGraphicFramePr>
          <p:nvPr>
            <p:extLst>
              <p:ext uri="{D42A27DB-BD31-4B8C-83A1-F6EECF244321}">
                <p14:modId xmlns:p14="http://schemas.microsoft.com/office/powerpoint/2010/main" val="719940942"/>
              </p:ext>
            </p:extLst>
          </p:nvPr>
        </p:nvGraphicFramePr>
        <p:xfrm>
          <a:off x="3861952" y="583208"/>
          <a:ext cx="444500" cy="407988"/>
        </p:xfrm>
        <a:graphic>
          <a:graphicData uri="http://schemas.openxmlformats.org/presentationml/2006/ole">
            <mc:AlternateContent xmlns:mc="http://schemas.openxmlformats.org/markup-compatibility/2006">
              <mc:Choice xmlns:v="urn:schemas-microsoft-com:vml" Requires="v">
                <p:oleObj spid="_x0000_s422890" name="Equation" r:id="rId7" imgW="57227" imgH="47508" progId="Equation.3">
                  <p:embed/>
                </p:oleObj>
              </mc:Choice>
              <mc:Fallback>
                <p:oleObj name="Equation" r:id="rId7" imgW="57227" imgH="47508" progId="Equation.3">
                  <p:embed/>
                  <p:pic>
                    <p:nvPicPr>
                      <p:cNvPr id="72"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1952" y="583208"/>
                        <a:ext cx="444500"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 name="Group 47"/>
          <p:cNvGrpSpPr>
            <a:grpSpLocks/>
          </p:cNvGrpSpPr>
          <p:nvPr/>
        </p:nvGrpSpPr>
        <p:grpSpPr bwMode="auto">
          <a:xfrm>
            <a:off x="8521012" y="619255"/>
            <a:ext cx="895350" cy="1733550"/>
            <a:chOff x="3216" y="336"/>
            <a:chExt cx="564" cy="1092"/>
          </a:xfrm>
        </p:grpSpPr>
        <p:grpSp>
          <p:nvGrpSpPr>
            <p:cNvPr id="20" name="Group 10"/>
            <p:cNvGrpSpPr>
              <a:grpSpLocks/>
            </p:cNvGrpSpPr>
            <p:nvPr/>
          </p:nvGrpSpPr>
          <p:grpSpPr bwMode="auto">
            <a:xfrm>
              <a:off x="3216" y="336"/>
              <a:ext cx="564" cy="1092"/>
              <a:chOff x="3216" y="516"/>
              <a:chExt cx="564" cy="1092"/>
            </a:xfrm>
          </p:grpSpPr>
          <p:sp>
            <p:nvSpPr>
              <p:cNvPr id="2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1"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4" name="Group 43"/>
          <p:cNvGrpSpPr>
            <a:grpSpLocks/>
          </p:cNvGrpSpPr>
          <p:nvPr/>
        </p:nvGrpSpPr>
        <p:grpSpPr bwMode="auto">
          <a:xfrm>
            <a:off x="4352382" y="1219358"/>
            <a:ext cx="1828800" cy="525463"/>
            <a:chOff x="2316" y="710"/>
            <a:chExt cx="1152" cy="331"/>
          </a:xfrm>
        </p:grpSpPr>
        <p:sp>
          <p:nvSpPr>
            <p:cNvPr id="25"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0"/>
            <p:cNvSpPr>
              <a:spLocks noChangeShapeType="1"/>
            </p:cNvSpPr>
            <p:nvPr/>
          </p:nvSpPr>
          <p:spPr bwMode="auto">
            <a:xfrm flipH="1">
              <a:off x="3053" y="710"/>
              <a:ext cx="141" cy="31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1"/>
            <p:cNvSpPr>
              <a:spLocks noChangeShapeType="1"/>
            </p:cNvSpPr>
            <p:nvPr/>
          </p:nvSpPr>
          <p:spPr bwMode="auto">
            <a:xfrm flipH="1">
              <a:off x="2713" y="712"/>
              <a:ext cx="163" cy="32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2"/>
            <p:cNvSpPr>
              <a:spLocks noChangeShapeType="1"/>
            </p:cNvSpPr>
            <p:nvPr/>
          </p:nvSpPr>
          <p:spPr bwMode="auto">
            <a:xfrm flipH="1">
              <a:off x="2436" y="720"/>
              <a:ext cx="125"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9" name="Object 56"/>
          <p:cNvGraphicFramePr>
            <a:graphicFrameLocks noChangeAspect="1"/>
          </p:cNvGraphicFramePr>
          <p:nvPr>
            <p:extLst>
              <p:ext uri="{D42A27DB-BD31-4B8C-83A1-F6EECF244321}">
                <p14:modId xmlns:p14="http://schemas.microsoft.com/office/powerpoint/2010/main" val="3182028816"/>
              </p:ext>
            </p:extLst>
          </p:nvPr>
        </p:nvGraphicFramePr>
        <p:xfrm>
          <a:off x="7550455" y="318029"/>
          <a:ext cx="588963" cy="668338"/>
        </p:xfrm>
        <a:graphic>
          <a:graphicData uri="http://schemas.openxmlformats.org/presentationml/2006/ole">
            <mc:AlternateContent xmlns:mc="http://schemas.openxmlformats.org/markup-compatibility/2006">
              <mc:Choice xmlns:v="urn:schemas-microsoft-com:vml" Requires="v">
                <p:oleObj spid="_x0000_s422891" name="公式" r:id="rId9" imgW="190440" imgH="215640" progId="Equation.3">
                  <p:embed/>
                </p:oleObj>
              </mc:Choice>
              <mc:Fallback>
                <p:oleObj name="公式" r:id="rId9" imgW="190440" imgH="215640" progId="Equation.3">
                  <p:embed/>
                  <p:pic>
                    <p:nvPicPr>
                      <p:cNvPr id="83" name="Object 56"/>
                      <p:cNvPicPr>
                        <a:picLocks noChangeAspect="1" noChangeArrowheads="1"/>
                      </p:cNvPicPr>
                      <p:nvPr/>
                    </p:nvPicPr>
                    <p:blipFill>
                      <a:blip r:embed="rId10"/>
                      <a:srcRect/>
                      <a:stretch>
                        <a:fillRect/>
                      </a:stretch>
                    </p:blipFill>
                    <p:spPr bwMode="auto">
                      <a:xfrm>
                        <a:off x="7550455" y="318029"/>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59"/>
          <p:cNvGraphicFramePr>
            <a:graphicFrameLocks noChangeAspect="1"/>
          </p:cNvGraphicFramePr>
          <p:nvPr>
            <p:extLst>
              <p:ext uri="{D42A27DB-BD31-4B8C-83A1-F6EECF244321}">
                <p14:modId xmlns:p14="http://schemas.microsoft.com/office/powerpoint/2010/main" val="2868718437"/>
              </p:ext>
            </p:extLst>
          </p:nvPr>
        </p:nvGraphicFramePr>
        <p:xfrm>
          <a:off x="4684608" y="465678"/>
          <a:ext cx="542925" cy="660400"/>
        </p:xfrm>
        <a:graphic>
          <a:graphicData uri="http://schemas.openxmlformats.org/presentationml/2006/ole">
            <mc:AlternateContent xmlns:mc="http://schemas.openxmlformats.org/markup-compatibility/2006">
              <mc:Choice xmlns:v="urn:schemas-microsoft-com:vml" Requires="v">
                <p:oleObj spid="_x0000_s422892" name="公式" r:id="rId11" imgW="177480" imgH="215640" progId="Equation.3">
                  <p:embed/>
                </p:oleObj>
              </mc:Choice>
              <mc:Fallback>
                <p:oleObj name="公式" r:id="rId11" imgW="177480" imgH="215640" progId="Equation.3">
                  <p:embed/>
                  <p:pic>
                    <p:nvPicPr>
                      <p:cNvPr id="84" name="Object 59"/>
                      <p:cNvPicPr>
                        <a:picLocks noChangeAspect="1" noChangeArrowheads="1"/>
                      </p:cNvPicPr>
                      <p:nvPr/>
                    </p:nvPicPr>
                    <p:blipFill>
                      <a:blip r:embed="rId12"/>
                      <a:srcRect/>
                      <a:stretch>
                        <a:fillRect/>
                      </a:stretch>
                    </p:blipFill>
                    <p:spPr bwMode="auto">
                      <a:xfrm>
                        <a:off x="4684608" y="465678"/>
                        <a:ext cx="542925"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58"/>
          <p:cNvGraphicFramePr>
            <a:graphicFrameLocks noChangeAspect="1"/>
          </p:cNvGraphicFramePr>
          <p:nvPr>
            <p:extLst>
              <p:ext uri="{D42A27DB-BD31-4B8C-83A1-F6EECF244321}">
                <p14:modId xmlns:p14="http://schemas.microsoft.com/office/powerpoint/2010/main" val="1736722858"/>
              </p:ext>
            </p:extLst>
          </p:nvPr>
        </p:nvGraphicFramePr>
        <p:xfrm>
          <a:off x="8137525" y="190501"/>
          <a:ext cx="547688" cy="714375"/>
        </p:xfrm>
        <a:graphic>
          <a:graphicData uri="http://schemas.openxmlformats.org/presentationml/2006/ole">
            <mc:AlternateContent xmlns:mc="http://schemas.openxmlformats.org/markup-compatibility/2006">
              <mc:Choice xmlns:v="urn:schemas-microsoft-com:vml" Requires="v">
                <p:oleObj spid="_x0000_s422893" name="公式" r:id="rId13" imgW="164880" imgH="215640" progId="Equation.3">
                  <p:embed/>
                </p:oleObj>
              </mc:Choice>
              <mc:Fallback>
                <p:oleObj name="公式" r:id="rId13" imgW="164880" imgH="215640" progId="Equation.3">
                  <p:embed/>
                  <p:pic>
                    <p:nvPicPr>
                      <p:cNvPr id="85" name="Object 58"/>
                      <p:cNvPicPr>
                        <a:picLocks noChangeAspect="1" noChangeArrowheads="1"/>
                      </p:cNvPicPr>
                      <p:nvPr/>
                    </p:nvPicPr>
                    <p:blipFill>
                      <a:blip r:embed="rId14"/>
                      <a:srcRect/>
                      <a:stretch>
                        <a:fillRect/>
                      </a:stretch>
                    </p:blipFill>
                    <p:spPr bwMode="auto">
                      <a:xfrm>
                        <a:off x="8137525" y="190501"/>
                        <a:ext cx="5476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2" name="Group 1027"/>
          <p:cNvGrpSpPr>
            <a:grpSpLocks/>
          </p:cNvGrpSpPr>
          <p:nvPr/>
        </p:nvGrpSpPr>
        <p:grpSpPr bwMode="auto">
          <a:xfrm>
            <a:off x="5950174" y="187706"/>
            <a:ext cx="1028700" cy="2609850"/>
            <a:chOff x="1008" y="2424"/>
            <a:chExt cx="648" cy="1644"/>
          </a:xfrm>
          <a:solidFill>
            <a:srgbClr val="FFFF00"/>
          </a:solidFill>
        </p:grpSpPr>
        <p:grpSp>
          <p:nvGrpSpPr>
            <p:cNvPr id="33" name="Group 1028"/>
            <p:cNvGrpSpPr>
              <a:grpSpLocks/>
            </p:cNvGrpSpPr>
            <p:nvPr/>
          </p:nvGrpSpPr>
          <p:grpSpPr bwMode="auto">
            <a:xfrm>
              <a:off x="1008" y="2424"/>
              <a:ext cx="648" cy="1644"/>
              <a:chOff x="2172" y="936"/>
              <a:chExt cx="648" cy="1644"/>
            </a:xfrm>
            <a:grpFill/>
          </p:grpSpPr>
          <p:sp>
            <p:nvSpPr>
              <p:cNvPr id="35"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6"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7"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4" name="Line 1032"/>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8" name="Group 63"/>
          <p:cNvGrpSpPr>
            <a:grpSpLocks/>
          </p:cNvGrpSpPr>
          <p:nvPr/>
        </p:nvGrpSpPr>
        <p:grpSpPr bwMode="auto">
          <a:xfrm>
            <a:off x="6974455" y="1378082"/>
            <a:ext cx="1828800" cy="225425"/>
            <a:chOff x="3792" y="792"/>
            <a:chExt cx="1152" cy="142"/>
          </a:xfrm>
        </p:grpSpPr>
        <p:sp>
          <p:nvSpPr>
            <p:cNvPr id="39"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8"/>
            <p:cNvSpPr>
              <a:spLocks noChangeShapeType="1"/>
            </p:cNvSpPr>
            <p:nvPr/>
          </p:nvSpPr>
          <p:spPr bwMode="auto">
            <a:xfrm>
              <a:off x="3901" y="793"/>
              <a:ext cx="285" cy="130"/>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49"/>
            <p:cNvSpPr>
              <a:spLocks noChangeShapeType="1"/>
            </p:cNvSpPr>
            <p:nvPr/>
          </p:nvSpPr>
          <p:spPr bwMode="auto">
            <a:xfrm>
              <a:off x="4137" y="792"/>
              <a:ext cx="324" cy="14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50"/>
            <p:cNvSpPr>
              <a:spLocks noChangeShapeType="1"/>
            </p:cNvSpPr>
            <p:nvPr/>
          </p:nvSpPr>
          <p:spPr bwMode="auto">
            <a:xfrm>
              <a:off x="4462" y="802"/>
              <a:ext cx="272" cy="13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3" name="Object 56"/>
          <p:cNvGraphicFramePr>
            <a:graphicFrameLocks noChangeAspect="1"/>
          </p:cNvGraphicFramePr>
          <p:nvPr>
            <p:extLst>
              <p:ext uri="{D42A27DB-BD31-4B8C-83A1-F6EECF244321}">
                <p14:modId xmlns:p14="http://schemas.microsoft.com/office/powerpoint/2010/main" val="4176547507"/>
              </p:ext>
            </p:extLst>
          </p:nvPr>
        </p:nvGraphicFramePr>
        <p:xfrm>
          <a:off x="9397231" y="1135170"/>
          <a:ext cx="1217612" cy="708025"/>
        </p:xfrm>
        <a:graphic>
          <a:graphicData uri="http://schemas.openxmlformats.org/presentationml/2006/ole">
            <mc:AlternateContent xmlns:mc="http://schemas.openxmlformats.org/markup-compatibility/2006">
              <mc:Choice xmlns:v="urn:schemas-microsoft-com:vml" Requires="v">
                <p:oleObj spid="_x0000_s422894" name="公式" r:id="rId15" imgW="393480" imgH="228600" progId="Equation.3">
                  <p:embed/>
                </p:oleObj>
              </mc:Choice>
              <mc:Fallback>
                <p:oleObj name="公式" r:id="rId15" imgW="393480" imgH="228600" progId="Equation.3">
                  <p:embed/>
                  <p:pic>
                    <p:nvPicPr>
                      <p:cNvPr id="97" name="Object 56"/>
                      <p:cNvPicPr>
                        <a:picLocks noChangeAspect="1" noChangeArrowheads="1"/>
                      </p:cNvPicPr>
                      <p:nvPr/>
                    </p:nvPicPr>
                    <p:blipFill>
                      <a:blip r:embed="rId16"/>
                      <a:srcRect/>
                      <a:stretch>
                        <a:fillRect/>
                      </a:stretch>
                    </p:blipFill>
                    <p:spPr bwMode="auto">
                      <a:xfrm>
                        <a:off x="9397231" y="1135170"/>
                        <a:ext cx="121761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 name="Line 1068"/>
          <p:cNvSpPr>
            <a:spLocks noChangeShapeType="1"/>
          </p:cNvSpPr>
          <p:nvPr/>
        </p:nvSpPr>
        <p:spPr bwMode="auto">
          <a:xfrm flipH="1" flipV="1">
            <a:off x="8036494" y="1603506"/>
            <a:ext cx="669605" cy="326395"/>
          </a:xfrm>
          <a:prstGeom prst="line">
            <a:avLst/>
          </a:prstGeom>
          <a:noFill/>
          <a:ln w="28575">
            <a:solidFill>
              <a:srgbClr val="9900CC"/>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Line 1068"/>
          <p:cNvSpPr>
            <a:spLocks noChangeShapeType="1"/>
          </p:cNvSpPr>
          <p:nvPr/>
        </p:nvSpPr>
        <p:spPr bwMode="auto">
          <a:xfrm flipH="1" flipV="1">
            <a:off x="8612790" y="1686056"/>
            <a:ext cx="168564" cy="85381"/>
          </a:xfrm>
          <a:prstGeom prst="line">
            <a:avLst/>
          </a:prstGeom>
          <a:noFill/>
          <a:ln w="28575">
            <a:solidFill>
              <a:srgbClr val="FF00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Line 1068"/>
          <p:cNvSpPr>
            <a:spLocks noChangeShapeType="1"/>
          </p:cNvSpPr>
          <p:nvPr/>
        </p:nvSpPr>
        <p:spPr bwMode="auto">
          <a:xfrm flipV="1">
            <a:off x="8544818" y="1686054"/>
            <a:ext cx="67973" cy="168056"/>
          </a:xfrm>
          <a:prstGeom prst="line">
            <a:avLst/>
          </a:prstGeom>
          <a:noFill/>
          <a:ln w="28575">
            <a:solidFill>
              <a:srgbClr val="FF00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Line 1068"/>
          <p:cNvSpPr>
            <a:spLocks noChangeShapeType="1"/>
          </p:cNvSpPr>
          <p:nvPr/>
        </p:nvSpPr>
        <p:spPr bwMode="auto">
          <a:xfrm flipH="1" flipV="1">
            <a:off x="5544230" y="661124"/>
            <a:ext cx="1573888" cy="714490"/>
          </a:xfrm>
          <a:prstGeom prst="line">
            <a:avLst/>
          </a:prstGeom>
          <a:noFill/>
          <a:ln w="28575">
            <a:solidFill>
              <a:srgbClr val="9900CC"/>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Line 1068"/>
          <p:cNvSpPr>
            <a:spLocks noChangeShapeType="1"/>
          </p:cNvSpPr>
          <p:nvPr/>
        </p:nvSpPr>
        <p:spPr bwMode="auto">
          <a:xfrm flipH="1">
            <a:off x="5733854" y="496240"/>
            <a:ext cx="326987" cy="773877"/>
          </a:xfrm>
          <a:prstGeom prst="line">
            <a:avLst/>
          </a:prstGeom>
          <a:noFill/>
          <a:ln w="28575">
            <a:solidFill>
              <a:srgbClr val="9900CC"/>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1068"/>
          <p:cNvSpPr>
            <a:spLocks noChangeShapeType="1"/>
          </p:cNvSpPr>
          <p:nvPr/>
        </p:nvSpPr>
        <p:spPr bwMode="auto">
          <a:xfrm flipV="1">
            <a:off x="5995473" y="895949"/>
            <a:ext cx="67973" cy="168056"/>
          </a:xfrm>
          <a:prstGeom prst="line">
            <a:avLst/>
          </a:prstGeom>
          <a:noFill/>
          <a:ln w="28575">
            <a:solidFill>
              <a:srgbClr val="FF00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1068"/>
          <p:cNvSpPr>
            <a:spLocks noChangeShapeType="1"/>
          </p:cNvSpPr>
          <p:nvPr/>
        </p:nvSpPr>
        <p:spPr bwMode="auto">
          <a:xfrm flipH="1" flipV="1">
            <a:off x="5828248" y="978624"/>
            <a:ext cx="168564" cy="85381"/>
          </a:xfrm>
          <a:prstGeom prst="line">
            <a:avLst/>
          </a:prstGeom>
          <a:noFill/>
          <a:ln w="28575">
            <a:solidFill>
              <a:srgbClr val="FF00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矩形 63"/>
          <p:cNvSpPr/>
          <p:nvPr/>
        </p:nvSpPr>
        <p:spPr>
          <a:xfrm>
            <a:off x="400863" y="2179218"/>
            <a:ext cx="3281298" cy="954107"/>
          </a:xfrm>
          <a:prstGeom prst="rect">
            <a:avLst/>
          </a:prstGeom>
        </p:spPr>
        <p:txBody>
          <a:bodyPr wrap="square">
            <a:spAutoFit/>
          </a:bodyPr>
          <a:lstStyle/>
          <a:p>
            <a:r>
              <a:rPr lang="zh-CN" altLang="en-US" sz="2800" b="1" dirty="0">
                <a:solidFill>
                  <a:srgbClr val="CC3300"/>
                </a:solidFill>
              </a:rPr>
              <a:t>特殊波长的光不能通过第二块偏振片</a:t>
            </a:r>
          </a:p>
        </p:txBody>
      </p:sp>
      <p:sp>
        <p:nvSpPr>
          <p:cNvPr id="65" name="Text Box 61"/>
          <p:cNvSpPr txBox="1">
            <a:spLocks noChangeArrowheads="1"/>
          </p:cNvSpPr>
          <p:nvPr/>
        </p:nvSpPr>
        <p:spPr bwMode="auto">
          <a:xfrm>
            <a:off x="3403912" y="2796692"/>
            <a:ext cx="816463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itchFamily="18" charset="0"/>
                <a:ea typeface="宋体" pitchFamily="2" charset="-122"/>
              </a:defRPr>
            </a:lvl1pPr>
            <a:lvl2pPr marL="742950" indent="-285750" eaLnBrk="0" hangingPunct="0">
              <a:defRPr kumimoji="1" sz="2800" b="1">
                <a:solidFill>
                  <a:srgbClr val="0000CC"/>
                </a:solidFill>
                <a:latin typeface="Times New Roman" pitchFamily="18" charset="0"/>
                <a:ea typeface="宋体" pitchFamily="2" charset="-122"/>
              </a:defRPr>
            </a:lvl2pPr>
            <a:lvl3pPr marL="1143000" indent="-228600" eaLnBrk="0" hangingPunct="0">
              <a:defRPr kumimoji="1" sz="2800" b="1">
                <a:solidFill>
                  <a:srgbClr val="0000CC"/>
                </a:solidFill>
                <a:latin typeface="Times New Roman" pitchFamily="18" charset="0"/>
                <a:ea typeface="宋体" pitchFamily="2" charset="-122"/>
              </a:defRPr>
            </a:lvl3pPr>
            <a:lvl4pPr marL="1600200" indent="-228600" eaLnBrk="0" hangingPunct="0">
              <a:defRPr kumimoji="1" sz="2800" b="1">
                <a:solidFill>
                  <a:srgbClr val="0000CC"/>
                </a:solidFill>
                <a:latin typeface="Times New Roman" pitchFamily="18" charset="0"/>
                <a:ea typeface="宋体" pitchFamily="2" charset="-122"/>
              </a:defRPr>
            </a:lvl4pPr>
            <a:lvl5pPr marL="2057400" indent="-228600" eaLnBrk="0" hangingPunct="0">
              <a:defRPr kumimoji="1" sz="2800" b="1">
                <a:solidFill>
                  <a:srgbClr val="0000CC"/>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9pPr>
          </a:lstStyle>
          <a:p>
            <a:pPr eaLnBrk="1" hangingPunct="1">
              <a:defRPr/>
            </a:pPr>
            <a:r>
              <a:rPr lang="zh-CN" altLang="en-US" dirty="0" smtClean="0">
                <a:solidFill>
                  <a:srgbClr val="FF0000"/>
                </a:solidFill>
              </a:rPr>
              <a:t>要求：</a:t>
            </a:r>
            <a:r>
              <a:rPr lang="zh-CN" altLang="en-US" dirty="0" smtClean="0">
                <a:solidFill>
                  <a:srgbClr val="0000FF"/>
                </a:solidFill>
              </a:rPr>
              <a:t>从</a:t>
            </a:r>
            <a:r>
              <a:rPr lang="zh-CN" altLang="en-US" dirty="0">
                <a:solidFill>
                  <a:srgbClr val="0000FF"/>
                </a:solidFill>
              </a:rPr>
              <a:t>波片出射的光为</a:t>
            </a:r>
            <a:r>
              <a:rPr lang="zh-CN" altLang="en-US" dirty="0">
                <a:solidFill>
                  <a:srgbClr val="FF00FF"/>
                </a:solidFill>
              </a:rPr>
              <a:t>垂直于第二块偏振片的偏振化方向</a:t>
            </a:r>
            <a:r>
              <a:rPr lang="zh-CN" altLang="en-US" dirty="0">
                <a:solidFill>
                  <a:srgbClr val="0000FF"/>
                </a:solidFill>
              </a:rPr>
              <a:t>的线偏振光时才不能通过第二块偏振片。</a:t>
            </a:r>
          </a:p>
        </p:txBody>
      </p:sp>
      <p:sp>
        <p:nvSpPr>
          <p:cNvPr id="66" name="矩形 65"/>
          <p:cNvSpPr/>
          <p:nvPr/>
        </p:nvSpPr>
        <p:spPr>
          <a:xfrm>
            <a:off x="665297" y="3719771"/>
            <a:ext cx="8104614" cy="954107"/>
          </a:xfrm>
          <a:prstGeom prst="rect">
            <a:avLst/>
          </a:prstGeom>
        </p:spPr>
        <p:txBody>
          <a:bodyPr wrap="square">
            <a:spAutoFit/>
          </a:bodyPr>
          <a:lstStyle/>
          <a:p>
            <a:pPr>
              <a:defRPr/>
            </a:pPr>
            <a:r>
              <a:rPr lang="zh-CN" altLang="en-US" sz="2800" b="1" kern="0" dirty="0">
                <a:solidFill>
                  <a:srgbClr val="009900"/>
                </a:solidFill>
                <a:latin typeface="宋体" pitchFamily="2" charset="-122"/>
              </a:rPr>
              <a:t>线偏振光通过厚度为</a:t>
            </a:r>
            <a:r>
              <a:rPr lang="en-US" altLang="zh-CN" sz="2800" b="1" kern="0" dirty="0">
                <a:solidFill>
                  <a:srgbClr val="FF0000"/>
                </a:solidFill>
                <a:latin typeface="Symbol" pitchFamily="18" charset="2"/>
              </a:rPr>
              <a:t>l/</a:t>
            </a:r>
            <a:r>
              <a:rPr lang="en-US" altLang="zh-CN" sz="2800" b="1" kern="0" dirty="0">
                <a:solidFill>
                  <a:srgbClr val="FF0000"/>
                </a:solidFill>
              </a:rPr>
              <a:t>2</a:t>
            </a:r>
            <a:r>
              <a:rPr lang="zh-CN" altLang="en-US" sz="2800" b="1" kern="0" dirty="0">
                <a:solidFill>
                  <a:srgbClr val="009900"/>
                </a:solidFill>
              </a:rPr>
              <a:t>的奇数倍的</a:t>
            </a:r>
            <a:r>
              <a:rPr lang="zh-CN" altLang="en-US" sz="2800" b="1" kern="0" dirty="0">
                <a:solidFill>
                  <a:srgbClr val="009900"/>
                </a:solidFill>
                <a:latin typeface="宋体" pitchFamily="2" charset="-122"/>
              </a:rPr>
              <a:t>波片后仍为线偏振光，但振动方向与原振动方向相比转过</a:t>
            </a:r>
            <a:r>
              <a:rPr lang="en-US" altLang="zh-CN" sz="2800" b="1" kern="0" dirty="0">
                <a:solidFill>
                  <a:srgbClr val="009900"/>
                </a:solidFill>
              </a:rPr>
              <a:t>  </a:t>
            </a:r>
            <a:r>
              <a:rPr lang="en-US" altLang="zh-CN" sz="2800" b="1" kern="0" dirty="0">
                <a:solidFill>
                  <a:srgbClr val="FF0000"/>
                </a:solidFill>
              </a:rPr>
              <a:t>2</a:t>
            </a:r>
            <a:r>
              <a:rPr lang="el-GR" altLang="zh-CN" sz="2800" b="1" kern="0" dirty="0">
                <a:solidFill>
                  <a:srgbClr val="FF0000"/>
                </a:solidFill>
              </a:rPr>
              <a:t>α</a:t>
            </a:r>
            <a:r>
              <a:rPr lang="en-US" altLang="zh-CN" sz="2800" b="1" kern="0" dirty="0">
                <a:solidFill>
                  <a:srgbClr val="009900"/>
                </a:solidFill>
              </a:rPr>
              <a:t>  </a:t>
            </a:r>
            <a:r>
              <a:rPr lang="zh-CN" altLang="en-US" sz="2800" b="1" kern="0" dirty="0">
                <a:solidFill>
                  <a:srgbClr val="009900"/>
                </a:solidFill>
                <a:latin typeface="宋体" pitchFamily="2" charset="-122"/>
              </a:rPr>
              <a:t>角</a:t>
            </a:r>
            <a:endParaRPr lang="zh-CN" altLang="en-US" sz="2800" b="1" dirty="0">
              <a:solidFill>
                <a:srgbClr val="009900"/>
              </a:solidFill>
            </a:endParaRPr>
          </a:p>
        </p:txBody>
      </p:sp>
      <p:sp>
        <p:nvSpPr>
          <p:cNvPr id="90" name="Arc 9"/>
          <p:cNvSpPr>
            <a:spLocks/>
          </p:cNvSpPr>
          <p:nvPr/>
        </p:nvSpPr>
        <p:spPr bwMode="auto">
          <a:xfrm rot="7418455">
            <a:off x="5795698" y="936017"/>
            <a:ext cx="404559" cy="2552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91" name="Object 11"/>
          <p:cNvGraphicFramePr>
            <a:graphicFrameLocks noChangeAspect="1"/>
          </p:cNvGraphicFramePr>
          <p:nvPr>
            <p:extLst>
              <p:ext uri="{D42A27DB-BD31-4B8C-83A1-F6EECF244321}">
                <p14:modId xmlns:p14="http://schemas.microsoft.com/office/powerpoint/2010/main" val="3301729362"/>
              </p:ext>
            </p:extLst>
          </p:nvPr>
        </p:nvGraphicFramePr>
        <p:xfrm>
          <a:off x="5742711" y="1231322"/>
          <a:ext cx="608236" cy="585641"/>
        </p:xfrm>
        <a:graphic>
          <a:graphicData uri="http://schemas.openxmlformats.org/presentationml/2006/ole">
            <mc:AlternateContent xmlns:mc="http://schemas.openxmlformats.org/markup-compatibility/2006">
              <mc:Choice xmlns:v="urn:schemas-microsoft-com:vml" Requires="v">
                <p:oleObj spid="_x0000_s422895" name="Equation" r:id="rId17" imgW="203040" imgH="177480" progId="Equation.DSMT4">
                  <p:embed/>
                </p:oleObj>
              </mc:Choice>
              <mc:Fallback>
                <p:oleObj name="Equation" r:id="rId17" imgW="203040" imgH="177480" progId="Equation.DSMT4">
                  <p:embed/>
                  <p:pic>
                    <p:nvPicPr>
                      <p:cNvPr id="68" name="Object 11"/>
                      <p:cNvPicPr>
                        <a:picLocks noChangeAspect="1" noChangeArrowheads="1"/>
                      </p:cNvPicPr>
                      <p:nvPr/>
                    </p:nvPicPr>
                    <p:blipFill>
                      <a:blip r:embed="rId18"/>
                      <a:srcRect/>
                      <a:stretch>
                        <a:fillRect/>
                      </a:stretch>
                    </p:blipFill>
                    <p:spPr bwMode="auto">
                      <a:xfrm>
                        <a:off x="5742711" y="1231322"/>
                        <a:ext cx="608236" cy="585641"/>
                      </a:xfrm>
                      <a:prstGeom prst="rect">
                        <a:avLst/>
                      </a:prstGeom>
                      <a:noFill/>
                      <a:ln>
                        <a:noFill/>
                      </a:ln>
                      <a:effectLst/>
                      <a:extLst/>
                    </p:spPr>
                  </p:pic>
                </p:oleObj>
              </mc:Fallback>
            </mc:AlternateContent>
          </a:graphicData>
        </a:graphic>
      </p:graphicFrame>
      <p:graphicFrame>
        <p:nvGraphicFramePr>
          <p:cNvPr id="92" name="Object 11"/>
          <p:cNvGraphicFramePr>
            <a:graphicFrameLocks noChangeAspect="1"/>
          </p:cNvGraphicFramePr>
          <p:nvPr>
            <p:extLst>
              <p:ext uri="{D42A27DB-BD31-4B8C-83A1-F6EECF244321}">
                <p14:modId xmlns:p14="http://schemas.microsoft.com/office/powerpoint/2010/main" val="741759788"/>
              </p:ext>
            </p:extLst>
          </p:nvPr>
        </p:nvGraphicFramePr>
        <p:xfrm>
          <a:off x="9016312" y="3491752"/>
          <a:ext cx="1292225" cy="1293812"/>
        </p:xfrm>
        <a:graphic>
          <a:graphicData uri="http://schemas.openxmlformats.org/presentationml/2006/ole">
            <mc:AlternateContent xmlns:mc="http://schemas.openxmlformats.org/markup-compatibility/2006">
              <mc:Choice xmlns:v="urn:schemas-microsoft-com:vml" Requires="v">
                <p:oleObj spid="_x0000_s422896" name="Equation" r:id="rId19" imgW="431640" imgH="393480" progId="Equation.DSMT4">
                  <p:embed/>
                </p:oleObj>
              </mc:Choice>
              <mc:Fallback>
                <p:oleObj name="Equation" r:id="rId19" imgW="431640" imgH="393480" progId="Equation.DSMT4">
                  <p:embed/>
                  <p:pic>
                    <p:nvPicPr>
                      <p:cNvPr id="69" name="Object 11"/>
                      <p:cNvPicPr>
                        <a:picLocks noChangeAspect="1" noChangeArrowheads="1"/>
                      </p:cNvPicPr>
                      <p:nvPr/>
                    </p:nvPicPr>
                    <p:blipFill>
                      <a:blip r:embed="rId20"/>
                      <a:srcRect/>
                      <a:stretch>
                        <a:fillRect/>
                      </a:stretch>
                    </p:blipFill>
                    <p:spPr bwMode="auto">
                      <a:xfrm>
                        <a:off x="9016312" y="3491752"/>
                        <a:ext cx="1292225" cy="1293812"/>
                      </a:xfrm>
                      <a:prstGeom prst="rect">
                        <a:avLst/>
                      </a:prstGeom>
                      <a:noFill/>
                      <a:ln>
                        <a:noFill/>
                      </a:ln>
                      <a:effectLst/>
                      <a:extLst/>
                    </p:spPr>
                  </p:pic>
                </p:oleObj>
              </mc:Fallback>
            </mc:AlternateContent>
          </a:graphicData>
        </a:graphic>
      </p:graphicFrame>
      <p:graphicFrame>
        <p:nvGraphicFramePr>
          <p:cNvPr id="103" name="Object 8"/>
          <p:cNvGraphicFramePr>
            <a:graphicFrameLocks noChangeAspect="1"/>
          </p:cNvGraphicFramePr>
          <p:nvPr>
            <p:extLst>
              <p:ext uri="{D42A27DB-BD31-4B8C-83A1-F6EECF244321}">
                <p14:modId xmlns:p14="http://schemas.microsoft.com/office/powerpoint/2010/main" val="2448604045"/>
              </p:ext>
            </p:extLst>
          </p:nvPr>
        </p:nvGraphicFramePr>
        <p:xfrm>
          <a:off x="633634" y="4677453"/>
          <a:ext cx="2397465" cy="624920"/>
        </p:xfrm>
        <a:graphic>
          <a:graphicData uri="http://schemas.openxmlformats.org/presentationml/2006/ole">
            <mc:AlternateContent xmlns:mc="http://schemas.openxmlformats.org/markup-compatibility/2006">
              <mc:Choice xmlns:v="urn:schemas-microsoft-com:vml" Requires="v">
                <p:oleObj spid="_x0000_s422897" name="公式" r:id="rId21" imgW="876240" imgH="228600" progId="Equation.3">
                  <p:embed/>
                </p:oleObj>
              </mc:Choice>
              <mc:Fallback>
                <p:oleObj name="公式" r:id="rId21" imgW="876240" imgH="228600" progId="Equation.3">
                  <p:embed/>
                  <p:pic>
                    <p:nvPicPr>
                      <p:cNvPr id="93" name="Object 8"/>
                      <p:cNvPicPr>
                        <a:picLocks noChangeAspect="1" noChangeArrowheads="1"/>
                      </p:cNvPicPr>
                      <p:nvPr/>
                    </p:nvPicPr>
                    <p:blipFill>
                      <a:blip r:embed="rId22"/>
                      <a:srcRect/>
                      <a:stretch>
                        <a:fillRect/>
                      </a:stretch>
                    </p:blipFill>
                    <p:spPr bwMode="auto">
                      <a:xfrm>
                        <a:off x="633634" y="4677453"/>
                        <a:ext cx="2397465" cy="624920"/>
                      </a:xfrm>
                      <a:prstGeom prst="rect">
                        <a:avLst/>
                      </a:prstGeom>
                      <a:noFill/>
                      <a:ln>
                        <a:noFill/>
                      </a:ln>
                      <a:effectLst/>
                      <a:extLst/>
                    </p:spPr>
                  </p:pic>
                </p:oleObj>
              </mc:Fallback>
            </mc:AlternateContent>
          </a:graphicData>
        </a:graphic>
      </p:graphicFrame>
      <p:graphicFrame>
        <p:nvGraphicFramePr>
          <p:cNvPr id="104" name="Object 9"/>
          <p:cNvGraphicFramePr>
            <a:graphicFrameLocks noChangeAspect="1"/>
          </p:cNvGraphicFramePr>
          <p:nvPr>
            <p:extLst>
              <p:ext uri="{D42A27DB-BD31-4B8C-83A1-F6EECF244321}">
                <p14:modId xmlns:p14="http://schemas.microsoft.com/office/powerpoint/2010/main" val="1450673928"/>
              </p:ext>
            </p:extLst>
          </p:nvPr>
        </p:nvGraphicFramePr>
        <p:xfrm>
          <a:off x="2951851" y="4530280"/>
          <a:ext cx="3465513" cy="952500"/>
        </p:xfrm>
        <a:graphic>
          <a:graphicData uri="http://schemas.openxmlformats.org/presentationml/2006/ole">
            <mc:AlternateContent xmlns:mc="http://schemas.openxmlformats.org/markup-compatibility/2006">
              <mc:Choice xmlns:v="urn:schemas-microsoft-com:vml" Requires="v">
                <p:oleObj spid="_x0000_s422898" name="公式" r:id="rId23" imgW="1434960" imgH="393480" progId="Equation.3">
                  <p:embed/>
                </p:oleObj>
              </mc:Choice>
              <mc:Fallback>
                <p:oleObj name="公式" r:id="rId23" imgW="1434960" imgH="393480" progId="Equation.3">
                  <p:embed/>
                  <p:pic>
                    <p:nvPicPr>
                      <p:cNvPr id="94" name="Object 9"/>
                      <p:cNvPicPr>
                        <a:picLocks noChangeAspect="1" noChangeArrowheads="1"/>
                      </p:cNvPicPr>
                      <p:nvPr/>
                    </p:nvPicPr>
                    <p:blipFill>
                      <a:blip r:embed="rId24"/>
                      <a:srcRect/>
                      <a:stretch>
                        <a:fillRect/>
                      </a:stretch>
                    </p:blipFill>
                    <p:spPr bwMode="auto">
                      <a:xfrm>
                        <a:off x="2951851" y="4530280"/>
                        <a:ext cx="3465513"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 name="矩形 104"/>
          <p:cNvSpPr/>
          <p:nvPr/>
        </p:nvSpPr>
        <p:spPr>
          <a:xfrm>
            <a:off x="1160273" y="5401964"/>
            <a:ext cx="2350323" cy="523220"/>
          </a:xfrm>
          <a:prstGeom prst="rect">
            <a:avLst/>
          </a:prstGeom>
        </p:spPr>
        <p:txBody>
          <a:bodyPr wrap="none">
            <a:spAutoFit/>
          </a:bodyPr>
          <a:lstStyle/>
          <a:p>
            <a:r>
              <a:rPr lang="en-US" altLang="zh-CN" sz="2800" b="1" i="1" dirty="0">
                <a:solidFill>
                  <a:srgbClr val="FF0000"/>
                </a:solidFill>
              </a:rPr>
              <a:t>k=</a:t>
            </a:r>
            <a:r>
              <a:rPr lang="en-US" altLang="zh-CN" sz="2800" b="1" dirty="0">
                <a:solidFill>
                  <a:srgbClr val="FF0000"/>
                </a:solidFill>
              </a:rPr>
              <a:t>1</a:t>
            </a:r>
            <a:r>
              <a:rPr lang="zh-CN" altLang="en-US" sz="2800" b="1" dirty="0">
                <a:solidFill>
                  <a:srgbClr val="FF0000"/>
                </a:solidFill>
              </a:rPr>
              <a:t>，</a:t>
            </a:r>
            <a:r>
              <a:rPr lang="en-US" altLang="zh-CN" sz="2800" b="1" dirty="0">
                <a:solidFill>
                  <a:srgbClr val="FF0000"/>
                </a:solidFill>
              </a:rPr>
              <a:t>2</a:t>
            </a:r>
            <a:r>
              <a:rPr lang="zh-CN" altLang="en-US" sz="2800" b="1" dirty="0">
                <a:solidFill>
                  <a:srgbClr val="FF0000"/>
                </a:solidFill>
              </a:rPr>
              <a:t>，</a:t>
            </a:r>
            <a:r>
              <a:rPr lang="en-US" altLang="zh-CN" sz="2800" b="1" dirty="0">
                <a:solidFill>
                  <a:srgbClr val="FF0000"/>
                </a:solidFill>
              </a:rPr>
              <a:t>3</a:t>
            </a:r>
            <a:r>
              <a:rPr lang="zh-CN" altLang="en-US" sz="2800" b="1" dirty="0">
                <a:solidFill>
                  <a:srgbClr val="FF0000"/>
                </a:solidFill>
              </a:rPr>
              <a:t>，</a:t>
            </a:r>
            <a:r>
              <a:rPr lang="en-US" altLang="zh-CN" sz="2800" b="1" dirty="0">
                <a:solidFill>
                  <a:srgbClr val="FF0000"/>
                </a:solidFill>
              </a:rPr>
              <a:t>4</a:t>
            </a:r>
            <a:endParaRPr lang="zh-CN" altLang="en-US" sz="2800" b="1" dirty="0">
              <a:solidFill>
                <a:srgbClr val="FF0000"/>
              </a:solidFill>
            </a:endParaRPr>
          </a:p>
        </p:txBody>
      </p:sp>
      <p:sp>
        <p:nvSpPr>
          <p:cNvPr id="106" name="AutoShape 35"/>
          <p:cNvSpPr>
            <a:spLocks noChangeArrowheads="1"/>
          </p:cNvSpPr>
          <p:nvPr/>
        </p:nvSpPr>
        <p:spPr bwMode="auto">
          <a:xfrm>
            <a:off x="3819267" y="5554236"/>
            <a:ext cx="682269" cy="284594"/>
          </a:xfrm>
          <a:prstGeom prst="rightArrow">
            <a:avLst>
              <a:gd name="adj1" fmla="val 50000"/>
              <a:gd name="adj2" fmla="val 137500"/>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0" scaled="1"/>
            <a:tileRect/>
          </a:gra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107" name="Object 65"/>
          <p:cNvGraphicFramePr>
            <a:graphicFrameLocks noChangeAspect="1"/>
          </p:cNvGraphicFramePr>
          <p:nvPr>
            <p:extLst>
              <p:ext uri="{D42A27DB-BD31-4B8C-83A1-F6EECF244321}">
                <p14:modId xmlns:p14="http://schemas.microsoft.com/office/powerpoint/2010/main" val="3008532120"/>
              </p:ext>
            </p:extLst>
          </p:nvPr>
        </p:nvGraphicFramePr>
        <p:xfrm>
          <a:off x="4992064" y="5182804"/>
          <a:ext cx="5073650" cy="863600"/>
        </p:xfrm>
        <a:graphic>
          <a:graphicData uri="http://schemas.openxmlformats.org/presentationml/2006/ole">
            <mc:AlternateContent xmlns:mc="http://schemas.openxmlformats.org/markup-compatibility/2006">
              <mc:Choice xmlns:v="urn:schemas-microsoft-com:vml" Requires="v">
                <p:oleObj spid="_x0000_s422899" name="公式" r:id="rId25" imgW="1790640" imgH="304560" progId="Equation.3">
                  <p:embed/>
                </p:oleObj>
              </mc:Choice>
              <mc:Fallback>
                <p:oleObj name="公式" r:id="rId25" imgW="1790640" imgH="304560" progId="Equation.3">
                  <p:embed/>
                  <p:pic>
                    <p:nvPicPr>
                      <p:cNvPr id="97" name="Object 65"/>
                      <p:cNvPicPr>
                        <a:picLocks noChangeAspect="1" noChangeArrowheads="1"/>
                      </p:cNvPicPr>
                      <p:nvPr/>
                    </p:nvPicPr>
                    <p:blipFill>
                      <a:blip r:embed="rId26"/>
                      <a:srcRect/>
                      <a:stretch>
                        <a:fillRect/>
                      </a:stretch>
                    </p:blipFill>
                    <p:spPr bwMode="auto">
                      <a:xfrm>
                        <a:off x="4992064" y="5182804"/>
                        <a:ext cx="507365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 name="Object 19"/>
          <p:cNvGraphicFramePr>
            <a:graphicFrameLocks noChangeAspect="1"/>
          </p:cNvGraphicFramePr>
          <p:nvPr>
            <p:extLst>
              <p:ext uri="{D42A27DB-BD31-4B8C-83A1-F6EECF244321}">
                <p14:modId xmlns:p14="http://schemas.microsoft.com/office/powerpoint/2010/main" val="8264458"/>
              </p:ext>
            </p:extLst>
          </p:nvPr>
        </p:nvGraphicFramePr>
        <p:xfrm>
          <a:off x="259583" y="5850641"/>
          <a:ext cx="3213100" cy="823234"/>
        </p:xfrm>
        <a:graphic>
          <a:graphicData uri="http://schemas.openxmlformats.org/presentationml/2006/ole">
            <mc:AlternateContent xmlns:mc="http://schemas.openxmlformats.org/markup-compatibility/2006">
              <mc:Choice xmlns:v="urn:schemas-microsoft-com:vml" Requires="v">
                <p:oleObj spid="_x0000_s422900" name="公式" r:id="rId27" imgW="1002960" imgH="279360" progId="Equation.3">
                  <p:embed/>
                </p:oleObj>
              </mc:Choice>
              <mc:Fallback>
                <p:oleObj name="公式" r:id="rId27" imgW="1002960" imgH="279360" progId="Equation.3">
                  <p:embed/>
                  <p:pic>
                    <p:nvPicPr>
                      <p:cNvPr id="98" name="Object 19"/>
                      <p:cNvPicPr>
                        <a:picLocks noChangeAspect="1" noChangeArrowheads="1"/>
                      </p:cNvPicPr>
                      <p:nvPr/>
                    </p:nvPicPr>
                    <p:blipFill>
                      <a:blip r:embed="rId28"/>
                      <a:srcRect/>
                      <a:stretch>
                        <a:fillRect/>
                      </a:stretch>
                    </p:blipFill>
                    <p:spPr bwMode="auto">
                      <a:xfrm>
                        <a:off x="259583" y="5850641"/>
                        <a:ext cx="3213100" cy="823234"/>
                      </a:xfrm>
                      <a:prstGeom prst="rect">
                        <a:avLst/>
                      </a:prstGeom>
                      <a:noFill/>
                      <a:ln>
                        <a:noFill/>
                      </a:ln>
                      <a:effectLst/>
                      <a:extLst/>
                    </p:spPr>
                  </p:pic>
                </p:oleObj>
              </mc:Fallback>
            </mc:AlternateContent>
          </a:graphicData>
        </a:graphic>
      </p:graphicFrame>
      <p:sp>
        <p:nvSpPr>
          <p:cNvPr id="109" name="Text Box 66"/>
          <p:cNvSpPr txBox="1">
            <a:spLocks noChangeArrowheads="1"/>
          </p:cNvSpPr>
          <p:nvPr/>
        </p:nvSpPr>
        <p:spPr bwMode="auto">
          <a:xfrm>
            <a:off x="4830665" y="6136047"/>
            <a:ext cx="70426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FF"/>
                </a:solidFill>
              </a:rPr>
              <a:t>波长为</a:t>
            </a:r>
            <a:r>
              <a:rPr lang="en-US" altLang="zh-CN" dirty="0">
                <a:solidFill>
                  <a:srgbClr val="FF00FF"/>
                </a:solidFill>
              </a:rPr>
              <a:t>6880     </a:t>
            </a:r>
            <a:r>
              <a:rPr lang="zh-CN" altLang="en-US" dirty="0">
                <a:solidFill>
                  <a:srgbClr val="FF00FF"/>
                </a:solidFill>
              </a:rPr>
              <a:t>和</a:t>
            </a:r>
            <a:r>
              <a:rPr lang="en-US" altLang="zh-CN" dirty="0">
                <a:solidFill>
                  <a:srgbClr val="FF00FF"/>
                </a:solidFill>
              </a:rPr>
              <a:t>4914     </a:t>
            </a:r>
            <a:r>
              <a:rPr lang="zh-CN" altLang="en-US" dirty="0">
                <a:solidFill>
                  <a:srgbClr val="FF00FF"/>
                </a:solidFill>
              </a:rPr>
              <a:t>的光不能出射。</a:t>
            </a:r>
          </a:p>
        </p:txBody>
      </p:sp>
      <p:sp>
        <p:nvSpPr>
          <p:cNvPr id="110" name="AutoShape 35"/>
          <p:cNvSpPr>
            <a:spLocks noChangeArrowheads="1"/>
          </p:cNvSpPr>
          <p:nvPr/>
        </p:nvSpPr>
        <p:spPr bwMode="auto">
          <a:xfrm>
            <a:off x="3609740" y="6293289"/>
            <a:ext cx="1213234" cy="304800"/>
          </a:xfrm>
          <a:prstGeom prst="rightArrow">
            <a:avLst>
              <a:gd name="adj1" fmla="val 50000"/>
              <a:gd name="adj2" fmla="val 137500"/>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path path="circle">
              <a:fillToRect l="50000" t="50000" r="50000" b="50000"/>
            </a:path>
            <a:tileRect/>
          </a:gra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111" name="对象 110"/>
          <p:cNvGraphicFramePr>
            <a:graphicFrameLocks noChangeAspect="1"/>
          </p:cNvGraphicFramePr>
          <p:nvPr>
            <p:extLst>
              <p:ext uri="{D42A27DB-BD31-4B8C-83A1-F6EECF244321}">
                <p14:modId xmlns:p14="http://schemas.microsoft.com/office/powerpoint/2010/main" val="1495572845"/>
              </p:ext>
            </p:extLst>
          </p:nvPr>
        </p:nvGraphicFramePr>
        <p:xfrm>
          <a:off x="6738057" y="6024361"/>
          <a:ext cx="282004" cy="493507"/>
        </p:xfrm>
        <a:graphic>
          <a:graphicData uri="http://schemas.openxmlformats.org/presentationml/2006/ole">
            <mc:AlternateContent xmlns:mc="http://schemas.openxmlformats.org/markup-compatibility/2006">
              <mc:Choice xmlns:v="urn:schemas-microsoft-com:vml" Requires="v">
                <p:oleObj spid="_x0000_s422901" name="公式" r:id="rId29" imgW="152280" imgH="266400" progId="Equation.3">
                  <p:embed/>
                </p:oleObj>
              </mc:Choice>
              <mc:Fallback>
                <p:oleObj name="公式" r:id="rId29" imgW="152280" imgH="266400" progId="Equation.3">
                  <p:embed/>
                  <p:pic>
                    <p:nvPicPr>
                      <p:cNvPr id="101" name="对象 100"/>
                      <p:cNvPicPr/>
                      <p:nvPr/>
                    </p:nvPicPr>
                    <p:blipFill>
                      <a:blip r:embed="rId30"/>
                      <a:stretch>
                        <a:fillRect/>
                      </a:stretch>
                    </p:blipFill>
                    <p:spPr>
                      <a:xfrm>
                        <a:off x="6738057" y="6024361"/>
                        <a:ext cx="282004" cy="493507"/>
                      </a:xfrm>
                      <a:prstGeom prst="rect">
                        <a:avLst/>
                      </a:prstGeom>
                    </p:spPr>
                  </p:pic>
                </p:oleObj>
              </mc:Fallback>
            </mc:AlternateContent>
          </a:graphicData>
        </a:graphic>
      </p:graphicFrame>
      <p:graphicFrame>
        <p:nvGraphicFramePr>
          <p:cNvPr id="112" name="对象 111"/>
          <p:cNvGraphicFramePr>
            <a:graphicFrameLocks noChangeAspect="1"/>
          </p:cNvGraphicFramePr>
          <p:nvPr>
            <p:extLst>
              <p:ext uri="{D42A27DB-BD31-4B8C-83A1-F6EECF244321}">
                <p14:modId xmlns:p14="http://schemas.microsoft.com/office/powerpoint/2010/main" val="1151650992"/>
              </p:ext>
            </p:extLst>
          </p:nvPr>
        </p:nvGraphicFramePr>
        <p:xfrm>
          <a:off x="8237041" y="6046535"/>
          <a:ext cx="282004" cy="493507"/>
        </p:xfrm>
        <a:graphic>
          <a:graphicData uri="http://schemas.openxmlformats.org/presentationml/2006/ole">
            <mc:AlternateContent xmlns:mc="http://schemas.openxmlformats.org/markup-compatibility/2006">
              <mc:Choice xmlns:v="urn:schemas-microsoft-com:vml" Requires="v">
                <p:oleObj spid="_x0000_s422902" name="公式" r:id="rId31" imgW="152280" imgH="266400" progId="Equation.3">
                  <p:embed/>
                </p:oleObj>
              </mc:Choice>
              <mc:Fallback>
                <p:oleObj name="公式" r:id="rId31" imgW="152280" imgH="266400" progId="Equation.3">
                  <p:embed/>
                  <p:pic>
                    <p:nvPicPr>
                      <p:cNvPr id="102" name="对象 101"/>
                      <p:cNvPicPr/>
                      <p:nvPr/>
                    </p:nvPicPr>
                    <p:blipFill>
                      <a:blip r:embed="rId30"/>
                      <a:stretch>
                        <a:fillRect/>
                      </a:stretch>
                    </p:blipFill>
                    <p:spPr>
                      <a:xfrm>
                        <a:off x="8237041" y="6046535"/>
                        <a:ext cx="282004" cy="493507"/>
                      </a:xfrm>
                      <a:prstGeom prst="rect">
                        <a:avLst/>
                      </a:prstGeom>
                    </p:spPr>
                  </p:pic>
                </p:oleObj>
              </mc:Fallback>
            </mc:AlternateContent>
          </a:graphicData>
        </a:graphic>
      </p:graphicFrame>
    </p:spTree>
    <p:extLst>
      <p:ext uri="{BB962C8B-B14F-4D97-AF65-F5344CB8AC3E}">
        <p14:creationId xmlns:p14="http://schemas.microsoft.com/office/powerpoint/2010/main" val="419168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0"/>
                                        <p:tgtEl>
                                          <p:spTgt spid="17"/>
                                        </p:tgtEl>
                                      </p:cBhvr>
                                    </p:animEffect>
                                    <p:anim calcmode="lin" valueType="num">
                                      <p:cBhvr>
                                        <p:cTn id="41" dur="1000" fill="hold"/>
                                        <p:tgtEl>
                                          <p:spTgt spid="17"/>
                                        </p:tgtEl>
                                        <p:attrNameLst>
                                          <p:attrName>ppt_x</p:attrName>
                                        </p:attrNameLst>
                                      </p:cBhvr>
                                      <p:tavLst>
                                        <p:tav tm="0">
                                          <p:val>
                                            <p:strVal val="#ppt_x"/>
                                          </p:val>
                                        </p:tav>
                                        <p:tav tm="100000">
                                          <p:val>
                                            <p:strVal val="#ppt_x"/>
                                          </p:val>
                                        </p:tav>
                                      </p:tavLst>
                                    </p:anim>
                                    <p:anim calcmode="lin" valueType="num">
                                      <p:cBhvr>
                                        <p:cTn id="4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500" fill="hold"/>
                                        <p:tgtEl>
                                          <p:spTgt spid="32"/>
                                        </p:tgtEl>
                                        <p:attrNameLst>
                                          <p:attrName>ppt_x</p:attrName>
                                        </p:attrNameLst>
                                      </p:cBhvr>
                                      <p:tavLst>
                                        <p:tav tm="0">
                                          <p:val>
                                            <p:strVal val="#ppt_x"/>
                                          </p:val>
                                        </p:tav>
                                        <p:tav tm="100000">
                                          <p:val>
                                            <p:strVal val="#ppt_x"/>
                                          </p:val>
                                        </p:tav>
                                      </p:tavLst>
                                    </p:anim>
                                    <p:anim calcmode="lin" valueType="num">
                                      <p:cBhvr additive="base">
                                        <p:cTn id="5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additive="base">
                                        <p:cTn id="64" dur="500" fill="hold"/>
                                        <p:tgtEl>
                                          <p:spTgt spid="31"/>
                                        </p:tgtEl>
                                        <p:attrNameLst>
                                          <p:attrName>ppt_x</p:attrName>
                                        </p:attrNameLst>
                                      </p:cBhvr>
                                      <p:tavLst>
                                        <p:tav tm="0">
                                          <p:val>
                                            <p:strVal val="#ppt_x"/>
                                          </p:val>
                                        </p:tav>
                                        <p:tav tm="100000">
                                          <p:val>
                                            <p:strVal val="#ppt_x"/>
                                          </p:val>
                                        </p:tav>
                                      </p:tavLst>
                                    </p:anim>
                                    <p:anim calcmode="lin" valueType="num">
                                      <p:cBhvr additive="base">
                                        <p:cTn id="6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ppt_x"/>
                                          </p:val>
                                        </p:tav>
                                        <p:tav tm="100000">
                                          <p:val>
                                            <p:strVal val="#ppt_x"/>
                                          </p:val>
                                        </p:tav>
                                      </p:tavLst>
                                    </p:anim>
                                    <p:anim calcmode="lin" valueType="num">
                                      <p:cBhvr additive="base">
                                        <p:cTn id="7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1000"/>
                                        <p:tgtEl>
                                          <p:spTgt spid="30"/>
                                        </p:tgtEl>
                                      </p:cBhvr>
                                    </p:animEffect>
                                    <p:anim calcmode="lin" valueType="num">
                                      <p:cBhvr>
                                        <p:cTn id="77" dur="1000" fill="hold"/>
                                        <p:tgtEl>
                                          <p:spTgt spid="30"/>
                                        </p:tgtEl>
                                        <p:attrNameLst>
                                          <p:attrName>ppt_x</p:attrName>
                                        </p:attrNameLst>
                                      </p:cBhvr>
                                      <p:tavLst>
                                        <p:tav tm="0">
                                          <p:val>
                                            <p:strVal val="#ppt_x"/>
                                          </p:val>
                                        </p:tav>
                                        <p:tav tm="100000">
                                          <p:val>
                                            <p:strVal val="#ppt_x"/>
                                          </p:val>
                                        </p:tav>
                                      </p:tavLst>
                                    </p:anim>
                                    <p:anim calcmode="lin" valueType="num">
                                      <p:cBhvr>
                                        <p:cTn id="7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1000"/>
                                        <p:tgtEl>
                                          <p:spTgt spid="29"/>
                                        </p:tgtEl>
                                      </p:cBhvr>
                                    </p:animEffect>
                                    <p:anim calcmode="lin" valueType="num">
                                      <p:cBhvr>
                                        <p:cTn id="84" dur="1000" fill="hold"/>
                                        <p:tgtEl>
                                          <p:spTgt spid="29"/>
                                        </p:tgtEl>
                                        <p:attrNameLst>
                                          <p:attrName>ppt_x</p:attrName>
                                        </p:attrNameLst>
                                      </p:cBhvr>
                                      <p:tavLst>
                                        <p:tav tm="0">
                                          <p:val>
                                            <p:strVal val="#ppt_x"/>
                                          </p:val>
                                        </p:tav>
                                        <p:tav tm="100000">
                                          <p:val>
                                            <p:strVal val="#ppt_x"/>
                                          </p:val>
                                        </p:tav>
                                      </p:tavLst>
                                    </p:anim>
                                    <p:anim calcmode="lin" valueType="num">
                                      <p:cBhvr>
                                        <p:cTn id="8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38"/>
                                        </p:tgtEl>
                                        <p:attrNameLst>
                                          <p:attrName>style.visibility</p:attrName>
                                        </p:attrNameLst>
                                      </p:cBhvr>
                                      <p:to>
                                        <p:strVal val="visible"/>
                                      </p:to>
                                    </p:set>
                                    <p:anim calcmode="lin" valueType="num">
                                      <p:cBhvr additive="base">
                                        <p:cTn id="90" dur="500" fill="hold"/>
                                        <p:tgtEl>
                                          <p:spTgt spid="38"/>
                                        </p:tgtEl>
                                        <p:attrNameLst>
                                          <p:attrName>ppt_x</p:attrName>
                                        </p:attrNameLst>
                                      </p:cBhvr>
                                      <p:tavLst>
                                        <p:tav tm="0">
                                          <p:val>
                                            <p:strVal val="#ppt_x"/>
                                          </p:val>
                                        </p:tav>
                                        <p:tav tm="100000">
                                          <p:val>
                                            <p:strVal val="#ppt_x"/>
                                          </p:val>
                                        </p:tav>
                                      </p:tavLst>
                                    </p:anim>
                                    <p:anim calcmode="lin" valueType="num">
                                      <p:cBhvr additive="base">
                                        <p:cTn id="9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fade">
                                      <p:cBhvr>
                                        <p:cTn id="96" dur="1000"/>
                                        <p:tgtEl>
                                          <p:spTgt spid="43"/>
                                        </p:tgtEl>
                                      </p:cBhvr>
                                    </p:animEffect>
                                    <p:anim calcmode="lin" valueType="num">
                                      <p:cBhvr>
                                        <p:cTn id="97" dur="1000" fill="hold"/>
                                        <p:tgtEl>
                                          <p:spTgt spid="43"/>
                                        </p:tgtEl>
                                        <p:attrNameLst>
                                          <p:attrName>ppt_x</p:attrName>
                                        </p:attrNameLst>
                                      </p:cBhvr>
                                      <p:tavLst>
                                        <p:tav tm="0">
                                          <p:val>
                                            <p:strVal val="#ppt_x"/>
                                          </p:val>
                                        </p:tav>
                                        <p:tav tm="100000">
                                          <p:val>
                                            <p:strVal val="#ppt_x"/>
                                          </p:val>
                                        </p:tav>
                                      </p:tavLst>
                                    </p:anim>
                                    <p:anim calcmode="lin" valueType="num">
                                      <p:cBhvr>
                                        <p:cTn id="9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additive="base">
                                        <p:cTn id="103" dur="500" fill="hold"/>
                                        <p:tgtEl>
                                          <p:spTgt spid="44"/>
                                        </p:tgtEl>
                                        <p:attrNameLst>
                                          <p:attrName>ppt_x</p:attrName>
                                        </p:attrNameLst>
                                      </p:cBhvr>
                                      <p:tavLst>
                                        <p:tav tm="0">
                                          <p:val>
                                            <p:strVal val="#ppt_x"/>
                                          </p:val>
                                        </p:tav>
                                        <p:tav tm="100000">
                                          <p:val>
                                            <p:strVal val="#ppt_x"/>
                                          </p:val>
                                        </p:tav>
                                      </p:tavLst>
                                    </p:anim>
                                    <p:anim calcmode="lin" valueType="num">
                                      <p:cBhvr additive="base">
                                        <p:cTn id="10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5"/>
                                        </p:tgtEl>
                                        <p:attrNameLst>
                                          <p:attrName>style.visibility</p:attrName>
                                        </p:attrNameLst>
                                      </p:cBhvr>
                                      <p:to>
                                        <p:strVal val="visible"/>
                                      </p:to>
                                    </p:set>
                                    <p:anim calcmode="lin" valueType="num">
                                      <p:cBhvr additive="base">
                                        <p:cTn id="109" dur="500" fill="hold"/>
                                        <p:tgtEl>
                                          <p:spTgt spid="45"/>
                                        </p:tgtEl>
                                        <p:attrNameLst>
                                          <p:attrName>ppt_x</p:attrName>
                                        </p:attrNameLst>
                                      </p:cBhvr>
                                      <p:tavLst>
                                        <p:tav tm="0">
                                          <p:val>
                                            <p:strVal val="#ppt_x"/>
                                          </p:val>
                                        </p:tav>
                                        <p:tav tm="100000">
                                          <p:val>
                                            <p:strVal val="#ppt_x"/>
                                          </p:val>
                                        </p:tav>
                                      </p:tavLst>
                                    </p:anim>
                                    <p:anim calcmode="lin" valueType="num">
                                      <p:cBhvr additive="base">
                                        <p:cTn id="110" dur="500" fill="hold"/>
                                        <p:tgtEl>
                                          <p:spTgt spid="4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anim calcmode="lin" valueType="num">
                                      <p:cBhvr additive="base">
                                        <p:cTn id="113" dur="500" fill="hold"/>
                                        <p:tgtEl>
                                          <p:spTgt spid="46"/>
                                        </p:tgtEl>
                                        <p:attrNameLst>
                                          <p:attrName>ppt_x</p:attrName>
                                        </p:attrNameLst>
                                      </p:cBhvr>
                                      <p:tavLst>
                                        <p:tav tm="0">
                                          <p:val>
                                            <p:strVal val="#ppt_x"/>
                                          </p:val>
                                        </p:tav>
                                        <p:tav tm="100000">
                                          <p:val>
                                            <p:strVal val="#ppt_x"/>
                                          </p:val>
                                        </p:tav>
                                      </p:tavLst>
                                    </p:anim>
                                    <p:anim calcmode="lin" valueType="num">
                                      <p:cBhvr additive="base">
                                        <p:cTn id="11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additive="base">
                                        <p:cTn id="119" dur="500" fill="hold"/>
                                        <p:tgtEl>
                                          <p:spTgt spid="47"/>
                                        </p:tgtEl>
                                        <p:attrNameLst>
                                          <p:attrName>ppt_x</p:attrName>
                                        </p:attrNameLst>
                                      </p:cBhvr>
                                      <p:tavLst>
                                        <p:tav tm="0">
                                          <p:val>
                                            <p:strVal val="#ppt_x"/>
                                          </p:val>
                                        </p:tav>
                                        <p:tav tm="100000">
                                          <p:val>
                                            <p:strVal val="#ppt_x"/>
                                          </p:val>
                                        </p:tav>
                                      </p:tavLst>
                                    </p:anim>
                                    <p:anim calcmode="lin" valueType="num">
                                      <p:cBhvr additive="base">
                                        <p:cTn id="12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48"/>
                                        </p:tgtEl>
                                        <p:attrNameLst>
                                          <p:attrName>style.visibility</p:attrName>
                                        </p:attrNameLst>
                                      </p:cBhvr>
                                      <p:to>
                                        <p:strVal val="visible"/>
                                      </p:to>
                                    </p:set>
                                    <p:anim calcmode="lin" valueType="num">
                                      <p:cBhvr additive="base">
                                        <p:cTn id="125" dur="500" fill="hold"/>
                                        <p:tgtEl>
                                          <p:spTgt spid="48"/>
                                        </p:tgtEl>
                                        <p:attrNameLst>
                                          <p:attrName>ppt_x</p:attrName>
                                        </p:attrNameLst>
                                      </p:cBhvr>
                                      <p:tavLst>
                                        <p:tav tm="0">
                                          <p:val>
                                            <p:strVal val="#ppt_x"/>
                                          </p:val>
                                        </p:tav>
                                        <p:tav tm="100000">
                                          <p:val>
                                            <p:strVal val="#ppt_x"/>
                                          </p:val>
                                        </p:tav>
                                      </p:tavLst>
                                    </p:anim>
                                    <p:anim calcmode="lin" valueType="num">
                                      <p:cBhvr additive="base">
                                        <p:cTn id="126" dur="500" fill="hold"/>
                                        <p:tgtEl>
                                          <p:spTgt spid="48"/>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62"/>
                                        </p:tgtEl>
                                        <p:attrNameLst>
                                          <p:attrName>style.visibility</p:attrName>
                                        </p:attrNameLst>
                                      </p:cBhvr>
                                      <p:to>
                                        <p:strVal val="visible"/>
                                      </p:to>
                                    </p:set>
                                    <p:anim calcmode="lin" valueType="num">
                                      <p:cBhvr additive="base">
                                        <p:cTn id="129" dur="500" fill="hold"/>
                                        <p:tgtEl>
                                          <p:spTgt spid="62"/>
                                        </p:tgtEl>
                                        <p:attrNameLst>
                                          <p:attrName>ppt_x</p:attrName>
                                        </p:attrNameLst>
                                      </p:cBhvr>
                                      <p:tavLst>
                                        <p:tav tm="0">
                                          <p:val>
                                            <p:strVal val="#ppt_x"/>
                                          </p:val>
                                        </p:tav>
                                        <p:tav tm="100000">
                                          <p:val>
                                            <p:strVal val="#ppt_x"/>
                                          </p:val>
                                        </p:tav>
                                      </p:tavLst>
                                    </p:anim>
                                    <p:anim calcmode="lin" valueType="num">
                                      <p:cBhvr additive="base">
                                        <p:cTn id="13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63"/>
                                        </p:tgtEl>
                                        <p:attrNameLst>
                                          <p:attrName>style.visibility</p:attrName>
                                        </p:attrNameLst>
                                      </p:cBhvr>
                                      <p:to>
                                        <p:strVal val="visible"/>
                                      </p:to>
                                    </p:set>
                                    <p:anim calcmode="lin" valueType="num">
                                      <p:cBhvr additive="base">
                                        <p:cTn id="135" dur="500" fill="hold"/>
                                        <p:tgtEl>
                                          <p:spTgt spid="63"/>
                                        </p:tgtEl>
                                        <p:attrNameLst>
                                          <p:attrName>ppt_x</p:attrName>
                                        </p:attrNameLst>
                                      </p:cBhvr>
                                      <p:tavLst>
                                        <p:tav tm="0">
                                          <p:val>
                                            <p:strVal val="#ppt_x"/>
                                          </p:val>
                                        </p:tav>
                                        <p:tav tm="100000">
                                          <p:val>
                                            <p:strVal val="#ppt_x"/>
                                          </p:val>
                                        </p:tav>
                                      </p:tavLst>
                                    </p:anim>
                                    <p:anim calcmode="lin" valueType="num">
                                      <p:cBhvr additive="base">
                                        <p:cTn id="13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6" presetClass="entr" presetSubtype="0" fill="hold" grpId="0" nodeType="click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wipe(down)">
                                      <p:cBhvr>
                                        <p:cTn id="141" dur="580">
                                          <p:stCondLst>
                                            <p:cond delay="0"/>
                                          </p:stCondLst>
                                        </p:cTn>
                                        <p:tgtEl>
                                          <p:spTgt spid="64"/>
                                        </p:tgtEl>
                                      </p:cBhvr>
                                    </p:animEffect>
                                    <p:anim calcmode="lin" valueType="num">
                                      <p:cBhvr>
                                        <p:cTn id="142"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147" dur="26">
                                          <p:stCondLst>
                                            <p:cond delay="650"/>
                                          </p:stCondLst>
                                        </p:cTn>
                                        <p:tgtEl>
                                          <p:spTgt spid="64"/>
                                        </p:tgtEl>
                                      </p:cBhvr>
                                      <p:to x="100000" y="60000"/>
                                    </p:animScale>
                                    <p:animScale>
                                      <p:cBhvr>
                                        <p:cTn id="148" dur="166" decel="50000">
                                          <p:stCondLst>
                                            <p:cond delay="676"/>
                                          </p:stCondLst>
                                        </p:cTn>
                                        <p:tgtEl>
                                          <p:spTgt spid="64"/>
                                        </p:tgtEl>
                                      </p:cBhvr>
                                      <p:to x="100000" y="100000"/>
                                    </p:animScale>
                                    <p:animScale>
                                      <p:cBhvr>
                                        <p:cTn id="149" dur="26">
                                          <p:stCondLst>
                                            <p:cond delay="1312"/>
                                          </p:stCondLst>
                                        </p:cTn>
                                        <p:tgtEl>
                                          <p:spTgt spid="64"/>
                                        </p:tgtEl>
                                      </p:cBhvr>
                                      <p:to x="100000" y="80000"/>
                                    </p:animScale>
                                    <p:animScale>
                                      <p:cBhvr>
                                        <p:cTn id="150" dur="166" decel="50000">
                                          <p:stCondLst>
                                            <p:cond delay="1338"/>
                                          </p:stCondLst>
                                        </p:cTn>
                                        <p:tgtEl>
                                          <p:spTgt spid="64"/>
                                        </p:tgtEl>
                                      </p:cBhvr>
                                      <p:to x="100000" y="100000"/>
                                    </p:animScale>
                                    <p:animScale>
                                      <p:cBhvr>
                                        <p:cTn id="151" dur="26">
                                          <p:stCondLst>
                                            <p:cond delay="1642"/>
                                          </p:stCondLst>
                                        </p:cTn>
                                        <p:tgtEl>
                                          <p:spTgt spid="64"/>
                                        </p:tgtEl>
                                      </p:cBhvr>
                                      <p:to x="100000" y="90000"/>
                                    </p:animScale>
                                    <p:animScale>
                                      <p:cBhvr>
                                        <p:cTn id="152" dur="166" decel="50000">
                                          <p:stCondLst>
                                            <p:cond delay="1668"/>
                                          </p:stCondLst>
                                        </p:cTn>
                                        <p:tgtEl>
                                          <p:spTgt spid="64"/>
                                        </p:tgtEl>
                                      </p:cBhvr>
                                      <p:to x="100000" y="100000"/>
                                    </p:animScale>
                                    <p:animScale>
                                      <p:cBhvr>
                                        <p:cTn id="153" dur="26">
                                          <p:stCondLst>
                                            <p:cond delay="1808"/>
                                          </p:stCondLst>
                                        </p:cTn>
                                        <p:tgtEl>
                                          <p:spTgt spid="64"/>
                                        </p:tgtEl>
                                      </p:cBhvr>
                                      <p:to x="100000" y="95000"/>
                                    </p:animScale>
                                    <p:animScale>
                                      <p:cBhvr>
                                        <p:cTn id="154" dur="166" decel="50000">
                                          <p:stCondLst>
                                            <p:cond delay="1834"/>
                                          </p:stCondLst>
                                        </p:cTn>
                                        <p:tgtEl>
                                          <p:spTgt spid="64"/>
                                        </p:tgtEl>
                                      </p:cBhvr>
                                      <p:to x="100000" y="100000"/>
                                    </p:animScale>
                                  </p:childTnLst>
                                </p:cTn>
                              </p:par>
                            </p:childTnLst>
                          </p:cTn>
                        </p:par>
                      </p:childTnLst>
                    </p:cTn>
                  </p:par>
                  <p:par>
                    <p:cTn id="155" fill="hold">
                      <p:stCondLst>
                        <p:cond delay="indefinite"/>
                      </p:stCondLst>
                      <p:childTnLst>
                        <p:par>
                          <p:cTn id="156" fill="hold">
                            <p:stCondLst>
                              <p:cond delay="0"/>
                            </p:stCondLst>
                            <p:childTnLst>
                              <p:par>
                                <p:cTn id="157" presetID="6" presetClass="entr" presetSubtype="16" fill="hold" grpId="0" nodeType="clickEffect">
                                  <p:stCondLst>
                                    <p:cond delay="0"/>
                                  </p:stCondLst>
                                  <p:childTnLst>
                                    <p:set>
                                      <p:cBhvr>
                                        <p:cTn id="158" dur="1" fill="hold">
                                          <p:stCondLst>
                                            <p:cond delay="0"/>
                                          </p:stCondLst>
                                        </p:cTn>
                                        <p:tgtEl>
                                          <p:spTgt spid="65"/>
                                        </p:tgtEl>
                                        <p:attrNameLst>
                                          <p:attrName>style.visibility</p:attrName>
                                        </p:attrNameLst>
                                      </p:cBhvr>
                                      <p:to>
                                        <p:strVal val="visible"/>
                                      </p:to>
                                    </p:set>
                                    <p:animEffect transition="in" filter="circle(in)">
                                      <p:cBhvr>
                                        <p:cTn id="159" dur="2000"/>
                                        <p:tgtEl>
                                          <p:spTgt spid="65"/>
                                        </p:tgtEl>
                                      </p:cBhvr>
                                    </p:animEffect>
                                  </p:childTnLst>
                                </p:cTn>
                              </p:par>
                            </p:childTnLst>
                          </p:cTn>
                        </p:par>
                      </p:childTnLst>
                    </p:cTn>
                  </p:par>
                  <p:par>
                    <p:cTn id="160" fill="hold">
                      <p:stCondLst>
                        <p:cond delay="indefinite"/>
                      </p:stCondLst>
                      <p:childTnLst>
                        <p:par>
                          <p:cTn id="161" fill="hold">
                            <p:stCondLst>
                              <p:cond delay="0"/>
                            </p:stCondLst>
                            <p:childTnLst>
                              <p:par>
                                <p:cTn id="162" presetID="45" presetClass="entr" presetSubtype="0" fill="hold" grpId="0" nodeType="clickEffect">
                                  <p:stCondLst>
                                    <p:cond delay="0"/>
                                  </p:stCondLst>
                                  <p:childTnLst>
                                    <p:set>
                                      <p:cBhvr>
                                        <p:cTn id="163" dur="1" fill="hold">
                                          <p:stCondLst>
                                            <p:cond delay="0"/>
                                          </p:stCondLst>
                                        </p:cTn>
                                        <p:tgtEl>
                                          <p:spTgt spid="66"/>
                                        </p:tgtEl>
                                        <p:attrNameLst>
                                          <p:attrName>style.visibility</p:attrName>
                                        </p:attrNameLst>
                                      </p:cBhvr>
                                      <p:to>
                                        <p:strVal val="visible"/>
                                      </p:to>
                                    </p:set>
                                    <p:animEffect transition="in" filter="fade">
                                      <p:cBhvr>
                                        <p:cTn id="164" dur="2000"/>
                                        <p:tgtEl>
                                          <p:spTgt spid="66"/>
                                        </p:tgtEl>
                                      </p:cBhvr>
                                    </p:animEffect>
                                    <p:anim calcmode="lin" valueType="num">
                                      <p:cBhvr>
                                        <p:cTn id="165" dur="2000" fill="hold"/>
                                        <p:tgtEl>
                                          <p:spTgt spid="66"/>
                                        </p:tgtEl>
                                        <p:attrNameLst>
                                          <p:attrName>ppt_w</p:attrName>
                                        </p:attrNameLst>
                                      </p:cBhvr>
                                      <p:tavLst>
                                        <p:tav tm="0" fmla="#ppt_w*sin(2.5*pi*$)">
                                          <p:val>
                                            <p:fltVal val="0"/>
                                          </p:val>
                                        </p:tav>
                                        <p:tav tm="100000">
                                          <p:val>
                                            <p:fltVal val="1"/>
                                          </p:val>
                                        </p:tav>
                                      </p:tavLst>
                                    </p:anim>
                                    <p:anim calcmode="lin" valueType="num">
                                      <p:cBhvr>
                                        <p:cTn id="166" dur="2000" fill="hold"/>
                                        <p:tgtEl>
                                          <p:spTgt spid="66"/>
                                        </p:tgtEl>
                                        <p:attrNameLst>
                                          <p:attrName>ppt_h</p:attrName>
                                        </p:attrNameLst>
                                      </p:cBhvr>
                                      <p:tavLst>
                                        <p:tav tm="0">
                                          <p:val>
                                            <p:strVal val="#ppt_h"/>
                                          </p:val>
                                        </p:tav>
                                        <p:tav tm="100000">
                                          <p:val>
                                            <p:strVal val="#ppt_h"/>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90"/>
                                        </p:tgtEl>
                                        <p:attrNameLst>
                                          <p:attrName>style.visibility</p:attrName>
                                        </p:attrNameLst>
                                      </p:cBhvr>
                                      <p:to>
                                        <p:strVal val="visible"/>
                                      </p:to>
                                    </p:set>
                                    <p:anim calcmode="lin" valueType="num">
                                      <p:cBhvr additive="base">
                                        <p:cTn id="171" dur="500" fill="hold"/>
                                        <p:tgtEl>
                                          <p:spTgt spid="90"/>
                                        </p:tgtEl>
                                        <p:attrNameLst>
                                          <p:attrName>ppt_x</p:attrName>
                                        </p:attrNameLst>
                                      </p:cBhvr>
                                      <p:tavLst>
                                        <p:tav tm="0">
                                          <p:val>
                                            <p:strVal val="#ppt_x"/>
                                          </p:val>
                                        </p:tav>
                                        <p:tav tm="100000">
                                          <p:val>
                                            <p:strVal val="#ppt_x"/>
                                          </p:val>
                                        </p:tav>
                                      </p:tavLst>
                                    </p:anim>
                                    <p:anim calcmode="lin" valueType="num">
                                      <p:cBhvr additive="base">
                                        <p:cTn id="172"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42" presetClass="entr" presetSubtype="0" fill="hold" nodeType="clickEffect">
                                  <p:stCondLst>
                                    <p:cond delay="0"/>
                                  </p:stCondLst>
                                  <p:childTnLst>
                                    <p:set>
                                      <p:cBhvr>
                                        <p:cTn id="176" dur="1" fill="hold">
                                          <p:stCondLst>
                                            <p:cond delay="0"/>
                                          </p:stCondLst>
                                        </p:cTn>
                                        <p:tgtEl>
                                          <p:spTgt spid="91"/>
                                        </p:tgtEl>
                                        <p:attrNameLst>
                                          <p:attrName>style.visibility</p:attrName>
                                        </p:attrNameLst>
                                      </p:cBhvr>
                                      <p:to>
                                        <p:strVal val="visible"/>
                                      </p:to>
                                    </p:set>
                                    <p:animEffect transition="in" filter="fade">
                                      <p:cBhvr>
                                        <p:cTn id="177" dur="1000"/>
                                        <p:tgtEl>
                                          <p:spTgt spid="91"/>
                                        </p:tgtEl>
                                      </p:cBhvr>
                                    </p:animEffect>
                                    <p:anim calcmode="lin" valueType="num">
                                      <p:cBhvr>
                                        <p:cTn id="178" dur="1000" fill="hold"/>
                                        <p:tgtEl>
                                          <p:spTgt spid="91"/>
                                        </p:tgtEl>
                                        <p:attrNameLst>
                                          <p:attrName>ppt_x</p:attrName>
                                        </p:attrNameLst>
                                      </p:cBhvr>
                                      <p:tavLst>
                                        <p:tav tm="0">
                                          <p:val>
                                            <p:strVal val="#ppt_x"/>
                                          </p:val>
                                        </p:tav>
                                        <p:tav tm="100000">
                                          <p:val>
                                            <p:strVal val="#ppt_x"/>
                                          </p:val>
                                        </p:tav>
                                      </p:tavLst>
                                    </p:anim>
                                    <p:anim calcmode="lin" valueType="num">
                                      <p:cBhvr>
                                        <p:cTn id="179"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42" presetClass="entr" presetSubtype="0" fill="hold" nodeType="click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fade">
                                      <p:cBhvr>
                                        <p:cTn id="184" dur="1000"/>
                                        <p:tgtEl>
                                          <p:spTgt spid="92"/>
                                        </p:tgtEl>
                                      </p:cBhvr>
                                    </p:animEffect>
                                    <p:anim calcmode="lin" valueType="num">
                                      <p:cBhvr>
                                        <p:cTn id="185" dur="1000" fill="hold"/>
                                        <p:tgtEl>
                                          <p:spTgt spid="92"/>
                                        </p:tgtEl>
                                        <p:attrNameLst>
                                          <p:attrName>ppt_x</p:attrName>
                                        </p:attrNameLst>
                                      </p:cBhvr>
                                      <p:tavLst>
                                        <p:tav tm="0">
                                          <p:val>
                                            <p:strVal val="#ppt_x"/>
                                          </p:val>
                                        </p:tav>
                                        <p:tav tm="100000">
                                          <p:val>
                                            <p:strVal val="#ppt_x"/>
                                          </p:val>
                                        </p:tav>
                                      </p:tavLst>
                                    </p:anim>
                                    <p:anim calcmode="lin" valueType="num">
                                      <p:cBhvr>
                                        <p:cTn id="186"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31" presetClass="entr" presetSubtype="0" fill="hold" nodeType="clickEffect">
                                  <p:stCondLst>
                                    <p:cond delay="0"/>
                                  </p:stCondLst>
                                  <p:childTnLst>
                                    <p:set>
                                      <p:cBhvr>
                                        <p:cTn id="190" dur="1" fill="hold">
                                          <p:stCondLst>
                                            <p:cond delay="0"/>
                                          </p:stCondLst>
                                        </p:cTn>
                                        <p:tgtEl>
                                          <p:spTgt spid="103"/>
                                        </p:tgtEl>
                                        <p:attrNameLst>
                                          <p:attrName>style.visibility</p:attrName>
                                        </p:attrNameLst>
                                      </p:cBhvr>
                                      <p:to>
                                        <p:strVal val="visible"/>
                                      </p:to>
                                    </p:set>
                                    <p:anim calcmode="lin" valueType="num">
                                      <p:cBhvr>
                                        <p:cTn id="191" dur="1000" fill="hold"/>
                                        <p:tgtEl>
                                          <p:spTgt spid="103"/>
                                        </p:tgtEl>
                                        <p:attrNameLst>
                                          <p:attrName>ppt_w</p:attrName>
                                        </p:attrNameLst>
                                      </p:cBhvr>
                                      <p:tavLst>
                                        <p:tav tm="0">
                                          <p:val>
                                            <p:fltVal val="0"/>
                                          </p:val>
                                        </p:tav>
                                        <p:tav tm="100000">
                                          <p:val>
                                            <p:strVal val="#ppt_w"/>
                                          </p:val>
                                        </p:tav>
                                      </p:tavLst>
                                    </p:anim>
                                    <p:anim calcmode="lin" valueType="num">
                                      <p:cBhvr>
                                        <p:cTn id="192" dur="1000" fill="hold"/>
                                        <p:tgtEl>
                                          <p:spTgt spid="103"/>
                                        </p:tgtEl>
                                        <p:attrNameLst>
                                          <p:attrName>ppt_h</p:attrName>
                                        </p:attrNameLst>
                                      </p:cBhvr>
                                      <p:tavLst>
                                        <p:tav tm="0">
                                          <p:val>
                                            <p:fltVal val="0"/>
                                          </p:val>
                                        </p:tav>
                                        <p:tav tm="100000">
                                          <p:val>
                                            <p:strVal val="#ppt_h"/>
                                          </p:val>
                                        </p:tav>
                                      </p:tavLst>
                                    </p:anim>
                                    <p:anim calcmode="lin" valueType="num">
                                      <p:cBhvr>
                                        <p:cTn id="193" dur="1000" fill="hold"/>
                                        <p:tgtEl>
                                          <p:spTgt spid="103"/>
                                        </p:tgtEl>
                                        <p:attrNameLst>
                                          <p:attrName>style.rotation</p:attrName>
                                        </p:attrNameLst>
                                      </p:cBhvr>
                                      <p:tavLst>
                                        <p:tav tm="0">
                                          <p:val>
                                            <p:fltVal val="90"/>
                                          </p:val>
                                        </p:tav>
                                        <p:tav tm="100000">
                                          <p:val>
                                            <p:fltVal val="0"/>
                                          </p:val>
                                        </p:tav>
                                      </p:tavLst>
                                    </p:anim>
                                    <p:animEffect transition="in" filter="fade">
                                      <p:cBhvr>
                                        <p:cTn id="194" dur="1000"/>
                                        <p:tgtEl>
                                          <p:spTgt spid="103"/>
                                        </p:tgtEl>
                                      </p:cBhvr>
                                    </p:animEffect>
                                  </p:childTnLst>
                                </p:cTn>
                              </p:par>
                            </p:childTnLst>
                          </p:cTn>
                        </p:par>
                      </p:childTnLst>
                    </p:cTn>
                  </p:par>
                  <p:par>
                    <p:cTn id="195" fill="hold">
                      <p:stCondLst>
                        <p:cond delay="indefinite"/>
                      </p:stCondLst>
                      <p:childTnLst>
                        <p:par>
                          <p:cTn id="196" fill="hold">
                            <p:stCondLst>
                              <p:cond delay="0"/>
                            </p:stCondLst>
                            <p:childTnLst>
                              <p:par>
                                <p:cTn id="197" presetID="42" presetClass="entr" presetSubtype="0" fill="hold" nodeType="clickEffect">
                                  <p:stCondLst>
                                    <p:cond delay="0"/>
                                  </p:stCondLst>
                                  <p:childTnLst>
                                    <p:set>
                                      <p:cBhvr>
                                        <p:cTn id="198" dur="1" fill="hold">
                                          <p:stCondLst>
                                            <p:cond delay="0"/>
                                          </p:stCondLst>
                                        </p:cTn>
                                        <p:tgtEl>
                                          <p:spTgt spid="104"/>
                                        </p:tgtEl>
                                        <p:attrNameLst>
                                          <p:attrName>style.visibility</p:attrName>
                                        </p:attrNameLst>
                                      </p:cBhvr>
                                      <p:to>
                                        <p:strVal val="visible"/>
                                      </p:to>
                                    </p:set>
                                    <p:animEffect transition="in" filter="fade">
                                      <p:cBhvr>
                                        <p:cTn id="199" dur="1000"/>
                                        <p:tgtEl>
                                          <p:spTgt spid="104"/>
                                        </p:tgtEl>
                                      </p:cBhvr>
                                    </p:animEffect>
                                    <p:anim calcmode="lin" valueType="num">
                                      <p:cBhvr>
                                        <p:cTn id="200" dur="1000" fill="hold"/>
                                        <p:tgtEl>
                                          <p:spTgt spid="104"/>
                                        </p:tgtEl>
                                        <p:attrNameLst>
                                          <p:attrName>ppt_x</p:attrName>
                                        </p:attrNameLst>
                                      </p:cBhvr>
                                      <p:tavLst>
                                        <p:tav tm="0">
                                          <p:val>
                                            <p:strVal val="#ppt_x"/>
                                          </p:val>
                                        </p:tav>
                                        <p:tav tm="100000">
                                          <p:val>
                                            <p:strVal val="#ppt_x"/>
                                          </p:val>
                                        </p:tav>
                                      </p:tavLst>
                                    </p:anim>
                                    <p:anim calcmode="lin" valueType="num">
                                      <p:cBhvr>
                                        <p:cTn id="201"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grpId="0" nodeType="clickEffect">
                                  <p:stCondLst>
                                    <p:cond delay="0"/>
                                  </p:stCondLst>
                                  <p:childTnLst>
                                    <p:set>
                                      <p:cBhvr>
                                        <p:cTn id="205" dur="1" fill="hold">
                                          <p:stCondLst>
                                            <p:cond delay="0"/>
                                          </p:stCondLst>
                                        </p:cTn>
                                        <p:tgtEl>
                                          <p:spTgt spid="105"/>
                                        </p:tgtEl>
                                        <p:attrNameLst>
                                          <p:attrName>style.visibility</p:attrName>
                                        </p:attrNameLst>
                                      </p:cBhvr>
                                      <p:to>
                                        <p:strVal val="visible"/>
                                      </p:to>
                                    </p:set>
                                    <p:anim calcmode="lin" valueType="num">
                                      <p:cBhvr additive="base">
                                        <p:cTn id="206" dur="500" fill="hold"/>
                                        <p:tgtEl>
                                          <p:spTgt spid="105"/>
                                        </p:tgtEl>
                                        <p:attrNameLst>
                                          <p:attrName>ppt_x</p:attrName>
                                        </p:attrNameLst>
                                      </p:cBhvr>
                                      <p:tavLst>
                                        <p:tav tm="0">
                                          <p:val>
                                            <p:strVal val="#ppt_x"/>
                                          </p:val>
                                        </p:tav>
                                        <p:tav tm="100000">
                                          <p:val>
                                            <p:strVal val="#ppt_x"/>
                                          </p:val>
                                        </p:tav>
                                      </p:tavLst>
                                    </p:anim>
                                    <p:anim calcmode="lin" valueType="num">
                                      <p:cBhvr additive="base">
                                        <p:cTn id="207"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22" presetClass="entr" presetSubtype="4" fill="hold" grpId="0" nodeType="clickEffect">
                                  <p:stCondLst>
                                    <p:cond delay="0"/>
                                  </p:stCondLst>
                                  <p:childTnLst>
                                    <p:set>
                                      <p:cBhvr>
                                        <p:cTn id="211" dur="1" fill="hold">
                                          <p:stCondLst>
                                            <p:cond delay="0"/>
                                          </p:stCondLst>
                                        </p:cTn>
                                        <p:tgtEl>
                                          <p:spTgt spid="106"/>
                                        </p:tgtEl>
                                        <p:attrNameLst>
                                          <p:attrName>style.visibility</p:attrName>
                                        </p:attrNameLst>
                                      </p:cBhvr>
                                      <p:to>
                                        <p:strVal val="visible"/>
                                      </p:to>
                                    </p:set>
                                    <p:animEffect transition="in" filter="wipe(down)">
                                      <p:cBhvr>
                                        <p:cTn id="212" dur="500"/>
                                        <p:tgtEl>
                                          <p:spTgt spid="106"/>
                                        </p:tgtEl>
                                      </p:cBhvr>
                                    </p:animEffect>
                                  </p:childTnLst>
                                </p:cTn>
                              </p:par>
                            </p:childTnLst>
                          </p:cTn>
                        </p:par>
                      </p:childTnLst>
                    </p:cTn>
                  </p:par>
                  <p:par>
                    <p:cTn id="213" fill="hold">
                      <p:stCondLst>
                        <p:cond delay="indefinite"/>
                      </p:stCondLst>
                      <p:childTnLst>
                        <p:par>
                          <p:cTn id="214" fill="hold">
                            <p:stCondLst>
                              <p:cond delay="0"/>
                            </p:stCondLst>
                            <p:childTnLst>
                              <p:par>
                                <p:cTn id="215" presetID="2" presetClass="entr" presetSubtype="4" fill="hold" nodeType="clickEffect">
                                  <p:stCondLst>
                                    <p:cond delay="0"/>
                                  </p:stCondLst>
                                  <p:childTnLst>
                                    <p:set>
                                      <p:cBhvr>
                                        <p:cTn id="216" dur="1" fill="hold">
                                          <p:stCondLst>
                                            <p:cond delay="0"/>
                                          </p:stCondLst>
                                        </p:cTn>
                                        <p:tgtEl>
                                          <p:spTgt spid="107"/>
                                        </p:tgtEl>
                                        <p:attrNameLst>
                                          <p:attrName>style.visibility</p:attrName>
                                        </p:attrNameLst>
                                      </p:cBhvr>
                                      <p:to>
                                        <p:strVal val="visible"/>
                                      </p:to>
                                    </p:set>
                                    <p:anim calcmode="lin" valueType="num">
                                      <p:cBhvr additive="base">
                                        <p:cTn id="217" dur="500" fill="hold"/>
                                        <p:tgtEl>
                                          <p:spTgt spid="107"/>
                                        </p:tgtEl>
                                        <p:attrNameLst>
                                          <p:attrName>ppt_x</p:attrName>
                                        </p:attrNameLst>
                                      </p:cBhvr>
                                      <p:tavLst>
                                        <p:tav tm="0">
                                          <p:val>
                                            <p:strVal val="#ppt_x"/>
                                          </p:val>
                                        </p:tav>
                                        <p:tav tm="100000">
                                          <p:val>
                                            <p:strVal val="#ppt_x"/>
                                          </p:val>
                                        </p:tav>
                                      </p:tavLst>
                                    </p:anim>
                                    <p:anim calcmode="lin" valueType="num">
                                      <p:cBhvr additive="base">
                                        <p:cTn id="218"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2" presetClass="entr" presetSubtype="4" fill="hold" nodeType="clickEffect">
                                  <p:stCondLst>
                                    <p:cond delay="0"/>
                                  </p:stCondLst>
                                  <p:childTnLst>
                                    <p:set>
                                      <p:cBhvr>
                                        <p:cTn id="222" dur="1" fill="hold">
                                          <p:stCondLst>
                                            <p:cond delay="0"/>
                                          </p:stCondLst>
                                        </p:cTn>
                                        <p:tgtEl>
                                          <p:spTgt spid="108"/>
                                        </p:tgtEl>
                                        <p:attrNameLst>
                                          <p:attrName>style.visibility</p:attrName>
                                        </p:attrNameLst>
                                      </p:cBhvr>
                                      <p:to>
                                        <p:strVal val="visible"/>
                                      </p:to>
                                    </p:set>
                                    <p:anim calcmode="lin" valueType="num">
                                      <p:cBhvr additive="base">
                                        <p:cTn id="223" dur="500" fill="hold"/>
                                        <p:tgtEl>
                                          <p:spTgt spid="108"/>
                                        </p:tgtEl>
                                        <p:attrNameLst>
                                          <p:attrName>ppt_x</p:attrName>
                                        </p:attrNameLst>
                                      </p:cBhvr>
                                      <p:tavLst>
                                        <p:tav tm="0">
                                          <p:val>
                                            <p:strVal val="#ppt_x"/>
                                          </p:val>
                                        </p:tav>
                                        <p:tav tm="100000">
                                          <p:val>
                                            <p:strVal val="#ppt_x"/>
                                          </p:val>
                                        </p:tav>
                                      </p:tavLst>
                                    </p:anim>
                                    <p:anim calcmode="lin" valueType="num">
                                      <p:cBhvr additive="base">
                                        <p:cTn id="22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16" presetClass="entr" presetSubtype="21" fill="hold" grpId="0" nodeType="clickEffect">
                                  <p:stCondLst>
                                    <p:cond delay="0"/>
                                  </p:stCondLst>
                                  <p:childTnLst>
                                    <p:set>
                                      <p:cBhvr>
                                        <p:cTn id="228" dur="1" fill="hold">
                                          <p:stCondLst>
                                            <p:cond delay="0"/>
                                          </p:stCondLst>
                                        </p:cTn>
                                        <p:tgtEl>
                                          <p:spTgt spid="110"/>
                                        </p:tgtEl>
                                        <p:attrNameLst>
                                          <p:attrName>style.visibility</p:attrName>
                                        </p:attrNameLst>
                                      </p:cBhvr>
                                      <p:to>
                                        <p:strVal val="visible"/>
                                      </p:to>
                                    </p:set>
                                    <p:animEffect transition="in" filter="barn(inVertical)">
                                      <p:cBhvr>
                                        <p:cTn id="229" dur="500"/>
                                        <p:tgtEl>
                                          <p:spTgt spid="110"/>
                                        </p:tgtEl>
                                      </p:cBhvr>
                                    </p:animEffect>
                                  </p:childTnLst>
                                </p:cTn>
                              </p:par>
                            </p:childTnLst>
                          </p:cTn>
                        </p:par>
                      </p:childTnLst>
                    </p:cTn>
                  </p:par>
                  <p:par>
                    <p:cTn id="230" fill="hold">
                      <p:stCondLst>
                        <p:cond delay="indefinite"/>
                      </p:stCondLst>
                      <p:childTnLst>
                        <p:par>
                          <p:cTn id="231" fill="hold">
                            <p:stCondLst>
                              <p:cond delay="0"/>
                            </p:stCondLst>
                            <p:childTnLst>
                              <p:par>
                                <p:cTn id="232" presetID="6" presetClass="entr" presetSubtype="16" fill="hold" grpId="0" nodeType="clickEffect">
                                  <p:stCondLst>
                                    <p:cond delay="0"/>
                                  </p:stCondLst>
                                  <p:childTnLst>
                                    <p:set>
                                      <p:cBhvr>
                                        <p:cTn id="233" dur="1" fill="hold">
                                          <p:stCondLst>
                                            <p:cond delay="0"/>
                                          </p:stCondLst>
                                        </p:cTn>
                                        <p:tgtEl>
                                          <p:spTgt spid="109"/>
                                        </p:tgtEl>
                                        <p:attrNameLst>
                                          <p:attrName>style.visibility</p:attrName>
                                        </p:attrNameLst>
                                      </p:cBhvr>
                                      <p:to>
                                        <p:strVal val="visible"/>
                                      </p:to>
                                    </p:set>
                                    <p:animEffect transition="in" filter="circle(in)">
                                      <p:cBhvr>
                                        <p:cTn id="234" dur="2000"/>
                                        <p:tgtEl>
                                          <p:spTgt spid="109"/>
                                        </p:tgtEl>
                                      </p:cBhvr>
                                    </p:animEffect>
                                  </p:childTnLst>
                                </p:cTn>
                              </p:par>
                              <p:par>
                                <p:cTn id="235" presetID="6" presetClass="entr" presetSubtype="16" fill="hold" nodeType="withEffect">
                                  <p:stCondLst>
                                    <p:cond delay="0"/>
                                  </p:stCondLst>
                                  <p:childTnLst>
                                    <p:set>
                                      <p:cBhvr>
                                        <p:cTn id="236" dur="1" fill="hold">
                                          <p:stCondLst>
                                            <p:cond delay="0"/>
                                          </p:stCondLst>
                                        </p:cTn>
                                        <p:tgtEl>
                                          <p:spTgt spid="111"/>
                                        </p:tgtEl>
                                        <p:attrNameLst>
                                          <p:attrName>style.visibility</p:attrName>
                                        </p:attrNameLst>
                                      </p:cBhvr>
                                      <p:to>
                                        <p:strVal val="visible"/>
                                      </p:to>
                                    </p:set>
                                    <p:animEffect transition="in" filter="circle(in)">
                                      <p:cBhvr>
                                        <p:cTn id="237" dur="2000"/>
                                        <p:tgtEl>
                                          <p:spTgt spid="111"/>
                                        </p:tgtEl>
                                      </p:cBhvr>
                                    </p:animEffect>
                                  </p:childTnLst>
                                </p:cTn>
                              </p:par>
                              <p:par>
                                <p:cTn id="238" presetID="6" presetClass="entr" presetSubtype="16" fill="hold" nodeType="withEffect">
                                  <p:stCondLst>
                                    <p:cond delay="0"/>
                                  </p:stCondLst>
                                  <p:childTnLst>
                                    <p:set>
                                      <p:cBhvr>
                                        <p:cTn id="239" dur="1" fill="hold">
                                          <p:stCondLst>
                                            <p:cond delay="0"/>
                                          </p:stCondLst>
                                        </p:cTn>
                                        <p:tgtEl>
                                          <p:spTgt spid="112"/>
                                        </p:tgtEl>
                                        <p:attrNameLst>
                                          <p:attrName>style.visibility</p:attrName>
                                        </p:attrNameLst>
                                      </p:cBhvr>
                                      <p:to>
                                        <p:strVal val="visible"/>
                                      </p:to>
                                    </p:set>
                                    <p:animEffect transition="in" filter="circle(in)">
                                      <p:cBhvr>
                                        <p:cTn id="240" dur="2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P spid="44" grpId="0" animBg="1"/>
      <p:bldP spid="45" grpId="0" animBg="1"/>
      <p:bldP spid="46" grpId="0" animBg="1"/>
      <p:bldP spid="47" grpId="0" animBg="1"/>
      <p:bldP spid="48" grpId="0" animBg="1"/>
      <p:bldP spid="62" grpId="0" animBg="1"/>
      <p:bldP spid="63" grpId="0" animBg="1"/>
      <p:bldP spid="64" grpId="0"/>
      <p:bldP spid="65" grpId="0"/>
      <p:bldP spid="66" grpId="0"/>
      <p:bldP spid="90" grpId="0" animBg="1"/>
      <p:bldP spid="105" grpId="0"/>
      <p:bldP spid="106" grpId="0" animBg="1"/>
      <p:bldP spid="109" grpId="0"/>
      <p:bldP spid="11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377217" y="259483"/>
            <a:ext cx="900940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练习：</a:t>
            </a:r>
            <a:r>
              <a:rPr lang="en-US" altLang="zh-CN" kern="100" dirty="0">
                <a:solidFill>
                  <a:srgbClr val="0000FF"/>
                </a:solidFill>
                <a:latin typeface="+mn-ea"/>
              </a:rPr>
              <a:t>P</a:t>
            </a:r>
            <a:r>
              <a:rPr lang="en-US" altLang="zh-CN" kern="100" baseline="-25000" dirty="0">
                <a:solidFill>
                  <a:srgbClr val="0000FF"/>
                </a:solidFill>
                <a:latin typeface="+mn-ea"/>
              </a:rPr>
              <a:t>1</a:t>
            </a:r>
            <a:r>
              <a:rPr lang="zh-CN" altLang="en-US" kern="100" dirty="0">
                <a:solidFill>
                  <a:srgbClr val="0000FF"/>
                </a:solidFill>
                <a:latin typeface="+mn-ea"/>
              </a:rPr>
              <a:t>和</a:t>
            </a:r>
            <a:r>
              <a:rPr lang="en-US" altLang="zh-CN" kern="100" dirty="0">
                <a:solidFill>
                  <a:srgbClr val="0000FF"/>
                </a:solidFill>
                <a:latin typeface="+mn-ea"/>
              </a:rPr>
              <a:t>P</a:t>
            </a:r>
            <a:r>
              <a:rPr lang="en-US" altLang="zh-CN" kern="100" baseline="-25000" dirty="0">
                <a:solidFill>
                  <a:srgbClr val="0000FF"/>
                </a:solidFill>
                <a:latin typeface="+mn-ea"/>
              </a:rPr>
              <a:t>2</a:t>
            </a:r>
            <a:r>
              <a:rPr lang="zh-CN" altLang="en-US" dirty="0">
                <a:solidFill>
                  <a:srgbClr val="0000FF"/>
                </a:solidFill>
              </a:rPr>
              <a:t>夹角</a:t>
            </a:r>
            <a:r>
              <a:rPr lang="zh-CN" altLang="en-US" dirty="0" smtClean="0">
                <a:solidFill>
                  <a:srgbClr val="FF0000"/>
                </a:solidFill>
                <a:sym typeface="Symbol" panose="05050102010706020507" pitchFamily="18" charset="2"/>
              </a:rPr>
              <a:t></a:t>
            </a:r>
            <a:r>
              <a:rPr lang="en-US" altLang="zh-CN" dirty="0" smtClean="0">
                <a:solidFill>
                  <a:srgbClr val="FF0000"/>
                </a:solidFill>
                <a:sym typeface="Symbol" panose="05050102010706020507" pitchFamily="18" charset="2"/>
              </a:rPr>
              <a:t>=</a:t>
            </a:r>
            <a:r>
              <a:rPr lang="el-GR" altLang="zh-CN" dirty="0" smtClean="0">
                <a:solidFill>
                  <a:srgbClr val="FF0000"/>
                </a:solidFill>
                <a:cs typeface="Times New Roman" panose="02020603050405020304" pitchFamily="18" charset="0"/>
                <a:sym typeface="Symbol" panose="05050102010706020507" pitchFamily="18" charset="2"/>
              </a:rPr>
              <a:t>π</a:t>
            </a:r>
            <a:r>
              <a:rPr lang="en-US" altLang="zh-CN" dirty="0" smtClean="0">
                <a:solidFill>
                  <a:srgbClr val="FF0000"/>
                </a:solidFill>
                <a:cs typeface="Times New Roman" panose="02020603050405020304" pitchFamily="18" charset="0"/>
                <a:sym typeface="Symbol" panose="05050102010706020507" pitchFamily="18" charset="2"/>
              </a:rPr>
              <a:t>/3</a:t>
            </a:r>
            <a:r>
              <a:rPr lang="zh-CN" altLang="en-US" dirty="0" smtClean="0">
                <a:solidFill>
                  <a:srgbClr val="FF0000"/>
                </a:solidFill>
                <a:sym typeface="Symbol" panose="05050102010706020507" pitchFamily="18" charset="2"/>
              </a:rPr>
              <a:t> </a:t>
            </a:r>
            <a:r>
              <a:rPr lang="en-US" altLang="zh-CN" dirty="0">
                <a:solidFill>
                  <a:srgbClr val="0000FF"/>
                </a:solidFill>
                <a:sym typeface="Symbol" panose="05050102010706020507" pitchFamily="18" charset="2"/>
              </a:rPr>
              <a:t>,</a:t>
            </a:r>
            <a:r>
              <a:rPr lang="zh-CN" altLang="en-US" dirty="0">
                <a:solidFill>
                  <a:srgbClr val="009900"/>
                </a:solidFill>
              </a:rPr>
              <a:t>已知</a:t>
            </a:r>
            <a:r>
              <a:rPr lang="en-US" altLang="zh-CN" i="1" dirty="0">
                <a:solidFill>
                  <a:srgbClr val="FF0000"/>
                </a:solidFill>
              </a:rPr>
              <a:t>d </a:t>
            </a:r>
            <a:r>
              <a:rPr lang="zh-CN" altLang="en-US" dirty="0">
                <a:solidFill>
                  <a:srgbClr val="009900"/>
                </a:solidFill>
              </a:rPr>
              <a:t>，</a:t>
            </a:r>
            <a:r>
              <a:rPr lang="en-US" altLang="zh-CN" i="1" dirty="0">
                <a:solidFill>
                  <a:srgbClr val="FF0000"/>
                </a:solidFill>
              </a:rPr>
              <a:t>n</a:t>
            </a:r>
            <a:r>
              <a:rPr lang="en-US" altLang="zh-CN" baseline="-25000" dirty="0">
                <a:solidFill>
                  <a:srgbClr val="FF0000"/>
                </a:solidFill>
              </a:rPr>
              <a:t>o</a:t>
            </a:r>
            <a:r>
              <a:rPr lang="en-US" altLang="zh-CN" dirty="0">
                <a:solidFill>
                  <a:srgbClr val="FF0000"/>
                </a:solidFill>
              </a:rPr>
              <a:t>-</a:t>
            </a:r>
            <a:r>
              <a:rPr lang="en-US" altLang="zh-CN" i="1" dirty="0">
                <a:solidFill>
                  <a:srgbClr val="FF0000"/>
                </a:solidFill>
              </a:rPr>
              <a:t>n</a:t>
            </a:r>
            <a:r>
              <a:rPr lang="en-US" altLang="zh-CN" baseline="-25000" dirty="0">
                <a:solidFill>
                  <a:srgbClr val="FF0000"/>
                </a:solidFill>
              </a:rPr>
              <a:t>e</a:t>
            </a:r>
            <a:r>
              <a:rPr lang="en-US" altLang="zh-CN" dirty="0">
                <a:solidFill>
                  <a:srgbClr val="FF0000"/>
                </a:solidFill>
              </a:rPr>
              <a:t> </a:t>
            </a:r>
            <a:r>
              <a:rPr lang="zh-CN" altLang="en-US" dirty="0">
                <a:solidFill>
                  <a:srgbClr val="009900"/>
                </a:solidFill>
              </a:rPr>
              <a:t>。</a:t>
            </a:r>
            <a:r>
              <a:rPr lang="zh-CN" altLang="en-US" dirty="0">
                <a:solidFill>
                  <a:srgbClr val="FF00FF"/>
                </a:solidFill>
              </a:rPr>
              <a:t>以太阳光入射，出射光中缺少那些波长的</a:t>
            </a:r>
            <a:r>
              <a:rPr lang="zh-CN" altLang="en-US" dirty="0" smtClean="0">
                <a:solidFill>
                  <a:srgbClr val="FF00FF"/>
                </a:solidFill>
              </a:rPr>
              <a:t>光</a:t>
            </a:r>
            <a:r>
              <a:rPr lang="en-US" altLang="zh-CN" dirty="0" smtClean="0">
                <a:solidFill>
                  <a:srgbClr val="FF00FF"/>
                </a:solidFill>
              </a:rPr>
              <a:t>____</a:t>
            </a:r>
            <a:r>
              <a:rPr lang="zh-CN" altLang="en-US" dirty="0" smtClean="0">
                <a:solidFill>
                  <a:srgbClr val="FF00FF"/>
                </a:solidFill>
              </a:rPr>
              <a:t>，</a:t>
            </a:r>
            <a:r>
              <a:rPr lang="en-US" altLang="zh-CN" kern="100" dirty="0" smtClean="0">
                <a:solidFill>
                  <a:srgbClr val="009900"/>
                </a:solidFill>
                <a:latin typeface="+mn-ea"/>
              </a:rPr>
              <a:t> </a:t>
            </a:r>
            <a:r>
              <a:rPr lang="en-US" altLang="zh-CN" kern="100" dirty="0">
                <a:solidFill>
                  <a:srgbClr val="009900"/>
                </a:solidFill>
                <a:latin typeface="+mn-ea"/>
              </a:rPr>
              <a:t>P</a:t>
            </a:r>
            <a:r>
              <a:rPr lang="en-US" altLang="zh-CN" kern="100" baseline="-25000" dirty="0">
                <a:solidFill>
                  <a:srgbClr val="009900"/>
                </a:solidFill>
                <a:latin typeface="+mn-ea"/>
              </a:rPr>
              <a:t>1</a:t>
            </a:r>
            <a:r>
              <a:rPr lang="en-US" altLang="zh-CN" i="1" kern="100" dirty="0">
                <a:solidFill>
                  <a:srgbClr val="009900"/>
                </a:solidFill>
                <a:latin typeface="+mn-ea"/>
              </a:rPr>
              <a:t> </a:t>
            </a:r>
            <a:r>
              <a:rPr lang="zh-CN" altLang="en-US" kern="100" dirty="0">
                <a:solidFill>
                  <a:srgbClr val="009900"/>
                </a:solidFill>
                <a:latin typeface="+mn-ea"/>
              </a:rPr>
              <a:t>和</a:t>
            </a:r>
            <a:r>
              <a:rPr lang="zh-CN" altLang="en-US" dirty="0">
                <a:solidFill>
                  <a:srgbClr val="009900"/>
                </a:solidFill>
              </a:rPr>
              <a:t>光轴夹角</a:t>
            </a:r>
            <a:r>
              <a:rPr lang="zh-CN" altLang="en-US" dirty="0">
                <a:solidFill>
                  <a:srgbClr val="FF0000"/>
                </a:solidFill>
                <a:sym typeface="Symbol" panose="05050102010706020507" pitchFamily="18" charset="2"/>
              </a:rPr>
              <a:t></a:t>
            </a:r>
            <a:r>
              <a:rPr lang="en-US" altLang="zh-CN" dirty="0">
                <a:solidFill>
                  <a:srgbClr val="009900"/>
                </a:solidFill>
                <a:sym typeface="Symbol" panose="05050102010706020507" pitchFamily="18" charset="2"/>
              </a:rPr>
              <a:t>=___</a:t>
            </a:r>
            <a:endParaRPr lang="zh-CN" altLang="en-US" dirty="0">
              <a:solidFill>
                <a:srgbClr val="009900"/>
              </a:solidFill>
            </a:endParaRPr>
          </a:p>
        </p:txBody>
      </p:sp>
      <p:grpSp>
        <p:nvGrpSpPr>
          <p:cNvPr id="54" name="Group 11"/>
          <p:cNvGrpSpPr>
            <a:grpSpLocks/>
          </p:cNvGrpSpPr>
          <p:nvPr/>
        </p:nvGrpSpPr>
        <p:grpSpPr bwMode="auto">
          <a:xfrm>
            <a:off x="4219953" y="1740919"/>
            <a:ext cx="895350" cy="1733550"/>
            <a:chOff x="1140" y="336"/>
            <a:chExt cx="564" cy="1092"/>
          </a:xfrm>
        </p:grpSpPr>
        <p:sp>
          <p:nvSpPr>
            <p:cNvPr id="55"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7" name="Line 16"/>
          <p:cNvSpPr>
            <a:spLocks noChangeShapeType="1"/>
          </p:cNvSpPr>
          <p:nvPr/>
        </p:nvSpPr>
        <p:spPr bwMode="auto">
          <a:xfrm flipH="1">
            <a:off x="4627541" y="1809341"/>
            <a:ext cx="21820" cy="160961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8" name="Object 58"/>
          <p:cNvGraphicFramePr>
            <a:graphicFrameLocks noChangeAspect="1"/>
          </p:cNvGraphicFramePr>
          <p:nvPr>
            <p:extLst>
              <p:ext uri="{D42A27DB-BD31-4B8C-83A1-F6EECF244321}">
                <p14:modId xmlns:p14="http://schemas.microsoft.com/office/powerpoint/2010/main" val="484010690"/>
              </p:ext>
            </p:extLst>
          </p:nvPr>
        </p:nvGraphicFramePr>
        <p:xfrm>
          <a:off x="4809166" y="3273701"/>
          <a:ext cx="504825" cy="714375"/>
        </p:xfrm>
        <a:graphic>
          <a:graphicData uri="http://schemas.openxmlformats.org/presentationml/2006/ole">
            <mc:AlternateContent xmlns:mc="http://schemas.openxmlformats.org/markup-compatibility/2006">
              <mc:Choice xmlns:v="urn:schemas-microsoft-com:vml" Requires="v">
                <p:oleObj spid="_x0000_s486619" name="公式" r:id="rId3" imgW="152280" imgH="215640" progId="Equation.3">
                  <p:embed/>
                </p:oleObj>
              </mc:Choice>
              <mc:Fallback>
                <p:oleObj name="公式" r:id="rId3" imgW="152280" imgH="215640" progId="Equation.3">
                  <p:embed/>
                  <p:pic>
                    <p:nvPicPr>
                      <p:cNvPr id="92" name="Object 58"/>
                      <p:cNvPicPr>
                        <a:picLocks noChangeAspect="1" noChangeArrowheads="1"/>
                      </p:cNvPicPr>
                      <p:nvPr/>
                    </p:nvPicPr>
                    <p:blipFill>
                      <a:blip r:embed="rId4"/>
                      <a:srcRect/>
                      <a:stretch>
                        <a:fillRect/>
                      </a:stretch>
                    </p:blipFill>
                    <p:spPr bwMode="auto">
                      <a:xfrm>
                        <a:off x="4809166" y="3273701"/>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9" name="Group 33"/>
          <p:cNvGrpSpPr>
            <a:grpSpLocks/>
          </p:cNvGrpSpPr>
          <p:nvPr/>
        </p:nvGrpSpPr>
        <p:grpSpPr bwMode="auto">
          <a:xfrm>
            <a:off x="2847190" y="2321946"/>
            <a:ext cx="1791863" cy="523875"/>
            <a:chOff x="852" y="690"/>
            <a:chExt cx="1152" cy="330"/>
          </a:xfrm>
        </p:grpSpPr>
        <p:sp>
          <p:nvSpPr>
            <p:cNvPr id="60"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7" name="Object 55"/>
          <p:cNvGraphicFramePr>
            <a:graphicFrameLocks noChangeAspect="1"/>
          </p:cNvGraphicFramePr>
          <p:nvPr>
            <p:extLst>
              <p:ext uri="{D42A27DB-BD31-4B8C-83A1-F6EECF244321}">
                <p14:modId xmlns:p14="http://schemas.microsoft.com/office/powerpoint/2010/main" val="1778476775"/>
              </p:ext>
            </p:extLst>
          </p:nvPr>
        </p:nvGraphicFramePr>
        <p:xfrm>
          <a:off x="2815795" y="1655752"/>
          <a:ext cx="441325" cy="684213"/>
        </p:xfrm>
        <a:graphic>
          <a:graphicData uri="http://schemas.openxmlformats.org/presentationml/2006/ole">
            <mc:AlternateContent xmlns:mc="http://schemas.openxmlformats.org/markup-compatibility/2006">
              <mc:Choice xmlns:v="urn:schemas-microsoft-com:vml" Requires="v">
                <p:oleObj spid="_x0000_s486620" name="公式" r:id="rId5" imgW="164880" imgH="228600" progId="Equation.3">
                  <p:embed/>
                </p:oleObj>
              </mc:Choice>
              <mc:Fallback>
                <p:oleObj name="公式" r:id="rId5" imgW="164880" imgH="228600" progId="Equation.3">
                  <p:embed/>
                  <p:pic>
                    <p:nvPicPr>
                      <p:cNvPr id="101" name="Object 55"/>
                      <p:cNvPicPr>
                        <a:picLocks noChangeAspect="1" noChangeArrowheads="1"/>
                      </p:cNvPicPr>
                      <p:nvPr/>
                    </p:nvPicPr>
                    <p:blipFill>
                      <a:blip r:embed="rId6"/>
                      <a:srcRect/>
                      <a:stretch>
                        <a:fillRect/>
                      </a:stretch>
                    </p:blipFill>
                    <p:spPr bwMode="auto">
                      <a:xfrm>
                        <a:off x="2815795" y="1655752"/>
                        <a:ext cx="441325"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8" name="Group 47"/>
          <p:cNvGrpSpPr>
            <a:grpSpLocks/>
          </p:cNvGrpSpPr>
          <p:nvPr/>
        </p:nvGrpSpPr>
        <p:grpSpPr bwMode="auto">
          <a:xfrm>
            <a:off x="8862360" y="1797893"/>
            <a:ext cx="922338" cy="1733550"/>
            <a:chOff x="3199" y="336"/>
            <a:chExt cx="581" cy="1092"/>
          </a:xfrm>
        </p:grpSpPr>
        <p:grpSp>
          <p:nvGrpSpPr>
            <p:cNvPr id="69" name="Group 10"/>
            <p:cNvGrpSpPr>
              <a:grpSpLocks/>
            </p:cNvGrpSpPr>
            <p:nvPr/>
          </p:nvGrpSpPr>
          <p:grpSpPr bwMode="auto">
            <a:xfrm>
              <a:off x="3216" y="336"/>
              <a:ext cx="564" cy="1092"/>
              <a:chOff x="3216" y="516"/>
              <a:chExt cx="564" cy="1092"/>
            </a:xfrm>
          </p:grpSpPr>
          <p:sp>
            <p:nvSpPr>
              <p:cNvPr id="71"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0" name="Line 22"/>
            <p:cNvSpPr>
              <a:spLocks noChangeShapeType="1"/>
            </p:cNvSpPr>
            <p:nvPr/>
          </p:nvSpPr>
          <p:spPr bwMode="auto">
            <a:xfrm rot="1375433" flipH="1" flipV="1">
              <a:off x="3199" y="954"/>
              <a:ext cx="502" cy="22"/>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73" name="Object 58"/>
          <p:cNvGraphicFramePr>
            <a:graphicFrameLocks noChangeAspect="1"/>
          </p:cNvGraphicFramePr>
          <p:nvPr>
            <p:extLst>
              <p:ext uri="{D42A27DB-BD31-4B8C-83A1-F6EECF244321}">
                <p14:modId xmlns:p14="http://schemas.microsoft.com/office/powerpoint/2010/main" val="845544951"/>
              </p:ext>
            </p:extLst>
          </p:nvPr>
        </p:nvGraphicFramePr>
        <p:xfrm>
          <a:off x="9501248" y="3283970"/>
          <a:ext cx="547688" cy="714375"/>
        </p:xfrm>
        <a:graphic>
          <a:graphicData uri="http://schemas.openxmlformats.org/presentationml/2006/ole">
            <mc:AlternateContent xmlns:mc="http://schemas.openxmlformats.org/markup-compatibility/2006">
              <mc:Choice xmlns:v="urn:schemas-microsoft-com:vml" Requires="v">
                <p:oleObj spid="_x0000_s486621" name="公式" r:id="rId7" imgW="164880" imgH="215640" progId="Equation.3">
                  <p:embed/>
                </p:oleObj>
              </mc:Choice>
              <mc:Fallback>
                <p:oleObj name="公式" r:id="rId7" imgW="164880" imgH="215640" progId="Equation.3">
                  <p:embed/>
                  <p:pic>
                    <p:nvPicPr>
                      <p:cNvPr id="107" name="Object 58"/>
                      <p:cNvPicPr>
                        <a:picLocks noChangeAspect="1" noChangeArrowheads="1"/>
                      </p:cNvPicPr>
                      <p:nvPr/>
                    </p:nvPicPr>
                    <p:blipFill>
                      <a:blip r:embed="rId8"/>
                      <a:srcRect/>
                      <a:stretch>
                        <a:fillRect/>
                      </a:stretch>
                    </p:blipFill>
                    <p:spPr bwMode="auto">
                      <a:xfrm>
                        <a:off x="9501248" y="3283970"/>
                        <a:ext cx="5476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4" name="Group 1027"/>
          <p:cNvGrpSpPr>
            <a:grpSpLocks/>
          </p:cNvGrpSpPr>
          <p:nvPr/>
        </p:nvGrpSpPr>
        <p:grpSpPr bwMode="auto">
          <a:xfrm>
            <a:off x="6271921" y="1388495"/>
            <a:ext cx="1028700" cy="2609850"/>
            <a:chOff x="1008" y="2424"/>
            <a:chExt cx="648" cy="1644"/>
          </a:xfrm>
          <a:solidFill>
            <a:srgbClr val="FFFF00"/>
          </a:solidFill>
        </p:grpSpPr>
        <p:grpSp>
          <p:nvGrpSpPr>
            <p:cNvPr id="75" name="Group 1028"/>
            <p:cNvGrpSpPr>
              <a:grpSpLocks/>
            </p:cNvGrpSpPr>
            <p:nvPr/>
          </p:nvGrpSpPr>
          <p:grpSpPr bwMode="auto">
            <a:xfrm>
              <a:off x="1008" y="2424"/>
              <a:ext cx="648" cy="1644"/>
              <a:chOff x="2172" y="936"/>
              <a:chExt cx="648" cy="1644"/>
            </a:xfrm>
            <a:grpFill/>
          </p:grpSpPr>
          <p:sp>
            <p:nvSpPr>
              <p:cNvPr id="77"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8"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9"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6"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0" name="Line 16"/>
          <p:cNvSpPr>
            <a:spLocks noChangeShapeType="1"/>
          </p:cNvSpPr>
          <p:nvPr/>
        </p:nvSpPr>
        <p:spPr bwMode="auto">
          <a:xfrm flipH="1">
            <a:off x="6627818" y="1820194"/>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Arc 9"/>
          <p:cNvSpPr>
            <a:spLocks/>
          </p:cNvSpPr>
          <p:nvPr/>
        </p:nvSpPr>
        <p:spPr bwMode="auto">
          <a:xfrm>
            <a:off x="6598948" y="2513931"/>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82" name="Object 58"/>
          <p:cNvGraphicFramePr>
            <a:graphicFrameLocks noChangeAspect="1"/>
          </p:cNvGraphicFramePr>
          <p:nvPr>
            <p:extLst>
              <p:ext uri="{D42A27DB-BD31-4B8C-83A1-F6EECF244321}">
                <p14:modId xmlns:p14="http://schemas.microsoft.com/office/powerpoint/2010/main" val="3841511143"/>
              </p:ext>
            </p:extLst>
          </p:nvPr>
        </p:nvGraphicFramePr>
        <p:xfrm>
          <a:off x="6604693" y="2012286"/>
          <a:ext cx="505428" cy="463550"/>
        </p:xfrm>
        <a:graphic>
          <a:graphicData uri="http://schemas.openxmlformats.org/presentationml/2006/ole">
            <mc:AlternateContent xmlns:mc="http://schemas.openxmlformats.org/markup-compatibility/2006">
              <mc:Choice xmlns:v="urn:schemas-microsoft-com:vml" Requires="v">
                <p:oleObj spid="_x0000_s486622" name="公式" r:id="rId9" imgW="126720" imgH="139680" progId="Equation.3">
                  <p:embed/>
                </p:oleObj>
              </mc:Choice>
              <mc:Fallback>
                <p:oleObj name="公式" r:id="rId9" imgW="126720" imgH="139680" progId="Equation.3">
                  <p:embed/>
                  <p:pic>
                    <p:nvPicPr>
                      <p:cNvPr id="116" name="Object 58"/>
                      <p:cNvPicPr>
                        <a:picLocks noChangeAspect="1" noChangeArrowheads="1"/>
                      </p:cNvPicPr>
                      <p:nvPr/>
                    </p:nvPicPr>
                    <p:blipFill>
                      <a:blip r:embed="rId10"/>
                      <a:srcRect/>
                      <a:stretch>
                        <a:fillRect/>
                      </a:stretch>
                    </p:blipFill>
                    <p:spPr bwMode="auto">
                      <a:xfrm>
                        <a:off x="6604693" y="2012286"/>
                        <a:ext cx="505428" cy="463550"/>
                      </a:xfrm>
                      <a:prstGeom prst="rect">
                        <a:avLst/>
                      </a:prstGeom>
                      <a:noFill/>
                      <a:ln>
                        <a:noFill/>
                      </a:ln>
                      <a:effectLst/>
                      <a:extLst/>
                    </p:spPr>
                  </p:pic>
                </p:oleObj>
              </mc:Fallback>
            </mc:AlternateContent>
          </a:graphicData>
        </a:graphic>
      </p:graphicFrame>
      <p:sp>
        <p:nvSpPr>
          <p:cNvPr id="84" name="矩形 83"/>
          <p:cNvSpPr/>
          <p:nvPr/>
        </p:nvSpPr>
        <p:spPr>
          <a:xfrm>
            <a:off x="6475378" y="1328343"/>
            <a:ext cx="902811" cy="523220"/>
          </a:xfrm>
          <a:prstGeom prst="rect">
            <a:avLst/>
          </a:prstGeom>
        </p:spPr>
        <p:txBody>
          <a:bodyPr wrap="none">
            <a:spAutoFit/>
          </a:bodyPr>
          <a:lstStyle/>
          <a:p>
            <a:r>
              <a:rPr lang="zh-CN" altLang="en-US" sz="2800" b="1" dirty="0">
                <a:solidFill>
                  <a:srgbClr val="EE12CF"/>
                </a:solidFill>
              </a:rPr>
              <a:t>光轴</a:t>
            </a:r>
          </a:p>
        </p:txBody>
      </p:sp>
      <p:graphicFrame>
        <p:nvGraphicFramePr>
          <p:cNvPr id="102" name="Object 56"/>
          <p:cNvGraphicFramePr>
            <a:graphicFrameLocks noChangeAspect="1"/>
          </p:cNvGraphicFramePr>
          <p:nvPr>
            <p:extLst>
              <p:ext uri="{D42A27DB-BD31-4B8C-83A1-F6EECF244321}">
                <p14:modId xmlns:p14="http://schemas.microsoft.com/office/powerpoint/2010/main" val="437090579"/>
              </p:ext>
            </p:extLst>
          </p:nvPr>
        </p:nvGraphicFramePr>
        <p:xfrm>
          <a:off x="10023380" y="2449186"/>
          <a:ext cx="1217612" cy="708025"/>
        </p:xfrm>
        <a:graphic>
          <a:graphicData uri="http://schemas.openxmlformats.org/presentationml/2006/ole">
            <mc:AlternateContent xmlns:mc="http://schemas.openxmlformats.org/markup-compatibility/2006">
              <mc:Choice xmlns:v="urn:schemas-microsoft-com:vml" Requires="v">
                <p:oleObj spid="_x0000_s486623" name="公式" r:id="rId11" imgW="393480" imgH="228600" progId="Equation.3">
                  <p:embed/>
                </p:oleObj>
              </mc:Choice>
              <mc:Fallback>
                <p:oleObj name="公式" r:id="rId11" imgW="393480" imgH="228600" progId="Equation.3">
                  <p:embed/>
                  <p:pic>
                    <p:nvPicPr>
                      <p:cNvPr id="149" name="Object 56"/>
                      <p:cNvPicPr>
                        <a:picLocks noChangeAspect="1" noChangeArrowheads="1"/>
                      </p:cNvPicPr>
                      <p:nvPr/>
                    </p:nvPicPr>
                    <p:blipFill>
                      <a:blip r:embed="rId12"/>
                      <a:srcRect/>
                      <a:stretch>
                        <a:fillRect/>
                      </a:stretch>
                    </p:blipFill>
                    <p:spPr bwMode="auto">
                      <a:xfrm>
                        <a:off x="10023380" y="2449186"/>
                        <a:ext cx="121761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 name="Line 16"/>
          <p:cNvSpPr>
            <a:spLocks noChangeShapeType="1"/>
          </p:cNvSpPr>
          <p:nvPr/>
        </p:nvSpPr>
        <p:spPr bwMode="auto">
          <a:xfrm flipH="1">
            <a:off x="9270252" y="1779075"/>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4" name="Arc 9"/>
          <p:cNvSpPr>
            <a:spLocks/>
          </p:cNvSpPr>
          <p:nvPr/>
        </p:nvSpPr>
        <p:spPr bwMode="auto">
          <a:xfrm rot="17271531">
            <a:off x="9038832" y="2503593"/>
            <a:ext cx="253731" cy="18379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05" name="Object 58"/>
          <p:cNvGraphicFramePr>
            <a:graphicFrameLocks noChangeAspect="1"/>
          </p:cNvGraphicFramePr>
          <p:nvPr>
            <p:extLst>
              <p:ext uri="{D42A27DB-BD31-4B8C-83A1-F6EECF244321}">
                <p14:modId xmlns:p14="http://schemas.microsoft.com/office/powerpoint/2010/main" val="2969652642"/>
              </p:ext>
            </p:extLst>
          </p:nvPr>
        </p:nvGraphicFramePr>
        <p:xfrm>
          <a:off x="8917128" y="2066256"/>
          <a:ext cx="687387" cy="447675"/>
        </p:xfrm>
        <a:graphic>
          <a:graphicData uri="http://schemas.openxmlformats.org/presentationml/2006/ole">
            <mc:AlternateContent xmlns:mc="http://schemas.openxmlformats.org/markup-compatibility/2006">
              <mc:Choice xmlns:v="urn:schemas-microsoft-com:vml" Requires="v">
                <p:oleObj spid="_x0000_s486624" name="Equation" r:id="rId13" imgW="291960" imgH="177480" progId="Equation.DSMT4">
                  <p:embed/>
                </p:oleObj>
              </mc:Choice>
              <mc:Fallback>
                <p:oleObj name="Equation" r:id="rId13" imgW="291960" imgH="177480" progId="Equation.DSMT4">
                  <p:embed/>
                  <p:pic>
                    <p:nvPicPr>
                      <p:cNvPr id="154" name="Object 58"/>
                      <p:cNvPicPr>
                        <a:picLocks noChangeAspect="1" noChangeArrowheads="1"/>
                      </p:cNvPicPr>
                      <p:nvPr/>
                    </p:nvPicPr>
                    <p:blipFill>
                      <a:blip r:embed="rId14"/>
                      <a:srcRect/>
                      <a:stretch>
                        <a:fillRect/>
                      </a:stretch>
                    </p:blipFill>
                    <p:spPr bwMode="auto">
                      <a:xfrm>
                        <a:off x="8917128" y="2066256"/>
                        <a:ext cx="687387" cy="447675"/>
                      </a:xfrm>
                      <a:prstGeom prst="rect">
                        <a:avLst/>
                      </a:prstGeom>
                      <a:noFill/>
                      <a:ln>
                        <a:noFill/>
                      </a:ln>
                      <a:effectLst/>
                      <a:extLst/>
                    </p:spPr>
                  </p:pic>
                </p:oleObj>
              </mc:Fallback>
            </mc:AlternateContent>
          </a:graphicData>
        </a:graphic>
      </p:graphicFrame>
      <p:sp>
        <p:nvSpPr>
          <p:cNvPr id="106" name="Line 16"/>
          <p:cNvSpPr>
            <a:spLocks noChangeShapeType="1"/>
          </p:cNvSpPr>
          <p:nvPr/>
        </p:nvSpPr>
        <p:spPr bwMode="auto">
          <a:xfrm>
            <a:off x="5982496" y="1834849"/>
            <a:ext cx="19983" cy="434470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7" name="Arc 9"/>
          <p:cNvSpPr>
            <a:spLocks/>
          </p:cNvSpPr>
          <p:nvPr/>
        </p:nvSpPr>
        <p:spPr bwMode="auto">
          <a:xfrm>
            <a:off x="5982624" y="5498369"/>
            <a:ext cx="359992" cy="1495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08" name="Object 58"/>
          <p:cNvGraphicFramePr>
            <a:graphicFrameLocks noChangeAspect="1"/>
          </p:cNvGraphicFramePr>
          <p:nvPr>
            <p:extLst>
              <p:ext uri="{D42A27DB-BD31-4B8C-83A1-F6EECF244321}">
                <p14:modId xmlns:p14="http://schemas.microsoft.com/office/powerpoint/2010/main" val="2819578607"/>
              </p:ext>
            </p:extLst>
          </p:nvPr>
        </p:nvGraphicFramePr>
        <p:xfrm>
          <a:off x="5978308" y="4960847"/>
          <a:ext cx="487598" cy="454115"/>
        </p:xfrm>
        <a:graphic>
          <a:graphicData uri="http://schemas.openxmlformats.org/presentationml/2006/ole">
            <mc:AlternateContent xmlns:mc="http://schemas.openxmlformats.org/markup-compatibility/2006">
              <mc:Choice xmlns:v="urn:schemas-microsoft-com:vml" Requires="v">
                <p:oleObj spid="_x0000_s486625" name="Equation" r:id="rId15" imgW="203040" imgH="177480" progId="Equation.DSMT4">
                  <p:embed/>
                </p:oleObj>
              </mc:Choice>
              <mc:Fallback>
                <p:oleObj name="Equation" r:id="rId15" imgW="203040" imgH="177480" progId="Equation.DSMT4">
                  <p:embed/>
                  <p:pic>
                    <p:nvPicPr>
                      <p:cNvPr id="158" name="Object 58"/>
                      <p:cNvPicPr>
                        <a:picLocks noChangeAspect="1" noChangeArrowheads="1"/>
                      </p:cNvPicPr>
                      <p:nvPr/>
                    </p:nvPicPr>
                    <p:blipFill>
                      <a:blip r:embed="rId16"/>
                      <a:srcRect/>
                      <a:stretch>
                        <a:fillRect/>
                      </a:stretch>
                    </p:blipFill>
                    <p:spPr bwMode="auto">
                      <a:xfrm>
                        <a:off x="5978308" y="4960847"/>
                        <a:ext cx="487598" cy="454115"/>
                      </a:xfrm>
                      <a:prstGeom prst="rect">
                        <a:avLst/>
                      </a:prstGeom>
                      <a:noFill/>
                      <a:ln>
                        <a:noFill/>
                      </a:ln>
                      <a:effectLst/>
                      <a:extLst/>
                    </p:spPr>
                  </p:pic>
                </p:oleObj>
              </mc:Fallback>
            </mc:AlternateContent>
          </a:graphicData>
        </a:graphic>
      </p:graphicFrame>
      <p:sp>
        <p:nvSpPr>
          <p:cNvPr id="114" name="Arc 9"/>
          <p:cNvSpPr>
            <a:spLocks/>
          </p:cNvSpPr>
          <p:nvPr/>
        </p:nvSpPr>
        <p:spPr bwMode="auto">
          <a:xfrm rot="11730106" flipH="1">
            <a:off x="8042139" y="2298792"/>
            <a:ext cx="162898" cy="1703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15" name="Object 58"/>
          <p:cNvGraphicFramePr>
            <a:graphicFrameLocks noChangeAspect="1"/>
          </p:cNvGraphicFramePr>
          <p:nvPr>
            <p:extLst>
              <p:ext uri="{D42A27DB-BD31-4B8C-83A1-F6EECF244321}">
                <p14:modId xmlns:p14="http://schemas.microsoft.com/office/powerpoint/2010/main" val="2528334857"/>
              </p:ext>
            </p:extLst>
          </p:nvPr>
        </p:nvGraphicFramePr>
        <p:xfrm>
          <a:off x="8108725" y="1594995"/>
          <a:ext cx="685800" cy="447675"/>
        </p:xfrm>
        <a:graphic>
          <a:graphicData uri="http://schemas.openxmlformats.org/presentationml/2006/ole">
            <mc:AlternateContent xmlns:mc="http://schemas.openxmlformats.org/markup-compatibility/2006">
              <mc:Choice xmlns:v="urn:schemas-microsoft-com:vml" Requires="v">
                <p:oleObj spid="_x0000_s486626" name="Equation" r:id="rId17" imgW="291960" imgH="177480" progId="Equation.DSMT4">
                  <p:embed/>
                </p:oleObj>
              </mc:Choice>
              <mc:Fallback>
                <p:oleObj name="Equation" r:id="rId17" imgW="291960" imgH="177480" progId="Equation.DSMT4">
                  <p:embed/>
                  <p:pic>
                    <p:nvPicPr>
                      <p:cNvPr id="105" name="Object 58"/>
                      <p:cNvPicPr>
                        <a:picLocks noChangeAspect="1" noChangeArrowheads="1"/>
                      </p:cNvPicPr>
                      <p:nvPr/>
                    </p:nvPicPr>
                    <p:blipFill>
                      <a:blip r:embed="rId18"/>
                      <a:srcRect/>
                      <a:stretch>
                        <a:fillRect/>
                      </a:stretch>
                    </p:blipFill>
                    <p:spPr bwMode="auto">
                      <a:xfrm>
                        <a:off x="8108725" y="1594995"/>
                        <a:ext cx="685800" cy="447675"/>
                      </a:xfrm>
                      <a:prstGeom prst="rect">
                        <a:avLst/>
                      </a:prstGeom>
                      <a:noFill/>
                      <a:ln>
                        <a:noFill/>
                      </a:ln>
                      <a:effectLst/>
                      <a:extLst/>
                    </p:spPr>
                  </p:pic>
                </p:oleObj>
              </mc:Fallback>
            </mc:AlternateContent>
          </a:graphicData>
        </a:graphic>
      </p:graphicFrame>
      <p:sp>
        <p:nvSpPr>
          <p:cNvPr id="118" name="Line 16"/>
          <p:cNvSpPr>
            <a:spLocks noChangeShapeType="1"/>
          </p:cNvSpPr>
          <p:nvPr/>
        </p:nvSpPr>
        <p:spPr bwMode="auto">
          <a:xfrm flipH="1">
            <a:off x="6042729" y="2193097"/>
            <a:ext cx="1962637" cy="4087946"/>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9" name="Line 16"/>
          <p:cNvSpPr>
            <a:spLocks noChangeShapeType="1"/>
          </p:cNvSpPr>
          <p:nvPr/>
        </p:nvSpPr>
        <p:spPr bwMode="auto">
          <a:xfrm flipH="1">
            <a:off x="8022340" y="1388495"/>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0" name="Arc 9"/>
          <p:cNvSpPr>
            <a:spLocks/>
          </p:cNvSpPr>
          <p:nvPr/>
        </p:nvSpPr>
        <p:spPr bwMode="auto">
          <a:xfrm rot="11730106" flipH="1">
            <a:off x="7846133" y="2488536"/>
            <a:ext cx="178651" cy="8363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21" name="Object 58"/>
          <p:cNvGraphicFramePr>
            <a:graphicFrameLocks noChangeAspect="1"/>
          </p:cNvGraphicFramePr>
          <p:nvPr>
            <p:extLst>
              <p:ext uri="{D42A27DB-BD31-4B8C-83A1-F6EECF244321}">
                <p14:modId xmlns:p14="http://schemas.microsoft.com/office/powerpoint/2010/main" val="2298468224"/>
              </p:ext>
            </p:extLst>
          </p:nvPr>
        </p:nvGraphicFramePr>
        <p:xfrm>
          <a:off x="7404987" y="2233822"/>
          <a:ext cx="378671" cy="352668"/>
        </p:xfrm>
        <a:graphic>
          <a:graphicData uri="http://schemas.openxmlformats.org/presentationml/2006/ole">
            <mc:AlternateContent xmlns:mc="http://schemas.openxmlformats.org/markup-compatibility/2006">
              <mc:Choice xmlns:v="urn:schemas-microsoft-com:vml" Requires="v">
                <p:oleObj spid="_x0000_s486627" name="Equation" r:id="rId15" imgW="203040" imgH="177480" progId="Equation.DSMT4">
                  <p:embed/>
                </p:oleObj>
              </mc:Choice>
              <mc:Fallback>
                <p:oleObj name="Equation" r:id="rId15" imgW="203040" imgH="177480" progId="Equation.DSMT4">
                  <p:embed/>
                  <p:pic>
                    <p:nvPicPr>
                      <p:cNvPr id="108" name="Object 58"/>
                      <p:cNvPicPr>
                        <a:picLocks noChangeAspect="1" noChangeArrowheads="1"/>
                      </p:cNvPicPr>
                      <p:nvPr/>
                    </p:nvPicPr>
                    <p:blipFill>
                      <a:blip r:embed="rId16"/>
                      <a:srcRect/>
                      <a:stretch>
                        <a:fillRect/>
                      </a:stretch>
                    </p:blipFill>
                    <p:spPr bwMode="auto">
                      <a:xfrm>
                        <a:off x="7404987" y="2233822"/>
                        <a:ext cx="378671" cy="352668"/>
                      </a:xfrm>
                      <a:prstGeom prst="rect">
                        <a:avLst/>
                      </a:prstGeom>
                      <a:noFill/>
                      <a:ln>
                        <a:noFill/>
                      </a:ln>
                      <a:effectLst/>
                      <a:extLst/>
                    </p:spPr>
                  </p:pic>
                </p:oleObj>
              </mc:Fallback>
            </mc:AlternateContent>
          </a:graphicData>
        </a:graphic>
      </p:graphicFrame>
      <p:sp>
        <p:nvSpPr>
          <p:cNvPr id="133" name="Line 1068"/>
          <p:cNvSpPr>
            <a:spLocks noChangeShapeType="1"/>
          </p:cNvSpPr>
          <p:nvPr/>
        </p:nvSpPr>
        <p:spPr bwMode="auto">
          <a:xfrm flipV="1">
            <a:off x="8505761" y="2303641"/>
            <a:ext cx="83578" cy="140614"/>
          </a:xfrm>
          <a:prstGeom prst="line">
            <a:avLst/>
          </a:prstGeom>
          <a:noFill/>
          <a:ln w="28575">
            <a:solidFill>
              <a:srgbClr val="0099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4" name="Line 1068"/>
          <p:cNvSpPr>
            <a:spLocks noChangeShapeType="1"/>
          </p:cNvSpPr>
          <p:nvPr/>
        </p:nvSpPr>
        <p:spPr bwMode="auto">
          <a:xfrm flipH="1" flipV="1">
            <a:off x="8552682" y="2316373"/>
            <a:ext cx="168564" cy="85381"/>
          </a:xfrm>
          <a:prstGeom prst="line">
            <a:avLst/>
          </a:prstGeom>
          <a:noFill/>
          <a:ln w="28575">
            <a:solidFill>
              <a:srgbClr val="0099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35" name="Group 43"/>
          <p:cNvGrpSpPr>
            <a:grpSpLocks/>
          </p:cNvGrpSpPr>
          <p:nvPr/>
        </p:nvGrpSpPr>
        <p:grpSpPr bwMode="auto">
          <a:xfrm>
            <a:off x="5118774" y="2369589"/>
            <a:ext cx="1351320" cy="538165"/>
            <a:chOff x="2316" y="710"/>
            <a:chExt cx="1152" cy="339"/>
          </a:xfrm>
        </p:grpSpPr>
        <p:sp>
          <p:nvSpPr>
            <p:cNvPr id="136"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7"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8"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9"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40" name="Object 59"/>
          <p:cNvGraphicFramePr>
            <a:graphicFrameLocks noChangeAspect="1"/>
          </p:cNvGraphicFramePr>
          <p:nvPr>
            <p:extLst>
              <p:ext uri="{D42A27DB-BD31-4B8C-83A1-F6EECF244321}">
                <p14:modId xmlns:p14="http://schemas.microsoft.com/office/powerpoint/2010/main" val="1181142884"/>
              </p:ext>
            </p:extLst>
          </p:nvPr>
        </p:nvGraphicFramePr>
        <p:xfrm>
          <a:off x="5405006" y="2835264"/>
          <a:ext cx="427038" cy="660400"/>
        </p:xfrm>
        <a:graphic>
          <a:graphicData uri="http://schemas.openxmlformats.org/presentationml/2006/ole">
            <mc:AlternateContent xmlns:mc="http://schemas.openxmlformats.org/markup-compatibility/2006">
              <mc:Choice xmlns:v="urn:schemas-microsoft-com:vml" Requires="v">
                <p:oleObj spid="_x0000_s486628" name="公式" r:id="rId19" imgW="139680" imgH="215640" progId="Equation.3">
                  <p:embed/>
                </p:oleObj>
              </mc:Choice>
              <mc:Fallback>
                <p:oleObj name="公式" r:id="rId19" imgW="139680" imgH="215640" progId="Equation.3">
                  <p:embed/>
                  <p:pic>
                    <p:nvPicPr>
                      <p:cNvPr id="92" name="Object 59"/>
                      <p:cNvPicPr>
                        <a:picLocks noChangeAspect="1" noChangeArrowheads="1"/>
                      </p:cNvPicPr>
                      <p:nvPr/>
                    </p:nvPicPr>
                    <p:blipFill>
                      <a:blip r:embed="rId20"/>
                      <a:srcRect/>
                      <a:stretch>
                        <a:fillRect/>
                      </a:stretch>
                    </p:blipFill>
                    <p:spPr bwMode="auto">
                      <a:xfrm>
                        <a:off x="5405006" y="2835264"/>
                        <a:ext cx="427038"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1" name="Group 43"/>
          <p:cNvGrpSpPr>
            <a:grpSpLocks/>
          </p:cNvGrpSpPr>
          <p:nvPr/>
        </p:nvGrpSpPr>
        <p:grpSpPr bwMode="auto">
          <a:xfrm>
            <a:off x="7272338" y="2377609"/>
            <a:ext cx="1573021" cy="568328"/>
            <a:chOff x="2155" y="686"/>
            <a:chExt cx="1341" cy="358"/>
          </a:xfrm>
        </p:grpSpPr>
        <p:sp>
          <p:nvSpPr>
            <p:cNvPr id="142" name="Line 13"/>
            <p:cNvSpPr>
              <a:spLocks noChangeShapeType="1"/>
            </p:cNvSpPr>
            <p:nvPr/>
          </p:nvSpPr>
          <p:spPr bwMode="auto">
            <a:xfrm>
              <a:off x="2155" y="876"/>
              <a:ext cx="1341"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3" name="Line 40"/>
            <p:cNvSpPr>
              <a:spLocks noChangeShapeType="1"/>
            </p:cNvSpPr>
            <p:nvPr/>
          </p:nvSpPr>
          <p:spPr bwMode="auto">
            <a:xfrm flipH="1">
              <a:off x="3152" y="686"/>
              <a:ext cx="233" cy="35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4" name="Line 41"/>
            <p:cNvSpPr>
              <a:spLocks noChangeShapeType="1"/>
            </p:cNvSpPr>
            <p:nvPr/>
          </p:nvSpPr>
          <p:spPr bwMode="auto">
            <a:xfrm flipH="1">
              <a:off x="2811" y="699"/>
              <a:ext cx="203" cy="32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5" name="Line 42"/>
            <p:cNvSpPr>
              <a:spLocks noChangeShapeType="1"/>
            </p:cNvSpPr>
            <p:nvPr/>
          </p:nvSpPr>
          <p:spPr bwMode="auto">
            <a:xfrm flipH="1">
              <a:off x="2492" y="728"/>
              <a:ext cx="179" cy="29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47" name="Object 56"/>
          <p:cNvGraphicFramePr>
            <a:graphicFrameLocks noChangeAspect="1"/>
          </p:cNvGraphicFramePr>
          <p:nvPr>
            <p:extLst>
              <p:ext uri="{D42A27DB-BD31-4B8C-83A1-F6EECF244321}">
                <p14:modId xmlns:p14="http://schemas.microsoft.com/office/powerpoint/2010/main" val="1807873547"/>
              </p:ext>
            </p:extLst>
          </p:nvPr>
        </p:nvGraphicFramePr>
        <p:xfrm>
          <a:off x="8076341" y="3069245"/>
          <a:ext cx="511175" cy="668337"/>
        </p:xfrm>
        <a:graphic>
          <a:graphicData uri="http://schemas.openxmlformats.org/presentationml/2006/ole">
            <mc:AlternateContent xmlns:mc="http://schemas.openxmlformats.org/markup-compatibility/2006">
              <mc:Choice xmlns:v="urn:schemas-microsoft-com:vml" Requires="v">
                <p:oleObj spid="_x0000_s486629" name="公式" r:id="rId21" imgW="164880" imgH="215640" progId="Equation.3">
                  <p:embed/>
                </p:oleObj>
              </mc:Choice>
              <mc:Fallback>
                <p:oleObj name="公式" r:id="rId21" imgW="164880" imgH="215640" progId="Equation.3">
                  <p:embed/>
                  <p:pic>
                    <p:nvPicPr>
                      <p:cNvPr id="98" name="Object 56"/>
                      <p:cNvPicPr>
                        <a:picLocks noChangeAspect="1" noChangeArrowheads="1"/>
                      </p:cNvPicPr>
                      <p:nvPr/>
                    </p:nvPicPr>
                    <p:blipFill>
                      <a:blip r:embed="rId22"/>
                      <a:srcRect/>
                      <a:stretch>
                        <a:fillRect/>
                      </a:stretch>
                    </p:blipFill>
                    <p:spPr bwMode="auto">
                      <a:xfrm>
                        <a:off x="8076341" y="3069245"/>
                        <a:ext cx="511175"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8" name="Line 1068"/>
          <p:cNvSpPr>
            <a:spLocks noChangeShapeType="1"/>
          </p:cNvSpPr>
          <p:nvPr/>
        </p:nvSpPr>
        <p:spPr bwMode="auto">
          <a:xfrm flipH="1" flipV="1">
            <a:off x="7432126" y="1969655"/>
            <a:ext cx="1573888" cy="714490"/>
          </a:xfrm>
          <a:prstGeom prst="line">
            <a:avLst/>
          </a:prstGeom>
          <a:noFill/>
          <a:ln w="28575">
            <a:solidFill>
              <a:srgbClr val="9900CC"/>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9" name="矩形 148"/>
          <p:cNvSpPr/>
          <p:nvPr/>
        </p:nvSpPr>
        <p:spPr>
          <a:xfrm>
            <a:off x="7799875" y="4321868"/>
            <a:ext cx="3699724" cy="2246769"/>
          </a:xfrm>
          <a:prstGeom prst="rect">
            <a:avLst/>
          </a:prstGeom>
        </p:spPr>
        <p:txBody>
          <a:bodyPr wrap="square">
            <a:spAutoFit/>
          </a:bodyPr>
          <a:lstStyle/>
          <a:p>
            <a:pPr>
              <a:defRPr/>
            </a:pPr>
            <a:r>
              <a:rPr lang="zh-CN" altLang="en-US" sz="2800" b="1" kern="0" dirty="0">
                <a:solidFill>
                  <a:srgbClr val="0000FF"/>
                </a:solidFill>
                <a:latin typeface="宋体" pitchFamily="2" charset="-122"/>
              </a:rPr>
              <a:t>线偏振光通过厚度为</a:t>
            </a:r>
            <a:r>
              <a:rPr lang="en-US" altLang="zh-CN" sz="2800" b="1" kern="0" dirty="0">
                <a:solidFill>
                  <a:srgbClr val="FF0000"/>
                </a:solidFill>
                <a:latin typeface="Symbol" pitchFamily="18" charset="2"/>
              </a:rPr>
              <a:t>l/</a:t>
            </a:r>
            <a:r>
              <a:rPr lang="en-US" altLang="zh-CN" sz="2800" b="1" kern="0" dirty="0">
                <a:solidFill>
                  <a:srgbClr val="FF0000"/>
                </a:solidFill>
              </a:rPr>
              <a:t>2</a:t>
            </a:r>
            <a:r>
              <a:rPr lang="zh-CN" altLang="en-US" sz="2800" b="1" kern="0" dirty="0">
                <a:solidFill>
                  <a:srgbClr val="0000FF"/>
                </a:solidFill>
              </a:rPr>
              <a:t>的</a:t>
            </a:r>
            <a:r>
              <a:rPr lang="zh-CN" altLang="en-US" sz="2800" b="1" kern="0" dirty="0">
                <a:solidFill>
                  <a:srgbClr val="FF0000"/>
                </a:solidFill>
              </a:rPr>
              <a:t>奇数倍</a:t>
            </a:r>
            <a:r>
              <a:rPr lang="zh-CN" altLang="en-US" sz="2800" b="1" kern="0" dirty="0">
                <a:solidFill>
                  <a:srgbClr val="0000FF"/>
                </a:solidFill>
              </a:rPr>
              <a:t>的</a:t>
            </a:r>
            <a:r>
              <a:rPr lang="zh-CN" altLang="en-US" sz="2800" b="1" kern="0" dirty="0">
                <a:solidFill>
                  <a:srgbClr val="0000FF"/>
                </a:solidFill>
                <a:latin typeface="宋体" pitchFamily="2" charset="-122"/>
              </a:rPr>
              <a:t>波片后仍为线偏振光，但振动方向与原振动方向相比转过</a:t>
            </a:r>
            <a:r>
              <a:rPr lang="en-US" altLang="zh-CN" sz="2800" b="1" kern="0" dirty="0">
                <a:solidFill>
                  <a:srgbClr val="0000FF"/>
                </a:solidFill>
              </a:rPr>
              <a:t>  </a:t>
            </a:r>
            <a:r>
              <a:rPr lang="en-US" altLang="zh-CN" sz="2800" b="1" kern="0" dirty="0">
                <a:solidFill>
                  <a:srgbClr val="FF0000"/>
                </a:solidFill>
              </a:rPr>
              <a:t>2</a:t>
            </a:r>
            <a:r>
              <a:rPr lang="el-GR" altLang="zh-CN" sz="2800" b="1" kern="0" dirty="0">
                <a:solidFill>
                  <a:srgbClr val="FF0000"/>
                </a:solidFill>
              </a:rPr>
              <a:t>α</a:t>
            </a:r>
            <a:r>
              <a:rPr lang="en-US" altLang="zh-CN" sz="2800" b="1" kern="0" dirty="0">
                <a:solidFill>
                  <a:srgbClr val="0000FF"/>
                </a:solidFill>
              </a:rPr>
              <a:t>  </a:t>
            </a:r>
            <a:r>
              <a:rPr lang="zh-CN" altLang="en-US" sz="2800" b="1" kern="0" dirty="0">
                <a:solidFill>
                  <a:srgbClr val="0000FF"/>
                </a:solidFill>
                <a:latin typeface="宋体" pitchFamily="2" charset="-122"/>
              </a:rPr>
              <a:t>角</a:t>
            </a:r>
            <a:endParaRPr lang="zh-CN" altLang="en-US" sz="2800" b="1" dirty="0">
              <a:solidFill>
                <a:srgbClr val="0000FF"/>
              </a:solidFill>
            </a:endParaRPr>
          </a:p>
        </p:txBody>
      </p:sp>
      <p:sp>
        <p:nvSpPr>
          <p:cNvPr id="151" name="Line 1068"/>
          <p:cNvSpPr>
            <a:spLocks noChangeShapeType="1"/>
          </p:cNvSpPr>
          <p:nvPr/>
        </p:nvSpPr>
        <p:spPr bwMode="auto">
          <a:xfrm flipH="1" flipV="1">
            <a:off x="7776666" y="2270414"/>
            <a:ext cx="168564" cy="85381"/>
          </a:xfrm>
          <a:prstGeom prst="line">
            <a:avLst/>
          </a:prstGeom>
          <a:noFill/>
          <a:ln w="28575">
            <a:solidFill>
              <a:srgbClr val="0099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2" name="Line 1068"/>
          <p:cNvSpPr>
            <a:spLocks noChangeShapeType="1"/>
          </p:cNvSpPr>
          <p:nvPr/>
        </p:nvSpPr>
        <p:spPr bwMode="auto">
          <a:xfrm flipV="1">
            <a:off x="7758086" y="2136059"/>
            <a:ext cx="83578" cy="140614"/>
          </a:xfrm>
          <a:prstGeom prst="line">
            <a:avLst/>
          </a:prstGeom>
          <a:noFill/>
          <a:ln w="28575">
            <a:solidFill>
              <a:srgbClr val="0099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57" name="Object 62"/>
          <p:cNvGraphicFramePr>
            <a:graphicFrameLocks noChangeAspect="1"/>
          </p:cNvGraphicFramePr>
          <p:nvPr>
            <p:extLst>
              <p:ext uri="{D42A27DB-BD31-4B8C-83A1-F6EECF244321}">
                <p14:modId xmlns:p14="http://schemas.microsoft.com/office/powerpoint/2010/main" val="3439446246"/>
              </p:ext>
            </p:extLst>
          </p:nvPr>
        </p:nvGraphicFramePr>
        <p:xfrm>
          <a:off x="416040" y="3388713"/>
          <a:ext cx="2634090" cy="697737"/>
        </p:xfrm>
        <a:graphic>
          <a:graphicData uri="http://schemas.openxmlformats.org/presentationml/2006/ole">
            <mc:AlternateContent xmlns:mc="http://schemas.openxmlformats.org/markup-compatibility/2006">
              <mc:Choice xmlns:v="urn:schemas-microsoft-com:vml" Requires="v">
                <p:oleObj spid="_x0000_s486630" name="公式" r:id="rId23" imgW="863280" imgH="228600" progId="Equation.3">
                  <p:embed/>
                </p:oleObj>
              </mc:Choice>
              <mc:Fallback>
                <p:oleObj name="公式" r:id="rId23" imgW="863280" imgH="228600" progId="Equation.3">
                  <p:embed/>
                  <p:pic>
                    <p:nvPicPr>
                      <p:cNvPr id="141" name="Object 62"/>
                      <p:cNvPicPr>
                        <a:picLocks noChangeAspect="1" noChangeArrowheads="1"/>
                      </p:cNvPicPr>
                      <p:nvPr/>
                    </p:nvPicPr>
                    <p:blipFill>
                      <a:blip r:embed="rId24"/>
                      <a:srcRect/>
                      <a:stretch>
                        <a:fillRect/>
                      </a:stretch>
                    </p:blipFill>
                    <p:spPr bwMode="auto">
                      <a:xfrm>
                        <a:off x="416040" y="3388713"/>
                        <a:ext cx="2634090" cy="697737"/>
                      </a:xfrm>
                      <a:prstGeom prst="rect">
                        <a:avLst/>
                      </a:prstGeom>
                      <a:noFill/>
                      <a:ln>
                        <a:noFill/>
                      </a:ln>
                      <a:effectLst/>
                      <a:extLst/>
                    </p:spPr>
                  </p:pic>
                </p:oleObj>
              </mc:Fallback>
            </mc:AlternateContent>
          </a:graphicData>
        </a:graphic>
      </p:graphicFrame>
      <p:graphicFrame>
        <p:nvGraphicFramePr>
          <p:cNvPr id="83" name="Object 9"/>
          <p:cNvGraphicFramePr>
            <a:graphicFrameLocks noChangeAspect="1"/>
          </p:cNvGraphicFramePr>
          <p:nvPr>
            <p:extLst>
              <p:ext uri="{D42A27DB-BD31-4B8C-83A1-F6EECF244321}">
                <p14:modId xmlns:p14="http://schemas.microsoft.com/office/powerpoint/2010/main" val="189368164"/>
              </p:ext>
            </p:extLst>
          </p:nvPr>
        </p:nvGraphicFramePr>
        <p:xfrm>
          <a:off x="595881" y="4134163"/>
          <a:ext cx="4649579" cy="1277942"/>
        </p:xfrm>
        <a:graphic>
          <a:graphicData uri="http://schemas.openxmlformats.org/presentationml/2006/ole">
            <mc:AlternateContent xmlns:mc="http://schemas.openxmlformats.org/markup-compatibility/2006">
              <mc:Choice xmlns:v="urn:schemas-microsoft-com:vml" Requires="v">
                <p:oleObj spid="_x0000_s486631" name="公式" r:id="rId25" imgW="1434960" imgH="393480" progId="Equation.3">
                  <p:embed/>
                </p:oleObj>
              </mc:Choice>
              <mc:Fallback>
                <p:oleObj name="公式" r:id="rId25" imgW="1434960" imgH="393480" progId="Equation.3">
                  <p:embed/>
                  <p:pic>
                    <p:nvPicPr>
                      <p:cNvPr id="104" name="Object 9"/>
                      <p:cNvPicPr>
                        <a:picLocks noChangeAspect="1" noChangeArrowheads="1"/>
                      </p:cNvPicPr>
                      <p:nvPr/>
                    </p:nvPicPr>
                    <p:blipFill>
                      <a:blip r:embed="rId26"/>
                      <a:srcRect/>
                      <a:stretch>
                        <a:fillRect/>
                      </a:stretch>
                    </p:blipFill>
                    <p:spPr bwMode="auto">
                      <a:xfrm>
                        <a:off x="595881" y="4134163"/>
                        <a:ext cx="4649579" cy="1277942"/>
                      </a:xfrm>
                      <a:prstGeom prst="rect">
                        <a:avLst/>
                      </a:prstGeom>
                      <a:noFill/>
                      <a:ln>
                        <a:noFill/>
                      </a:ln>
                      <a:effectLst/>
                      <a:extLst/>
                    </p:spPr>
                  </p:pic>
                </p:oleObj>
              </mc:Fallback>
            </mc:AlternateContent>
          </a:graphicData>
        </a:graphic>
      </p:graphicFrame>
      <p:graphicFrame>
        <p:nvGraphicFramePr>
          <p:cNvPr id="85" name="Object 62"/>
          <p:cNvGraphicFramePr>
            <a:graphicFrameLocks noChangeAspect="1"/>
          </p:cNvGraphicFramePr>
          <p:nvPr>
            <p:extLst>
              <p:ext uri="{D42A27DB-BD31-4B8C-83A1-F6EECF244321}">
                <p14:modId xmlns:p14="http://schemas.microsoft.com/office/powerpoint/2010/main" val="1237101710"/>
              </p:ext>
            </p:extLst>
          </p:nvPr>
        </p:nvGraphicFramePr>
        <p:xfrm>
          <a:off x="406400" y="1065213"/>
          <a:ext cx="2427288" cy="933450"/>
        </p:xfrm>
        <a:graphic>
          <a:graphicData uri="http://schemas.openxmlformats.org/presentationml/2006/ole">
            <mc:AlternateContent xmlns:mc="http://schemas.openxmlformats.org/markup-compatibility/2006">
              <mc:Choice xmlns:v="urn:schemas-microsoft-com:vml" Requires="v">
                <p:oleObj spid="_x0000_s486632" name="Equation" r:id="rId27" imgW="1015920" imgH="419040" progId="Equation.DSMT4">
                  <p:embed/>
                </p:oleObj>
              </mc:Choice>
              <mc:Fallback>
                <p:oleObj name="Equation" r:id="rId27" imgW="1015920" imgH="419040" progId="Equation.DSMT4">
                  <p:embed/>
                  <p:pic>
                    <p:nvPicPr>
                      <p:cNvPr id="160" name="Object 62"/>
                      <p:cNvPicPr>
                        <a:picLocks noChangeAspect="1" noChangeArrowheads="1"/>
                      </p:cNvPicPr>
                      <p:nvPr/>
                    </p:nvPicPr>
                    <p:blipFill>
                      <a:blip r:embed="rId28"/>
                      <a:srcRect/>
                      <a:stretch>
                        <a:fillRect/>
                      </a:stretch>
                    </p:blipFill>
                    <p:spPr bwMode="auto">
                      <a:xfrm>
                        <a:off x="406400" y="1065213"/>
                        <a:ext cx="2427288" cy="933450"/>
                      </a:xfrm>
                      <a:prstGeom prst="rect">
                        <a:avLst/>
                      </a:prstGeom>
                      <a:noFill/>
                      <a:ln>
                        <a:noFill/>
                      </a:ln>
                      <a:effectLst/>
                      <a:extLst/>
                    </p:spPr>
                  </p:pic>
                </p:oleObj>
              </mc:Fallback>
            </mc:AlternateContent>
          </a:graphicData>
        </a:graphic>
      </p:graphicFrame>
      <p:graphicFrame>
        <p:nvGraphicFramePr>
          <p:cNvPr id="86" name="Object 58"/>
          <p:cNvGraphicFramePr>
            <a:graphicFrameLocks noChangeAspect="1"/>
          </p:cNvGraphicFramePr>
          <p:nvPr>
            <p:extLst>
              <p:ext uri="{D42A27DB-BD31-4B8C-83A1-F6EECF244321}">
                <p14:modId xmlns:p14="http://schemas.microsoft.com/office/powerpoint/2010/main" val="2741418647"/>
              </p:ext>
            </p:extLst>
          </p:nvPr>
        </p:nvGraphicFramePr>
        <p:xfrm>
          <a:off x="3211178" y="5218431"/>
          <a:ext cx="1564070" cy="1403578"/>
        </p:xfrm>
        <a:graphic>
          <a:graphicData uri="http://schemas.openxmlformats.org/presentationml/2006/ole">
            <mc:AlternateContent xmlns:mc="http://schemas.openxmlformats.org/markup-compatibility/2006">
              <mc:Choice xmlns:v="urn:schemas-microsoft-com:vml" Requires="v">
                <p:oleObj spid="_x0000_s486633" name="Equation" r:id="rId29" imgW="469800" imgH="393480" progId="Equation.DSMT4">
                  <p:embed/>
                </p:oleObj>
              </mc:Choice>
              <mc:Fallback>
                <p:oleObj name="Equation" r:id="rId29" imgW="469800" imgH="393480" progId="Equation.DSMT4">
                  <p:embed/>
                  <p:pic>
                    <p:nvPicPr>
                      <p:cNvPr id="161" name="Object 58"/>
                      <p:cNvPicPr>
                        <a:picLocks noChangeAspect="1" noChangeArrowheads="1"/>
                      </p:cNvPicPr>
                      <p:nvPr/>
                    </p:nvPicPr>
                    <p:blipFill>
                      <a:blip r:embed="rId30"/>
                      <a:srcRect/>
                      <a:stretch>
                        <a:fillRect/>
                      </a:stretch>
                    </p:blipFill>
                    <p:spPr bwMode="auto">
                      <a:xfrm>
                        <a:off x="3211178" y="5218431"/>
                        <a:ext cx="1564070" cy="1403578"/>
                      </a:xfrm>
                      <a:prstGeom prst="rect">
                        <a:avLst/>
                      </a:prstGeom>
                      <a:noFill/>
                      <a:ln>
                        <a:noFill/>
                      </a:ln>
                      <a:effectLst/>
                      <a:extLst/>
                    </p:spPr>
                  </p:pic>
                </p:oleObj>
              </mc:Fallback>
            </mc:AlternateContent>
          </a:graphicData>
        </a:graphic>
      </p:graphicFrame>
      <p:graphicFrame>
        <p:nvGraphicFramePr>
          <p:cNvPr id="87" name="Object 58"/>
          <p:cNvGraphicFramePr>
            <a:graphicFrameLocks noChangeAspect="1"/>
          </p:cNvGraphicFramePr>
          <p:nvPr>
            <p:extLst>
              <p:ext uri="{D42A27DB-BD31-4B8C-83A1-F6EECF244321}">
                <p14:modId xmlns:p14="http://schemas.microsoft.com/office/powerpoint/2010/main" val="2219083257"/>
              </p:ext>
            </p:extLst>
          </p:nvPr>
        </p:nvGraphicFramePr>
        <p:xfrm>
          <a:off x="9291037" y="769397"/>
          <a:ext cx="963180" cy="913786"/>
        </p:xfrm>
        <a:graphic>
          <a:graphicData uri="http://schemas.openxmlformats.org/presentationml/2006/ole">
            <mc:AlternateContent xmlns:mc="http://schemas.openxmlformats.org/markup-compatibility/2006">
              <mc:Choice xmlns:v="urn:schemas-microsoft-com:vml" Requires="v">
                <p:oleObj spid="_x0000_s486634" name="Equation" r:id="rId31" imgW="444240" imgH="393480" progId="Equation.DSMT4">
                  <p:embed/>
                </p:oleObj>
              </mc:Choice>
              <mc:Fallback>
                <p:oleObj name="Equation" r:id="rId31" imgW="444240" imgH="393480" progId="Equation.DSMT4">
                  <p:embed/>
                  <p:pic>
                    <p:nvPicPr>
                      <p:cNvPr id="162" name="Object 58"/>
                      <p:cNvPicPr>
                        <a:picLocks noChangeAspect="1" noChangeArrowheads="1"/>
                      </p:cNvPicPr>
                      <p:nvPr/>
                    </p:nvPicPr>
                    <p:blipFill>
                      <a:blip r:embed="rId32"/>
                      <a:srcRect/>
                      <a:stretch>
                        <a:fillRect/>
                      </a:stretch>
                    </p:blipFill>
                    <p:spPr bwMode="auto">
                      <a:xfrm>
                        <a:off x="9291037" y="769397"/>
                        <a:ext cx="963180" cy="91378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a:effectLst/>
                      <a:extLst/>
                    </p:spPr>
                  </p:pic>
                </p:oleObj>
              </mc:Fallback>
            </mc:AlternateContent>
          </a:graphicData>
        </a:graphic>
      </p:graphicFrame>
    </p:spTree>
    <p:extLst>
      <p:ext uri="{BB962C8B-B14F-4D97-AF65-F5344CB8AC3E}">
        <p14:creationId xmlns:p14="http://schemas.microsoft.com/office/powerpoint/2010/main" val="48711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ppt_x"/>
                                          </p:val>
                                        </p:tav>
                                        <p:tav tm="100000">
                                          <p:val>
                                            <p:strVal val="#ppt_x"/>
                                          </p:val>
                                        </p:tav>
                                      </p:tavLst>
                                    </p:anim>
                                    <p:anim calcmode="lin" valueType="num">
                                      <p:cBhvr additive="base">
                                        <p:cTn id="2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barn(inVertical)">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8"/>
                                        </p:tgtEl>
                                        <p:attrNameLst>
                                          <p:attrName>style.visibility</p:attrName>
                                        </p:attrNameLst>
                                      </p:cBhvr>
                                      <p:to>
                                        <p:strVal val="visible"/>
                                      </p:to>
                                    </p:set>
                                    <p:anim calcmode="lin" valueType="num">
                                      <p:cBhvr additive="base">
                                        <p:cTn id="32" dur="500" fill="hold"/>
                                        <p:tgtEl>
                                          <p:spTgt spid="68"/>
                                        </p:tgtEl>
                                        <p:attrNameLst>
                                          <p:attrName>ppt_x</p:attrName>
                                        </p:attrNameLst>
                                      </p:cBhvr>
                                      <p:tavLst>
                                        <p:tav tm="0">
                                          <p:val>
                                            <p:strVal val="#ppt_x"/>
                                          </p:val>
                                        </p:tav>
                                        <p:tav tm="100000">
                                          <p:val>
                                            <p:strVal val="#ppt_x"/>
                                          </p:val>
                                        </p:tav>
                                      </p:tavLst>
                                    </p:anim>
                                    <p:anim calcmode="lin" valueType="num">
                                      <p:cBhvr additive="base">
                                        <p:cTn id="33" dur="500" fill="hold"/>
                                        <p:tgtEl>
                                          <p:spTgt spid="6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additive="base">
                                        <p:cTn id="36" dur="500" fill="hold"/>
                                        <p:tgtEl>
                                          <p:spTgt spid="73"/>
                                        </p:tgtEl>
                                        <p:attrNameLst>
                                          <p:attrName>ppt_x</p:attrName>
                                        </p:attrNameLst>
                                      </p:cBhvr>
                                      <p:tavLst>
                                        <p:tav tm="0">
                                          <p:val>
                                            <p:strVal val="#ppt_x"/>
                                          </p:val>
                                        </p:tav>
                                        <p:tav tm="100000">
                                          <p:val>
                                            <p:strVal val="#ppt_x"/>
                                          </p:val>
                                        </p:tav>
                                      </p:tavLst>
                                    </p:anim>
                                    <p:anim calcmode="lin" valueType="num">
                                      <p:cBhvr additive="base">
                                        <p:cTn id="37"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74"/>
                                        </p:tgtEl>
                                        <p:attrNameLst>
                                          <p:attrName>style.visibility</p:attrName>
                                        </p:attrNameLst>
                                      </p:cBhvr>
                                      <p:to>
                                        <p:strVal val="visible"/>
                                      </p:to>
                                    </p:set>
                                    <p:anim calcmode="lin" valueType="num">
                                      <p:cBhvr additive="base">
                                        <p:cTn id="42" dur="500" fill="hold"/>
                                        <p:tgtEl>
                                          <p:spTgt spid="74"/>
                                        </p:tgtEl>
                                        <p:attrNameLst>
                                          <p:attrName>ppt_x</p:attrName>
                                        </p:attrNameLst>
                                      </p:cBhvr>
                                      <p:tavLst>
                                        <p:tav tm="0">
                                          <p:val>
                                            <p:strVal val="#ppt_x"/>
                                          </p:val>
                                        </p:tav>
                                        <p:tav tm="100000">
                                          <p:val>
                                            <p:strVal val="#ppt_x"/>
                                          </p:val>
                                        </p:tav>
                                      </p:tavLst>
                                    </p:anim>
                                    <p:anim calcmode="lin" valueType="num">
                                      <p:cBhvr additive="base">
                                        <p:cTn id="43" dur="500" fill="hold"/>
                                        <p:tgtEl>
                                          <p:spTgt spid="74"/>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500" fill="hold"/>
                                        <p:tgtEl>
                                          <p:spTgt spid="80"/>
                                        </p:tgtEl>
                                        <p:attrNameLst>
                                          <p:attrName>ppt_x</p:attrName>
                                        </p:attrNameLst>
                                      </p:cBhvr>
                                      <p:tavLst>
                                        <p:tav tm="0">
                                          <p:val>
                                            <p:strVal val="#ppt_x"/>
                                          </p:val>
                                        </p:tav>
                                        <p:tav tm="100000">
                                          <p:val>
                                            <p:strVal val="#ppt_x"/>
                                          </p:val>
                                        </p:tav>
                                      </p:tavLst>
                                    </p:anim>
                                    <p:anim calcmode="lin" valueType="num">
                                      <p:cBhvr additive="base">
                                        <p:cTn id="47" dur="500" fill="hold"/>
                                        <p:tgtEl>
                                          <p:spTgt spid="80"/>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81"/>
                                        </p:tgtEl>
                                        <p:attrNameLst>
                                          <p:attrName>style.visibility</p:attrName>
                                        </p:attrNameLst>
                                      </p:cBhvr>
                                      <p:to>
                                        <p:strVal val="visible"/>
                                      </p:to>
                                    </p:set>
                                    <p:anim calcmode="lin" valueType="num">
                                      <p:cBhvr additive="base">
                                        <p:cTn id="50" dur="500" fill="hold"/>
                                        <p:tgtEl>
                                          <p:spTgt spid="81"/>
                                        </p:tgtEl>
                                        <p:attrNameLst>
                                          <p:attrName>ppt_x</p:attrName>
                                        </p:attrNameLst>
                                      </p:cBhvr>
                                      <p:tavLst>
                                        <p:tav tm="0">
                                          <p:val>
                                            <p:strVal val="#ppt_x"/>
                                          </p:val>
                                        </p:tav>
                                        <p:tav tm="100000">
                                          <p:val>
                                            <p:strVal val="#ppt_x"/>
                                          </p:val>
                                        </p:tav>
                                      </p:tavLst>
                                    </p:anim>
                                    <p:anim calcmode="lin" valueType="num">
                                      <p:cBhvr additive="base">
                                        <p:cTn id="51" dur="500" fill="hold"/>
                                        <p:tgtEl>
                                          <p:spTgt spid="81"/>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82"/>
                                        </p:tgtEl>
                                        <p:attrNameLst>
                                          <p:attrName>style.visibility</p:attrName>
                                        </p:attrNameLst>
                                      </p:cBhvr>
                                      <p:to>
                                        <p:strVal val="visible"/>
                                      </p:to>
                                    </p:set>
                                    <p:anim calcmode="lin" valueType="num">
                                      <p:cBhvr additive="base">
                                        <p:cTn id="54" dur="500" fill="hold"/>
                                        <p:tgtEl>
                                          <p:spTgt spid="82"/>
                                        </p:tgtEl>
                                        <p:attrNameLst>
                                          <p:attrName>ppt_x</p:attrName>
                                        </p:attrNameLst>
                                      </p:cBhvr>
                                      <p:tavLst>
                                        <p:tav tm="0">
                                          <p:val>
                                            <p:strVal val="#ppt_x"/>
                                          </p:val>
                                        </p:tav>
                                        <p:tav tm="100000">
                                          <p:val>
                                            <p:strVal val="#ppt_x"/>
                                          </p:val>
                                        </p:tav>
                                      </p:tavLst>
                                    </p:anim>
                                    <p:anim calcmode="lin" valueType="num">
                                      <p:cBhvr additive="base">
                                        <p:cTn id="55" dur="500" fill="hold"/>
                                        <p:tgtEl>
                                          <p:spTgt spid="82"/>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84"/>
                                        </p:tgtEl>
                                        <p:attrNameLst>
                                          <p:attrName>style.visibility</p:attrName>
                                        </p:attrNameLst>
                                      </p:cBhvr>
                                      <p:to>
                                        <p:strVal val="visible"/>
                                      </p:to>
                                    </p:set>
                                    <p:anim calcmode="lin" valueType="num">
                                      <p:cBhvr additive="base">
                                        <p:cTn id="58" dur="500" fill="hold"/>
                                        <p:tgtEl>
                                          <p:spTgt spid="84"/>
                                        </p:tgtEl>
                                        <p:attrNameLst>
                                          <p:attrName>ppt_x</p:attrName>
                                        </p:attrNameLst>
                                      </p:cBhvr>
                                      <p:tavLst>
                                        <p:tav tm="0">
                                          <p:val>
                                            <p:strVal val="#ppt_x"/>
                                          </p:val>
                                        </p:tav>
                                        <p:tav tm="100000">
                                          <p:val>
                                            <p:strVal val="#ppt_x"/>
                                          </p:val>
                                        </p:tav>
                                      </p:tavLst>
                                    </p:anim>
                                    <p:anim calcmode="lin" valueType="num">
                                      <p:cBhvr additive="base">
                                        <p:cTn id="59"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fade">
                                      <p:cBhvr>
                                        <p:cTn id="64" dur="1000"/>
                                        <p:tgtEl>
                                          <p:spTgt spid="102"/>
                                        </p:tgtEl>
                                      </p:cBhvr>
                                    </p:animEffect>
                                    <p:anim calcmode="lin" valueType="num">
                                      <p:cBhvr>
                                        <p:cTn id="65" dur="1000" fill="hold"/>
                                        <p:tgtEl>
                                          <p:spTgt spid="102"/>
                                        </p:tgtEl>
                                        <p:attrNameLst>
                                          <p:attrName>ppt_x</p:attrName>
                                        </p:attrNameLst>
                                      </p:cBhvr>
                                      <p:tavLst>
                                        <p:tav tm="0">
                                          <p:val>
                                            <p:strVal val="#ppt_x"/>
                                          </p:val>
                                        </p:tav>
                                        <p:tav tm="100000">
                                          <p:val>
                                            <p:strVal val="#ppt_x"/>
                                          </p:val>
                                        </p:tav>
                                      </p:tavLst>
                                    </p:anim>
                                    <p:anim calcmode="lin" valueType="num">
                                      <p:cBhvr>
                                        <p:cTn id="66"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03"/>
                                        </p:tgtEl>
                                        <p:attrNameLst>
                                          <p:attrName>style.visibility</p:attrName>
                                        </p:attrNameLst>
                                      </p:cBhvr>
                                      <p:to>
                                        <p:strVal val="visible"/>
                                      </p:to>
                                    </p:set>
                                    <p:anim calcmode="lin" valueType="num">
                                      <p:cBhvr additive="base">
                                        <p:cTn id="71" dur="500" fill="hold"/>
                                        <p:tgtEl>
                                          <p:spTgt spid="103"/>
                                        </p:tgtEl>
                                        <p:attrNameLst>
                                          <p:attrName>ppt_x</p:attrName>
                                        </p:attrNameLst>
                                      </p:cBhvr>
                                      <p:tavLst>
                                        <p:tav tm="0">
                                          <p:val>
                                            <p:strVal val="#ppt_x"/>
                                          </p:val>
                                        </p:tav>
                                        <p:tav tm="100000">
                                          <p:val>
                                            <p:strVal val="#ppt_x"/>
                                          </p:val>
                                        </p:tav>
                                      </p:tavLst>
                                    </p:anim>
                                    <p:anim calcmode="lin" valueType="num">
                                      <p:cBhvr additive="base">
                                        <p:cTn id="72"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04"/>
                                        </p:tgtEl>
                                        <p:attrNameLst>
                                          <p:attrName>style.visibility</p:attrName>
                                        </p:attrNameLst>
                                      </p:cBhvr>
                                      <p:to>
                                        <p:strVal val="visible"/>
                                      </p:to>
                                    </p:set>
                                    <p:anim calcmode="lin" valueType="num">
                                      <p:cBhvr additive="base">
                                        <p:cTn id="77" dur="500" fill="hold"/>
                                        <p:tgtEl>
                                          <p:spTgt spid="104"/>
                                        </p:tgtEl>
                                        <p:attrNameLst>
                                          <p:attrName>ppt_x</p:attrName>
                                        </p:attrNameLst>
                                      </p:cBhvr>
                                      <p:tavLst>
                                        <p:tav tm="0">
                                          <p:val>
                                            <p:strVal val="#ppt_x"/>
                                          </p:val>
                                        </p:tav>
                                        <p:tav tm="100000">
                                          <p:val>
                                            <p:strVal val="#ppt_x"/>
                                          </p:val>
                                        </p:tav>
                                      </p:tavLst>
                                    </p:anim>
                                    <p:anim calcmode="lin" valueType="num">
                                      <p:cBhvr additive="base">
                                        <p:cTn id="78"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105"/>
                                        </p:tgtEl>
                                        <p:attrNameLst>
                                          <p:attrName>style.visibility</p:attrName>
                                        </p:attrNameLst>
                                      </p:cBhvr>
                                      <p:to>
                                        <p:strVal val="visible"/>
                                      </p:to>
                                    </p:set>
                                    <p:animEffect transition="in" filter="fade">
                                      <p:cBhvr>
                                        <p:cTn id="83" dur="1000"/>
                                        <p:tgtEl>
                                          <p:spTgt spid="105"/>
                                        </p:tgtEl>
                                      </p:cBhvr>
                                    </p:animEffect>
                                    <p:anim calcmode="lin" valueType="num">
                                      <p:cBhvr>
                                        <p:cTn id="84" dur="1000" fill="hold"/>
                                        <p:tgtEl>
                                          <p:spTgt spid="105"/>
                                        </p:tgtEl>
                                        <p:attrNameLst>
                                          <p:attrName>ppt_x</p:attrName>
                                        </p:attrNameLst>
                                      </p:cBhvr>
                                      <p:tavLst>
                                        <p:tav tm="0">
                                          <p:val>
                                            <p:strVal val="#ppt_x"/>
                                          </p:val>
                                        </p:tav>
                                        <p:tav tm="100000">
                                          <p:val>
                                            <p:strVal val="#ppt_x"/>
                                          </p:val>
                                        </p:tav>
                                      </p:tavLst>
                                    </p:anim>
                                    <p:anim calcmode="lin" valueType="num">
                                      <p:cBhvr>
                                        <p:cTn id="85"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135"/>
                                        </p:tgtEl>
                                        <p:attrNameLst>
                                          <p:attrName>style.visibility</p:attrName>
                                        </p:attrNameLst>
                                      </p:cBhvr>
                                      <p:to>
                                        <p:strVal val="visible"/>
                                      </p:to>
                                    </p:set>
                                    <p:anim calcmode="lin" valueType="num">
                                      <p:cBhvr additive="base">
                                        <p:cTn id="90" dur="500" fill="hold"/>
                                        <p:tgtEl>
                                          <p:spTgt spid="135"/>
                                        </p:tgtEl>
                                        <p:attrNameLst>
                                          <p:attrName>ppt_x</p:attrName>
                                        </p:attrNameLst>
                                      </p:cBhvr>
                                      <p:tavLst>
                                        <p:tav tm="0">
                                          <p:val>
                                            <p:strVal val="#ppt_x"/>
                                          </p:val>
                                        </p:tav>
                                        <p:tav tm="100000">
                                          <p:val>
                                            <p:strVal val="#ppt_x"/>
                                          </p:val>
                                        </p:tav>
                                      </p:tavLst>
                                    </p:anim>
                                    <p:anim calcmode="lin" valueType="num">
                                      <p:cBhvr additive="base">
                                        <p:cTn id="91"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140"/>
                                        </p:tgtEl>
                                        <p:attrNameLst>
                                          <p:attrName>style.visibility</p:attrName>
                                        </p:attrNameLst>
                                      </p:cBhvr>
                                      <p:to>
                                        <p:strVal val="visible"/>
                                      </p:to>
                                    </p:set>
                                    <p:animEffect transition="in" filter="fade">
                                      <p:cBhvr>
                                        <p:cTn id="96" dur="1000"/>
                                        <p:tgtEl>
                                          <p:spTgt spid="140"/>
                                        </p:tgtEl>
                                      </p:cBhvr>
                                    </p:animEffect>
                                    <p:anim calcmode="lin" valueType="num">
                                      <p:cBhvr>
                                        <p:cTn id="97" dur="1000" fill="hold"/>
                                        <p:tgtEl>
                                          <p:spTgt spid="140"/>
                                        </p:tgtEl>
                                        <p:attrNameLst>
                                          <p:attrName>ppt_x</p:attrName>
                                        </p:attrNameLst>
                                      </p:cBhvr>
                                      <p:tavLst>
                                        <p:tav tm="0">
                                          <p:val>
                                            <p:strVal val="#ppt_x"/>
                                          </p:val>
                                        </p:tav>
                                        <p:tav tm="100000">
                                          <p:val>
                                            <p:strVal val="#ppt_x"/>
                                          </p:val>
                                        </p:tav>
                                      </p:tavLst>
                                    </p:anim>
                                    <p:anim calcmode="lin" valueType="num">
                                      <p:cBhvr>
                                        <p:cTn id="98"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41"/>
                                        </p:tgtEl>
                                        <p:attrNameLst>
                                          <p:attrName>style.visibility</p:attrName>
                                        </p:attrNameLst>
                                      </p:cBhvr>
                                      <p:to>
                                        <p:strVal val="visible"/>
                                      </p:to>
                                    </p:set>
                                    <p:anim calcmode="lin" valueType="num">
                                      <p:cBhvr additive="base">
                                        <p:cTn id="103" dur="500" fill="hold"/>
                                        <p:tgtEl>
                                          <p:spTgt spid="141"/>
                                        </p:tgtEl>
                                        <p:attrNameLst>
                                          <p:attrName>ppt_x</p:attrName>
                                        </p:attrNameLst>
                                      </p:cBhvr>
                                      <p:tavLst>
                                        <p:tav tm="0">
                                          <p:val>
                                            <p:strVal val="#ppt_x"/>
                                          </p:val>
                                        </p:tav>
                                        <p:tav tm="100000">
                                          <p:val>
                                            <p:strVal val="#ppt_x"/>
                                          </p:val>
                                        </p:tav>
                                      </p:tavLst>
                                    </p:anim>
                                    <p:anim calcmode="lin" valueType="num">
                                      <p:cBhvr additive="base">
                                        <p:cTn id="104"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147"/>
                                        </p:tgtEl>
                                        <p:attrNameLst>
                                          <p:attrName>style.visibility</p:attrName>
                                        </p:attrNameLst>
                                      </p:cBhvr>
                                      <p:to>
                                        <p:strVal val="visible"/>
                                      </p:to>
                                    </p:set>
                                    <p:animEffect transition="in" filter="fade">
                                      <p:cBhvr>
                                        <p:cTn id="109" dur="1000"/>
                                        <p:tgtEl>
                                          <p:spTgt spid="147"/>
                                        </p:tgtEl>
                                      </p:cBhvr>
                                    </p:animEffect>
                                    <p:anim calcmode="lin" valueType="num">
                                      <p:cBhvr>
                                        <p:cTn id="110" dur="1000" fill="hold"/>
                                        <p:tgtEl>
                                          <p:spTgt spid="147"/>
                                        </p:tgtEl>
                                        <p:attrNameLst>
                                          <p:attrName>ppt_x</p:attrName>
                                        </p:attrNameLst>
                                      </p:cBhvr>
                                      <p:tavLst>
                                        <p:tav tm="0">
                                          <p:val>
                                            <p:strVal val="#ppt_x"/>
                                          </p:val>
                                        </p:tav>
                                        <p:tav tm="100000">
                                          <p:val>
                                            <p:strVal val="#ppt_x"/>
                                          </p:val>
                                        </p:tav>
                                      </p:tavLst>
                                    </p:anim>
                                    <p:anim calcmode="lin" valueType="num">
                                      <p:cBhvr>
                                        <p:cTn id="111" dur="1000" fill="hold"/>
                                        <p:tgtEl>
                                          <p:spTgt spid="147"/>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148"/>
                                        </p:tgtEl>
                                        <p:attrNameLst>
                                          <p:attrName>style.visibility</p:attrName>
                                        </p:attrNameLst>
                                      </p:cBhvr>
                                      <p:to>
                                        <p:strVal val="visible"/>
                                      </p:to>
                                    </p:set>
                                    <p:anim calcmode="lin" valueType="num">
                                      <p:cBhvr additive="base">
                                        <p:cTn id="116" dur="500" fill="hold"/>
                                        <p:tgtEl>
                                          <p:spTgt spid="148"/>
                                        </p:tgtEl>
                                        <p:attrNameLst>
                                          <p:attrName>ppt_x</p:attrName>
                                        </p:attrNameLst>
                                      </p:cBhvr>
                                      <p:tavLst>
                                        <p:tav tm="0">
                                          <p:val>
                                            <p:strVal val="#ppt_x"/>
                                          </p:val>
                                        </p:tav>
                                        <p:tav tm="100000">
                                          <p:val>
                                            <p:strVal val="#ppt_x"/>
                                          </p:val>
                                        </p:tav>
                                      </p:tavLst>
                                    </p:anim>
                                    <p:anim calcmode="lin" valueType="num">
                                      <p:cBhvr additive="base">
                                        <p:cTn id="117"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134"/>
                                        </p:tgtEl>
                                        <p:attrNameLst>
                                          <p:attrName>style.visibility</p:attrName>
                                        </p:attrNameLst>
                                      </p:cBhvr>
                                      <p:to>
                                        <p:strVal val="visible"/>
                                      </p:to>
                                    </p:set>
                                    <p:anim calcmode="lin" valueType="num">
                                      <p:cBhvr additive="base">
                                        <p:cTn id="122" dur="500" fill="hold"/>
                                        <p:tgtEl>
                                          <p:spTgt spid="134"/>
                                        </p:tgtEl>
                                        <p:attrNameLst>
                                          <p:attrName>ppt_x</p:attrName>
                                        </p:attrNameLst>
                                      </p:cBhvr>
                                      <p:tavLst>
                                        <p:tav tm="0">
                                          <p:val>
                                            <p:strVal val="#ppt_x"/>
                                          </p:val>
                                        </p:tav>
                                        <p:tav tm="100000">
                                          <p:val>
                                            <p:strVal val="#ppt_x"/>
                                          </p:val>
                                        </p:tav>
                                      </p:tavLst>
                                    </p:anim>
                                    <p:anim calcmode="lin" valueType="num">
                                      <p:cBhvr additive="base">
                                        <p:cTn id="123"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133"/>
                                        </p:tgtEl>
                                        <p:attrNameLst>
                                          <p:attrName>style.visibility</p:attrName>
                                        </p:attrNameLst>
                                      </p:cBhvr>
                                      <p:to>
                                        <p:strVal val="visible"/>
                                      </p:to>
                                    </p:set>
                                    <p:anim calcmode="lin" valueType="num">
                                      <p:cBhvr additive="base">
                                        <p:cTn id="128" dur="500" fill="hold"/>
                                        <p:tgtEl>
                                          <p:spTgt spid="133"/>
                                        </p:tgtEl>
                                        <p:attrNameLst>
                                          <p:attrName>ppt_x</p:attrName>
                                        </p:attrNameLst>
                                      </p:cBhvr>
                                      <p:tavLst>
                                        <p:tav tm="0">
                                          <p:val>
                                            <p:strVal val="#ppt_x"/>
                                          </p:val>
                                        </p:tav>
                                        <p:tav tm="100000">
                                          <p:val>
                                            <p:strVal val="#ppt_x"/>
                                          </p:val>
                                        </p:tav>
                                      </p:tavLst>
                                    </p:anim>
                                    <p:anim calcmode="lin" valueType="num">
                                      <p:cBhvr additive="base">
                                        <p:cTn id="129"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5" presetClass="entr" presetSubtype="0" fill="hold" grpId="0" nodeType="clickEffect">
                                  <p:stCondLst>
                                    <p:cond delay="0"/>
                                  </p:stCondLst>
                                  <p:childTnLst>
                                    <p:set>
                                      <p:cBhvr>
                                        <p:cTn id="133" dur="1" fill="hold">
                                          <p:stCondLst>
                                            <p:cond delay="0"/>
                                          </p:stCondLst>
                                        </p:cTn>
                                        <p:tgtEl>
                                          <p:spTgt spid="149"/>
                                        </p:tgtEl>
                                        <p:attrNameLst>
                                          <p:attrName>style.visibility</p:attrName>
                                        </p:attrNameLst>
                                      </p:cBhvr>
                                      <p:to>
                                        <p:strVal val="visible"/>
                                      </p:to>
                                    </p:set>
                                    <p:animEffect transition="in" filter="fade">
                                      <p:cBhvr>
                                        <p:cTn id="134" dur="2000"/>
                                        <p:tgtEl>
                                          <p:spTgt spid="149"/>
                                        </p:tgtEl>
                                      </p:cBhvr>
                                    </p:animEffect>
                                    <p:anim calcmode="lin" valueType="num">
                                      <p:cBhvr>
                                        <p:cTn id="135" dur="2000" fill="hold"/>
                                        <p:tgtEl>
                                          <p:spTgt spid="149"/>
                                        </p:tgtEl>
                                        <p:attrNameLst>
                                          <p:attrName>ppt_w</p:attrName>
                                        </p:attrNameLst>
                                      </p:cBhvr>
                                      <p:tavLst>
                                        <p:tav tm="0" fmla="#ppt_w*sin(2.5*pi*$)">
                                          <p:val>
                                            <p:fltVal val="0"/>
                                          </p:val>
                                        </p:tav>
                                        <p:tav tm="100000">
                                          <p:val>
                                            <p:fltVal val="1"/>
                                          </p:val>
                                        </p:tav>
                                      </p:tavLst>
                                    </p:anim>
                                    <p:anim calcmode="lin" valueType="num">
                                      <p:cBhvr>
                                        <p:cTn id="136" dur="2000" fill="hold"/>
                                        <p:tgtEl>
                                          <p:spTgt spid="149"/>
                                        </p:tgtEl>
                                        <p:attrNameLst>
                                          <p:attrName>ppt_h</p:attrName>
                                        </p:attrNameLst>
                                      </p:cBhvr>
                                      <p:tavLst>
                                        <p:tav tm="0">
                                          <p:val>
                                            <p:strVal val="#ppt_h"/>
                                          </p:val>
                                        </p:tav>
                                        <p:tav tm="100000">
                                          <p:val>
                                            <p:strVal val="#ppt_h"/>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106"/>
                                        </p:tgtEl>
                                        <p:attrNameLst>
                                          <p:attrName>style.visibility</p:attrName>
                                        </p:attrNameLst>
                                      </p:cBhvr>
                                      <p:to>
                                        <p:strVal val="visible"/>
                                      </p:to>
                                    </p:set>
                                    <p:anim calcmode="lin" valueType="num">
                                      <p:cBhvr additive="base">
                                        <p:cTn id="141" dur="500" fill="hold"/>
                                        <p:tgtEl>
                                          <p:spTgt spid="106"/>
                                        </p:tgtEl>
                                        <p:attrNameLst>
                                          <p:attrName>ppt_x</p:attrName>
                                        </p:attrNameLst>
                                      </p:cBhvr>
                                      <p:tavLst>
                                        <p:tav tm="0">
                                          <p:val>
                                            <p:strVal val="#ppt_x"/>
                                          </p:val>
                                        </p:tav>
                                        <p:tav tm="100000">
                                          <p:val>
                                            <p:strVal val="#ppt_x"/>
                                          </p:val>
                                        </p:tav>
                                      </p:tavLst>
                                    </p:anim>
                                    <p:anim calcmode="lin" valueType="num">
                                      <p:cBhvr additive="base">
                                        <p:cTn id="142"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18"/>
                                        </p:tgtEl>
                                        <p:attrNameLst>
                                          <p:attrName>style.visibility</p:attrName>
                                        </p:attrNameLst>
                                      </p:cBhvr>
                                      <p:to>
                                        <p:strVal val="visible"/>
                                      </p:to>
                                    </p:set>
                                    <p:anim calcmode="lin" valueType="num">
                                      <p:cBhvr additive="base">
                                        <p:cTn id="147" dur="500" fill="hold"/>
                                        <p:tgtEl>
                                          <p:spTgt spid="118"/>
                                        </p:tgtEl>
                                        <p:attrNameLst>
                                          <p:attrName>ppt_x</p:attrName>
                                        </p:attrNameLst>
                                      </p:cBhvr>
                                      <p:tavLst>
                                        <p:tav tm="0">
                                          <p:val>
                                            <p:strVal val="#ppt_x"/>
                                          </p:val>
                                        </p:tav>
                                        <p:tav tm="100000">
                                          <p:val>
                                            <p:strVal val="#ppt_x"/>
                                          </p:val>
                                        </p:tav>
                                      </p:tavLst>
                                    </p:anim>
                                    <p:anim calcmode="lin" valueType="num">
                                      <p:cBhvr additive="base">
                                        <p:cTn id="14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107"/>
                                        </p:tgtEl>
                                        <p:attrNameLst>
                                          <p:attrName>style.visibility</p:attrName>
                                        </p:attrNameLst>
                                      </p:cBhvr>
                                      <p:to>
                                        <p:strVal val="visible"/>
                                      </p:to>
                                    </p:set>
                                    <p:anim calcmode="lin" valueType="num">
                                      <p:cBhvr additive="base">
                                        <p:cTn id="153" dur="500" fill="hold"/>
                                        <p:tgtEl>
                                          <p:spTgt spid="107"/>
                                        </p:tgtEl>
                                        <p:attrNameLst>
                                          <p:attrName>ppt_x</p:attrName>
                                        </p:attrNameLst>
                                      </p:cBhvr>
                                      <p:tavLst>
                                        <p:tav tm="0">
                                          <p:val>
                                            <p:strVal val="#ppt_x"/>
                                          </p:val>
                                        </p:tav>
                                        <p:tav tm="100000">
                                          <p:val>
                                            <p:strVal val="#ppt_x"/>
                                          </p:val>
                                        </p:tav>
                                      </p:tavLst>
                                    </p:anim>
                                    <p:anim calcmode="lin" valueType="num">
                                      <p:cBhvr additive="base">
                                        <p:cTn id="154"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nodeType="clickEffect">
                                  <p:stCondLst>
                                    <p:cond delay="0"/>
                                  </p:stCondLst>
                                  <p:childTnLst>
                                    <p:set>
                                      <p:cBhvr>
                                        <p:cTn id="158" dur="1" fill="hold">
                                          <p:stCondLst>
                                            <p:cond delay="0"/>
                                          </p:stCondLst>
                                        </p:cTn>
                                        <p:tgtEl>
                                          <p:spTgt spid="108"/>
                                        </p:tgtEl>
                                        <p:attrNameLst>
                                          <p:attrName>style.visibility</p:attrName>
                                        </p:attrNameLst>
                                      </p:cBhvr>
                                      <p:to>
                                        <p:strVal val="visible"/>
                                      </p:to>
                                    </p:set>
                                    <p:animEffect transition="in" filter="fade">
                                      <p:cBhvr>
                                        <p:cTn id="159" dur="1000"/>
                                        <p:tgtEl>
                                          <p:spTgt spid="108"/>
                                        </p:tgtEl>
                                      </p:cBhvr>
                                    </p:animEffect>
                                    <p:anim calcmode="lin" valueType="num">
                                      <p:cBhvr>
                                        <p:cTn id="160" dur="1000" fill="hold"/>
                                        <p:tgtEl>
                                          <p:spTgt spid="108"/>
                                        </p:tgtEl>
                                        <p:attrNameLst>
                                          <p:attrName>ppt_x</p:attrName>
                                        </p:attrNameLst>
                                      </p:cBhvr>
                                      <p:tavLst>
                                        <p:tav tm="0">
                                          <p:val>
                                            <p:strVal val="#ppt_x"/>
                                          </p:val>
                                        </p:tav>
                                        <p:tav tm="100000">
                                          <p:val>
                                            <p:strVal val="#ppt_x"/>
                                          </p:val>
                                        </p:tav>
                                      </p:tavLst>
                                    </p:anim>
                                    <p:anim calcmode="lin" valueType="num">
                                      <p:cBhvr>
                                        <p:cTn id="161"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grpId="0" nodeType="clickEffect">
                                  <p:stCondLst>
                                    <p:cond delay="0"/>
                                  </p:stCondLst>
                                  <p:childTnLst>
                                    <p:set>
                                      <p:cBhvr>
                                        <p:cTn id="165" dur="1" fill="hold">
                                          <p:stCondLst>
                                            <p:cond delay="0"/>
                                          </p:stCondLst>
                                        </p:cTn>
                                        <p:tgtEl>
                                          <p:spTgt spid="119"/>
                                        </p:tgtEl>
                                        <p:attrNameLst>
                                          <p:attrName>style.visibility</p:attrName>
                                        </p:attrNameLst>
                                      </p:cBhvr>
                                      <p:to>
                                        <p:strVal val="visible"/>
                                      </p:to>
                                    </p:set>
                                    <p:anim calcmode="lin" valueType="num">
                                      <p:cBhvr additive="base">
                                        <p:cTn id="166" dur="500" fill="hold"/>
                                        <p:tgtEl>
                                          <p:spTgt spid="119"/>
                                        </p:tgtEl>
                                        <p:attrNameLst>
                                          <p:attrName>ppt_x</p:attrName>
                                        </p:attrNameLst>
                                      </p:cBhvr>
                                      <p:tavLst>
                                        <p:tav tm="0">
                                          <p:val>
                                            <p:strVal val="#ppt_x"/>
                                          </p:val>
                                        </p:tav>
                                        <p:tav tm="100000">
                                          <p:val>
                                            <p:strVal val="#ppt_x"/>
                                          </p:val>
                                        </p:tav>
                                      </p:tavLst>
                                    </p:anim>
                                    <p:anim calcmode="lin" valueType="num">
                                      <p:cBhvr additive="base">
                                        <p:cTn id="167"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grpId="0" nodeType="clickEffect">
                                  <p:stCondLst>
                                    <p:cond delay="0"/>
                                  </p:stCondLst>
                                  <p:childTnLst>
                                    <p:set>
                                      <p:cBhvr>
                                        <p:cTn id="171" dur="1" fill="hold">
                                          <p:stCondLst>
                                            <p:cond delay="0"/>
                                          </p:stCondLst>
                                        </p:cTn>
                                        <p:tgtEl>
                                          <p:spTgt spid="151"/>
                                        </p:tgtEl>
                                        <p:attrNameLst>
                                          <p:attrName>style.visibility</p:attrName>
                                        </p:attrNameLst>
                                      </p:cBhvr>
                                      <p:to>
                                        <p:strVal val="visible"/>
                                      </p:to>
                                    </p:set>
                                    <p:anim calcmode="lin" valueType="num">
                                      <p:cBhvr additive="base">
                                        <p:cTn id="172" dur="500" fill="hold"/>
                                        <p:tgtEl>
                                          <p:spTgt spid="151"/>
                                        </p:tgtEl>
                                        <p:attrNameLst>
                                          <p:attrName>ppt_x</p:attrName>
                                        </p:attrNameLst>
                                      </p:cBhvr>
                                      <p:tavLst>
                                        <p:tav tm="0">
                                          <p:val>
                                            <p:strVal val="#ppt_x"/>
                                          </p:val>
                                        </p:tav>
                                        <p:tav tm="100000">
                                          <p:val>
                                            <p:strVal val="#ppt_x"/>
                                          </p:val>
                                        </p:tav>
                                      </p:tavLst>
                                    </p:anim>
                                    <p:anim calcmode="lin" valueType="num">
                                      <p:cBhvr additive="base">
                                        <p:cTn id="173"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grpId="0" nodeType="clickEffect">
                                  <p:stCondLst>
                                    <p:cond delay="0"/>
                                  </p:stCondLst>
                                  <p:childTnLst>
                                    <p:set>
                                      <p:cBhvr>
                                        <p:cTn id="177" dur="1" fill="hold">
                                          <p:stCondLst>
                                            <p:cond delay="0"/>
                                          </p:stCondLst>
                                        </p:cTn>
                                        <p:tgtEl>
                                          <p:spTgt spid="152"/>
                                        </p:tgtEl>
                                        <p:attrNameLst>
                                          <p:attrName>style.visibility</p:attrName>
                                        </p:attrNameLst>
                                      </p:cBhvr>
                                      <p:to>
                                        <p:strVal val="visible"/>
                                      </p:to>
                                    </p:set>
                                    <p:anim calcmode="lin" valueType="num">
                                      <p:cBhvr additive="base">
                                        <p:cTn id="178" dur="500" fill="hold"/>
                                        <p:tgtEl>
                                          <p:spTgt spid="152"/>
                                        </p:tgtEl>
                                        <p:attrNameLst>
                                          <p:attrName>ppt_x</p:attrName>
                                        </p:attrNameLst>
                                      </p:cBhvr>
                                      <p:tavLst>
                                        <p:tav tm="0">
                                          <p:val>
                                            <p:strVal val="#ppt_x"/>
                                          </p:val>
                                        </p:tav>
                                        <p:tav tm="100000">
                                          <p:val>
                                            <p:strVal val="#ppt_x"/>
                                          </p:val>
                                        </p:tav>
                                      </p:tavLst>
                                    </p:anim>
                                    <p:anim calcmode="lin" valueType="num">
                                      <p:cBhvr additive="base">
                                        <p:cTn id="179"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grpId="0" nodeType="clickEffect">
                                  <p:stCondLst>
                                    <p:cond delay="0"/>
                                  </p:stCondLst>
                                  <p:childTnLst>
                                    <p:set>
                                      <p:cBhvr>
                                        <p:cTn id="183" dur="1" fill="hold">
                                          <p:stCondLst>
                                            <p:cond delay="0"/>
                                          </p:stCondLst>
                                        </p:cTn>
                                        <p:tgtEl>
                                          <p:spTgt spid="120"/>
                                        </p:tgtEl>
                                        <p:attrNameLst>
                                          <p:attrName>style.visibility</p:attrName>
                                        </p:attrNameLst>
                                      </p:cBhvr>
                                      <p:to>
                                        <p:strVal val="visible"/>
                                      </p:to>
                                    </p:set>
                                    <p:anim calcmode="lin" valueType="num">
                                      <p:cBhvr additive="base">
                                        <p:cTn id="184" dur="500" fill="hold"/>
                                        <p:tgtEl>
                                          <p:spTgt spid="120"/>
                                        </p:tgtEl>
                                        <p:attrNameLst>
                                          <p:attrName>ppt_x</p:attrName>
                                        </p:attrNameLst>
                                      </p:cBhvr>
                                      <p:tavLst>
                                        <p:tav tm="0">
                                          <p:val>
                                            <p:strVal val="#ppt_x"/>
                                          </p:val>
                                        </p:tav>
                                        <p:tav tm="100000">
                                          <p:val>
                                            <p:strVal val="#ppt_x"/>
                                          </p:val>
                                        </p:tav>
                                      </p:tavLst>
                                    </p:anim>
                                    <p:anim calcmode="lin" valueType="num">
                                      <p:cBhvr additive="base">
                                        <p:cTn id="185"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nodeType="clickEffect">
                                  <p:stCondLst>
                                    <p:cond delay="0"/>
                                  </p:stCondLst>
                                  <p:childTnLst>
                                    <p:set>
                                      <p:cBhvr>
                                        <p:cTn id="189" dur="1" fill="hold">
                                          <p:stCondLst>
                                            <p:cond delay="0"/>
                                          </p:stCondLst>
                                        </p:cTn>
                                        <p:tgtEl>
                                          <p:spTgt spid="121"/>
                                        </p:tgtEl>
                                        <p:attrNameLst>
                                          <p:attrName>style.visibility</p:attrName>
                                        </p:attrNameLst>
                                      </p:cBhvr>
                                      <p:to>
                                        <p:strVal val="visible"/>
                                      </p:to>
                                    </p:set>
                                    <p:animEffect transition="in" filter="fade">
                                      <p:cBhvr>
                                        <p:cTn id="190" dur="1000"/>
                                        <p:tgtEl>
                                          <p:spTgt spid="121"/>
                                        </p:tgtEl>
                                      </p:cBhvr>
                                    </p:animEffect>
                                    <p:anim calcmode="lin" valueType="num">
                                      <p:cBhvr>
                                        <p:cTn id="191" dur="1000" fill="hold"/>
                                        <p:tgtEl>
                                          <p:spTgt spid="121"/>
                                        </p:tgtEl>
                                        <p:attrNameLst>
                                          <p:attrName>ppt_x</p:attrName>
                                        </p:attrNameLst>
                                      </p:cBhvr>
                                      <p:tavLst>
                                        <p:tav tm="0">
                                          <p:val>
                                            <p:strVal val="#ppt_x"/>
                                          </p:val>
                                        </p:tav>
                                        <p:tav tm="100000">
                                          <p:val>
                                            <p:strVal val="#ppt_x"/>
                                          </p:val>
                                        </p:tav>
                                      </p:tavLst>
                                    </p:anim>
                                    <p:anim calcmode="lin" valueType="num">
                                      <p:cBhvr>
                                        <p:cTn id="192"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114"/>
                                        </p:tgtEl>
                                        <p:attrNameLst>
                                          <p:attrName>style.visibility</p:attrName>
                                        </p:attrNameLst>
                                      </p:cBhvr>
                                      <p:to>
                                        <p:strVal val="visible"/>
                                      </p:to>
                                    </p:set>
                                    <p:anim calcmode="lin" valueType="num">
                                      <p:cBhvr additive="base">
                                        <p:cTn id="197" dur="500" fill="hold"/>
                                        <p:tgtEl>
                                          <p:spTgt spid="114"/>
                                        </p:tgtEl>
                                        <p:attrNameLst>
                                          <p:attrName>ppt_x</p:attrName>
                                        </p:attrNameLst>
                                      </p:cBhvr>
                                      <p:tavLst>
                                        <p:tav tm="0">
                                          <p:val>
                                            <p:strVal val="#ppt_x"/>
                                          </p:val>
                                        </p:tav>
                                        <p:tav tm="100000">
                                          <p:val>
                                            <p:strVal val="#ppt_x"/>
                                          </p:val>
                                        </p:tav>
                                      </p:tavLst>
                                    </p:anim>
                                    <p:anim calcmode="lin" valueType="num">
                                      <p:cBhvr additive="base">
                                        <p:cTn id="198"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115"/>
                                        </p:tgtEl>
                                        <p:attrNameLst>
                                          <p:attrName>style.visibility</p:attrName>
                                        </p:attrNameLst>
                                      </p:cBhvr>
                                      <p:to>
                                        <p:strVal val="visible"/>
                                      </p:to>
                                    </p:set>
                                    <p:animEffect transition="in" filter="fade">
                                      <p:cBhvr>
                                        <p:cTn id="203" dur="1000"/>
                                        <p:tgtEl>
                                          <p:spTgt spid="115"/>
                                        </p:tgtEl>
                                      </p:cBhvr>
                                    </p:animEffect>
                                    <p:anim calcmode="lin" valueType="num">
                                      <p:cBhvr>
                                        <p:cTn id="204" dur="1000" fill="hold"/>
                                        <p:tgtEl>
                                          <p:spTgt spid="115"/>
                                        </p:tgtEl>
                                        <p:attrNameLst>
                                          <p:attrName>ppt_x</p:attrName>
                                        </p:attrNameLst>
                                      </p:cBhvr>
                                      <p:tavLst>
                                        <p:tav tm="0">
                                          <p:val>
                                            <p:strVal val="#ppt_x"/>
                                          </p:val>
                                        </p:tav>
                                        <p:tav tm="100000">
                                          <p:val>
                                            <p:strVal val="#ppt_x"/>
                                          </p:val>
                                        </p:tav>
                                      </p:tavLst>
                                    </p:anim>
                                    <p:anim calcmode="lin" valueType="num">
                                      <p:cBhvr>
                                        <p:cTn id="205"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2" presetClass="entr" presetSubtype="4" fill="hold" nodeType="clickEffect">
                                  <p:stCondLst>
                                    <p:cond delay="0"/>
                                  </p:stCondLst>
                                  <p:childTnLst>
                                    <p:set>
                                      <p:cBhvr>
                                        <p:cTn id="209" dur="1" fill="hold">
                                          <p:stCondLst>
                                            <p:cond delay="0"/>
                                          </p:stCondLst>
                                        </p:cTn>
                                        <p:tgtEl>
                                          <p:spTgt spid="157"/>
                                        </p:tgtEl>
                                        <p:attrNameLst>
                                          <p:attrName>style.visibility</p:attrName>
                                        </p:attrNameLst>
                                      </p:cBhvr>
                                      <p:to>
                                        <p:strVal val="visible"/>
                                      </p:to>
                                    </p:set>
                                    <p:animEffect transition="in" filter="wipe(down)">
                                      <p:cBhvr>
                                        <p:cTn id="210" dur="500"/>
                                        <p:tgtEl>
                                          <p:spTgt spid="157"/>
                                        </p:tgtEl>
                                      </p:cBhvr>
                                    </p:animEffect>
                                  </p:childTnLst>
                                </p:cTn>
                              </p:par>
                            </p:childTnLst>
                          </p:cTn>
                        </p:par>
                      </p:childTnLst>
                    </p:cTn>
                  </p:par>
                  <p:par>
                    <p:cTn id="211" fill="hold">
                      <p:stCondLst>
                        <p:cond delay="indefinite"/>
                      </p:stCondLst>
                      <p:childTnLst>
                        <p:par>
                          <p:cTn id="212" fill="hold">
                            <p:stCondLst>
                              <p:cond delay="0"/>
                            </p:stCondLst>
                            <p:childTnLst>
                              <p:par>
                                <p:cTn id="213" presetID="42" presetClass="entr" presetSubtype="0" fill="hold" nodeType="clickEffect">
                                  <p:stCondLst>
                                    <p:cond delay="0"/>
                                  </p:stCondLst>
                                  <p:childTnLst>
                                    <p:set>
                                      <p:cBhvr>
                                        <p:cTn id="214" dur="1" fill="hold">
                                          <p:stCondLst>
                                            <p:cond delay="0"/>
                                          </p:stCondLst>
                                        </p:cTn>
                                        <p:tgtEl>
                                          <p:spTgt spid="83"/>
                                        </p:tgtEl>
                                        <p:attrNameLst>
                                          <p:attrName>style.visibility</p:attrName>
                                        </p:attrNameLst>
                                      </p:cBhvr>
                                      <p:to>
                                        <p:strVal val="visible"/>
                                      </p:to>
                                    </p:set>
                                    <p:animEffect transition="in" filter="fade">
                                      <p:cBhvr>
                                        <p:cTn id="215" dur="1000"/>
                                        <p:tgtEl>
                                          <p:spTgt spid="83"/>
                                        </p:tgtEl>
                                      </p:cBhvr>
                                    </p:animEffect>
                                    <p:anim calcmode="lin" valueType="num">
                                      <p:cBhvr>
                                        <p:cTn id="216" dur="1000" fill="hold"/>
                                        <p:tgtEl>
                                          <p:spTgt spid="83"/>
                                        </p:tgtEl>
                                        <p:attrNameLst>
                                          <p:attrName>ppt_x</p:attrName>
                                        </p:attrNameLst>
                                      </p:cBhvr>
                                      <p:tavLst>
                                        <p:tav tm="0">
                                          <p:val>
                                            <p:strVal val="#ppt_x"/>
                                          </p:val>
                                        </p:tav>
                                        <p:tav tm="100000">
                                          <p:val>
                                            <p:strVal val="#ppt_x"/>
                                          </p:val>
                                        </p:tav>
                                      </p:tavLst>
                                    </p:anim>
                                    <p:anim calcmode="lin" valueType="num">
                                      <p:cBhvr>
                                        <p:cTn id="217"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22" presetClass="entr" presetSubtype="4" fill="hold" nodeType="clickEffect">
                                  <p:stCondLst>
                                    <p:cond delay="0"/>
                                  </p:stCondLst>
                                  <p:childTnLst>
                                    <p:set>
                                      <p:cBhvr>
                                        <p:cTn id="221" dur="1" fill="hold">
                                          <p:stCondLst>
                                            <p:cond delay="0"/>
                                          </p:stCondLst>
                                        </p:cTn>
                                        <p:tgtEl>
                                          <p:spTgt spid="85"/>
                                        </p:tgtEl>
                                        <p:attrNameLst>
                                          <p:attrName>style.visibility</p:attrName>
                                        </p:attrNameLst>
                                      </p:cBhvr>
                                      <p:to>
                                        <p:strVal val="visible"/>
                                      </p:to>
                                    </p:set>
                                    <p:animEffect transition="in" filter="wipe(down)">
                                      <p:cBhvr>
                                        <p:cTn id="222" dur="500"/>
                                        <p:tgtEl>
                                          <p:spTgt spid="85"/>
                                        </p:tgtEl>
                                      </p:cBhvr>
                                    </p:animEffect>
                                  </p:childTnLst>
                                </p:cTn>
                              </p:par>
                            </p:childTnLst>
                          </p:cTn>
                        </p:par>
                      </p:childTnLst>
                    </p:cTn>
                  </p:par>
                  <p:par>
                    <p:cTn id="223" fill="hold">
                      <p:stCondLst>
                        <p:cond delay="indefinite"/>
                      </p:stCondLst>
                      <p:childTnLst>
                        <p:par>
                          <p:cTn id="224" fill="hold">
                            <p:stCondLst>
                              <p:cond delay="0"/>
                            </p:stCondLst>
                            <p:childTnLst>
                              <p:par>
                                <p:cTn id="225" presetID="42" presetClass="entr" presetSubtype="0" fill="hold" nodeType="clickEffect">
                                  <p:stCondLst>
                                    <p:cond delay="0"/>
                                  </p:stCondLst>
                                  <p:childTnLst>
                                    <p:set>
                                      <p:cBhvr>
                                        <p:cTn id="226" dur="1" fill="hold">
                                          <p:stCondLst>
                                            <p:cond delay="0"/>
                                          </p:stCondLst>
                                        </p:cTn>
                                        <p:tgtEl>
                                          <p:spTgt spid="86"/>
                                        </p:tgtEl>
                                        <p:attrNameLst>
                                          <p:attrName>style.visibility</p:attrName>
                                        </p:attrNameLst>
                                      </p:cBhvr>
                                      <p:to>
                                        <p:strVal val="visible"/>
                                      </p:to>
                                    </p:set>
                                    <p:animEffect transition="in" filter="fade">
                                      <p:cBhvr>
                                        <p:cTn id="227" dur="1000"/>
                                        <p:tgtEl>
                                          <p:spTgt spid="86"/>
                                        </p:tgtEl>
                                      </p:cBhvr>
                                    </p:animEffect>
                                    <p:anim calcmode="lin" valueType="num">
                                      <p:cBhvr>
                                        <p:cTn id="228" dur="1000" fill="hold"/>
                                        <p:tgtEl>
                                          <p:spTgt spid="86"/>
                                        </p:tgtEl>
                                        <p:attrNameLst>
                                          <p:attrName>ppt_x</p:attrName>
                                        </p:attrNameLst>
                                      </p:cBhvr>
                                      <p:tavLst>
                                        <p:tav tm="0">
                                          <p:val>
                                            <p:strVal val="#ppt_x"/>
                                          </p:val>
                                        </p:tav>
                                        <p:tav tm="100000">
                                          <p:val>
                                            <p:strVal val="#ppt_x"/>
                                          </p:val>
                                        </p:tav>
                                      </p:tavLst>
                                    </p:anim>
                                    <p:anim calcmode="lin" valueType="num">
                                      <p:cBhvr>
                                        <p:cTn id="22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presetID="42" presetClass="entr" presetSubtype="0" fill="hold" nodeType="clickEffect">
                                  <p:stCondLst>
                                    <p:cond delay="0"/>
                                  </p:stCondLst>
                                  <p:childTnLst>
                                    <p:set>
                                      <p:cBhvr>
                                        <p:cTn id="233" dur="1" fill="hold">
                                          <p:stCondLst>
                                            <p:cond delay="0"/>
                                          </p:stCondLst>
                                        </p:cTn>
                                        <p:tgtEl>
                                          <p:spTgt spid="87"/>
                                        </p:tgtEl>
                                        <p:attrNameLst>
                                          <p:attrName>style.visibility</p:attrName>
                                        </p:attrNameLst>
                                      </p:cBhvr>
                                      <p:to>
                                        <p:strVal val="visible"/>
                                      </p:to>
                                    </p:set>
                                    <p:animEffect transition="in" filter="fade">
                                      <p:cBhvr>
                                        <p:cTn id="234" dur="1000"/>
                                        <p:tgtEl>
                                          <p:spTgt spid="87"/>
                                        </p:tgtEl>
                                      </p:cBhvr>
                                    </p:animEffect>
                                    <p:anim calcmode="lin" valueType="num">
                                      <p:cBhvr>
                                        <p:cTn id="235" dur="1000" fill="hold"/>
                                        <p:tgtEl>
                                          <p:spTgt spid="87"/>
                                        </p:tgtEl>
                                        <p:attrNameLst>
                                          <p:attrName>ppt_x</p:attrName>
                                        </p:attrNameLst>
                                      </p:cBhvr>
                                      <p:tavLst>
                                        <p:tav tm="0">
                                          <p:val>
                                            <p:strVal val="#ppt_x"/>
                                          </p:val>
                                        </p:tav>
                                        <p:tav tm="100000">
                                          <p:val>
                                            <p:strVal val="#ppt_x"/>
                                          </p:val>
                                        </p:tav>
                                      </p:tavLst>
                                    </p:anim>
                                    <p:anim calcmode="lin" valueType="num">
                                      <p:cBhvr>
                                        <p:cTn id="236"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80" grpId="0" animBg="1"/>
      <p:bldP spid="81" grpId="0" animBg="1"/>
      <p:bldP spid="84" grpId="0"/>
      <p:bldP spid="103" grpId="0" animBg="1"/>
      <p:bldP spid="104" grpId="0" animBg="1"/>
      <p:bldP spid="106" grpId="0" animBg="1"/>
      <p:bldP spid="107" grpId="0" animBg="1"/>
      <p:bldP spid="114" grpId="0" animBg="1"/>
      <p:bldP spid="118" grpId="0" animBg="1"/>
      <p:bldP spid="119" grpId="0" animBg="1"/>
      <p:bldP spid="120" grpId="0" animBg="1"/>
      <p:bldP spid="133" grpId="0" animBg="1"/>
      <p:bldP spid="134" grpId="0" animBg="1"/>
      <p:bldP spid="148" grpId="0" animBg="1"/>
      <p:bldP spid="149" grpId="0"/>
      <p:bldP spid="151" grpId="0" animBg="1"/>
      <p:bldP spid="15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377217" y="259483"/>
            <a:ext cx="900940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练习：</a:t>
            </a:r>
            <a:r>
              <a:rPr lang="en-US" altLang="zh-CN" kern="100" dirty="0">
                <a:solidFill>
                  <a:srgbClr val="0000FF"/>
                </a:solidFill>
                <a:latin typeface="+mn-ea"/>
              </a:rPr>
              <a:t>P</a:t>
            </a:r>
            <a:r>
              <a:rPr lang="en-US" altLang="zh-CN" kern="100" baseline="-25000" dirty="0">
                <a:solidFill>
                  <a:srgbClr val="0000FF"/>
                </a:solidFill>
                <a:latin typeface="+mn-ea"/>
              </a:rPr>
              <a:t>1</a:t>
            </a:r>
            <a:r>
              <a:rPr lang="zh-CN" altLang="en-US" kern="100" dirty="0">
                <a:solidFill>
                  <a:srgbClr val="0000FF"/>
                </a:solidFill>
                <a:latin typeface="+mn-ea"/>
              </a:rPr>
              <a:t>和</a:t>
            </a:r>
            <a:r>
              <a:rPr lang="en-US" altLang="zh-CN" kern="100" dirty="0">
                <a:solidFill>
                  <a:srgbClr val="0000FF"/>
                </a:solidFill>
                <a:latin typeface="+mn-ea"/>
              </a:rPr>
              <a:t>P</a:t>
            </a:r>
            <a:r>
              <a:rPr lang="en-US" altLang="zh-CN" kern="100" baseline="-25000" dirty="0">
                <a:solidFill>
                  <a:srgbClr val="0000FF"/>
                </a:solidFill>
                <a:latin typeface="+mn-ea"/>
              </a:rPr>
              <a:t>2</a:t>
            </a:r>
            <a:r>
              <a:rPr lang="zh-CN" altLang="en-US" dirty="0" smtClean="0">
                <a:solidFill>
                  <a:srgbClr val="0000FF"/>
                </a:solidFill>
              </a:rPr>
              <a:t>夹角为</a:t>
            </a:r>
            <a:r>
              <a:rPr lang="zh-CN" altLang="en-US" dirty="0" smtClean="0">
                <a:solidFill>
                  <a:srgbClr val="FF0000"/>
                </a:solidFill>
                <a:sym typeface="Symbol" panose="05050102010706020507" pitchFamily="18" charset="2"/>
              </a:rPr>
              <a:t></a:t>
            </a:r>
            <a:r>
              <a:rPr lang="en-US" altLang="zh-CN" dirty="0" smtClean="0">
                <a:solidFill>
                  <a:srgbClr val="0000FF"/>
                </a:solidFill>
                <a:sym typeface="Symbol" panose="05050102010706020507" pitchFamily="18" charset="2"/>
              </a:rPr>
              <a:t>,</a:t>
            </a:r>
            <a:r>
              <a:rPr lang="zh-CN" altLang="en-US" dirty="0">
                <a:solidFill>
                  <a:srgbClr val="009900"/>
                </a:solidFill>
              </a:rPr>
              <a:t>已知</a:t>
            </a:r>
            <a:r>
              <a:rPr lang="en-US" altLang="zh-CN" i="1" dirty="0">
                <a:solidFill>
                  <a:srgbClr val="FF0000"/>
                </a:solidFill>
              </a:rPr>
              <a:t>d </a:t>
            </a:r>
            <a:r>
              <a:rPr lang="zh-CN" altLang="en-US" dirty="0">
                <a:solidFill>
                  <a:srgbClr val="009900"/>
                </a:solidFill>
              </a:rPr>
              <a:t>，</a:t>
            </a:r>
            <a:r>
              <a:rPr lang="en-US" altLang="zh-CN" i="1" dirty="0">
                <a:solidFill>
                  <a:srgbClr val="FF0000"/>
                </a:solidFill>
              </a:rPr>
              <a:t>n</a:t>
            </a:r>
            <a:r>
              <a:rPr lang="en-US" altLang="zh-CN" baseline="-25000" dirty="0">
                <a:solidFill>
                  <a:srgbClr val="FF0000"/>
                </a:solidFill>
              </a:rPr>
              <a:t>o</a:t>
            </a:r>
            <a:r>
              <a:rPr lang="en-US" altLang="zh-CN" dirty="0">
                <a:solidFill>
                  <a:srgbClr val="FF0000"/>
                </a:solidFill>
              </a:rPr>
              <a:t>-</a:t>
            </a:r>
            <a:r>
              <a:rPr lang="en-US" altLang="zh-CN" i="1" dirty="0">
                <a:solidFill>
                  <a:srgbClr val="FF0000"/>
                </a:solidFill>
              </a:rPr>
              <a:t>n</a:t>
            </a:r>
            <a:r>
              <a:rPr lang="en-US" altLang="zh-CN" baseline="-25000" dirty="0">
                <a:solidFill>
                  <a:srgbClr val="FF0000"/>
                </a:solidFill>
              </a:rPr>
              <a:t>e</a:t>
            </a:r>
            <a:r>
              <a:rPr lang="en-US" altLang="zh-CN" dirty="0">
                <a:solidFill>
                  <a:srgbClr val="FF0000"/>
                </a:solidFill>
              </a:rPr>
              <a:t> </a:t>
            </a:r>
            <a:r>
              <a:rPr lang="zh-CN" altLang="en-US" dirty="0">
                <a:solidFill>
                  <a:srgbClr val="009900"/>
                </a:solidFill>
              </a:rPr>
              <a:t>。</a:t>
            </a:r>
            <a:r>
              <a:rPr lang="zh-CN" altLang="en-US" dirty="0">
                <a:solidFill>
                  <a:srgbClr val="FF00FF"/>
                </a:solidFill>
              </a:rPr>
              <a:t>以太阳光入射，出射光中缺少那些波长的</a:t>
            </a:r>
            <a:r>
              <a:rPr lang="zh-CN" altLang="en-US" dirty="0" smtClean="0">
                <a:solidFill>
                  <a:srgbClr val="FF00FF"/>
                </a:solidFill>
              </a:rPr>
              <a:t>光</a:t>
            </a:r>
            <a:r>
              <a:rPr lang="en-US" altLang="zh-CN" dirty="0" smtClean="0">
                <a:solidFill>
                  <a:srgbClr val="FF00FF"/>
                </a:solidFill>
              </a:rPr>
              <a:t>____</a:t>
            </a:r>
            <a:r>
              <a:rPr lang="zh-CN" altLang="en-US" dirty="0" smtClean="0">
                <a:solidFill>
                  <a:srgbClr val="FF00FF"/>
                </a:solidFill>
              </a:rPr>
              <a:t>，</a:t>
            </a:r>
            <a:r>
              <a:rPr lang="en-US" altLang="zh-CN" kern="100" dirty="0" smtClean="0">
                <a:solidFill>
                  <a:srgbClr val="009900"/>
                </a:solidFill>
                <a:latin typeface="+mn-ea"/>
              </a:rPr>
              <a:t> </a:t>
            </a:r>
            <a:r>
              <a:rPr lang="en-US" altLang="zh-CN" kern="100" dirty="0">
                <a:solidFill>
                  <a:srgbClr val="009900"/>
                </a:solidFill>
                <a:latin typeface="+mn-ea"/>
              </a:rPr>
              <a:t>P</a:t>
            </a:r>
            <a:r>
              <a:rPr lang="en-US" altLang="zh-CN" kern="100" baseline="-25000" dirty="0">
                <a:solidFill>
                  <a:srgbClr val="009900"/>
                </a:solidFill>
                <a:latin typeface="+mn-ea"/>
              </a:rPr>
              <a:t>1</a:t>
            </a:r>
            <a:r>
              <a:rPr lang="en-US" altLang="zh-CN" i="1" kern="100" dirty="0">
                <a:solidFill>
                  <a:srgbClr val="009900"/>
                </a:solidFill>
                <a:latin typeface="+mn-ea"/>
              </a:rPr>
              <a:t> </a:t>
            </a:r>
            <a:r>
              <a:rPr lang="zh-CN" altLang="en-US" kern="100" dirty="0">
                <a:solidFill>
                  <a:srgbClr val="009900"/>
                </a:solidFill>
                <a:latin typeface="+mn-ea"/>
              </a:rPr>
              <a:t>和</a:t>
            </a:r>
            <a:r>
              <a:rPr lang="zh-CN" altLang="en-US" dirty="0">
                <a:solidFill>
                  <a:srgbClr val="009900"/>
                </a:solidFill>
              </a:rPr>
              <a:t>光轴夹角</a:t>
            </a:r>
            <a:r>
              <a:rPr lang="zh-CN" altLang="en-US" dirty="0">
                <a:solidFill>
                  <a:srgbClr val="FF0000"/>
                </a:solidFill>
                <a:sym typeface="Symbol" panose="05050102010706020507" pitchFamily="18" charset="2"/>
              </a:rPr>
              <a:t></a:t>
            </a:r>
            <a:r>
              <a:rPr lang="en-US" altLang="zh-CN" dirty="0">
                <a:solidFill>
                  <a:srgbClr val="009900"/>
                </a:solidFill>
                <a:sym typeface="Symbol" panose="05050102010706020507" pitchFamily="18" charset="2"/>
              </a:rPr>
              <a:t>=___</a:t>
            </a:r>
            <a:endParaRPr lang="zh-CN" altLang="en-US" dirty="0">
              <a:solidFill>
                <a:srgbClr val="009900"/>
              </a:solidFill>
            </a:endParaRPr>
          </a:p>
        </p:txBody>
      </p:sp>
      <p:grpSp>
        <p:nvGrpSpPr>
          <p:cNvPr id="3" name="Group 11"/>
          <p:cNvGrpSpPr>
            <a:grpSpLocks/>
          </p:cNvGrpSpPr>
          <p:nvPr/>
        </p:nvGrpSpPr>
        <p:grpSpPr bwMode="auto">
          <a:xfrm>
            <a:off x="4205204" y="1977456"/>
            <a:ext cx="895350" cy="1733550"/>
            <a:chOff x="1140" y="336"/>
            <a:chExt cx="564" cy="1092"/>
          </a:xfrm>
        </p:grpSpPr>
        <p:sp>
          <p:nvSpPr>
            <p:cNvPr id="4"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 name="Line 16"/>
          <p:cNvSpPr>
            <a:spLocks noChangeShapeType="1"/>
          </p:cNvSpPr>
          <p:nvPr/>
        </p:nvSpPr>
        <p:spPr bwMode="auto">
          <a:xfrm flipH="1">
            <a:off x="4612792" y="2045878"/>
            <a:ext cx="21820" cy="160961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 name="Object 58"/>
          <p:cNvGraphicFramePr>
            <a:graphicFrameLocks noChangeAspect="1"/>
          </p:cNvGraphicFramePr>
          <p:nvPr>
            <p:extLst>
              <p:ext uri="{D42A27DB-BD31-4B8C-83A1-F6EECF244321}">
                <p14:modId xmlns:p14="http://schemas.microsoft.com/office/powerpoint/2010/main" val="3941305518"/>
              </p:ext>
            </p:extLst>
          </p:nvPr>
        </p:nvGraphicFramePr>
        <p:xfrm>
          <a:off x="4794417" y="3510238"/>
          <a:ext cx="504825" cy="714375"/>
        </p:xfrm>
        <a:graphic>
          <a:graphicData uri="http://schemas.openxmlformats.org/presentationml/2006/ole">
            <mc:AlternateContent xmlns:mc="http://schemas.openxmlformats.org/markup-compatibility/2006">
              <mc:Choice xmlns:v="urn:schemas-microsoft-com:vml" Requires="v">
                <p:oleObj spid="_x0000_s430050" name="公式" r:id="rId3" imgW="152280" imgH="215640" progId="Equation.3">
                  <p:embed/>
                </p:oleObj>
              </mc:Choice>
              <mc:Fallback>
                <p:oleObj name="公式" r:id="rId3" imgW="152280" imgH="215640" progId="Equation.3">
                  <p:embed/>
                  <p:pic>
                    <p:nvPicPr>
                      <p:cNvPr id="58" name="Object 58"/>
                      <p:cNvPicPr>
                        <a:picLocks noChangeAspect="1" noChangeArrowheads="1"/>
                      </p:cNvPicPr>
                      <p:nvPr/>
                    </p:nvPicPr>
                    <p:blipFill>
                      <a:blip r:embed="rId4"/>
                      <a:srcRect/>
                      <a:stretch>
                        <a:fillRect/>
                      </a:stretch>
                    </p:blipFill>
                    <p:spPr bwMode="auto">
                      <a:xfrm>
                        <a:off x="4794417" y="3510238"/>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33"/>
          <p:cNvGrpSpPr>
            <a:grpSpLocks/>
          </p:cNvGrpSpPr>
          <p:nvPr/>
        </p:nvGrpSpPr>
        <p:grpSpPr bwMode="auto">
          <a:xfrm>
            <a:off x="2832441" y="2558483"/>
            <a:ext cx="1791863" cy="523875"/>
            <a:chOff x="852" y="690"/>
            <a:chExt cx="1152" cy="330"/>
          </a:xfrm>
        </p:grpSpPr>
        <p:sp>
          <p:nvSpPr>
            <p:cNvPr id="9"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6" name="Object 55"/>
          <p:cNvGraphicFramePr>
            <a:graphicFrameLocks noChangeAspect="1"/>
          </p:cNvGraphicFramePr>
          <p:nvPr>
            <p:extLst>
              <p:ext uri="{D42A27DB-BD31-4B8C-83A1-F6EECF244321}">
                <p14:modId xmlns:p14="http://schemas.microsoft.com/office/powerpoint/2010/main" val="3639860334"/>
              </p:ext>
            </p:extLst>
          </p:nvPr>
        </p:nvGraphicFramePr>
        <p:xfrm>
          <a:off x="3215873" y="3042439"/>
          <a:ext cx="441325" cy="684213"/>
        </p:xfrm>
        <a:graphic>
          <a:graphicData uri="http://schemas.openxmlformats.org/presentationml/2006/ole">
            <mc:AlternateContent xmlns:mc="http://schemas.openxmlformats.org/markup-compatibility/2006">
              <mc:Choice xmlns:v="urn:schemas-microsoft-com:vml" Requires="v">
                <p:oleObj spid="_x0000_s430051" name="公式" r:id="rId5" imgW="164880" imgH="228600" progId="Equation.3">
                  <p:embed/>
                </p:oleObj>
              </mc:Choice>
              <mc:Fallback>
                <p:oleObj name="公式" r:id="rId5" imgW="164880" imgH="228600" progId="Equation.3">
                  <p:embed/>
                  <p:pic>
                    <p:nvPicPr>
                      <p:cNvPr id="67" name="Object 55"/>
                      <p:cNvPicPr>
                        <a:picLocks noChangeAspect="1" noChangeArrowheads="1"/>
                      </p:cNvPicPr>
                      <p:nvPr/>
                    </p:nvPicPr>
                    <p:blipFill>
                      <a:blip r:embed="rId6"/>
                      <a:srcRect/>
                      <a:stretch>
                        <a:fillRect/>
                      </a:stretch>
                    </p:blipFill>
                    <p:spPr bwMode="auto">
                      <a:xfrm>
                        <a:off x="3215873" y="3042439"/>
                        <a:ext cx="441325"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7" name="Group 47"/>
          <p:cNvGrpSpPr>
            <a:grpSpLocks/>
          </p:cNvGrpSpPr>
          <p:nvPr/>
        </p:nvGrpSpPr>
        <p:grpSpPr bwMode="auto">
          <a:xfrm>
            <a:off x="8847611" y="2034430"/>
            <a:ext cx="922338" cy="1733550"/>
            <a:chOff x="3199" y="336"/>
            <a:chExt cx="581" cy="1092"/>
          </a:xfrm>
        </p:grpSpPr>
        <p:grpSp>
          <p:nvGrpSpPr>
            <p:cNvPr id="18" name="Group 10"/>
            <p:cNvGrpSpPr>
              <a:grpSpLocks/>
            </p:cNvGrpSpPr>
            <p:nvPr/>
          </p:nvGrpSpPr>
          <p:grpSpPr bwMode="auto">
            <a:xfrm>
              <a:off x="3216" y="336"/>
              <a:ext cx="564" cy="1092"/>
              <a:chOff x="3216" y="516"/>
              <a:chExt cx="564" cy="1092"/>
            </a:xfrm>
          </p:grpSpPr>
          <p:sp>
            <p:nvSpPr>
              <p:cNvPr id="20"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9" name="Line 22"/>
            <p:cNvSpPr>
              <a:spLocks noChangeShapeType="1"/>
            </p:cNvSpPr>
            <p:nvPr/>
          </p:nvSpPr>
          <p:spPr bwMode="auto">
            <a:xfrm rot="1375433" flipH="1" flipV="1">
              <a:off x="3199" y="954"/>
              <a:ext cx="502" cy="22"/>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2" name="Object 58"/>
          <p:cNvGraphicFramePr>
            <a:graphicFrameLocks noChangeAspect="1"/>
          </p:cNvGraphicFramePr>
          <p:nvPr>
            <p:extLst>
              <p:ext uri="{D42A27DB-BD31-4B8C-83A1-F6EECF244321}">
                <p14:modId xmlns:p14="http://schemas.microsoft.com/office/powerpoint/2010/main" val="2298765967"/>
              </p:ext>
            </p:extLst>
          </p:nvPr>
        </p:nvGraphicFramePr>
        <p:xfrm>
          <a:off x="9486499" y="3520507"/>
          <a:ext cx="547688" cy="714375"/>
        </p:xfrm>
        <a:graphic>
          <a:graphicData uri="http://schemas.openxmlformats.org/presentationml/2006/ole">
            <mc:AlternateContent xmlns:mc="http://schemas.openxmlformats.org/markup-compatibility/2006">
              <mc:Choice xmlns:v="urn:schemas-microsoft-com:vml" Requires="v">
                <p:oleObj spid="_x0000_s430052" name="公式" r:id="rId7" imgW="164880" imgH="215640" progId="Equation.3">
                  <p:embed/>
                </p:oleObj>
              </mc:Choice>
              <mc:Fallback>
                <p:oleObj name="公式" r:id="rId7" imgW="164880" imgH="215640" progId="Equation.3">
                  <p:embed/>
                  <p:pic>
                    <p:nvPicPr>
                      <p:cNvPr id="73" name="Object 58"/>
                      <p:cNvPicPr>
                        <a:picLocks noChangeAspect="1" noChangeArrowheads="1"/>
                      </p:cNvPicPr>
                      <p:nvPr/>
                    </p:nvPicPr>
                    <p:blipFill>
                      <a:blip r:embed="rId8"/>
                      <a:srcRect/>
                      <a:stretch>
                        <a:fillRect/>
                      </a:stretch>
                    </p:blipFill>
                    <p:spPr bwMode="auto">
                      <a:xfrm>
                        <a:off x="9486499" y="3520507"/>
                        <a:ext cx="5476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 name="Group 1027"/>
          <p:cNvGrpSpPr>
            <a:grpSpLocks/>
          </p:cNvGrpSpPr>
          <p:nvPr/>
        </p:nvGrpSpPr>
        <p:grpSpPr bwMode="auto">
          <a:xfrm>
            <a:off x="6257172" y="1625032"/>
            <a:ext cx="1028700" cy="2609850"/>
            <a:chOff x="1008" y="2424"/>
            <a:chExt cx="648" cy="1644"/>
          </a:xfrm>
          <a:solidFill>
            <a:srgbClr val="FFFF00"/>
          </a:solidFill>
        </p:grpSpPr>
        <p:grpSp>
          <p:nvGrpSpPr>
            <p:cNvPr id="24" name="Group 1028"/>
            <p:cNvGrpSpPr>
              <a:grpSpLocks/>
            </p:cNvGrpSpPr>
            <p:nvPr/>
          </p:nvGrpSpPr>
          <p:grpSpPr bwMode="auto">
            <a:xfrm>
              <a:off x="1008" y="2424"/>
              <a:ext cx="648" cy="1644"/>
              <a:chOff x="2172" y="936"/>
              <a:chExt cx="648" cy="1644"/>
            </a:xfrm>
            <a:grpFill/>
          </p:grpSpPr>
          <p:sp>
            <p:nvSpPr>
              <p:cNvPr id="26"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5"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9" name="Line 16"/>
          <p:cNvSpPr>
            <a:spLocks noChangeShapeType="1"/>
          </p:cNvSpPr>
          <p:nvPr/>
        </p:nvSpPr>
        <p:spPr bwMode="auto">
          <a:xfrm flipH="1">
            <a:off x="6613069" y="2056731"/>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Arc 9"/>
          <p:cNvSpPr>
            <a:spLocks/>
          </p:cNvSpPr>
          <p:nvPr/>
        </p:nvSpPr>
        <p:spPr bwMode="auto">
          <a:xfrm>
            <a:off x="6584199" y="2750468"/>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31" name="Object 58"/>
          <p:cNvGraphicFramePr>
            <a:graphicFrameLocks noChangeAspect="1"/>
          </p:cNvGraphicFramePr>
          <p:nvPr>
            <p:extLst>
              <p:ext uri="{D42A27DB-BD31-4B8C-83A1-F6EECF244321}">
                <p14:modId xmlns:p14="http://schemas.microsoft.com/office/powerpoint/2010/main" val="3427524693"/>
              </p:ext>
            </p:extLst>
          </p:nvPr>
        </p:nvGraphicFramePr>
        <p:xfrm>
          <a:off x="6589944" y="2248823"/>
          <a:ext cx="505428" cy="463550"/>
        </p:xfrm>
        <a:graphic>
          <a:graphicData uri="http://schemas.openxmlformats.org/presentationml/2006/ole">
            <mc:AlternateContent xmlns:mc="http://schemas.openxmlformats.org/markup-compatibility/2006">
              <mc:Choice xmlns:v="urn:schemas-microsoft-com:vml" Requires="v">
                <p:oleObj spid="_x0000_s430053" name="公式" r:id="rId9" imgW="126720" imgH="139680" progId="Equation.3">
                  <p:embed/>
                </p:oleObj>
              </mc:Choice>
              <mc:Fallback>
                <p:oleObj name="公式" r:id="rId9" imgW="126720" imgH="139680" progId="Equation.3">
                  <p:embed/>
                  <p:pic>
                    <p:nvPicPr>
                      <p:cNvPr id="82" name="Object 58"/>
                      <p:cNvPicPr>
                        <a:picLocks noChangeAspect="1" noChangeArrowheads="1"/>
                      </p:cNvPicPr>
                      <p:nvPr/>
                    </p:nvPicPr>
                    <p:blipFill>
                      <a:blip r:embed="rId10"/>
                      <a:srcRect/>
                      <a:stretch>
                        <a:fillRect/>
                      </a:stretch>
                    </p:blipFill>
                    <p:spPr bwMode="auto">
                      <a:xfrm>
                        <a:off x="6589944" y="2248823"/>
                        <a:ext cx="505428" cy="463550"/>
                      </a:xfrm>
                      <a:prstGeom prst="rect">
                        <a:avLst/>
                      </a:prstGeom>
                      <a:noFill/>
                      <a:ln>
                        <a:noFill/>
                      </a:ln>
                      <a:effectLst/>
                      <a:extLst/>
                    </p:spPr>
                  </p:pic>
                </p:oleObj>
              </mc:Fallback>
            </mc:AlternateContent>
          </a:graphicData>
        </a:graphic>
      </p:graphicFrame>
      <p:sp>
        <p:nvSpPr>
          <p:cNvPr id="32" name="矩形 31"/>
          <p:cNvSpPr/>
          <p:nvPr/>
        </p:nvSpPr>
        <p:spPr>
          <a:xfrm>
            <a:off x="6460629" y="1564880"/>
            <a:ext cx="902811" cy="523220"/>
          </a:xfrm>
          <a:prstGeom prst="rect">
            <a:avLst/>
          </a:prstGeom>
        </p:spPr>
        <p:txBody>
          <a:bodyPr wrap="none">
            <a:spAutoFit/>
          </a:bodyPr>
          <a:lstStyle/>
          <a:p>
            <a:r>
              <a:rPr lang="zh-CN" altLang="en-US" sz="2800" b="1" dirty="0">
                <a:solidFill>
                  <a:srgbClr val="EE12CF"/>
                </a:solidFill>
              </a:rPr>
              <a:t>光轴</a:t>
            </a:r>
          </a:p>
        </p:txBody>
      </p:sp>
      <p:graphicFrame>
        <p:nvGraphicFramePr>
          <p:cNvPr id="33" name="Object 56"/>
          <p:cNvGraphicFramePr>
            <a:graphicFrameLocks noChangeAspect="1"/>
          </p:cNvGraphicFramePr>
          <p:nvPr>
            <p:extLst>
              <p:ext uri="{D42A27DB-BD31-4B8C-83A1-F6EECF244321}">
                <p14:modId xmlns:p14="http://schemas.microsoft.com/office/powerpoint/2010/main" val="937647031"/>
              </p:ext>
            </p:extLst>
          </p:nvPr>
        </p:nvGraphicFramePr>
        <p:xfrm>
          <a:off x="10008631" y="2685723"/>
          <a:ext cx="1217612" cy="708025"/>
        </p:xfrm>
        <a:graphic>
          <a:graphicData uri="http://schemas.openxmlformats.org/presentationml/2006/ole">
            <mc:AlternateContent xmlns:mc="http://schemas.openxmlformats.org/markup-compatibility/2006">
              <mc:Choice xmlns:v="urn:schemas-microsoft-com:vml" Requires="v">
                <p:oleObj spid="_x0000_s430054" name="公式" r:id="rId11" imgW="393480" imgH="228600" progId="Equation.3">
                  <p:embed/>
                </p:oleObj>
              </mc:Choice>
              <mc:Fallback>
                <p:oleObj name="公式" r:id="rId11" imgW="393480" imgH="228600" progId="Equation.3">
                  <p:embed/>
                  <p:pic>
                    <p:nvPicPr>
                      <p:cNvPr id="102" name="Object 56"/>
                      <p:cNvPicPr>
                        <a:picLocks noChangeAspect="1" noChangeArrowheads="1"/>
                      </p:cNvPicPr>
                      <p:nvPr/>
                    </p:nvPicPr>
                    <p:blipFill>
                      <a:blip r:embed="rId12"/>
                      <a:srcRect/>
                      <a:stretch>
                        <a:fillRect/>
                      </a:stretch>
                    </p:blipFill>
                    <p:spPr bwMode="auto">
                      <a:xfrm>
                        <a:off x="10008631" y="2685723"/>
                        <a:ext cx="121761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Line 16"/>
          <p:cNvSpPr>
            <a:spLocks noChangeShapeType="1"/>
          </p:cNvSpPr>
          <p:nvPr/>
        </p:nvSpPr>
        <p:spPr bwMode="auto">
          <a:xfrm flipH="1">
            <a:off x="9255503" y="2015612"/>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 name="Arc 9"/>
          <p:cNvSpPr>
            <a:spLocks/>
          </p:cNvSpPr>
          <p:nvPr/>
        </p:nvSpPr>
        <p:spPr bwMode="auto">
          <a:xfrm rot="17271531">
            <a:off x="9024083" y="2740130"/>
            <a:ext cx="253731" cy="18379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36" name="Object 58"/>
          <p:cNvGraphicFramePr>
            <a:graphicFrameLocks noChangeAspect="1"/>
          </p:cNvGraphicFramePr>
          <p:nvPr>
            <p:extLst>
              <p:ext uri="{D42A27DB-BD31-4B8C-83A1-F6EECF244321}">
                <p14:modId xmlns:p14="http://schemas.microsoft.com/office/powerpoint/2010/main" val="2568658455"/>
              </p:ext>
            </p:extLst>
          </p:nvPr>
        </p:nvGraphicFramePr>
        <p:xfrm>
          <a:off x="8957052" y="2316340"/>
          <a:ext cx="298450" cy="447675"/>
        </p:xfrm>
        <a:graphic>
          <a:graphicData uri="http://schemas.openxmlformats.org/presentationml/2006/ole">
            <mc:AlternateContent xmlns:mc="http://schemas.openxmlformats.org/markup-compatibility/2006">
              <mc:Choice xmlns:v="urn:schemas-microsoft-com:vml" Requires="v">
                <p:oleObj spid="_x0000_s430055" name="Equation" r:id="rId13" imgW="126720" imgH="177480" progId="Equation.DSMT4">
                  <p:embed/>
                </p:oleObj>
              </mc:Choice>
              <mc:Fallback>
                <p:oleObj name="Equation" r:id="rId13" imgW="126720" imgH="177480" progId="Equation.DSMT4">
                  <p:embed/>
                  <p:pic>
                    <p:nvPicPr>
                      <p:cNvPr id="105" name="Object 58"/>
                      <p:cNvPicPr>
                        <a:picLocks noChangeAspect="1" noChangeArrowheads="1"/>
                      </p:cNvPicPr>
                      <p:nvPr/>
                    </p:nvPicPr>
                    <p:blipFill>
                      <a:blip r:embed="rId14"/>
                      <a:srcRect/>
                      <a:stretch>
                        <a:fillRect/>
                      </a:stretch>
                    </p:blipFill>
                    <p:spPr bwMode="auto">
                      <a:xfrm>
                        <a:off x="8957052" y="2316340"/>
                        <a:ext cx="298450" cy="447675"/>
                      </a:xfrm>
                      <a:prstGeom prst="rect">
                        <a:avLst/>
                      </a:prstGeom>
                      <a:noFill/>
                      <a:ln>
                        <a:noFill/>
                      </a:ln>
                      <a:effectLst/>
                      <a:extLst/>
                    </p:spPr>
                  </p:pic>
                </p:oleObj>
              </mc:Fallback>
            </mc:AlternateContent>
          </a:graphicData>
        </a:graphic>
      </p:graphicFrame>
      <p:sp>
        <p:nvSpPr>
          <p:cNvPr id="37" name="Line 16"/>
          <p:cNvSpPr>
            <a:spLocks noChangeShapeType="1"/>
          </p:cNvSpPr>
          <p:nvPr/>
        </p:nvSpPr>
        <p:spPr bwMode="auto">
          <a:xfrm>
            <a:off x="5967747" y="2071386"/>
            <a:ext cx="19983" cy="434470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Arc 9"/>
          <p:cNvSpPr>
            <a:spLocks/>
          </p:cNvSpPr>
          <p:nvPr/>
        </p:nvSpPr>
        <p:spPr bwMode="auto">
          <a:xfrm>
            <a:off x="5967875" y="5734906"/>
            <a:ext cx="359992" cy="1495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39" name="Object 58"/>
          <p:cNvGraphicFramePr>
            <a:graphicFrameLocks noChangeAspect="1"/>
          </p:cNvGraphicFramePr>
          <p:nvPr>
            <p:extLst>
              <p:ext uri="{D42A27DB-BD31-4B8C-83A1-F6EECF244321}">
                <p14:modId xmlns:p14="http://schemas.microsoft.com/office/powerpoint/2010/main" val="2177614739"/>
              </p:ext>
            </p:extLst>
          </p:nvPr>
        </p:nvGraphicFramePr>
        <p:xfrm>
          <a:off x="5963559" y="5197384"/>
          <a:ext cx="487598" cy="454115"/>
        </p:xfrm>
        <a:graphic>
          <a:graphicData uri="http://schemas.openxmlformats.org/presentationml/2006/ole">
            <mc:AlternateContent xmlns:mc="http://schemas.openxmlformats.org/markup-compatibility/2006">
              <mc:Choice xmlns:v="urn:schemas-microsoft-com:vml" Requires="v">
                <p:oleObj spid="_x0000_s430056" name="Equation" r:id="rId15" imgW="203040" imgH="177480" progId="Equation.DSMT4">
                  <p:embed/>
                </p:oleObj>
              </mc:Choice>
              <mc:Fallback>
                <p:oleObj name="Equation" r:id="rId15" imgW="203040" imgH="177480" progId="Equation.DSMT4">
                  <p:embed/>
                  <p:pic>
                    <p:nvPicPr>
                      <p:cNvPr id="108" name="Object 58"/>
                      <p:cNvPicPr>
                        <a:picLocks noChangeAspect="1" noChangeArrowheads="1"/>
                      </p:cNvPicPr>
                      <p:nvPr/>
                    </p:nvPicPr>
                    <p:blipFill>
                      <a:blip r:embed="rId16"/>
                      <a:srcRect/>
                      <a:stretch>
                        <a:fillRect/>
                      </a:stretch>
                    </p:blipFill>
                    <p:spPr bwMode="auto">
                      <a:xfrm>
                        <a:off x="5963559" y="5197384"/>
                        <a:ext cx="487598" cy="454115"/>
                      </a:xfrm>
                      <a:prstGeom prst="rect">
                        <a:avLst/>
                      </a:prstGeom>
                      <a:noFill/>
                      <a:ln>
                        <a:noFill/>
                      </a:ln>
                      <a:effectLst/>
                      <a:extLst/>
                    </p:spPr>
                  </p:pic>
                </p:oleObj>
              </mc:Fallback>
            </mc:AlternateContent>
          </a:graphicData>
        </a:graphic>
      </p:graphicFrame>
      <p:sp>
        <p:nvSpPr>
          <p:cNvPr id="40" name="Arc 9"/>
          <p:cNvSpPr>
            <a:spLocks/>
          </p:cNvSpPr>
          <p:nvPr/>
        </p:nvSpPr>
        <p:spPr bwMode="auto">
          <a:xfrm rot="11730106" flipH="1">
            <a:off x="8013254" y="2512563"/>
            <a:ext cx="182565" cy="1768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1" name="Object 58"/>
          <p:cNvGraphicFramePr>
            <a:graphicFrameLocks noChangeAspect="1"/>
          </p:cNvGraphicFramePr>
          <p:nvPr>
            <p:extLst>
              <p:ext uri="{D42A27DB-BD31-4B8C-83A1-F6EECF244321}">
                <p14:modId xmlns:p14="http://schemas.microsoft.com/office/powerpoint/2010/main" val="2522001335"/>
              </p:ext>
            </p:extLst>
          </p:nvPr>
        </p:nvGraphicFramePr>
        <p:xfrm>
          <a:off x="8162386" y="2039245"/>
          <a:ext cx="298450" cy="447675"/>
        </p:xfrm>
        <a:graphic>
          <a:graphicData uri="http://schemas.openxmlformats.org/presentationml/2006/ole">
            <mc:AlternateContent xmlns:mc="http://schemas.openxmlformats.org/markup-compatibility/2006">
              <mc:Choice xmlns:v="urn:schemas-microsoft-com:vml" Requires="v">
                <p:oleObj spid="_x0000_s430057" name="Equation" r:id="rId17" imgW="126720" imgH="177480" progId="Equation.DSMT4">
                  <p:embed/>
                </p:oleObj>
              </mc:Choice>
              <mc:Fallback>
                <p:oleObj name="Equation" r:id="rId17" imgW="126720" imgH="177480" progId="Equation.DSMT4">
                  <p:embed/>
                  <p:pic>
                    <p:nvPicPr>
                      <p:cNvPr id="115" name="Object 58"/>
                      <p:cNvPicPr>
                        <a:picLocks noChangeAspect="1" noChangeArrowheads="1"/>
                      </p:cNvPicPr>
                      <p:nvPr/>
                    </p:nvPicPr>
                    <p:blipFill>
                      <a:blip r:embed="rId18"/>
                      <a:srcRect/>
                      <a:stretch>
                        <a:fillRect/>
                      </a:stretch>
                    </p:blipFill>
                    <p:spPr bwMode="auto">
                      <a:xfrm>
                        <a:off x="8162386" y="2039245"/>
                        <a:ext cx="298450" cy="447675"/>
                      </a:xfrm>
                      <a:prstGeom prst="rect">
                        <a:avLst/>
                      </a:prstGeom>
                      <a:noFill/>
                      <a:ln>
                        <a:noFill/>
                      </a:ln>
                      <a:effectLst/>
                      <a:extLst/>
                    </p:spPr>
                  </p:pic>
                </p:oleObj>
              </mc:Fallback>
            </mc:AlternateContent>
          </a:graphicData>
        </a:graphic>
      </p:graphicFrame>
      <p:sp>
        <p:nvSpPr>
          <p:cNvPr id="42" name="Line 16"/>
          <p:cNvSpPr>
            <a:spLocks noChangeShapeType="1"/>
          </p:cNvSpPr>
          <p:nvPr/>
        </p:nvSpPr>
        <p:spPr bwMode="auto">
          <a:xfrm flipH="1">
            <a:off x="6027980" y="2429634"/>
            <a:ext cx="1962637" cy="4087946"/>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Line 16"/>
          <p:cNvSpPr>
            <a:spLocks noChangeShapeType="1"/>
          </p:cNvSpPr>
          <p:nvPr/>
        </p:nvSpPr>
        <p:spPr bwMode="auto">
          <a:xfrm flipH="1">
            <a:off x="8007591" y="1625032"/>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Arc 9"/>
          <p:cNvSpPr>
            <a:spLocks/>
          </p:cNvSpPr>
          <p:nvPr/>
        </p:nvSpPr>
        <p:spPr bwMode="auto">
          <a:xfrm rot="11730106" flipH="1">
            <a:off x="7831384" y="2725073"/>
            <a:ext cx="178651" cy="8363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5" name="Object 58"/>
          <p:cNvGraphicFramePr>
            <a:graphicFrameLocks noChangeAspect="1"/>
          </p:cNvGraphicFramePr>
          <p:nvPr>
            <p:extLst>
              <p:ext uri="{D42A27DB-BD31-4B8C-83A1-F6EECF244321}">
                <p14:modId xmlns:p14="http://schemas.microsoft.com/office/powerpoint/2010/main" val="2939078336"/>
              </p:ext>
            </p:extLst>
          </p:nvPr>
        </p:nvGraphicFramePr>
        <p:xfrm>
          <a:off x="7404463" y="2512309"/>
          <a:ext cx="378671" cy="352668"/>
        </p:xfrm>
        <a:graphic>
          <a:graphicData uri="http://schemas.openxmlformats.org/presentationml/2006/ole">
            <mc:AlternateContent xmlns:mc="http://schemas.openxmlformats.org/markup-compatibility/2006">
              <mc:Choice xmlns:v="urn:schemas-microsoft-com:vml" Requires="v">
                <p:oleObj spid="_x0000_s430058" name="Equation" r:id="rId15" imgW="203040" imgH="177480" progId="Equation.DSMT4">
                  <p:embed/>
                </p:oleObj>
              </mc:Choice>
              <mc:Fallback>
                <p:oleObj name="Equation" r:id="rId15" imgW="203040" imgH="177480" progId="Equation.DSMT4">
                  <p:embed/>
                  <p:pic>
                    <p:nvPicPr>
                      <p:cNvPr id="121" name="Object 58"/>
                      <p:cNvPicPr>
                        <a:picLocks noChangeAspect="1" noChangeArrowheads="1"/>
                      </p:cNvPicPr>
                      <p:nvPr/>
                    </p:nvPicPr>
                    <p:blipFill>
                      <a:blip r:embed="rId16"/>
                      <a:srcRect/>
                      <a:stretch>
                        <a:fillRect/>
                      </a:stretch>
                    </p:blipFill>
                    <p:spPr bwMode="auto">
                      <a:xfrm>
                        <a:off x="7404463" y="2512309"/>
                        <a:ext cx="378671" cy="352668"/>
                      </a:xfrm>
                      <a:prstGeom prst="rect">
                        <a:avLst/>
                      </a:prstGeom>
                      <a:noFill/>
                      <a:ln>
                        <a:noFill/>
                      </a:ln>
                      <a:effectLst/>
                      <a:extLst/>
                    </p:spPr>
                  </p:pic>
                </p:oleObj>
              </mc:Fallback>
            </mc:AlternateContent>
          </a:graphicData>
        </a:graphic>
      </p:graphicFrame>
      <p:sp>
        <p:nvSpPr>
          <p:cNvPr id="46" name="Line 1068"/>
          <p:cNvSpPr>
            <a:spLocks noChangeShapeType="1"/>
          </p:cNvSpPr>
          <p:nvPr/>
        </p:nvSpPr>
        <p:spPr bwMode="auto">
          <a:xfrm flipV="1">
            <a:off x="8491012" y="2540178"/>
            <a:ext cx="83578" cy="140614"/>
          </a:xfrm>
          <a:prstGeom prst="line">
            <a:avLst/>
          </a:prstGeom>
          <a:noFill/>
          <a:ln w="28575">
            <a:solidFill>
              <a:srgbClr val="0099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Line 1068"/>
          <p:cNvSpPr>
            <a:spLocks noChangeShapeType="1"/>
          </p:cNvSpPr>
          <p:nvPr/>
        </p:nvSpPr>
        <p:spPr bwMode="auto">
          <a:xfrm flipH="1" flipV="1">
            <a:off x="8537933" y="2552910"/>
            <a:ext cx="168564" cy="85381"/>
          </a:xfrm>
          <a:prstGeom prst="line">
            <a:avLst/>
          </a:prstGeom>
          <a:noFill/>
          <a:ln w="28575">
            <a:solidFill>
              <a:srgbClr val="0099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48" name="Group 43"/>
          <p:cNvGrpSpPr>
            <a:grpSpLocks/>
          </p:cNvGrpSpPr>
          <p:nvPr/>
        </p:nvGrpSpPr>
        <p:grpSpPr bwMode="auto">
          <a:xfrm>
            <a:off x="5104025" y="2606126"/>
            <a:ext cx="1351320" cy="538165"/>
            <a:chOff x="2316" y="710"/>
            <a:chExt cx="1152" cy="339"/>
          </a:xfrm>
        </p:grpSpPr>
        <p:sp>
          <p:nvSpPr>
            <p:cNvPr id="49"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3" name="Object 59"/>
          <p:cNvGraphicFramePr>
            <a:graphicFrameLocks noChangeAspect="1"/>
          </p:cNvGraphicFramePr>
          <p:nvPr>
            <p:extLst>
              <p:ext uri="{D42A27DB-BD31-4B8C-83A1-F6EECF244321}">
                <p14:modId xmlns:p14="http://schemas.microsoft.com/office/powerpoint/2010/main" val="1793294611"/>
              </p:ext>
            </p:extLst>
          </p:nvPr>
        </p:nvGraphicFramePr>
        <p:xfrm>
          <a:off x="5390257" y="3071801"/>
          <a:ext cx="427038" cy="660400"/>
        </p:xfrm>
        <a:graphic>
          <a:graphicData uri="http://schemas.openxmlformats.org/presentationml/2006/ole">
            <mc:AlternateContent xmlns:mc="http://schemas.openxmlformats.org/markup-compatibility/2006">
              <mc:Choice xmlns:v="urn:schemas-microsoft-com:vml" Requires="v">
                <p:oleObj spid="_x0000_s430059" name="公式" r:id="rId19" imgW="139680" imgH="215640" progId="Equation.3">
                  <p:embed/>
                </p:oleObj>
              </mc:Choice>
              <mc:Fallback>
                <p:oleObj name="公式" r:id="rId19" imgW="139680" imgH="215640" progId="Equation.3">
                  <p:embed/>
                  <p:pic>
                    <p:nvPicPr>
                      <p:cNvPr id="140" name="Object 59"/>
                      <p:cNvPicPr>
                        <a:picLocks noChangeAspect="1" noChangeArrowheads="1"/>
                      </p:cNvPicPr>
                      <p:nvPr/>
                    </p:nvPicPr>
                    <p:blipFill>
                      <a:blip r:embed="rId20"/>
                      <a:srcRect/>
                      <a:stretch>
                        <a:fillRect/>
                      </a:stretch>
                    </p:blipFill>
                    <p:spPr bwMode="auto">
                      <a:xfrm>
                        <a:off x="5390257" y="3071801"/>
                        <a:ext cx="427038"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4" name="Group 43"/>
          <p:cNvGrpSpPr>
            <a:grpSpLocks/>
          </p:cNvGrpSpPr>
          <p:nvPr/>
        </p:nvGrpSpPr>
        <p:grpSpPr bwMode="auto">
          <a:xfrm>
            <a:off x="7260338" y="2571964"/>
            <a:ext cx="1573021" cy="568328"/>
            <a:chOff x="2155" y="686"/>
            <a:chExt cx="1341" cy="358"/>
          </a:xfrm>
        </p:grpSpPr>
        <p:sp>
          <p:nvSpPr>
            <p:cNvPr id="55" name="Line 13"/>
            <p:cNvSpPr>
              <a:spLocks noChangeShapeType="1"/>
            </p:cNvSpPr>
            <p:nvPr/>
          </p:nvSpPr>
          <p:spPr bwMode="auto">
            <a:xfrm>
              <a:off x="2155" y="876"/>
              <a:ext cx="1341"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40"/>
            <p:cNvSpPr>
              <a:spLocks noChangeShapeType="1"/>
            </p:cNvSpPr>
            <p:nvPr/>
          </p:nvSpPr>
          <p:spPr bwMode="auto">
            <a:xfrm flipH="1">
              <a:off x="3152" y="686"/>
              <a:ext cx="233" cy="35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41"/>
            <p:cNvSpPr>
              <a:spLocks noChangeShapeType="1"/>
            </p:cNvSpPr>
            <p:nvPr/>
          </p:nvSpPr>
          <p:spPr bwMode="auto">
            <a:xfrm flipH="1">
              <a:off x="2811" y="699"/>
              <a:ext cx="203" cy="32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Line 42"/>
            <p:cNvSpPr>
              <a:spLocks noChangeShapeType="1"/>
            </p:cNvSpPr>
            <p:nvPr/>
          </p:nvSpPr>
          <p:spPr bwMode="auto">
            <a:xfrm flipH="1">
              <a:off x="2492" y="728"/>
              <a:ext cx="179" cy="29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9" name="Object 56"/>
          <p:cNvGraphicFramePr>
            <a:graphicFrameLocks noChangeAspect="1"/>
          </p:cNvGraphicFramePr>
          <p:nvPr>
            <p:extLst>
              <p:ext uri="{D42A27DB-BD31-4B8C-83A1-F6EECF244321}">
                <p14:modId xmlns:p14="http://schemas.microsoft.com/office/powerpoint/2010/main" val="3368508287"/>
              </p:ext>
            </p:extLst>
          </p:nvPr>
        </p:nvGraphicFramePr>
        <p:xfrm>
          <a:off x="8061592" y="3305782"/>
          <a:ext cx="511175" cy="668337"/>
        </p:xfrm>
        <a:graphic>
          <a:graphicData uri="http://schemas.openxmlformats.org/presentationml/2006/ole">
            <mc:AlternateContent xmlns:mc="http://schemas.openxmlformats.org/markup-compatibility/2006">
              <mc:Choice xmlns:v="urn:schemas-microsoft-com:vml" Requires="v">
                <p:oleObj spid="_x0000_s430060" name="公式" r:id="rId21" imgW="164880" imgH="215640" progId="Equation.3">
                  <p:embed/>
                </p:oleObj>
              </mc:Choice>
              <mc:Fallback>
                <p:oleObj name="公式" r:id="rId21" imgW="164880" imgH="215640" progId="Equation.3">
                  <p:embed/>
                  <p:pic>
                    <p:nvPicPr>
                      <p:cNvPr id="147" name="Object 56"/>
                      <p:cNvPicPr>
                        <a:picLocks noChangeAspect="1" noChangeArrowheads="1"/>
                      </p:cNvPicPr>
                      <p:nvPr/>
                    </p:nvPicPr>
                    <p:blipFill>
                      <a:blip r:embed="rId22"/>
                      <a:srcRect/>
                      <a:stretch>
                        <a:fillRect/>
                      </a:stretch>
                    </p:blipFill>
                    <p:spPr bwMode="auto">
                      <a:xfrm>
                        <a:off x="8061592" y="3305782"/>
                        <a:ext cx="511175"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 name="Line 1068"/>
          <p:cNvSpPr>
            <a:spLocks noChangeShapeType="1"/>
          </p:cNvSpPr>
          <p:nvPr/>
        </p:nvSpPr>
        <p:spPr bwMode="auto">
          <a:xfrm flipH="1" flipV="1">
            <a:off x="7417377" y="2206192"/>
            <a:ext cx="1573888" cy="714490"/>
          </a:xfrm>
          <a:prstGeom prst="line">
            <a:avLst/>
          </a:prstGeom>
          <a:noFill/>
          <a:ln w="28575">
            <a:solidFill>
              <a:srgbClr val="9900CC"/>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矩形 60"/>
          <p:cNvSpPr/>
          <p:nvPr/>
        </p:nvSpPr>
        <p:spPr>
          <a:xfrm>
            <a:off x="7770007" y="4352298"/>
            <a:ext cx="3699724" cy="2246769"/>
          </a:xfrm>
          <a:prstGeom prst="rect">
            <a:avLst/>
          </a:prstGeom>
        </p:spPr>
        <p:txBody>
          <a:bodyPr wrap="square">
            <a:spAutoFit/>
          </a:bodyPr>
          <a:lstStyle/>
          <a:p>
            <a:pPr>
              <a:defRPr/>
            </a:pPr>
            <a:r>
              <a:rPr lang="zh-CN" altLang="en-US" sz="2800" b="1" kern="0" dirty="0">
                <a:solidFill>
                  <a:srgbClr val="0000FF"/>
                </a:solidFill>
                <a:latin typeface="宋体" pitchFamily="2" charset="-122"/>
              </a:rPr>
              <a:t>线偏振光通过厚度为</a:t>
            </a:r>
            <a:r>
              <a:rPr lang="en-US" altLang="zh-CN" sz="2800" b="1" kern="0" dirty="0">
                <a:solidFill>
                  <a:srgbClr val="FF0000"/>
                </a:solidFill>
                <a:latin typeface="Symbol" pitchFamily="18" charset="2"/>
              </a:rPr>
              <a:t>l/</a:t>
            </a:r>
            <a:r>
              <a:rPr lang="en-US" altLang="zh-CN" sz="2800" b="1" kern="0" dirty="0">
                <a:solidFill>
                  <a:srgbClr val="FF0000"/>
                </a:solidFill>
              </a:rPr>
              <a:t>2</a:t>
            </a:r>
            <a:r>
              <a:rPr lang="zh-CN" altLang="en-US" sz="2800" b="1" kern="0" dirty="0">
                <a:solidFill>
                  <a:srgbClr val="0000FF"/>
                </a:solidFill>
              </a:rPr>
              <a:t>的</a:t>
            </a:r>
            <a:r>
              <a:rPr lang="zh-CN" altLang="en-US" sz="2800" b="1" kern="0" dirty="0">
                <a:solidFill>
                  <a:srgbClr val="FF0000"/>
                </a:solidFill>
              </a:rPr>
              <a:t>奇数倍</a:t>
            </a:r>
            <a:r>
              <a:rPr lang="zh-CN" altLang="en-US" sz="2800" b="1" kern="0" dirty="0">
                <a:solidFill>
                  <a:srgbClr val="0000FF"/>
                </a:solidFill>
              </a:rPr>
              <a:t>的</a:t>
            </a:r>
            <a:r>
              <a:rPr lang="zh-CN" altLang="en-US" sz="2800" b="1" kern="0" dirty="0">
                <a:solidFill>
                  <a:srgbClr val="0000FF"/>
                </a:solidFill>
                <a:latin typeface="宋体" pitchFamily="2" charset="-122"/>
              </a:rPr>
              <a:t>波片后仍为线偏振光，但振动方向与原振动方向相比转过</a:t>
            </a:r>
            <a:r>
              <a:rPr lang="en-US" altLang="zh-CN" sz="2800" b="1" kern="0" dirty="0">
                <a:solidFill>
                  <a:srgbClr val="0000FF"/>
                </a:solidFill>
              </a:rPr>
              <a:t>  </a:t>
            </a:r>
            <a:r>
              <a:rPr lang="en-US" altLang="zh-CN" sz="2800" b="1" kern="0" dirty="0">
                <a:solidFill>
                  <a:srgbClr val="FF0000"/>
                </a:solidFill>
              </a:rPr>
              <a:t>2</a:t>
            </a:r>
            <a:r>
              <a:rPr lang="el-GR" altLang="zh-CN" sz="2800" b="1" kern="0" dirty="0">
                <a:solidFill>
                  <a:srgbClr val="FF0000"/>
                </a:solidFill>
              </a:rPr>
              <a:t>α</a:t>
            </a:r>
            <a:r>
              <a:rPr lang="en-US" altLang="zh-CN" sz="2800" b="1" kern="0" dirty="0">
                <a:solidFill>
                  <a:srgbClr val="0000FF"/>
                </a:solidFill>
              </a:rPr>
              <a:t>  </a:t>
            </a:r>
            <a:r>
              <a:rPr lang="zh-CN" altLang="en-US" sz="2800" b="1" kern="0" dirty="0">
                <a:solidFill>
                  <a:srgbClr val="0000FF"/>
                </a:solidFill>
                <a:latin typeface="宋体" pitchFamily="2" charset="-122"/>
              </a:rPr>
              <a:t>角</a:t>
            </a:r>
            <a:endParaRPr lang="zh-CN" altLang="en-US" sz="2800" b="1" dirty="0">
              <a:solidFill>
                <a:srgbClr val="0000FF"/>
              </a:solidFill>
            </a:endParaRPr>
          </a:p>
        </p:txBody>
      </p:sp>
      <p:sp>
        <p:nvSpPr>
          <p:cNvPr id="62" name="Line 1068"/>
          <p:cNvSpPr>
            <a:spLocks noChangeShapeType="1"/>
          </p:cNvSpPr>
          <p:nvPr/>
        </p:nvSpPr>
        <p:spPr bwMode="auto">
          <a:xfrm flipH="1" flipV="1">
            <a:off x="7761917" y="2506951"/>
            <a:ext cx="168564" cy="85381"/>
          </a:xfrm>
          <a:prstGeom prst="line">
            <a:avLst/>
          </a:prstGeom>
          <a:noFill/>
          <a:ln w="28575">
            <a:solidFill>
              <a:srgbClr val="0099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1068"/>
          <p:cNvSpPr>
            <a:spLocks noChangeShapeType="1"/>
          </p:cNvSpPr>
          <p:nvPr/>
        </p:nvSpPr>
        <p:spPr bwMode="auto">
          <a:xfrm flipV="1">
            <a:off x="7743337" y="2372596"/>
            <a:ext cx="83578" cy="140614"/>
          </a:xfrm>
          <a:prstGeom prst="line">
            <a:avLst/>
          </a:prstGeom>
          <a:noFill/>
          <a:ln w="28575">
            <a:solidFill>
              <a:srgbClr val="0099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4" name="Object 62"/>
          <p:cNvGraphicFramePr>
            <a:graphicFrameLocks noChangeAspect="1"/>
          </p:cNvGraphicFramePr>
          <p:nvPr>
            <p:extLst>
              <p:ext uri="{D42A27DB-BD31-4B8C-83A1-F6EECF244321}">
                <p14:modId xmlns:p14="http://schemas.microsoft.com/office/powerpoint/2010/main" val="3271355796"/>
              </p:ext>
            </p:extLst>
          </p:nvPr>
        </p:nvGraphicFramePr>
        <p:xfrm>
          <a:off x="809638" y="3654561"/>
          <a:ext cx="2634090" cy="697737"/>
        </p:xfrm>
        <a:graphic>
          <a:graphicData uri="http://schemas.openxmlformats.org/presentationml/2006/ole">
            <mc:AlternateContent xmlns:mc="http://schemas.openxmlformats.org/markup-compatibility/2006">
              <mc:Choice xmlns:v="urn:schemas-microsoft-com:vml" Requires="v">
                <p:oleObj spid="_x0000_s430061" name="公式" r:id="rId23" imgW="863280" imgH="228600" progId="Equation.3">
                  <p:embed/>
                </p:oleObj>
              </mc:Choice>
              <mc:Fallback>
                <p:oleObj name="公式" r:id="rId23" imgW="863280" imgH="228600" progId="Equation.3">
                  <p:embed/>
                  <p:pic>
                    <p:nvPicPr>
                      <p:cNvPr id="157" name="Object 62"/>
                      <p:cNvPicPr>
                        <a:picLocks noChangeAspect="1" noChangeArrowheads="1"/>
                      </p:cNvPicPr>
                      <p:nvPr/>
                    </p:nvPicPr>
                    <p:blipFill>
                      <a:blip r:embed="rId24"/>
                      <a:srcRect/>
                      <a:stretch>
                        <a:fillRect/>
                      </a:stretch>
                    </p:blipFill>
                    <p:spPr bwMode="auto">
                      <a:xfrm>
                        <a:off x="809638" y="3654561"/>
                        <a:ext cx="2634090" cy="697737"/>
                      </a:xfrm>
                      <a:prstGeom prst="rect">
                        <a:avLst/>
                      </a:prstGeom>
                      <a:noFill/>
                      <a:ln>
                        <a:noFill/>
                      </a:ln>
                      <a:effectLst/>
                      <a:extLst/>
                    </p:spPr>
                  </p:pic>
                </p:oleObj>
              </mc:Fallback>
            </mc:AlternateContent>
          </a:graphicData>
        </a:graphic>
      </p:graphicFrame>
      <p:graphicFrame>
        <p:nvGraphicFramePr>
          <p:cNvPr id="71" name="Object 9"/>
          <p:cNvGraphicFramePr>
            <a:graphicFrameLocks noChangeAspect="1"/>
          </p:cNvGraphicFramePr>
          <p:nvPr>
            <p:extLst>
              <p:ext uri="{D42A27DB-BD31-4B8C-83A1-F6EECF244321}">
                <p14:modId xmlns:p14="http://schemas.microsoft.com/office/powerpoint/2010/main" val="82248798"/>
              </p:ext>
            </p:extLst>
          </p:nvPr>
        </p:nvGraphicFramePr>
        <p:xfrm>
          <a:off x="708806" y="4392326"/>
          <a:ext cx="4681451" cy="1286702"/>
        </p:xfrm>
        <a:graphic>
          <a:graphicData uri="http://schemas.openxmlformats.org/presentationml/2006/ole">
            <mc:AlternateContent xmlns:mc="http://schemas.openxmlformats.org/markup-compatibility/2006">
              <mc:Choice xmlns:v="urn:schemas-microsoft-com:vml" Requires="v">
                <p:oleObj spid="_x0000_s430062" name="公式" r:id="rId25" imgW="1434960" imgH="393480" progId="Equation.3">
                  <p:embed/>
                </p:oleObj>
              </mc:Choice>
              <mc:Fallback>
                <p:oleObj name="公式" r:id="rId25" imgW="1434960" imgH="393480" progId="Equation.3">
                  <p:embed/>
                  <p:pic>
                    <p:nvPicPr>
                      <p:cNvPr id="83" name="Object 9"/>
                      <p:cNvPicPr>
                        <a:picLocks noChangeAspect="1" noChangeArrowheads="1"/>
                      </p:cNvPicPr>
                      <p:nvPr/>
                    </p:nvPicPr>
                    <p:blipFill>
                      <a:blip r:embed="rId26"/>
                      <a:srcRect/>
                      <a:stretch>
                        <a:fillRect/>
                      </a:stretch>
                    </p:blipFill>
                    <p:spPr bwMode="auto">
                      <a:xfrm>
                        <a:off x="708806" y="4392326"/>
                        <a:ext cx="4681451" cy="1286702"/>
                      </a:xfrm>
                      <a:prstGeom prst="rect">
                        <a:avLst/>
                      </a:prstGeom>
                      <a:noFill/>
                      <a:ln>
                        <a:noFill/>
                      </a:ln>
                      <a:effectLst/>
                      <a:extLst/>
                    </p:spPr>
                  </p:pic>
                </p:oleObj>
              </mc:Fallback>
            </mc:AlternateContent>
          </a:graphicData>
        </a:graphic>
      </p:graphicFrame>
      <p:graphicFrame>
        <p:nvGraphicFramePr>
          <p:cNvPr id="72" name="Object 62"/>
          <p:cNvGraphicFramePr>
            <a:graphicFrameLocks noChangeAspect="1"/>
          </p:cNvGraphicFramePr>
          <p:nvPr>
            <p:extLst>
              <p:ext uri="{D42A27DB-BD31-4B8C-83A1-F6EECF244321}">
                <p14:modId xmlns:p14="http://schemas.microsoft.com/office/powerpoint/2010/main" val="1226305166"/>
              </p:ext>
            </p:extLst>
          </p:nvPr>
        </p:nvGraphicFramePr>
        <p:xfrm>
          <a:off x="423106" y="1281715"/>
          <a:ext cx="3227388" cy="1239837"/>
        </p:xfrm>
        <a:graphic>
          <a:graphicData uri="http://schemas.openxmlformats.org/presentationml/2006/ole">
            <mc:AlternateContent xmlns:mc="http://schemas.openxmlformats.org/markup-compatibility/2006">
              <mc:Choice xmlns:v="urn:schemas-microsoft-com:vml" Requires="v">
                <p:oleObj spid="_x0000_s430063" name="Equation" r:id="rId27" imgW="1015920" imgH="419040" progId="Equation.DSMT4">
                  <p:embed/>
                </p:oleObj>
              </mc:Choice>
              <mc:Fallback>
                <p:oleObj name="Equation" r:id="rId27" imgW="1015920" imgH="419040" progId="Equation.DSMT4">
                  <p:embed/>
                  <p:pic>
                    <p:nvPicPr>
                      <p:cNvPr id="67" name="Object 62"/>
                      <p:cNvPicPr>
                        <a:picLocks noChangeAspect="1" noChangeArrowheads="1"/>
                      </p:cNvPicPr>
                      <p:nvPr/>
                    </p:nvPicPr>
                    <p:blipFill>
                      <a:blip r:embed="rId28"/>
                      <a:srcRect/>
                      <a:stretch>
                        <a:fillRect/>
                      </a:stretch>
                    </p:blipFill>
                    <p:spPr bwMode="auto">
                      <a:xfrm>
                        <a:off x="423106" y="1281715"/>
                        <a:ext cx="3227388" cy="1239837"/>
                      </a:xfrm>
                      <a:prstGeom prst="rect">
                        <a:avLst/>
                      </a:prstGeom>
                      <a:solidFill>
                        <a:srgbClr val="FFC000"/>
                      </a:solidFill>
                      <a:ln>
                        <a:noFill/>
                      </a:ln>
                      <a:effectLst/>
                      <a:extLst/>
                    </p:spPr>
                  </p:pic>
                </p:oleObj>
              </mc:Fallback>
            </mc:AlternateContent>
          </a:graphicData>
        </a:graphic>
      </p:graphicFrame>
      <p:graphicFrame>
        <p:nvGraphicFramePr>
          <p:cNvPr id="73" name="Object 58"/>
          <p:cNvGraphicFramePr>
            <a:graphicFrameLocks noChangeAspect="1"/>
          </p:cNvGraphicFramePr>
          <p:nvPr>
            <p:extLst>
              <p:ext uri="{D42A27DB-BD31-4B8C-83A1-F6EECF244321}">
                <p14:modId xmlns:p14="http://schemas.microsoft.com/office/powerpoint/2010/main" val="2639515464"/>
              </p:ext>
            </p:extLst>
          </p:nvPr>
        </p:nvGraphicFramePr>
        <p:xfrm>
          <a:off x="3089586" y="5364557"/>
          <a:ext cx="1896453" cy="1234510"/>
        </p:xfrm>
        <a:graphic>
          <a:graphicData uri="http://schemas.openxmlformats.org/presentationml/2006/ole">
            <mc:AlternateContent xmlns:mc="http://schemas.openxmlformats.org/markup-compatibility/2006">
              <mc:Choice xmlns:v="urn:schemas-microsoft-com:vml" Requires="v">
                <p:oleObj spid="_x0000_s430064" name="Equation" r:id="rId29" imgW="647640" imgH="393480" progId="Equation.DSMT4">
                  <p:embed/>
                </p:oleObj>
              </mc:Choice>
              <mc:Fallback>
                <p:oleObj name="Equation" r:id="rId29" imgW="647640" imgH="393480" progId="Equation.DSMT4">
                  <p:embed/>
                  <p:pic>
                    <p:nvPicPr>
                      <p:cNvPr id="68" name="Object 58"/>
                      <p:cNvPicPr>
                        <a:picLocks noChangeAspect="1" noChangeArrowheads="1"/>
                      </p:cNvPicPr>
                      <p:nvPr/>
                    </p:nvPicPr>
                    <p:blipFill>
                      <a:blip r:embed="rId30"/>
                      <a:srcRect/>
                      <a:stretch>
                        <a:fillRect/>
                      </a:stretch>
                    </p:blipFill>
                    <p:spPr bwMode="auto">
                      <a:xfrm>
                        <a:off x="3089586" y="5364557"/>
                        <a:ext cx="1896453" cy="1234510"/>
                      </a:xfrm>
                      <a:prstGeom prst="rect">
                        <a:avLst/>
                      </a:prstGeom>
                      <a:noFill/>
                      <a:ln>
                        <a:noFill/>
                      </a:ln>
                      <a:effectLst/>
                      <a:extLst/>
                    </p:spPr>
                  </p:pic>
                </p:oleObj>
              </mc:Fallback>
            </mc:AlternateContent>
          </a:graphicData>
        </a:graphic>
      </p:graphicFrame>
      <p:graphicFrame>
        <p:nvGraphicFramePr>
          <p:cNvPr id="74" name="Object 58"/>
          <p:cNvGraphicFramePr>
            <a:graphicFrameLocks noChangeAspect="1"/>
          </p:cNvGraphicFramePr>
          <p:nvPr>
            <p:extLst>
              <p:ext uri="{D42A27DB-BD31-4B8C-83A1-F6EECF244321}">
                <p14:modId xmlns:p14="http://schemas.microsoft.com/office/powerpoint/2010/main" val="3371802572"/>
              </p:ext>
            </p:extLst>
          </p:nvPr>
        </p:nvGraphicFramePr>
        <p:xfrm>
          <a:off x="9081653" y="775540"/>
          <a:ext cx="1150938" cy="763587"/>
        </p:xfrm>
        <a:graphic>
          <a:graphicData uri="http://schemas.openxmlformats.org/presentationml/2006/ole">
            <mc:AlternateContent xmlns:mc="http://schemas.openxmlformats.org/markup-compatibility/2006">
              <mc:Choice xmlns:v="urn:schemas-microsoft-com:vml" Requires="v">
                <p:oleObj spid="_x0000_s430065" name="公式" r:id="rId31" imgW="634680" imgH="393480" progId="Equation.3">
                  <p:embed/>
                </p:oleObj>
              </mc:Choice>
              <mc:Fallback>
                <p:oleObj name="公式" r:id="rId31" imgW="634680" imgH="393480" progId="Equation.3">
                  <p:embed/>
                  <p:pic>
                    <p:nvPicPr>
                      <p:cNvPr id="70" name="Object 58"/>
                      <p:cNvPicPr>
                        <a:picLocks noChangeAspect="1" noChangeArrowheads="1"/>
                      </p:cNvPicPr>
                      <p:nvPr/>
                    </p:nvPicPr>
                    <p:blipFill>
                      <a:blip r:embed="rId32"/>
                      <a:srcRect/>
                      <a:stretch>
                        <a:fillRect/>
                      </a:stretch>
                    </p:blipFill>
                    <p:spPr bwMode="auto">
                      <a:xfrm>
                        <a:off x="9081653" y="775540"/>
                        <a:ext cx="1150938" cy="763587"/>
                      </a:xfrm>
                      <a:prstGeom prst="rect">
                        <a:avLst/>
                      </a:prstGeom>
                      <a:solidFill>
                        <a:srgbClr val="00FF00"/>
                      </a:solidFill>
                      <a:ln>
                        <a:noFill/>
                      </a:ln>
                      <a:effectLst/>
                      <a:extLst/>
                    </p:spPr>
                  </p:pic>
                </p:oleObj>
              </mc:Fallback>
            </mc:AlternateContent>
          </a:graphicData>
        </a:graphic>
      </p:graphicFrame>
    </p:spTree>
    <p:extLst>
      <p:ext uri="{BB962C8B-B14F-4D97-AF65-F5344CB8AC3E}">
        <p14:creationId xmlns:p14="http://schemas.microsoft.com/office/powerpoint/2010/main" val="83836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ppt_x"/>
                                          </p:val>
                                        </p:tav>
                                        <p:tav tm="100000">
                                          <p:val>
                                            <p:strVal val="#ppt_x"/>
                                          </p:val>
                                        </p:tav>
                                      </p:tavLst>
                                    </p:anim>
                                    <p:anim calcmode="lin" valueType="num">
                                      <p:cBhvr additive="base">
                                        <p:cTn id="47" dur="5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ppt_x"/>
                                          </p:val>
                                        </p:tav>
                                        <p:tav tm="100000">
                                          <p:val>
                                            <p:strVal val="#ppt_x"/>
                                          </p:val>
                                        </p:tav>
                                      </p:tavLst>
                                    </p:anim>
                                    <p:anim calcmode="lin" valueType="num">
                                      <p:cBhvr additive="base">
                                        <p:cTn id="51" dur="500" fill="hold"/>
                                        <p:tgtEl>
                                          <p:spTgt spid="30"/>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additive="base">
                                        <p:cTn id="54" dur="500" fill="hold"/>
                                        <p:tgtEl>
                                          <p:spTgt spid="31"/>
                                        </p:tgtEl>
                                        <p:attrNameLst>
                                          <p:attrName>ppt_x</p:attrName>
                                        </p:attrNameLst>
                                      </p:cBhvr>
                                      <p:tavLst>
                                        <p:tav tm="0">
                                          <p:val>
                                            <p:strVal val="#ppt_x"/>
                                          </p:val>
                                        </p:tav>
                                        <p:tav tm="100000">
                                          <p:val>
                                            <p:strVal val="#ppt_x"/>
                                          </p:val>
                                        </p:tav>
                                      </p:tavLst>
                                    </p:anim>
                                    <p:anim calcmode="lin" valueType="num">
                                      <p:cBhvr additive="base">
                                        <p:cTn id="55" dur="500" fill="hold"/>
                                        <p:tgtEl>
                                          <p:spTgt spid="31"/>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ppt_x"/>
                                          </p:val>
                                        </p:tav>
                                        <p:tav tm="100000">
                                          <p:val>
                                            <p:strVal val="#ppt_x"/>
                                          </p:val>
                                        </p:tav>
                                      </p:tavLst>
                                    </p:anim>
                                    <p:anim calcmode="lin" valueType="num">
                                      <p:cBhvr additive="base">
                                        <p:cTn id="5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anim calcmode="lin" valueType="num">
                                      <p:cBhvr>
                                        <p:cTn id="65" dur="1000" fill="hold"/>
                                        <p:tgtEl>
                                          <p:spTgt spid="33"/>
                                        </p:tgtEl>
                                        <p:attrNameLst>
                                          <p:attrName>ppt_x</p:attrName>
                                        </p:attrNameLst>
                                      </p:cBhvr>
                                      <p:tavLst>
                                        <p:tav tm="0">
                                          <p:val>
                                            <p:strVal val="#ppt_x"/>
                                          </p:val>
                                        </p:tav>
                                        <p:tav tm="100000">
                                          <p:val>
                                            <p:strVal val="#ppt_x"/>
                                          </p:val>
                                        </p:tav>
                                      </p:tavLst>
                                    </p:anim>
                                    <p:anim calcmode="lin" valueType="num">
                                      <p:cBhvr>
                                        <p:cTn id="6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additive="base">
                                        <p:cTn id="71" dur="500" fill="hold"/>
                                        <p:tgtEl>
                                          <p:spTgt spid="34"/>
                                        </p:tgtEl>
                                        <p:attrNameLst>
                                          <p:attrName>ppt_x</p:attrName>
                                        </p:attrNameLst>
                                      </p:cBhvr>
                                      <p:tavLst>
                                        <p:tav tm="0">
                                          <p:val>
                                            <p:strVal val="#ppt_x"/>
                                          </p:val>
                                        </p:tav>
                                        <p:tav tm="100000">
                                          <p:val>
                                            <p:strVal val="#ppt_x"/>
                                          </p:val>
                                        </p:tav>
                                      </p:tavLst>
                                    </p:anim>
                                    <p:anim calcmode="lin" valueType="num">
                                      <p:cBhvr additive="base">
                                        <p:cTn id="7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additive="base">
                                        <p:cTn id="77" dur="500" fill="hold"/>
                                        <p:tgtEl>
                                          <p:spTgt spid="35"/>
                                        </p:tgtEl>
                                        <p:attrNameLst>
                                          <p:attrName>ppt_x</p:attrName>
                                        </p:attrNameLst>
                                      </p:cBhvr>
                                      <p:tavLst>
                                        <p:tav tm="0">
                                          <p:val>
                                            <p:strVal val="#ppt_x"/>
                                          </p:val>
                                        </p:tav>
                                        <p:tav tm="100000">
                                          <p:val>
                                            <p:strVal val="#ppt_x"/>
                                          </p:val>
                                        </p:tav>
                                      </p:tavLst>
                                    </p:anim>
                                    <p:anim calcmode="lin" valueType="num">
                                      <p:cBhvr additive="base">
                                        <p:cTn id="7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1000"/>
                                        <p:tgtEl>
                                          <p:spTgt spid="36"/>
                                        </p:tgtEl>
                                      </p:cBhvr>
                                    </p:animEffect>
                                    <p:anim calcmode="lin" valueType="num">
                                      <p:cBhvr>
                                        <p:cTn id="84" dur="1000" fill="hold"/>
                                        <p:tgtEl>
                                          <p:spTgt spid="36"/>
                                        </p:tgtEl>
                                        <p:attrNameLst>
                                          <p:attrName>ppt_x</p:attrName>
                                        </p:attrNameLst>
                                      </p:cBhvr>
                                      <p:tavLst>
                                        <p:tav tm="0">
                                          <p:val>
                                            <p:strVal val="#ppt_x"/>
                                          </p:val>
                                        </p:tav>
                                        <p:tav tm="100000">
                                          <p:val>
                                            <p:strVal val="#ppt_x"/>
                                          </p:val>
                                        </p:tav>
                                      </p:tavLst>
                                    </p:anim>
                                    <p:anim calcmode="lin" valueType="num">
                                      <p:cBhvr>
                                        <p:cTn id="8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48"/>
                                        </p:tgtEl>
                                        <p:attrNameLst>
                                          <p:attrName>style.visibility</p:attrName>
                                        </p:attrNameLst>
                                      </p:cBhvr>
                                      <p:to>
                                        <p:strVal val="visible"/>
                                      </p:to>
                                    </p:set>
                                    <p:anim calcmode="lin" valueType="num">
                                      <p:cBhvr additive="base">
                                        <p:cTn id="90" dur="500" fill="hold"/>
                                        <p:tgtEl>
                                          <p:spTgt spid="48"/>
                                        </p:tgtEl>
                                        <p:attrNameLst>
                                          <p:attrName>ppt_x</p:attrName>
                                        </p:attrNameLst>
                                      </p:cBhvr>
                                      <p:tavLst>
                                        <p:tav tm="0">
                                          <p:val>
                                            <p:strVal val="#ppt_x"/>
                                          </p:val>
                                        </p:tav>
                                        <p:tav tm="100000">
                                          <p:val>
                                            <p:strVal val="#ppt_x"/>
                                          </p:val>
                                        </p:tav>
                                      </p:tavLst>
                                    </p:anim>
                                    <p:anim calcmode="lin" valueType="num">
                                      <p:cBhvr additive="base">
                                        <p:cTn id="91"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1000"/>
                                        <p:tgtEl>
                                          <p:spTgt spid="53"/>
                                        </p:tgtEl>
                                      </p:cBhvr>
                                    </p:animEffect>
                                    <p:anim calcmode="lin" valueType="num">
                                      <p:cBhvr>
                                        <p:cTn id="97" dur="1000" fill="hold"/>
                                        <p:tgtEl>
                                          <p:spTgt spid="53"/>
                                        </p:tgtEl>
                                        <p:attrNameLst>
                                          <p:attrName>ppt_x</p:attrName>
                                        </p:attrNameLst>
                                      </p:cBhvr>
                                      <p:tavLst>
                                        <p:tav tm="0">
                                          <p:val>
                                            <p:strVal val="#ppt_x"/>
                                          </p:val>
                                        </p:tav>
                                        <p:tav tm="100000">
                                          <p:val>
                                            <p:strVal val="#ppt_x"/>
                                          </p:val>
                                        </p:tav>
                                      </p:tavLst>
                                    </p:anim>
                                    <p:anim calcmode="lin" valueType="num">
                                      <p:cBhvr>
                                        <p:cTn id="9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54"/>
                                        </p:tgtEl>
                                        <p:attrNameLst>
                                          <p:attrName>style.visibility</p:attrName>
                                        </p:attrNameLst>
                                      </p:cBhvr>
                                      <p:to>
                                        <p:strVal val="visible"/>
                                      </p:to>
                                    </p:set>
                                    <p:anim calcmode="lin" valueType="num">
                                      <p:cBhvr additive="base">
                                        <p:cTn id="103" dur="500" fill="hold"/>
                                        <p:tgtEl>
                                          <p:spTgt spid="54"/>
                                        </p:tgtEl>
                                        <p:attrNameLst>
                                          <p:attrName>ppt_x</p:attrName>
                                        </p:attrNameLst>
                                      </p:cBhvr>
                                      <p:tavLst>
                                        <p:tav tm="0">
                                          <p:val>
                                            <p:strVal val="#ppt_x"/>
                                          </p:val>
                                        </p:tav>
                                        <p:tav tm="100000">
                                          <p:val>
                                            <p:strVal val="#ppt_x"/>
                                          </p:val>
                                        </p:tav>
                                      </p:tavLst>
                                    </p:anim>
                                    <p:anim calcmode="lin" valueType="num">
                                      <p:cBhvr additive="base">
                                        <p:cTn id="10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59"/>
                                        </p:tgtEl>
                                        <p:attrNameLst>
                                          <p:attrName>style.visibility</p:attrName>
                                        </p:attrNameLst>
                                      </p:cBhvr>
                                      <p:to>
                                        <p:strVal val="visible"/>
                                      </p:to>
                                    </p:set>
                                    <p:animEffect transition="in" filter="fade">
                                      <p:cBhvr>
                                        <p:cTn id="109" dur="1000"/>
                                        <p:tgtEl>
                                          <p:spTgt spid="59"/>
                                        </p:tgtEl>
                                      </p:cBhvr>
                                    </p:animEffect>
                                    <p:anim calcmode="lin" valueType="num">
                                      <p:cBhvr>
                                        <p:cTn id="110" dur="1000" fill="hold"/>
                                        <p:tgtEl>
                                          <p:spTgt spid="59"/>
                                        </p:tgtEl>
                                        <p:attrNameLst>
                                          <p:attrName>ppt_x</p:attrName>
                                        </p:attrNameLst>
                                      </p:cBhvr>
                                      <p:tavLst>
                                        <p:tav tm="0">
                                          <p:val>
                                            <p:strVal val="#ppt_x"/>
                                          </p:val>
                                        </p:tav>
                                        <p:tav tm="100000">
                                          <p:val>
                                            <p:strVal val="#ppt_x"/>
                                          </p:val>
                                        </p:tav>
                                      </p:tavLst>
                                    </p:anim>
                                    <p:anim calcmode="lin" valueType="num">
                                      <p:cBhvr>
                                        <p:cTn id="111"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60"/>
                                        </p:tgtEl>
                                        <p:attrNameLst>
                                          <p:attrName>style.visibility</p:attrName>
                                        </p:attrNameLst>
                                      </p:cBhvr>
                                      <p:to>
                                        <p:strVal val="visible"/>
                                      </p:to>
                                    </p:set>
                                    <p:anim calcmode="lin" valueType="num">
                                      <p:cBhvr additive="base">
                                        <p:cTn id="116" dur="500" fill="hold"/>
                                        <p:tgtEl>
                                          <p:spTgt spid="60"/>
                                        </p:tgtEl>
                                        <p:attrNameLst>
                                          <p:attrName>ppt_x</p:attrName>
                                        </p:attrNameLst>
                                      </p:cBhvr>
                                      <p:tavLst>
                                        <p:tav tm="0">
                                          <p:val>
                                            <p:strVal val="#ppt_x"/>
                                          </p:val>
                                        </p:tav>
                                        <p:tav tm="100000">
                                          <p:val>
                                            <p:strVal val="#ppt_x"/>
                                          </p:val>
                                        </p:tav>
                                      </p:tavLst>
                                    </p:anim>
                                    <p:anim calcmode="lin" valueType="num">
                                      <p:cBhvr additive="base">
                                        <p:cTn id="117"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47"/>
                                        </p:tgtEl>
                                        <p:attrNameLst>
                                          <p:attrName>style.visibility</p:attrName>
                                        </p:attrNameLst>
                                      </p:cBhvr>
                                      <p:to>
                                        <p:strVal val="visible"/>
                                      </p:to>
                                    </p:set>
                                    <p:anim calcmode="lin" valueType="num">
                                      <p:cBhvr additive="base">
                                        <p:cTn id="122" dur="500" fill="hold"/>
                                        <p:tgtEl>
                                          <p:spTgt spid="47"/>
                                        </p:tgtEl>
                                        <p:attrNameLst>
                                          <p:attrName>ppt_x</p:attrName>
                                        </p:attrNameLst>
                                      </p:cBhvr>
                                      <p:tavLst>
                                        <p:tav tm="0">
                                          <p:val>
                                            <p:strVal val="#ppt_x"/>
                                          </p:val>
                                        </p:tav>
                                        <p:tav tm="100000">
                                          <p:val>
                                            <p:strVal val="#ppt_x"/>
                                          </p:val>
                                        </p:tav>
                                      </p:tavLst>
                                    </p:anim>
                                    <p:anim calcmode="lin" valueType="num">
                                      <p:cBhvr additive="base">
                                        <p:cTn id="12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46"/>
                                        </p:tgtEl>
                                        <p:attrNameLst>
                                          <p:attrName>style.visibility</p:attrName>
                                        </p:attrNameLst>
                                      </p:cBhvr>
                                      <p:to>
                                        <p:strVal val="visible"/>
                                      </p:to>
                                    </p:set>
                                    <p:anim calcmode="lin" valueType="num">
                                      <p:cBhvr additive="base">
                                        <p:cTn id="128" dur="500" fill="hold"/>
                                        <p:tgtEl>
                                          <p:spTgt spid="46"/>
                                        </p:tgtEl>
                                        <p:attrNameLst>
                                          <p:attrName>ppt_x</p:attrName>
                                        </p:attrNameLst>
                                      </p:cBhvr>
                                      <p:tavLst>
                                        <p:tav tm="0">
                                          <p:val>
                                            <p:strVal val="#ppt_x"/>
                                          </p:val>
                                        </p:tav>
                                        <p:tav tm="100000">
                                          <p:val>
                                            <p:strVal val="#ppt_x"/>
                                          </p:val>
                                        </p:tav>
                                      </p:tavLst>
                                    </p:anim>
                                    <p:anim calcmode="lin" valueType="num">
                                      <p:cBhvr additive="base">
                                        <p:cTn id="12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5" presetClass="entr" presetSubtype="0" fill="hold" grpId="0" nodeType="clickEffect">
                                  <p:stCondLst>
                                    <p:cond delay="0"/>
                                  </p:stCondLst>
                                  <p:childTnLst>
                                    <p:set>
                                      <p:cBhvr>
                                        <p:cTn id="133" dur="1" fill="hold">
                                          <p:stCondLst>
                                            <p:cond delay="0"/>
                                          </p:stCondLst>
                                        </p:cTn>
                                        <p:tgtEl>
                                          <p:spTgt spid="61"/>
                                        </p:tgtEl>
                                        <p:attrNameLst>
                                          <p:attrName>style.visibility</p:attrName>
                                        </p:attrNameLst>
                                      </p:cBhvr>
                                      <p:to>
                                        <p:strVal val="visible"/>
                                      </p:to>
                                    </p:set>
                                    <p:animEffect transition="in" filter="fade">
                                      <p:cBhvr>
                                        <p:cTn id="134" dur="2000"/>
                                        <p:tgtEl>
                                          <p:spTgt spid="61"/>
                                        </p:tgtEl>
                                      </p:cBhvr>
                                    </p:animEffect>
                                    <p:anim calcmode="lin" valueType="num">
                                      <p:cBhvr>
                                        <p:cTn id="135" dur="2000" fill="hold"/>
                                        <p:tgtEl>
                                          <p:spTgt spid="61"/>
                                        </p:tgtEl>
                                        <p:attrNameLst>
                                          <p:attrName>ppt_w</p:attrName>
                                        </p:attrNameLst>
                                      </p:cBhvr>
                                      <p:tavLst>
                                        <p:tav tm="0" fmla="#ppt_w*sin(2.5*pi*$)">
                                          <p:val>
                                            <p:fltVal val="0"/>
                                          </p:val>
                                        </p:tav>
                                        <p:tav tm="100000">
                                          <p:val>
                                            <p:fltVal val="1"/>
                                          </p:val>
                                        </p:tav>
                                      </p:tavLst>
                                    </p:anim>
                                    <p:anim calcmode="lin" valueType="num">
                                      <p:cBhvr>
                                        <p:cTn id="136" dur="2000" fill="hold"/>
                                        <p:tgtEl>
                                          <p:spTgt spid="61"/>
                                        </p:tgtEl>
                                        <p:attrNameLst>
                                          <p:attrName>ppt_h</p:attrName>
                                        </p:attrNameLst>
                                      </p:cBhvr>
                                      <p:tavLst>
                                        <p:tav tm="0">
                                          <p:val>
                                            <p:strVal val="#ppt_h"/>
                                          </p:val>
                                        </p:tav>
                                        <p:tav tm="100000">
                                          <p:val>
                                            <p:strVal val="#ppt_h"/>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7"/>
                                        </p:tgtEl>
                                        <p:attrNameLst>
                                          <p:attrName>style.visibility</p:attrName>
                                        </p:attrNameLst>
                                      </p:cBhvr>
                                      <p:to>
                                        <p:strVal val="visible"/>
                                      </p:to>
                                    </p:set>
                                    <p:anim calcmode="lin" valueType="num">
                                      <p:cBhvr additive="base">
                                        <p:cTn id="141" dur="500" fill="hold"/>
                                        <p:tgtEl>
                                          <p:spTgt spid="37"/>
                                        </p:tgtEl>
                                        <p:attrNameLst>
                                          <p:attrName>ppt_x</p:attrName>
                                        </p:attrNameLst>
                                      </p:cBhvr>
                                      <p:tavLst>
                                        <p:tav tm="0">
                                          <p:val>
                                            <p:strVal val="#ppt_x"/>
                                          </p:val>
                                        </p:tav>
                                        <p:tav tm="100000">
                                          <p:val>
                                            <p:strVal val="#ppt_x"/>
                                          </p:val>
                                        </p:tav>
                                      </p:tavLst>
                                    </p:anim>
                                    <p:anim calcmode="lin" valueType="num">
                                      <p:cBhvr additive="base">
                                        <p:cTn id="14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42"/>
                                        </p:tgtEl>
                                        <p:attrNameLst>
                                          <p:attrName>style.visibility</p:attrName>
                                        </p:attrNameLst>
                                      </p:cBhvr>
                                      <p:to>
                                        <p:strVal val="visible"/>
                                      </p:to>
                                    </p:set>
                                    <p:anim calcmode="lin" valueType="num">
                                      <p:cBhvr additive="base">
                                        <p:cTn id="147" dur="500" fill="hold"/>
                                        <p:tgtEl>
                                          <p:spTgt spid="42"/>
                                        </p:tgtEl>
                                        <p:attrNameLst>
                                          <p:attrName>ppt_x</p:attrName>
                                        </p:attrNameLst>
                                      </p:cBhvr>
                                      <p:tavLst>
                                        <p:tav tm="0">
                                          <p:val>
                                            <p:strVal val="#ppt_x"/>
                                          </p:val>
                                        </p:tav>
                                        <p:tav tm="100000">
                                          <p:val>
                                            <p:strVal val="#ppt_x"/>
                                          </p:val>
                                        </p:tav>
                                      </p:tavLst>
                                    </p:anim>
                                    <p:anim calcmode="lin" valueType="num">
                                      <p:cBhvr additive="base">
                                        <p:cTn id="14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38"/>
                                        </p:tgtEl>
                                        <p:attrNameLst>
                                          <p:attrName>style.visibility</p:attrName>
                                        </p:attrNameLst>
                                      </p:cBhvr>
                                      <p:to>
                                        <p:strVal val="visible"/>
                                      </p:to>
                                    </p:set>
                                    <p:anim calcmode="lin" valueType="num">
                                      <p:cBhvr additive="base">
                                        <p:cTn id="153" dur="500" fill="hold"/>
                                        <p:tgtEl>
                                          <p:spTgt spid="38"/>
                                        </p:tgtEl>
                                        <p:attrNameLst>
                                          <p:attrName>ppt_x</p:attrName>
                                        </p:attrNameLst>
                                      </p:cBhvr>
                                      <p:tavLst>
                                        <p:tav tm="0">
                                          <p:val>
                                            <p:strVal val="#ppt_x"/>
                                          </p:val>
                                        </p:tav>
                                        <p:tav tm="100000">
                                          <p:val>
                                            <p:strVal val="#ppt_x"/>
                                          </p:val>
                                        </p:tav>
                                      </p:tavLst>
                                    </p:anim>
                                    <p:anim calcmode="lin" valueType="num">
                                      <p:cBhvr additive="base">
                                        <p:cTn id="15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nodeType="clickEffect">
                                  <p:stCondLst>
                                    <p:cond delay="0"/>
                                  </p:stCondLst>
                                  <p:childTnLst>
                                    <p:set>
                                      <p:cBhvr>
                                        <p:cTn id="158" dur="1" fill="hold">
                                          <p:stCondLst>
                                            <p:cond delay="0"/>
                                          </p:stCondLst>
                                        </p:cTn>
                                        <p:tgtEl>
                                          <p:spTgt spid="39"/>
                                        </p:tgtEl>
                                        <p:attrNameLst>
                                          <p:attrName>style.visibility</p:attrName>
                                        </p:attrNameLst>
                                      </p:cBhvr>
                                      <p:to>
                                        <p:strVal val="visible"/>
                                      </p:to>
                                    </p:set>
                                    <p:animEffect transition="in" filter="fade">
                                      <p:cBhvr>
                                        <p:cTn id="159" dur="1000"/>
                                        <p:tgtEl>
                                          <p:spTgt spid="39"/>
                                        </p:tgtEl>
                                      </p:cBhvr>
                                    </p:animEffect>
                                    <p:anim calcmode="lin" valueType="num">
                                      <p:cBhvr>
                                        <p:cTn id="160" dur="1000" fill="hold"/>
                                        <p:tgtEl>
                                          <p:spTgt spid="39"/>
                                        </p:tgtEl>
                                        <p:attrNameLst>
                                          <p:attrName>ppt_x</p:attrName>
                                        </p:attrNameLst>
                                      </p:cBhvr>
                                      <p:tavLst>
                                        <p:tav tm="0">
                                          <p:val>
                                            <p:strVal val="#ppt_x"/>
                                          </p:val>
                                        </p:tav>
                                        <p:tav tm="100000">
                                          <p:val>
                                            <p:strVal val="#ppt_x"/>
                                          </p:val>
                                        </p:tav>
                                      </p:tavLst>
                                    </p:anim>
                                    <p:anim calcmode="lin" valueType="num">
                                      <p:cBhvr>
                                        <p:cTn id="16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grpId="0" nodeType="clickEffect">
                                  <p:stCondLst>
                                    <p:cond delay="0"/>
                                  </p:stCondLst>
                                  <p:childTnLst>
                                    <p:set>
                                      <p:cBhvr>
                                        <p:cTn id="165" dur="1" fill="hold">
                                          <p:stCondLst>
                                            <p:cond delay="0"/>
                                          </p:stCondLst>
                                        </p:cTn>
                                        <p:tgtEl>
                                          <p:spTgt spid="43"/>
                                        </p:tgtEl>
                                        <p:attrNameLst>
                                          <p:attrName>style.visibility</p:attrName>
                                        </p:attrNameLst>
                                      </p:cBhvr>
                                      <p:to>
                                        <p:strVal val="visible"/>
                                      </p:to>
                                    </p:set>
                                    <p:anim calcmode="lin" valueType="num">
                                      <p:cBhvr additive="base">
                                        <p:cTn id="166" dur="500" fill="hold"/>
                                        <p:tgtEl>
                                          <p:spTgt spid="43"/>
                                        </p:tgtEl>
                                        <p:attrNameLst>
                                          <p:attrName>ppt_x</p:attrName>
                                        </p:attrNameLst>
                                      </p:cBhvr>
                                      <p:tavLst>
                                        <p:tav tm="0">
                                          <p:val>
                                            <p:strVal val="#ppt_x"/>
                                          </p:val>
                                        </p:tav>
                                        <p:tav tm="100000">
                                          <p:val>
                                            <p:strVal val="#ppt_x"/>
                                          </p:val>
                                        </p:tav>
                                      </p:tavLst>
                                    </p:anim>
                                    <p:anim calcmode="lin" valueType="num">
                                      <p:cBhvr additive="base">
                                        <p:cTn id="16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grpId="0" nodeType="clickEffect">
                                  <p:stCondLst>
                                    <p:cond delay="0"/>
                                  </p:stCondLst>
                                  <p:childTnLst>
                                    <p:set>
                                      <p:cBhvr>
                                        <p:cTn id="171" dur="1" fill="hold">
                                          <p:stCondLst>
                                            <p:cond delay="0"/>
                                          </p:stCondLst>
                                        </p:cTn>
                                        <p:tgtEl>
                                          <p:spTgt spid="62"/>
                                        </p:tgtEl>
                                        <p:attrNameLst>
                                          <p:attrName>style.visibility</p:attrName>
                                        </p:attrNameLst>
                                      </p:cBhvr>
                                      <p:to>
                                        <p:strVal val="visible"/>
                                      </p:to>
                                    </p:set>
                                    <p:anim calcmode="lin" valueType="num">
                                      <p:cBhvr additive="base">
                                        <p:cTn id="172" dur="500" fill="hold"/>
                                        <p:tgtEl>
                                          <p:spTgt spid="62"/>
                                        </p:tgtEl>
                                        <p:attrNameLst>
                                          <p:attrName>ppt_x</p:attrName>
                                        </p:attrNameLst>
                                      </p:cBhvr>
                                      <p:tavLst>
                                        <p:tav tm="0">
                                          <p:val>
                                            <p:strVal val="#ppt_x"/>
                                          </p:val>
                                        </p:tav>
                                        <p:tav tm="100000">
                                          <p:val>
                                            <p:strVal val="#ppt_x"/>
                                          </p:val>
                                        </p:tav>
                                      </p:tavLst>
                                    </p:anim>
                                    <p:anim calcmode="lin" valueType="num">
                                      <p:cBhvr additive="base">
                                        <p:cTn id="173"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grpId="0" nodeType="clickEffect">
                                  <p:stCondLst>
                                    <p:cond delay="0"/>
                                  </p:stCondLst>
                                  <p:childTnLst>
                                    <p:set>
                                      <p:cBhvr>
                                        <p:cTn id="177" dur="1" fill="hold">
                                          <p:stCondLst>
                                            <p:cond delay="0"/>
                                          </p:stCondLst>
                                        </p:cTn>
                                        <p:tgtEl>
                                          <p:spTgt spid="63"/>
                                        </p:tgtEl>
                                        <p:attrNameLst>
                                          <p:attrName>style.visibility</p:attrName>
                                        </p:attrNameLst>
                                      </p:cBhvr>
                                      <p:to>
                                        <p:strVal val="visible"/>
                                      </p:to>
                                    </p:set>
                                    <p:anim calcmode="lin" valueType="num">
                                      <p:cBhvr additive="base">
                                        <p:cTn id="178" dur="500" fill="hold"/>
                                        <p:tgtEl>
                                          <p:spTgt spid="63"/>
                                        </p:tgtEl>
                                        <p:attrNameLst>
                                          <p:attrName>ppt_x</p:attrName>
                                        </p:attrNameLst>
                                      </p:cBhvr>
                                      <p:tavLst>
                                        <p:tav tm="0">
                                          <p:val>
                                            <p:strVal val="#ppt_x"/>
                                          </p:val>
                                        </p:tav>
                                        <p:tav tm="100000">
                                          <p:val>
                                            <p:strVal val="#ppt_x"/>
                                          </p:val>
                                        </p:tav>
                                      </p:tavLst>
                                    </p:anim>
                                    <p:anim calcmode="lin" valueType="num">
                                      <p:cBhvr additive="base">
                                        <p:cTn id="179"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grpId="0" nodeType="clickEffect">
                                  <p:stCondLst>
                                    <p:cond delay="0"/>
                                  </p:stCondLst>
                                  <p:childTnLst>
                                    <p:set>
                                      <p:cBhvr>
                                        <p:cTn id="183" dur="1" fill="hold">
                                          <p:stCondLst>
                                            <p:cond delay="0"/>
                                          </p:stCondLst>
                                        </p:cTn>
                                        <p:tgtEl>
                                          <p:spTgt spid="44"/>
                                        </p:tgtEl>
                                        <p:attrNameLst>
                                          <p:attrName>style.visibility</p:attrName>
                                        </p:attrNameLst>
                                      </p:cBhvr>
                                      <p:to>
                                        <p:strVal val="visible"/>
                                      </p:to>
                                    </p:set>
                                    <p:anim calcmode="lin" valueType="num">
                                      <p:cBhvr additive="base">
                                        <p:cTn id="184" dur="500" fill="hold"/>
                                        <p:tgtEl>
                                          <p:spTgt spid="44"/>
                                        </p:tgtEl>
                                        <p:attrNameLst>
                                          <p:attrName>ppt_x</p:attrName>
                                        </p:attrNameLst>
                                      </p:cBhvr>
                                      <p:tavLst>
                                        <p:tav tm="0">
                                          <p:val>
                                            <p:strVal val="#ppt_x"/>
                                          </p:val>
                                        </p:tav>
                                        <p:tav tm="100000">
                                          <p:val>
                                            <p:strVal val="#ppt_x"/>
                                          </p:val>
                                        </p:tav>
                                      </p:tavLst>
                                    </p:anim>
                                    <p:anim calcmode="lin" valueType="num">
                                      <p:cBhvr additive="base">
                                        <p:cTn id="18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nodeType="clickEffect">
                                  <p:stCondLst>
                                    <p:cond delay="0"/>
                                  </p:stCondLst>
                                  <p:childTnLst>
                                    <p:set>
                                      <p:cBhvr>
                                        <p:cTn id="189" dur="1" fill="hold">
                                          <p:stCondLst>
                                            <p:cond delay="0"/>
                                          </p:stCondLst>
                                        </p:cTn>
                                        <p:tgtEl>
                                          <p:spTgt spid="45"/>
                                        </p:tgtEl>
                                        <p:attrNameLst>
                                          <p:attrName>style.visibility</p:attrName>
                                        </p:attrNameLst>
                                      </p:cBhvr>
                                      <p:to>
                                        <p:strVal val="visible"/>
                                      </p:to>
                                    </p:set>
                                    <p:animEffect transition="in" filter="fade">
                                      <p:cBhvr>
                                        <p:cTn id="190" dur="1000"/>
                                        <p:tgtEl>
                                          <p:spTgt spid="45"/>
                                        </p:tgtEl>
                                      </p:cBhvr>
                                    </p:animEffect>
                                    <p:anim calcmode="lin" valueType="num">
                                      <p:cBhvr>
                                        <p:cTn id="191" dur="1000" fill="hold"/>
                                        <p:tgtEl>
                                          <p:spTgt spid="45"/>
                                        </p:tgtEl>
                                        <p:attrNameLst>
                                          <p:attrName>ppt_x</p:attrName>
                                        </p:attrNameLst>
                                      </p:cBhvr>
                                      <p:tavLst>
                                        <p:tav tm="0">
                                          <p:val>
                                            <p:strVal val="#ppt_x"/>
                                          </p:val>
                                        </p:tav>
                                        <p:tav tm="100000">
                                          <p:val>
                                            <p:strVal val="#ppt_x"/>
                                          </p:val>
                                        </p:tav>
                                      </p:tavLst>
                                    </p:anim>
                                    <p:anim calcmode="lin" valueType="num">
                                      <p:cBhvr>
                                        <p:cTn id="19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40"/>
                                        </p:tgtEl>
                                        <p:attrNameLst>
                                          <p:attrName>style.visibility</p:attrName>
                                        </p:attrNameLst>
                                      </p:cBhvr>
                                      <p:to>
                                        <p:strVal val="visible"/>
                                      </p:to>
                                    </p:set>
                                    <p:anim calcmode="lin" valueType="num">
                                      <p:cBhvr additive="base">
                                        <p:cTn id="197" dur="500" fill="hold"/>
                                        <p:tgtEl>
                                          <p:spTgt spid="40"/>
                                        </p:tgtEl>
                                        <p:attrNameLst>
                                          <p:attrName>ppt_x</p:attrName>
                                        </p:attrNameLst>
                                      </p:cBhvr>
                                      <p:tavLst>
                                        <p:tav tm="0">
                                          <p:val>
                                            <p:strVal val="#ppt_x"/>
                                          </p:val>
                                        </p:tav>
                                        <p:tav tm="100000">
                                          <p:val>
                                            <p:strVal val="#ppt_x"/>
                                          </p:val>
                                        </p:tav>
                                      </p:tavLst>
                                    </p:anim>
                                    <p:anim calcmode="lin" valueType="num">
                                      <p:cBhvr additive="base">
                                        <p:cTn id="19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41"/>
                                        </p:tgtEl>
                                        <p:attrNameLst>
                                          <p:attrName>style.visibility</p:attrName>
                                        </p:attrNameLst>
                                      </p:cBhvr>
                                      <p:to>
                                        <p:strVal val="visible"/>
                                      </p:to>
                                    </p:set>
                                    <p:animEffect transition="in" filter="fade">
                                      <p:cBhvr>
                                        <p:cTn id="203" dur="1000"/>
                                        <p:tgtEl>
                                          <p:spTgt spid="41"/>
                                        </p:tgtEl>
                                      </p:cBhvr>
                                    </p:animEffect>
                                    <p:anim calcmode="lin" valueType="num">
                                      <p:cBhvr>
                                        <p:cTn id="204" dur="1000" fill="hold"/>
                                        <p:tgtEl>
                                          <p:spTgt spid="41"/>
                                        </p:tgtEl>
                                        <p:attrNameLst>
                                          <p:attrName>ppt_x</p:attrName>
                                        </p:attrNameLst>
                                      </p:cBhvr>
                                      <p:tavLst>
                                        <p:tav tm="0">
                                          <p:val>
                                            <p:strVal val="#ppt_x"/>
                                          </p:val>
                                        </p:tav>
                                        <p:tav tm="100000">
                                          <p:val>
                                            <p:strVal val="#ppt_x"/>
                                          </p:val>
                                        </p:tav>
                                      </p:tavLst>
                                    </p:anim>
                                    <p:anim calcmode="lin" valueType="num">
                                      <p:cBhvr>
                                        <p:cTn id="20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2" presetClass="entr" presetSubtype="4" fill="hold" nodeType="clickEffect">
                                  <p:stCondLst>
                                    <p:cond delay="0"/>
                                  </p:stCondLst>
                                  <p:childTnLst>
                                    <p:set>
                                      <p:cBhvr>
                                        <p:cTn id="209" dur="1" fill="hold">
                                          <p:stCondLst>
                                            <p:cond delay="0"/>
                                          </p:stCondLst>
                                        </p:cTn>
                                        <p:tgtEl>
                                          <p:spTgt spid="64"/>
                                        </p:tgtEl>
                                        <p:attrNameLst>
                                          <p:attrName>style.visibility</p:attrName>
                                        </p:attrNameLst>
                                      </p:cBhvr>
                                      <p:to>
                                        <p:strVal val="visible"/>
                                      </p:to>
                                    </p:set>
                                    <p:animEffect transition="in" filter="wipe(down)">
                                      <p:cBhvr>
                                        <p:cTn id="210" dur="500"/>
                                        <p:tgtEl>
                                          <p:spTgt spid="64"/>
                                        </p:tgtEl>
                                      </p:cBhvr>
                                    </p:animEffect>
                                  </p:childTnLst>
                                </p:cTn>
                              </p:par>
                            </p:childTnLst>
                          </p:cTn>
                        </p:par>
                      </p:childTnLst>
                    </p:cTn>
                  </p:par>
                  <p:par>
                    <p:cTn id="211" fill="hold">
                      <p:stCondLst>
                        <p:cond delay="indefinite"/>
                      </p:stCondLst>
                      <p:childTnLst>
                        <p:par>
                          <p:cTn id="212" fill="hold">
                            <p:stCondLst>
                              <p:cond delay="0"/>
                            </p:stCondLst>
                            <p:childTnLst>
                              <p:par>
                                <p:cTn id="213" presetID="42" presetClass="entr" presetSubtype="0" fill="hold" nodeType="click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fade">
                                      <p:cBhvr>
                                        <p:cTn id="215" dur="1000"/>
                                        <p:tgtEl>
                                          <p:spTgt spid="71"/>
                                        </p:tgtEl>
                                      </p:cBhvr>
                                    </p:animEffect>
                                    <p:anim calcmode="lin" valueType="num">
                                      <p:cBhvr>
                                        <p:cTn id="216" dur="1000" fill="hold"/>
                                        <p:tgtEl>
                                          <p:spTgt spid="71"/>
                                        </p:tgtEl>
                                        <p:attrNameLst>
                                          <p:attrName>ppt_x</p:attrName>
                                        </p:attrNameLst>
                                      </p:cBhvr>
                                      <p:tavLst>
                                        <p:tav tm="0">
                                          <p:val>
                                            <p:strVal val="#ppt_x"/>
                                          </p:val>
                                        </p:tav>
                                        <p:tav tm="100000">
                                          <p:val>
                                            <p:strVal val="#ppt_x"/>
                                          </p:val>
                                        </p:tav>
                                      </p:tavLst>
                                    </p:anim>
                                    <p:anim calcmode="lin" valueType="num">
                                      <p:cBhvr>
                                        <p:cTn id="217"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22" presetClass="entr" presetSubtype="4" fill="hold" nodeType="clickEffect">
                                  <p:stCondLst>
                                    <p:cond delay="0"/>
                                  </p:stCondLst>
                                  <p:childTnLst>
                                    <p:set>
                                      <p:cBhvr>
                                        <p:cTn id="221" dur="1" fill="hold">
                                          <p:stCondLst>
                                            <p:cond delay="0"/>
                                          </p:stCondLst>
                                        </p:cTn>
                                        <p:tgtEl>
                                          <p:spTgt spid="72"/>
                                        </p:tgtEl>
                                        <p:attrNameLst>
                                          <p:attrName>style.visibility</p:attrName>
                                        </p:attrNameLst>
                                      </p:cBhvr>
                                      <p:to>
                                        <p:strVal val="visible"/>
                                      </p:to>
                                    </p:set>
                                    <p:animEffect transition="in" filter="wipe(down)">
                                      <p:cBhvr>
                                        <p:cTn id="222" dur="500"/>
                                        <p:tgtEl>
                                          <p:spTgt spid="72"/>
                                        </p:tgtEl>
                                      </p:cBhvr>
                                    </p:animEffect>
                                  </p:childTnLst>
                                </p:cTn>
                              </p:par>
                            </p:childTnLst>
                          </p:cTn>
                        </p:par>
                      </p:childTnLst>
                    </p:cTn>
                  </p:par>
                  <p:par>
                    <p:cTn id="223" fill="hold">
                      <p:stCondLst>
                        <p:cond delay="indefinite"/>
                      </p:stCondLst>
                      <p:childTnLst>
                        <p:par>
                          <p:cTn id="224" fill="hold">
                            <p:stCondLst>
                              <p:cond delay="0"/>
                            </p:stCondLst>
                            <p:childTnLst>
                              <p:par>
                                <p:cTn id="225" presetID="42" presetClass="entr" presetSubtype="0" fill="hold" nodeType="clickEffect">
                                  <p:stCondLst>
                                    <p:cond delay="0"/>
                                  </p:stCondLst>
                                  <p:childTnLst>
                                    <p:set>
                                      <p:cBhvr>
                                        <p:cTn id="226" dur="1" fill="hold">
                                          <p:stCondLst>
                                            <p:cond delay="0"/>
                                          </p:stCondLst>
                                        </p:cTn>
                                        <p:tgtEl>
                                          <p:spTgt spid="73"/>
                                        </p:tgtEl>
                                        <p:attrNameLst>
                                          <p:attrName>style.visibility</p:attrName>
                                        </p:attrNameLst>
                                      </p:cBhvr>
                                      <p:to>
                                        <p:strVal val="visible"/>
                                      </p:to>
                                    </p:set>
                                    <p:animEffect transition="in" filter="fade">
                                      <p:cBhvr>
                                        <p:cTn id="227" dur="1000"/>
                                        <p:tgtEl>
                                          <p:spTgt spid="73"/>
                                        </p:tgtEl>
                                      </p:cBhvr>
                                    </p:animEffect>
                                    <p:anim calcmode="lin" valueType="num">
                                      <p:cBhvr>
                                        <p:cTn id="228" dur="1000" fill="hold"/>
                                        <p:tgtEl>
                                          <p:spTgt spid="73"/>
                                        </p:tgtEl>
                                        <p:attrNameLst>
                                          <p:attrName>ppt_x</p:attrName>
                                        </p:attrNameLst>
                                      </p:cBhvr>
                                      <p:tavLst>
                                        <p:tav tm="0">
                                          <p:val>
                                            <p:strVal val="#ppt_x"/>
                                          </p:val>
                                        </p:tav>
                                        <p:tav tm="100000">
                                          <p:val>
                                            <p:strVal val="#ppt_x"/>
                                          </p:val>
                                        </p:tav>
                                      </p:tavLst>
                                    </p:anim>
                                    <p:anim calcmode="lin" valueType="num">
                                      <p:cBhvr>
                                        <p:cTn id="229"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presetID="42" presetClass="entr" presetSubtype="0" fill="hold" nodeType="clickEffect">
                                  <p:stCondLst>
                                    <p:cond delay="0"/>
                                  </p:stCondLst>
                                  <p:childTnLst>
                                    <p:set>
                                      <p:cBhvr>
                                        <p:cTn id="233" dur="1" fill="hold">
                                          <p:stCondLst>
                                            <p:cond delay="0"/>
                                          </p:stCondLst>
                                        </p:cTn>
                                        <p:tgtEl>
                                          <p:spTgt spid="74"/>
                                        </p:tgtEl>
                                        <p:attrNameLst>
                                          <p:attrName>style.visibility</p:attrName>
                                        </p:attrNameLst>
                                      </p:cBhvr>
                                      <p:to>
                                        <p:strVal val="visible"/>
                                      </p:to>
                                    </p:set>
                                    <p:animEffect transition="in" filter="fade">
                                      <p:cBhvr>
                                        <p:cTn id="234" dur="1000"/>
                                        <p:tgtEl>
                                          <p:spTgt spid="74"/>
                                        </p:tgtEl>
                                      </p:cBhvr>
                                    </p:animEffect>
                                    <p:anim calcmode="lin" valueType="num">
                                      <p:cBhvr>
                                        <p:cTn id="235" dur="1000" fill="hold"/>
                                        <p:tgtEl>
                                          <p:spTgt spid="74"/>
                                        </p:tgtEl>
                                        <p:attrNameLst>
                                          <p:attrName>ppt_x</p:attrName>
                                        </p:attrNameLst>
                                      </p:cBhvr>
                                      <p:tavLst>
                                        <p:tav tm="0">
                                          <p:val>
                                            <p:strVal val="#ppt_x"/>
                                          </p:val>
                                        </p:tav>
                                        <p:tav tm="100000">
                                          <p:val>
                                            <p:strVal val="#ppt_x"/>
                                          </p:val>
                                        </p:tav>
                                      </p:tavLst>
                                    </p:anim>
                                    <p:anim calcmode="lin" valueType="num">
                                      <p:cBhvr>
                                        <p:cTn id="23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animBg="1"/>
      <p:bldP spid="30" grpId="0" animBg="1"/>
      <p:bldP spid="32" grpId="0"/>
      <p:bldP spid="34" grpId="0" animBg="1"/>
      <p:bldP spid="35" grpId="0" animBg="1"/>
      <p:bldP spid="37" grpId="0" animBg="1"/>
      <p:bldP spid="38" grpId="0" animBg="1"/>
      <p:bldP spid="40" grpId="0" animBg="1"/>
      <p:bldP spid="42" grpId="0" animBg="1"/>
      <p:bldP spid="43" grpId="0" animBg="1"/>
      <p:bldP spid="44" grpId="0" animBg="1"/>
      <p:bldP spid="46" grpId="0" animBg="1"/>
      <p:bldP spid="47" grpId="0" animBg="1"/>
      <p:bldP spid="60" grpId="0" animBg="1"/>
      <p:bldP spid="61" grpId="0"/>
      <p:bldP spid="62" grpId="0" animBg="1"/>
      <p:bldP spid="6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2790" y="256025"/>
            <a:ext cx="8925059" cy="3108543"/>
          </a:xfrm>
          <a:prstGeom prst="rect">
            <a:avLst/>
          </a:prstGeom>
        </p:spPr>
        <p:txBody>
          <a:bodyPr wrap="square">
            <a:spAutoFit/>
          </a:bodyPr>
          <a:lstStyle/>
          <a:p>
            <a:pPr algn="just"/>
            <a:r>
              <a:rPr lang="zh-CN" altLang="zh-CN" sz="2800" b="1" kern="100" dirty="0">
                <a:solidFill>
                  <a:srgbClr val="0000FF"/>
                </a:solidFill>
                <a:latin typeface="Times New Roman" panose="02020603050405020304" pitchFamily="18" charset="0"/>
              </a:rPr>
              <a:t> </a:t>
            </a:r>
            <a:r>
              <a:rPr lang="en-US" altLang="zh-CN" sz="2800" b="1" kern="100" dirty="0">
                <a:solidFill>
                  <a:srgbClr val="FF0000"/>
                </a:solidFill>
                <a:latin typeface="Times New Roman" panose="02020603050405020304" pitchFamily="18" charset="0"/>
              </a:rPr>
              <a:t>【</a:t>
            </a:r>
            <a:r>
              <a:rPr lang="zh-CN" altLang="en-US" sz="2800" b="1" kern="100" dirty="0">
                <a:solidFill>
                  <a:srgbClr val="FF0000"/>
                </a:solidFill>
                <a:latin typeface="Times New Roman" panose="02020603050405020304" pitchFamily="18" charset="0"/>
              </a:rPr>
              <a:t>补充例</a:t>
            </a:r>
            <a:r>
              <a:rPr lang="en-US" altLang="zh-CN" sz="2800" b="1" kern="100" dirty="0">
                <a:solidFill>
                  <a:srgbClr val="FF0000"/>
                </a:solidFill>
                <a:latin typeface="Times New Roman" panose="02020603050405020304" pitchFamily="18" charset="0"/>
              </a:rPr>
              <a:t>】</a:t>
            </a:r>
            <a:r>
              <a:rPr lang="zh-CN" altLang="zh-CN" sz="2800" b="1" kern="100" dirty="0">
                <a:solidFill>
                  <a:srgbClr val="0000FF"/>
                </a:solidFill>
                <a:latin typeface="Times New Roman" panose="02020603050405020304" pitchFamily="18" charset="0"/>
              </a:rPr>
              <a:t>一光束由强度相同的自然光和线偏振光混合而成．此光束垂直入射到几个叠在一起的偏振片上</a:t>
            </a:r>
            <a:r>
              <a:rPr lang="zh-CN" altLang="zh-CN" sz="2800" b="1" kern="100" dirty="0">
                <a:solidFill>
                  <a:srgbClr val="EE12CF"/>
                </a:solidFill>
                <a:latin typeface="Times New Roman" panose="02020603050405020304" pitchFamily="18" charset="0"/>
              </a:rPr>
              <a:t>． </a:t>
            </a:r>
            <a:r>
              <a:rPr lang="en-US" altLang="zh-CN" sz="2800" b="1" kern="100" dirty="0">
                <a:solidFill>
                  <a:srgbClr val="EE12CF"/>
                </a:solidFill>
                <a:latin typeface="Times New Roman" panose="02020603050405020304" pitchFamily="18" charset="0"/>
              </a:rPr>
              <a:t>(1) </a:t>
            </a:r>
            <a:r>
              <a:rPr lang="zh-CN" altLang="zh-CN" sz="2800" b="1" kern="100" dirty="0">
                <a:solidFill>
                  <a:srgbClr val="EE12CF"/>
                </a:solidFill>
                <a:latin typeface="Times New Roman" panose="02020603050405020304" pitchFamily="18" charset="0"/>
              </a:rPr>
              <a:t>欲使最后出射光振动方向垂直于原来入射光中线偏振光的振动方向，并且入射光中两种成分的光的出射光强相等，至少需要几个偏振片？它们的偏振化方向应如何放置？</a:t>
            </a:r>
            <a:r>
              <a:rPr lang="en-US" altLang="zh-CN" sz="2800" b="1" kern="100" dirty="0">
                <a:solidFill>
                  <a:srgbClr val="EE12CF"/>
                </a:solidFill>
                <a:latin typeface="Times New Roman" panose="02020603050405020304" pitchFamily="18" charset="0"/>
              </a:rPr>
              <a:t>  </a:t>
            </a:r>
            <a:r>
              <a:rPr lang="en-US" altLang="zh-CN" sz="2800" b="1" kern="100" dirty="0">
                <a:solidFill>
                  <a:srgbClr val="009900"/>
                </a:solidFill>
                <a:latin typeface="Times New Roman" panose="02020603050405020304" pitchFamily="18" charset="0"/>
              </a:rPr>
              <a:t>(2) </a:t>
            </a:r>
            <a:r>
              <a:rPr lang="zh-CN" altLang="zh-CN" sz="2800" b="1" kern="100" dirty="0">
                <a:solidFill>
                  <a:srgbClr val="009900"/>
                </a:solidFill>
                <a:latin typeface="Times New Roman" panose="02020603050405020304" pitchFamily="18" charset="0"/>
              </a:rPr>
              <a:t>这种情况下最后出射光强与入射光强的比值是多少？</a:t>
            </a:r>
          </a:p>
        </p:txBody>
      </p:sp>
      <p:sp>
        <p:nvSpPr>
          <p:cNvPr id="3" name="矩形 2"/>
          <p:cNvSpPr/>
          <p:nvPr/>
        </p:nvSpPr>
        <p:spPr>
          <a:xfrm>
            <a:off x="1942563" y="3125432"/>
            <a:ext cx="8983015" cy="523220"/>
          </a:xfrm>
          <a:prstGeom prst="rect">
            <a:avLst/>
          </a:prstGeom>
        </p:spPr>
        <p:txBody>
          <a:bodyPr wrap="square">
            <a:spAutoFit/>
          </a:bodyPr>
          <a:lstStyle/>
          <a:p>
            <a:r>
              <a:rPr lang="zh-CN" altLang="zh-CN" sz="2800" b="1" kern="100" dirty="0">
                <a:solidFill>
                  <a:srgbClr val="CC3300"/>
                </a:solidFill>
                <a:latin typeface="Times New Roman" panose="02020603050405020304" pitchFamily="18" charset="0"/>
                <a:cs typeface="Times New Roman" panose="02020603050405020304" pitchFamily="18" charset="0"/>
              </a:rPr>
              <a:t>解：</a:t>
            </a:r>
            <a:r>
              <a:rPr lang="zh-CN" altLang="zh-CN" sz="2800" b="1" kern="100" dirty="0">
                <a:solidFill>
                  <a:srgbClr val="9900CC"/>
                </a:solidFill>
                <a:latin typeface="Times New Roman" panose="02020603050405020304" pitchFamily="18" charset="0"/>
                <a:cs typeface="Times New Roman" panose="02020603050405020304" pitchFamily="18" charset="0"/>
              </a:rPr>
              <a:t>设入射光中两种成分的强度都是</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a:t>
            </a:r>
            <a:r>
              <a:rPr lang="zh-CN" altLang="zh-CN" sz="2800" b="1" kern="100" dirty="0">
                <a:solidFill>
                  <a:srgbClr val="9900CC"/>
                </a:solidFill>
                <a:latin typeface="Times New Roman" panose="02020603050405020304" pitchFamily="18" charset="0"/>
                <a:cs typeface="Times New Roman" panose="02020603050405020304" pitchFamily="18" charset="0"/>
              </a:rPr>
              <a:t>，总强度为</a:t>
            </a:r>
            <a:r>
              <a:rPr lang="en-US" altLang="zh-CN" sz="2800" b="1" kern="100" dirty="0">
                <a:solidFill>
                  <a:srgbClr val="FF0000"/>
                </a:solidFill>
                <a:latin typeface="Times New Roman" panose="02020603050405020304" pitchFamily="18" charset="0"/>
              </a:rPr>
              <a:t>2</a:t>
            </a:r>
            <a:r>
              <a:rPr lang="en-US" altLang="zh-CN" sz="2800" b="1" i="1" kern="100" dirty="0">
                <a:solidFill>
                  <a:srgbClr val="9900CC"/>
                </a:solidFill>
                <a:latin typeface="Times New Roman" panose="02020603050405020304" pitchFamily="18" charset="0"/>
              </a:rPr>
              <a:t> </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a:t>
            </a:r>
            <a:r>
              <a:rPr lang="zh-CN" altLang="zh-CN" sz="2800" b="1" kern="100" dirty="0">
                <a:solidFill>
                  <a:srgbClr val="9900CC"/>
                </a:solidFill>
                <a:latin typeface="Times New Roman" panose="02020603050405020304" pitchFamily="18" charset="0"/>
                <a:cs typeface="Times New Roman" panose="02020603050405020304" pitchFamily="18" charset="0"/>
              </a:rPr>
              <a:t>．</a:t>
            </a:r>
            <a:r>
              <a:rPr lang="zh-CN" altLang="zh-CN" sz="2800" b="1" kern="100" dirty="0">
                <a:solidFill>
                  <a:srgbClr val="9900CC"/>
                </a:solidFill>
                <a:ea typeface="Times New Roman" panose="02020603050405020304" pitchFamily="18" charset="0"/>
              </a:rPr>
              <a:t> </a:t>
            </a:r>
            <a:endParaRPr lang="zh-CN" altLang="en-US" sz="2800" b="1" dirty="0">
              <a:solidFill>
                <a:srgbClr val="9900CC"/>
              </a:solidFill>
            </a:endParaRPr>
          </a:p>
        </p:txBody>
      </p:sp>
      <p:sp>
        <p:nvSpPr>
          <p:cNvPr id="4" name="矩形 3"/>
          <p:cNvSpPr/>
          <p:nvPr/>
        </p:nvSpPr>
        <p:spPr>
          <a:xfrm>
            <a:off x="1942563" y="3648653"/>
            <a:ext cx="8525813" cy="3108543"/>
          </a:xfrm>
          <a:prstGeom prst="rect">
            <a:avLst/>
          </a:prstGeom>
        </p:spPr>
        <p:txBody>
          <a:bodyPr wrap="square">
            <a:spAutoFit/>
          </a:bodyPr>
          <a:lstStyle/>
          <a:p>
            <a:r>
              <a:rPr lang="en-US" altLang="zh-CN" sz="2800" b="1" kern="100" dirty="0">
                <a:solidFill>
                  <a:srgbClr val="009900"/>
                </a:solidFill>
                <a:latin typeface="Times New Roman" panose="02020603050405020304" pitchFamily="18" charset="0"/>
              </a:rPr>
              <a:t> (1) </a:t>
            </a:r>
            <a:r>
              <a:rPr lang="zh-CN" altLang="zh-CN" sz="2800" b="1" kern="100" dirty="0">
                <a:solidFill>
                  <a:srgbClr val="009900"/>
                </a:solidFill>
                <a:latin typeface="Times New Roman" panose="02020603050405020304" pitchFamily="18" charset="0"/>
                <a:cs typeface="Times New Roman" panose="02020603050405020304" pitchFamily="18" charset="0"/>
              </a:rPr>
              <a:t>通过第一个偏振片后，原自然光变为线偏振光</a:t>
            </a:r>
            <a:r>
              <a:rPr lang="en-US" altLang="zh-CN" sz="2800" b="1" kern="100" dirty="0">
                <a:solidFill>
                  <a:srgbClr val="009900"/>
                </a:solidFill>
                <a:latin typeface="Times New Roman" panose="02020603050405020304" pitchFamily="18" charset="0"/>
                <a:cs typeface="Times New Roman" panose="02020603050405020304" pitchFamily="18" charset="0"/>
              </a:rPr>
              <a:t>,</a:t>
            </a:r>
            <a:r>
              <a:rPr lang="zh-CN" altLang="zh-CN" sz="2800" b="1" kern="100" dirty="0">
                <a:solidFill>
                  <a:srgbClr val="009900"/>
                </a:solidFill>
                <a:latin typeface="Times New Roman" panose="02020603050405020304" pitchFamily="18" charset="0"/>
                <a:cs typeface="Times New Roman" panose="02020603050405020304" pitchFamily="18" charset="0"/>
              </a:rPr>
              <a:t>强度为</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 </a:t>
            </a:r>
            <a:r>
              <a:rPr lang="en-US" altLang="zh-CN" sz="2800" b="1" kern="100" dirty="0">
                <a:solidFill>
                  <a:srgbClr val="FF0000"/>
                </a:solidFill>
                <a:latin typeface="Times New Roman" panose="02020603050405020304" pitchFamily="18" charset="0"/>
              </a:rPr>
              <a:t>/ 2</a:t>
            </a:r>
            <a:r>
              <a:rPr lang="zh-CN" altLang="zh-CN" sz="2800" b="1" kern="100" dirty="0">
                <a:solidFill>
                  <a:srgbClr val="009900"/>
                </a:solidFill>
                <a:latin typeface="Times New Roman" panose="02020603050405020304" pitchFamily="18" charset="0"/>
                <a:cs typeface="Times New Roman" panose="02020603050405020304" pitchFamily="18" charset="0"/>
              </a:rPr>
              <a:t>，</a:t>
            </a:r>
            <a:r>
              <a:rPr lang="zh-CN" altLang="zh-CN" sz="2800" b="1" kern="100" dirty="0">
                <a:solidFill>
                  <a:srgbClr val="009900"/>
                </a:solidFill>
                <a:ea typeface="Times New Roman" panose="02020603050405020304" pitchFamily="18" charset="0"/>
              </a:rPr>
              <a:t> </a:t>
            </a:r>
            <a:r>
              <a:rPr lang="zh-CN" altLang="zh-CN" sz="2800" b="1" kern="100" dirty="0">
                <a:solidFill>
                  <a:srgbClr val="009900"/>
                </a:solidFill>
                <a:latin typeface="Times New Roman" panose="02020603050405020304" pitchFamily="18" charset="0"/>
                <a:cs typeface="Times New Roman" panose="02020603050405020304" pitchFamily="18" charset="0"/>
              </a:rPr>
              <a:t>原线偏振光部分强度变为</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 </a:t>
            </a:r>
            <a:r>
              <a:rPr lang="en-US" altLang="zh-CN" sz="2800" b="1" kern="100" dirty="0">
                <a:solidFill>
                  <a:srgbClr val="FF0000"/>
                </a:solidFill>
                <a:latin typeface="Times New Roman" panose="02020603050405020304" pitchFamily="18" charset="0"/>
              </a:rPr>
              <a:t>cos</a:t>
            </a:r>
            <a:r>
              <a:rPr lang="en-US" altLang="zh-CN" sz="2800" b="1" kern="100" baseline="30000" dirty="0">
                <a:solidFill>
                  <a:srgbClr val="FF0000"/>
                </a:solidFill>
                <a:latin typeface="Times New Roman" panose="02020603050405020304" pitchFamily="18" charset="0"/>
              </a:rPr>
              <a:t>2</a:t>
            </a:r>
            <a:r>
              <a:rPr lang="en-US" altLang="zh-CN" sz="2800" b="1" i="1" kern="100" dirty="0">
                <a:solidFill>
                  <a:srgbClr val="FF0000"/>
                </a:solidFill>
                <a:latin typeface="Symbol" panose="05050102010706020507" pitchFamily="18" charset="2"/>
                <a:cs typeface="Times New Roman" panose="02020603050405020304" pitchFamily="18" charset="0"/>
              </a:rPr>
              <a:t>q</a:t>
            </a:r>
            <a:r>
              <a:rPr lang="zh-CN" altLang="zh-CN" sz="2800" b="1" kern="100" dirty="0">
                <a:solidFill>
                  <a:srgbClr val="009900"/>
                </a:solidFill>
                <a:latin typeface="Times New Roman" panose="02020603050405020304" pitchFamily="18" charset="0"/>
                <a:cs typeface="Times New Roman" panose="02020603050405020304" pitchFamily="18" charset="0"/>
              </a:rPr>
              <a:t>，其中</a:t>
            </a:r>
            <a:r>
              <a:rPr lang="en-US" altLang="zh-CN" sz="2800" b="1" i="1" kern="100" dirty="0">
                <a:solidFill>
                  <a:srgbClr val="FF0000"/>
                </a:solidFill>
                <a:latin typeface="Symbol" panose="05050102010706020507" pitchFamily="18" charset="2"/>
                <a:cs typeface="Times New Roman" panose="02020603050405020304" pitchFamily="18" charset="0"/>
              </a:rPr>
              <a:t>q</a:t>
            </a:r>
            <a:r>
              <a:rPr lang="zh-CN" altLang="zh-CN" sz="2800" b="1" kern="100" dirty="0">
                <a:solidFill>
                  <a:srgbClr val="009900"/>
                </a:solidFill>
                <a:latin typeface="Times New Roman" panose="02020603050405020304" pitchFamily="18" charset="0"/>
                <a:cs typeface="Times New Roman" panose="02020603050405020304" pitchFamily="18" charset="0"/>
              </a:rPr>
              <a:t>为入射线偏振光振动方向与偏振片偏振化方向</a:t>
            </a:r>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r>
              <a:rPr lang="zh-CN" altLang="zh-CN" sz="2800" b="1" kern="100" dirty="0">
                <a:solidFill>
                  <a:srgbClr val="009900"/>
                </a:solidFill>
                <a:latin typeface="Times New Roman" panose="02020603050405020304" pitchFamily="18" charset="0"/>
                <a:cs typeface="Times New Roman" panose="02020603050405020304" pitchFamily="18" charset="0"/>
              </a:rPr>
              <a:t>的夹角．以上两部分透射光的振动方向都与</a:t>
            </a:r>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r>
              <a:rPr lang="zh-CN" altLang="zh-CN" sz="2800" b="1" kern="100" dirty="0">
                <a:solidFill>
                  <a:srgbClr val="009900"/>
                </a:solidFill>
                <a:latin typeface="Times New Roman" panose="02020603050405020304" pitchFamily="18" charset="0"/>
                <a:cs typeface="Times New Roman" panose="02020603050405020304" pitchFamily="18" charset="0"/>
              </a:rPr>
              <a:t>一致．</a:t>
            </a:r>
            <a:r>
              <a:rPr lang="zh-CN" altLang="zh-CN" sz="2800" b="1" kern="100" dirty="0">
                <a:solidFill>
                  <a:srgbClr val="0000FF"/>
                </a:solidFill>
                <a:latin typeface="Times New Roman" panose="02020603050405020304" pitchFamily="18" charset="0"/>
                <a:cs typeface="Times New Roman" panose="02020603050405020304" pitchFamily="18" charset="0"/>
              </a:rPr>
              <a:t>如果二者相等，则以后不论再穿过几个偏振片，都维持强度相等</a:t>
            </a:r>
            <a:r>
              <a:rPr lang="en-US" altLang="zh-CN" sz="2800" b="1" kern="100" dirty="0">
                <a:solidFill>
                  <a:srgbClr val="0000FF"/>
                </a:solidFill>
                <a:latin typeface="Times New Roman" panose="02020603050405020304" pitchFamily="18" charset="0"/>
              </a:rPr>
              <a:t>(</a:t>
            </a:r>
            <a:r>
              <a:rPr lang="zh-CN" altLang="zh-CN" sz="2800" b="1" kern="100" dirty="0">
                <a:solidFill>
                  <a:srgbClr val="0000FF"/>
                </a:solidFill>
                <a:latin typeface="Times New Roman" panose="02020603050405020304" pitchFamily="18" charset="0"/>
                <a:cs typeface="Times New Roman" panose="02020603050405020304" pitchFamily="18" charset="0"/>
              </a:rPr>
              <a:t>如果二者强度不相等，则以后出射强度也不相等</a:t>
            </a:r>
            <a:r>
              <a:rPr lang="en-US" altLang="zh-CN" sz="2800" b="1" kern="100" dirty="0">
                <a:solidFill>
                  <a:srgbClr val="0000FF"/>
                </a:solidFill>
                <a:latin typeface="Times New Roman" panose="02020603050405020304" pitchFamily="18" charset="0"/>
              </a:rPr>
              <a:t>)</a:t>
            </a:r>
            <a:r>
              <a:rPr lang="zh-CN" altLang="zh-CN" sz="2800" b="1" kern="100" dirty="0">
                <a:solidFill>
                  <a:srgbClr val="0000FF"/>
                </a:solidFill>
                <a:latin typeface="Times New Roman" panose="02020603050405020304" pitchFamily="18" charset="0"/>
                <a:cs typeface="Times New Roman" panose="02020603050405020304" pitchFamily="18" charset="0"/>
              </a:rPr>
              <a:t>．因此，必须有</a:t>
            </a:r>
            <a:r>
              <a:rPr lang="en-US" altLang="zh-CN" sz="2800" i="1" dirty="0">
                <a:solidFill>
                  <a:srgbClr val="FF0000"/>
                </a:solidFill>
                <a:latin typeface="Times New Roman" panose="02020603050405020304" pitchFamily="18" charset="0"/>
                <a:cs typeface="Times New Roman" panose="02020603050405020304" pitchFamily="18" charset="0"/>
              </a:rPr>
              <a:t>I</a:t>
            </a:r>
            <a:r>
              <a:rPr lang="en-US" altLang="zh-CN" sz="2800" baseline="-25000" dirty="0">
                <a:solidFill>
                  <a:srgbClr val="FF0000"/>
                </a:solidFill>
                <a:latin typeface="Times New Roman" panose="02020603050405020304" pitchFamily="18" charset="0"/>
                <a:cs typeface="Times New Roman" panose="02020603050405020304" pitchFamily="18" charset="0"/>
              </a:rPr>
              <a:t>0</a:t>
            </a:r>
            <a:r>
              <a:rPr lang="en-US" altLang="zh-CN" sz="2800" dirty="0">
                <a:solidFill>
                  <a:srgbClr val="FF0000"/>
                </a:solidFill>
                <a:latin typeface="Times New Roman" panose="02020603050405020304" pitchFamily="18" charset="0"/>
                <a:cs typeface="Times New Roman" panose="02020603050405020304" pitchFamily="18" charset="0"/>
              </a:rPr>
              <a:t> / 2</a:t>
            </a:r>
            <a:r>
              <a:rPr lang="zh-CN" altLang="zh-CN" sz="2800" dirty="0">
                <a:solidFill>
                  <a:srgbClr val="FF0000"/>
                </a:solidFill>
                <a:latin typeface="Times New Roman" panose="02020603050405020304" pitchFamily="18" charset="0"/>
                <a:cs typeface="Times New Roman" panose="02020603050405020304" pitchFamily="18" charset="0"/>
              </a:rPr>
              <a:t>＝</a:t>
            </a:r>
            <a:r>
              <a:rPr lang="en-US" altLang="zh-CN" sz="2800" i="1" dirty="0">
                <a:solidFill>
                  <a:srgbClr val="FF0000"/>
                </a:solidFill>
                <a:latin typeface="Times New Roman" panose="02020603050405020304" pitchFamily="18" charset="0"/>
                <a:cs typeface="Times New Roman" panose="02020603050405020304" pitchFamily="18" charset="0"/>
              </a:rPr>
              <a:t>I</a:t>
            </a:r>
            <a:r>
              <a:rPr lang="en-US" altLang="zh-CN" sz="2800" baseline="-25000" dirty="0">
                <a:solidFill>
                  <a:srgbClr val="FF0000"/>
                </a:solidFill>
                <a:latin typeface="Times New Roman" panose="02020603050405020304" pitchFamily="18" charset="0"/>
                <a:cs typeface="Times New Roman" panose="02020603050405020304" pitchFamily="18" charset="0"/>
              </a:rPr>
              <a:t>0</a:t>
            </a:r>
            <a:r>
              <a:rPr lang="en-US" altLang="zh-CN" sz="2800" dirty="0">
                <a:solidFill>
                  <a:srgbClr val="FF0000"/>
                </a:solidFill>
                <a:latin typeface="Times New Roman" panose="02020603050405020304" pitchFamily="18" charset="0"/>
                <a:cs typeface="Times New Roman" panose="02020603050405020304" pitchFamily="18" charset="0"/>
              </a:rPr>
              <a:t> cos</a:t>
            </a:r>
            <a:r>
              <a:rPr lang="en-US" altLang="zh-CN" sz="2800" baseline="30000" dirty="0">
                <a:solidFill>
                  <a:srgbClr val="FF0000"/>
                </a:solidFill>
                <a:latin typeface="Times New Roman" panose="02020603050405020304" pitchFamily="18" charset="0"/>
                <a:cs typeface="Times New Roman" panose="02020603050405020304" pitchFamily="18" charset="0"/>
              </a:rPr>
              <a:t>2</a:t>
            </a:r>
            <a:r>
              <a:rPr lang="en-US" altLang="zh-CN" sz="2800" dirty="0">
                <a:solidFill>
                  <a:srgbClr val="FF0000"/>
                </a:solidFill>
                <a:latin typeface="Times New Roman" panose="02020603050405020304" pitchFamily="18" charset="0"/>
                <a:cs typeface="Times New Roman" panose="02020603050405020304" pitchFamily="18" charset="0"/>
              </a:rPr>
              <a:t> </a:t>
            </a:r>
            <a:r>
              <a:rPr lang="en-US" altLang="zh-CN" sz="2800" b="1" i="1" kern="100" dirty="0">
                <a:solidFill>
                  <a:srgbClr val="FF0000"/>
                </a:solidFill>
                <a:latin typeface="Symbol" panose="05050102010706020507" pitchFamily="18" charset="2"/>
                <a:cs typeface="Times New Roman" panose="02020603050405020304" pitchFamily="18" charset="0"/>
              </a:rPr>
              <a:t>q </a:t>
            </a:r>
            <a:r>
              <a:rPr lang="zh-CN" altLang="zh-CN" sz="2800" b="1" dirty="0">
                <a:solidFill>
                  <a:srgbClr val="009900"/>
                </a:solidFill>
                <a:latin typeface="Times New Roman" panose="02020603050405020304" pitchFamily="18" charset="0"/>
                <a:cs typeface="Times New Roman" panose="02020603050405020304" pitchFamily="18" charset="0"/>
              </a:rPr>
              <a:t>，得</a:t>
            </a:r>
            <a:r>
              <a:rPr lang="en-US" altLang="zh-CN" sz="2800" b="1" i="1" kern="100" dirty="0">
                <a:solidFill>
                  <a:srgbClr val="FF0000"/>
                </a:solidFill>
                <a:latin typeface="Symbol" panose="05050102010706020507" pitchFamily="18" charset="2"/>
                <a:cs typeface="Times New Roman" panose="02020603050405020304" pitchFamily="18" charset="0"/>
              </a:rPr>
              <a:t> q </a:t>
            </a:r>
            <a:r>
              <a:rPr lang="zh-CN"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45</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zh-CN" sz="2800" b="1" kern="1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33614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51657" y="188668"/>
            <a:ext cx="7914067" cy="1384995"/>
          </a:xfrm>
          <a:prstGeom prst="rect">
            <a:avLst/>
          </a:prstGeom>
        </p:spPr>
        <p:txBody>
          <a:bodyPr wrap="square">
            <a:spAutoFit/>
          </a:bodyPr>
          <a:lstStyle/>
          <a:p>
            <a:pPr indent="304800"/>
            <a:r>
              <a:rPr lang="zh-CN" altLang="zh-CN" sz="2800" b="1" kern="100" dirty="0">
                <a:solidFill>
                  <a:srgbClr val="EE12CF"/>
                </a:solidFill>
                <a:latin typeface="Times New Roman" panose="02020603050405020304" pitchFamily="18" charset="0"/>
              </a:rPr>
              <a:t>为了满足线偏振部分振动方向在出射后“转过”</a:t>
            </a:r>
            <a:r>
              <a:rPr lang="en-US" altLang="zh-CN" sz="2800" b="1" kern="100" dirty="0">
                <a:solidFill>
                  <a:srgbClr val="EE12CF"/>
                </a:solidFill>
                <a:latin typeface="Times New Roman" panose="02020603050405020304" pitchFamily="18" charset="0"/>
              </a:rPr>
              <a:t>90</a:t>
            </a:r>
            <a:r>
              <a:rPr lang="en-US" altLang="zh-CN" sz="2800" b="1" kern="100" dirty="0">
                <a:solidFill>
                  <a:srgbClr val="EE12CF"/>
                </a:solidFill>
                <a:latin typeface="Times New Roman" panose="02020603050405020304" pitchFamily="18" charset="0"/>
                <a:sym typeface="Symbol" panose="05050102010706020507" pitchFamily="18" charset="2"/>
              </a:rPr>
              <a:t></a:t>
            </a:r>
            <a:r>
              <a:rPr lang="zh-CN" altLang="zh-CN" sz="2800" b="1" kern="100" dirty="0">
                <a:solidFill>
                  <a:srgbClr val="EE12CF"/>
                </a:solidFill>
                <a:latin typeface="Times New Roman" panose="02020603050405020304" pitchFamily="18" charset="0"/>
              </a:rPr>
              <a:t>，只要最后一个偏振片</a:t>
            </a:r>
            <a:r>
              <a:rPr lang="zh-CN" altLang="zh-CN" sz="2800" b="1" kern="100" dirty="0">
                <a:solidFill>
                  <a:srgbClr val="EE12CF"/>
                </a:solidFill>
                <a:latin typeface="Times New Roman" panose="02020603050405020304" pitchFamily="18" charset="0"/>
                <a:cs typeface="Times New Roman" panose="02020603050405020304" pitchFamily="18" charset="0"/>
              </a:rPr>
              <a:t>偏振化方向与入射线偏振方向夹角为</a:t>
            </a:r>
            <a:r>
              <a:rPr lang="en-US" altLang="zh-CN" sz="2800" b="1" kern="100" dirty="0">
                <a:solidFill>
                  <a:srgbClr val="EE12CF"/>
                </a:solidFill>
                <a:latin typeface="Times New Roman" panose="02020603050405020304" pitchFamily="18" charset="0"/>
              </a:rPr>
              <a:t>90</a:t>
            </a:r>
            <a:r>
              <a:rPr lang="en-US" altLang="zh-CN" sz="2800" b="1" kern="100" dirty="0">
                <a:solidFill>
                  <a:srgbClr val="EE12CF"/>
                </a:solidFill>
                <a:cs typeface="Times New Roman" panose="02020603050405020304" pitchFamily="18" charset="0"/>
                <a:sym typeface="Symbol" panose="05050102010706020507" pitchFamily="18" charset="2"/>
              </a:rPr>
              <a:t></a:t>
            </a:r>
            <a:r>
              <a:rPr lang="zh-CN" altLang="zh-CN" sz="2800" b="1" kern="100" dirty="0">
                <a:solidFill>
                  <a:srgbClr val="EE12CF"/>
                </a:solidFill>
                <a:latin typeface="Times New Roman" panose="02020603050405020304" pitchFamily="18" charset="0"/>
                <a:cs typeface="Times New Roman" panose="02020603050405020304" pitchFamily="18" charset="0"/>
              </a:rPr>
              <a:t>就行了．</a:t>
            </a:r>
            <a:endParaRPr lang="zh-CN" altLang="en-US" sz="2800" b="1" dirty="0">
              <a:solidFill>
                <a:srgbClr val="EE12CF"/>
              </a:solidFill>
            </a:endParaRPr>
          </a:p>
        </p:txBody>
      </p:sp>
      <p:sp>
        <p:nvSpPr>
          <p:cNvPr id="3" name="矩形 2"/>
          <p:cNvSpPr/>
          <p:nvPr/>
        </p:nvSpPr>
        <p:spPr>
          <a:xfrm>
            <a:off x="2135746" y="1740676"/>
            <a:ext cx="8287555" cy="954107"/>
          </a:xfrm>
          <a:prstGeom prst="rect">
            <a:avLst/>
          </a:prstGeom>
        </p:spPr>
        <p:txBody>
          <a:bodyPr wrap="square">
            <a:spAutoFit/>
          </a:bodyPr>
          <a:lstStyle/>
          <a:p>
            <a:r>
              <a:rPr lang="zh-CN" altLang="zh-CN" sz="2800" b="1" kern="100" dirty="0">
                <a:solidFill>
                  <a:srgbClr val="0000FF"/>
                </a:solidFill>
                <a:latin typeface="Times New Roman" panose="02020603050405020304" pitchFamily="18" charset="0"/>
                <a:cs typeface="Times New Roman" panose="02020603050405020304" pitchFamily="18" charset="0"/>
              </a:rPr>
              <a:t>综上所述，只要两个偏振片就行了</a:t>
            </a:r>
            <a:r>
              <a:rPr lang="en-US" altLang="zh-CN" sz="2800" b="1" kern="100" dirty="0">
                <a:solidFill>
                  <a:srgbClr val="0000FF"/>
                </a:solidFill>
                <a:latin typeface="Times New Roman" panose="02020603050405020304" pitchFamily="18" charset="0"/>
              </a:rPr>
              <a:t>(</a:t>
            </a:r>
            <a:r>
              <a:rPr lang="zh-CN" altLang="zh-CN" sz="2800" b="1" kern="100" dirty="0">
                <a:solidFill>
                  <a:srgbClr val="0000FF"/>
                </a:solidFill>
                <a:latin typeface="Times New Roman" panose="02020603050405020304" pitchFamily="18" charset="0"/>
                <a:cs typeface="Times New Roman" panose="02020603050405020304" pitchFamily="18" charset="0"/>
              </a:rPr>
              <a:t>只有一个偏振片不可能将振动方向“转过”</a:t>
            </a:r>
            <a:r>
              <a:rPr lang="en-US" altLang="zh-CN" sz="2800" b="1" kern="100" dirty="0">
                <a:solidFill>
                  <a:srgbClr val="0000FF"/>
                </a:solidFill>
                <a:latin typeface="Times New Roman" panose="02020603050405020304" pitchFamily="18" charset="0"/>
              </a:rPr>
              <a:t>90</a:t>
            </a:r>
            <a:r>
              <a:rPr lang="en-US" altLang="zh-CN" sz="2800" b="1" kern="100" dirty="0">
                <a:solidFill>
                  <a:srgbClr val="0000FF"/>
                </a:solidFill>
                <a:cs typeface="Times New Roman" panose="02020603050405020304" pitchFamily="18" charset="0"/>
                <a:sym typeface="Symbol" panose="05050102010706020507" pitchFamily="18" charset="2"/>
              </a:rPr>
              <a:t></a:t>
            </a:r>
            <a:r>
              <a:rPr lang="en-US" altLang="zh-CN" sz="2800" b="1" kern="100" dirty="0">
                <a:solidFill>
                  <a:srgbClr val="0000FF"/>
                </a:solidFill>
                <a:latin typeface="Times New Roman" panose="02020603050405020304" pitchFamily="18" charset="0"/>
              </a:rPr>
              <a:t>)</a:t>
            </a:r>
            <a:r>
              <a:rPr lang="zh-CN" altLang="zh-CN" sz="2800" b="1" kern="100" dirty="0">
                <a:solidFill>
                  <a:srgbClr val="0000FF"/>
                </a:solidFill>
                <a:latin typeface="Times New Roman" panose="02020603050405020304" pitchFamily="18" charset="0"/>
                <a:cs typeface="Times New Roman" panose="02020603050405020304" pitchFamily="18" charset="0"/>
              </a:rPr>
              <a:t>．</a:t>
            </a:r>
            <a:r>
              <a:rPr lang="zh-CN" altLang="zh-CN" sz="2800" b="1" kern="100" dirty="0">
                <a:solidFill>
                  <a:srgbClr val="0000FF"/>
                </a:solidFill>
                <a:ea typeface="Times New Roman" panose="02020603050405020304" pitchFamily="18" charset="0"/>
              </a:rPr>
              <a:t> </a:t>
            </a:r>
            <a:endParaRPr lang="zh-CN" altLang="en-US" sz="2800" b="1" dirty="0">
              <a:solidFill>
                <a:srgbClr val="0000FF"/>
              </a:solidFill>
            </a:endParaRPr>
          </a:p>
        </p:txBody>
      </p:sp>
      <p:sp>
        <p:nvSpPr>
          <p:cNvPr id="7" name="矩形 6"/>
          <p:cNvSpPr/>
          <p:nvPr/>
        </p:nvSpPr>
        <p:spPr>
          <a:xfrm>
            <a:off x="2367567" y="2861796"/>
            <a:ext cx="7566337" cy="1384995"/>
          </a:xfrm>
          <a:prstGeom prst="rect">
            <a:avLst/>
          </a:prstGeom>
        </p:spPr>
        <p:txBody>
          <a:bodyPr wrap="square">
            <a:spAutoFit/>
          </a:bodyPr>
          <a:lstStyle/>
          <a:p>
            <a:r>
              <a:rPr lang="zh-CN" altLang="en-US" sz="2800" b="1" dirty="0">
                <a:solidFill>
                  <a:srgbClr val="9900CC"/>
                </a:solidFill>
              </a:rPr>
              <a:t> 配置如图， 表示入射光中线偏振部分的振动方向，     </a:t>
            </a:r>
            <a:r>
              <a:rPr lang="en-US" altLang="zh-CN" sz="2800" b="1" dirty="0">
                <a:solidFill>
                  <a:srgbClr val="9900CC"/>
                </a:solidFill>
              </a:rPr>
              <a:t>P1</a:t>
            </a:r>
            <a:r>
              <a:rPr lang="zh-CN" altLang="en-US" sz="2800" b="1" dirty="0">
                <a:solidFill>
                  <a:srgbClr val="9900CC"/>
                </a:solidFill>
              </a:rPr>
              <a:t>、</a:t>
            </a:r>
            <a:r>
              <a:rPr lang="en-US" altLang="zh-CN" sz="2800" b="1" dirty="0">
                <a:solidFill>
                  <a:srgbClr val="9900CC"/>
                </a:solidFill>
              </a:rPr>
              <a:t>P2</a:t>
            </a:r>
            <a:r>
              <a:rPr lang="zh-CN" altLang="en-US" sz="2800" b="1" dirty="0">
                <a:solidFill>
                  <a:srgbClr val="9900CC"/>
                </a:solidFill>
              </a:rPr>
              <a:t>分别是第一、第二偏振片的偏振化方向</a:t>
            </a:r>
          </a:p>
        </p:txBody>
      </p:sp>
      <p:graphicFrame>
        <p:nvGraphicFramePr>
          <p:cNvPr id="9" name="对象 8"/>
          <p:cNvGraphicFramePr>
            <a:graphicFrameLocks noChangeAspect="1"/>
          </p:cNvGraphicFramePr>
          <p:nvPr>
            <p:extLst>
              <p:ext uri="{D42A27DB-BD31-4B8C-83A1-F6EECF244321}">
                <p14:modId xmlns:p14="http://schemas.microsoft.com/office/powerpoint/2010/main" val="2845133813"/>
              </p:ext>
            </p:extLst>
          </p:nvPr>
        </p:nvGraphicFramePr>
        <p:xfrm>
          <a:off x="4151290" y="2870158"/>
          <a:ext cx="296214" cy="370268"/>
        </p:xfrm>
        <a:graphic>
          <a:graphicData uri="http://schemas.openxmlformats.org/presentationml/2006/ole">
            <mc:AlternateContent xmlns:mc="http://schemas.openxmlformats.org/markup-compatibility/2006">
              <mc:Choice xmlns:v="urn:schemas-microsoft-com:vml" Requires="v">
                <p:oleObj spid="_x0000_s304322" name="公式" r:id="rId3" imgW="152334" imgH="190417" progId="Equation.3">
                  <p:embed/>
                </p:oleObj>
              </mc:Choice>
              <mc:Fallback>
                <p:oleObj name="公式" r:id="rId3" imgW="152334" imgH="19041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290" y="2870158"/>
                        <a:ext cx="296214" cy="370268"/>
                      </a:xfrm>
                      <a:prstGeom prst="rect">
                        <a:avLst/>
                      </a:prstGeom>
                      <a:noFill/>
                    </p:spPr>
                  </p:pic>
                </p:oleObj>
              </mc:Fallback>
            </mc:AlternateContent>
          </a:graphicData>
        </a:graphic>
      </p:graphicFrame>
      <p:pic>
        <p:nvPicPr>
          <p:cNvPr id="30413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5240" y="4413804"/>
            <a:ext cx="2636186" cy="214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2135745" y="4680226"/>
            <a:ext cx="5467082" cy="1384995"/>
          </a:xfrm>
          <a:prstGeom prst="rect">
            <a:avLst/>
          </a:prstGeom>
        </p:spPr>
        <p:txBody>
          <a:bodyPr wrap="square">
            <a:spAutoFit/>
          </a:bodyPr>
          <a:lstStyle/>
          <a:p>
            <a:r>
              <a:rPr lang="en-US" altLang="zh-CN" sz="2800" b="1" kern="100" dirty="0">
                <a:solidFill>
                  <a:srgbClr val="009900"/>
                </a:solidFill>
                <a:latin typeface="Times New Roman" panose="02020603050405020304" pitchFamily="18" charset="0"/>
              </a:rPr>
              <a:t> (2) </a:t>
            </a:r>
            <a:r>
              <a:rPr lang="zh-CN" altLang="zh-CN" sz="2800" b="1" kern="100" dirty="0">
                <a:solidFill>
                  <a:srgbClr val="009900"/>
                </a:solidFill>
                <a:latin typeface="Times New Roman" panose="02020603050405020304" pitchFamily="18" charset="0"/>
              </a:rPr>
              <a:t>出射强度</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2</a:t>
            </a:r>
            <a:r>
              <a:rPr lang="zh-CN" altLang="zh-CN" sz="2800" b="1" kern="100" dirty="0">
                <a:solidFill>
                  <a:srgbClr val="FF0000"/>
                </a:solidFill>
                <a:latin typeface="Times New Roman" panose="02020603050405020304" pitchFamily="18" charset="0"/>
              </a:rPr>
              <a:t>＝</a:t>
            </a:r>
            <a:r>
              <a:rPr lang="en-US" altLang="zh-CN" sz="2800" b="1" kern="100" dirty="0">
                <a:solidFill>
                  <a:srgbClr val="FF0000"/>
                </a:solidFill>
                <a:latin typeface="Times New Roman" panose="02020603050405020304" pitchFamily="18" charset="0"/>
              </a:rPr>
              <a:t>(1/2)</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a:t>
            </a:r>
            <a:r>
              <a:rPr lang="en-US" altLang="zh-CN" sz="2800" b="1" kern="100" dirty="0">
                <a:solidFill>
                  <a:srgbClr val="FF0000"/>
                </a:solidFill>
                <a:latin typeface="Times New Roman" panose="02020603050405020304" pitchFamily="18" charset="0"/>
              </a:rPr>
              <a:t> cos</a:t>
            </a:r>
            <a:r>
              <a:rPr lang="en-US" altLang="zh-CN" sz="2800" b="1" kern="100" baseline="30000" dirty="0">
                <a:solidFill>
                  <a:srgbClr val="FF0000"/>
                </a:solidFill>
                <a:latin typeface="Times New Roman" panose="02020603050405020304" pitchFamily="18" charset="0"/>
              </a:rPr>
              <a:t>2</a:t>
            </a:r>
            <a:r>
              <a:rPr lang="en-US" altLang="zh-CN" sz="2800" b="1" kern="100" dirty="0">
                <a:solidFill>
                  <a:srgbClr val="FF0000"/>
                </a:solidFill>
                <a:latin typeface="Times New Roman" panose="02020603050405020304" pitchFamily="18" charset="0"/>
              </a:rPr>
              <a:t> 45</a:t>
            </a:r>
            <a:r>
              <a:rPr lang="en-US" altLang="zh-CN" sz="2800" b="1" kern="100" dirty="0">
                <a:solidFill>
                  <a:srgbClr val="FF0000"/>
                </a:solidFill>
                <a:latin typeface="Times New Roman" panose="02020603050405020304" pitchFamily="18" charset="0"/>
                <a:sym typeface="Symbol" panose="05050102010706020507" pitchFamily="18" charset="2"/>
              </a:rPr>
              <a:t></a:t>
            </a:r>
            <a:r>
              <a:rPr lang="zh-CN" altLang="zh-CN" sz="2800" b="1" kern="100" dirty="0">
                <a:solidFill>
                  <a:srgbClr val="FF0000"/>
                </a:solidFill>
                <a:latin typeface="Times New Roman" panose="02020603050405020304" pitchFamily="18" charset="0"/>
              </a:rPr>
              <a:t>＋</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a:t>
            </a:r>
            <a:r>
              <a:rPr lang="en-US" altLang="zh-CN" sz="2800" b="1" kern="100" dirty="0">
                <a:solidFill>
                  <a:srgbClr val="FF0000"/>
                </a:solidFill>
                <a:latin typeface="Times New Roman" panose="02020603050405020304" pitchFamily="18" charset="0"/>
              </a:rPr>
              <a:t> cos</a:t>
            </a:r>
            <a:r>
              <a:rPr lang="en-US" altLang="zh-CN" sz="2800" b="1" kern="100" baseline="30000" dirty="0">
                <a:solidFill>
                  <a:srgbClr val="FF0000"/>
                </a:solidFill>
                <a:latin typeface="Times New Roman" panose="02020603050405020304" pitchFamily="18" charset="0"/>
              </a:rPr>
              <a:t>4</a:t>
            </a:r>
            <a:r>
              <a:rPr lang="en-US" altLang="zh-CN" sz="2800" b="1" kern="100" dirty="0">
                <a:solidFill>
                  <a:srgbClr val="FF0000"/>
                </a:solidFill>
                <a:latin typeface="Times New Roman" panose="02020603050405020304" pitchFamily="18" charset="0"/>
              </a:rPr>
              <a:t> 45</a:t>
            </a:r>
            <a:r>
              <a:rPr lang="en-US" altLang="zh-CN" sz="2800" b="1" kern="100" dirty="0">
                <a:solidFill>
                  <a:srgbClr val="FF0000"/>
                </a:solidFill>
                <a:latin typeface="Times New Roman" panose="02020603050405020304" pitchFamily="18" charset="0"/>
                <a:sym typeface="Symbol" panose="05050102010706020507" pitchFamily="18" charset="2"/>
              </a:rPr>
              <a:t></a:t>
            </a:r>
            <a:r>
              <a:rPr lang="zh-CN" altLang="zh-CN" sz="2800" b="1" kern="100" dirty="0">
                <a:solidFill>
                  <a:srgbClr val="EE12CF"/>
                </a:solidFill>
                <a:latin typeface="Times New Roman" panose="02020603050405020304" pitchFamily="18" charset="0"/>
              </a:rPr>
              <a:t>＝</a:t>
            </a:r>
            <a:r>
              <a:rPr lang="en-US" altLang="zh-CN" sz="2800" b="1" i="1" kern="100" dirty="0">
                <a:solidFill>
                  <a:srgbClr val="EE12CF"/>
                </a:solidFill>
                <a:latin typeface="Times New Roman" panose="02020603050405020304" pitchFamily="18" charset="0"/>
              </a:rPr>
              <a:t>I</a:t>
            </a:r>
            <a:r>
              <a:rPr lang="en-US" altLang="zh-CN" sz="2800" b="1" kern="100" baseline="-25000" dirty="0">
                <a:solidFill>
                  <a:srgbClr val="EE12CF"/>
                </a:solidFill>
                <a:latin typeface="Times New Roman" panose="02020603050405020304" pitchFamily="18" charset="0"/>
              </a:rPr>
              <a:t>0</a:t>
            </a:r>
            <a:r>
              <a:rPr lang="en-US" altLang="zh-CN" sz="2800" b="1" kern="100" dirty="0">
                <a:solidFill>
                  <a:srgbClr val="EE12CF"/>
                </a:solidFill>
                <a:latin typeface="Times New Roman" panose="02020603050405020304" pitchFamily="18" charset="0"/>
              </a:rPr>
              <a:t> [(1 / 4)+(1 / 4)]=</a:t>
            </a:r>
            <a:r>
              <a:rPr lang="en-US" altLang="zh-CN" sz="2800" b="1" i="1" kern="100" dirty="0">
                <a:solidFill>
                  <a:srgbClr val="EE12CF"/>
                </a:solidFill>
                <a:latin typeface="Times New Roman" panose="02020603050405020304" pitchFamily="18" charset="0"/>
              </a:rPr>
              <a:t>I</a:t>
            </a:r>
            <a:r>
              <a:rPr lang="en-US" altLang="zh-CN" sz="2800" b="1" kern="100" baseline="-25000" dirty="0">
                <a:solidFill>
                  <a:srgbClr val="EE12CF"/>
                </a:solidFill>
                <a:latin typeface="Times New Roman" panose="02020603050405020304" pitchFamily="18" charset="0"/>
              </a:rPr>
              <a:t>0</a:t>
            </a:r>
            <a:r>
              <a:rPr lang="en-US" altLang="zh-CN" sz="2800" b="1" kern="100" dirty="0">
                <a:solidFill>
                  <a:srgbClr val="EE12CF"/>
                </a:solidFill>
                <a:latin typeface="Times New Roman" panose="02020603050405020304" pitchFamily="18" charset="0"/>
              </a:rPr>
              <a:t>/2</a:t>
            </a:r>
            <a:endParaRPr lang="zh-CN" altLang="zh-CN" sz="2800" b="1" kern="100" dirty="0">
              <a:solidFill>
                <a:srgbClr val="EE12CF"/>
              </a:solidFill>
              <a:latin typeface="Times New Roman" panose="02020603050405020304" pitchFamily="18" charset="0"/>
            </a:endParaRPr>
          </a:p>
          <a:p>
            <a:r>
              <a:rPr lang="zh-CN" altLang="zh-CN" sz="2800" b="1" kern="100" dirty="0">
                <a:solidFill>
                  <a:srgbClr val="009900"/>
                </a:solidFill>
                <a:latin typeface="Times New Roman" panose="02020603050405020304" pitchFamily="18" charset="0"/>
                <a:cs typeface="Times New Roman" panose="02020603050405020304" pitchFamily="18" charset="0"/>
              </a:rPr>
              <a:t>比值</a:t>
            </a:r>
            <a:r>
              <a:rPr lang="en-US" altLang="zh-CN" sz="2800" b="1" kern="100" dirty="0">
                <a:solidFill>
                  <a:srgbClr val="009900"/>
                </a:solidFill>
                <a:latin typeface="Times New Roman" panose="02020603050405020304" pitchFamily="18" charset="0"/>
              </a:rPr>
              <a:t>              </a:t>
            </a:r>
            <a:r>
              <a:rPr lang="en-US" altLang="zh-CN" sz="2800" b="1" i="1" kern="100" dirty="0">
                <a:solidFill>
                  <a:srgbClr val="0070C0"/>
                </a:solidFill>
                <a:latin typeface="Times New Roman" panose="02020603050405020304" pitchFamily="18" charset="0"/>
              </a:rPr>
              <a:t>I</a:t>
            </a:r>
            <a:r>
              <a:rPr lang="en-US" altLang="zh-CN" sz="2800" b="1" kern="100" baseline="-25000" dirty="0">
                <a:solidFill>
                  <a:srgbClr val="0070C0"/>
                </a:solidFill>
                <a:latin typeface="Times New Roman" panose="02020603050405020304" pitchFamily="18" charset="0"/>
              </a:rPr>
              <a:t>2</a:t>
            </a:r>
            <a:r>
              <a:rPr lang="en-US" altLang="zh-CN" sz="2800" b="1" kern="100" dirty="0">
                <a:solidFill>
                  <a:srgbClr val="0070C0"/>
                </a:solidFill>
                <a:latin typeface="Times New Roman" panose="02020603050405020304" pitchFamily="18" charset="0"/>
              </a:rPr>
              <a:t>/(2</a:t>
            </a:r>
            <a:r>
              <a:rPr lang="en-US" altLang="zh-CN" sz="2800" b="1" i="1" kern="100" dirty="0">
                <a:solidFill>
                  <a:srgbClr val="0070C0"/>
                </a:solidFill>
                <a:latin typeface="Times New Roman" panose="02020603050405020304" pitchFamily="18" charset="0"/>
              </a:rPr>
              <a:t>I</a:t>
            </a:r>
            <a:r>
              <a:rPr lang="en-US" altLang="zh-CN" sz="2800" b="1" kern="100" baseline="-25000" dirty="0">
                <a:solidFill>
                  <a:srgbClr val="0070C0"/>
                </a:solidFill>
                <a:latin typeface="Times New Roman" panose="02020603050405020304" pitchFamily="18" charset="0"/>
              </a:rPr>
              <a:t>0</a:t>
            </a:r>
            <a:r>
              <a:rPr lang="en-US" altLang="zh-CN" sz="2800" b="1" kern="100" dirty="0">
                <a:solidFill>
                  <a:srgbClr val="0070C0"/>
                </a:solidFill>
                <a:latin typeface="Times New Roman" panose="02020603050405020304" pitchFamily="18" charset="0"/>
              </a:rPr>
              <a:t>)</a:t>
            </a:r>
            <a:r>
              <a:rPr lang="zh-CN" altLang="zh-CN" sz="2800" b="1" kern="100" dirty="0">
                <a:solidFill>
                  <a:srgbClr val="0070C0"/>
                </a:solidFill>
                <a:latin typeface="Times New Roman" panose="02020603050405020304" pitchFamily="18" charset="0"/>
                <a:cs typeface="Times New Roman" panose="02020603050405020304" pitchFamily="18" charset="0"/>
              </a:rPr>
              <a:t>＝</a:t>
            </a:r>
            <a:r>
              <a:rPr lang="en-US" altLang="zh-CN" sz="2800" b="1" kern="100" dirty="0">
                <a:solidFill>
                  <a:srgbClr val="0070C0"/>
                </a:solidFill>
                <a:latin typeface="Times New Roman" panose="02020603050405020304" pitchFamily="18" charset="0"/>
              </a:rPr>
              <a:t>1 / 4 </a:t>
            </a:r>
            <a:endParaRPr lang="zh-CN" altLang="en-US" sz="2800" b="1" dirty="0">
              <a:solidFill>
                <a:srgbClr val="0070C0"/>
              </a:solidFill>
            </a:endParaRPr>
          </a:p>
        </p:txBody>
      </p:sp>
    </p:spTree>
    <p:extLst>
      <p:ext uri="{BB962C8B-B14F-4D97-AF65-F5344CB8AC3E}">
        <p14:creationId xmlns:p14="http://schemas.microsoft.com/office/powerpoint/2010/main" val="415010735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00321" y="29294"/>
            <a:ext cx="4139490" cy="954107"/>
          </a:xfrm>
          <a:prstGeom prst="rect">
            <a:avLst/>
          </a:prstGeom>
        </p:spPr>
        <p:txBody>
          <a:bodyPr wrap="square">
            <a:spAutoFit/>
          </a:bodyPr>
          <a:lstStyle/>
          <a:p>
            <a:r>
              <a:rPr lang="zh-CN" altLang="en-US" sz="2800" b="1" dirty="0">
                <a:solidFill>
                  <a:srgbClr val="FF0000"/>
                </a:solidFill>
                <a:latin typeface="方正书宋简体"/>
              </a:rPr>
              <a:t>自然光</a:t>
            </a:r>
            <a:r>
              <a:rPr lang="zh-CN" altLang="en-US" sz="2800" b="1" dirty="0">
                <a:solidFill>
                  <a:srgbClr val="009900"/>
                </a:solidFill>
                <a:latin typeface="方正书宋简体"/>
              </a:rPr>
              <a:t>、</a:t>
            </a:r>
            <a:r>
              <a:rPr lang="zh-CN" altLang="en-US" sz="2800" b="1" dirty="0">
                <a:solidFill>
                  <a:srgbClr val="0000FF"/>
                </a:solidFill>
                <a:latin typeface="Bookman Old Style" panose="02050604050505020204" pitchFamily="18" charset="0"/>
              </a:rPr>
              <a:t>线偏振光</a:t>
            </a:r>
            <a:r>
              <a:rPr lang="zh-CN" altLang="en-US" sz="2800" b="1" dirty="0">
                <a:solidFill>
                  <a:srgbClr val="009900"/>
                </a:solidFill>
                <a:latin typeface="Bookman Old Style" panose="02050604050505020204" pitchFamily="18" charset="0"/>
              </a:rPr>
              <a:t>、</a:t>
            </a:r>
            <a:r>
              <a:rPr lang="zh-CN" altLang="en-US" sz="2800" b="1" dirty="0">
                <a:solidFill>
                  <a:srgbClr val="FF00FF"/>
                </a:solidFill>
                <a:latin typeface="方正书宋简体"/>
              </a:rPr>
              <a:t>部分偏振光</a:t>
            </a:r>
            <a:r>
              <a:rPr lang="zh-CN" altLang="en-US" sz="2800" b="1" dirty="0">
                <a:solidFill>
                  <a:srgbClr val="009900"/>
                </a:solidFill>
                <a:latin typeface="方正书宋简体"/>
              </a:rPr>
              <a:t>的区分    </a:t>
            </a:r>
            <a:r>
              <a:rPr lang="zh-CN" altLang="en-US" sz="2800" b="1" dirty="0">
                <a:solidFill>
                  <a:srgbClr val="C00000"/>
                </a:solidFill>
              </a:rPr>
              <a:t>复习</a:t>
            </a:r>
            <a:endParaRPr lang="zh-CN" altLang="en-US" sz="2800" dirty="0">
              <a:solidFill>
                <a:srgbClr val="C00000"/>
              </a:solidFill>
            </a:endParaRPr>
          </a:p>
        </p:txBody>
      </p:sp>
      <p:sp>
        <p:nvSpPr>
          <p:cNvPr id="3" name="Rectangle 40"/>
          <p:cNvSpPr>
            <a:spLocks noChangeArrowheads="1"/>
          </p:cNvSpPr>
          <p:nvPr/>
        </p:nvSpPr>
        <p:spPr bwMode="auto">
          <a:xfrm>
            <a:off x="2038299" y="990665"/>
            <a:ext cx="3862909" cy="9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0" hangingPunct="0">
              <a:defRPr/>
            </a:pPr>
            <a:r>
              <a:rPr lang="zh-CN" altLang="en-US" sz="2800" b="1" dirty="0">
                <a:solidFill>
                  <a:srgbClr val="0000FF"/>
                </a:solidFill>
                <a:latin typeface="Bookman Old Style" pitchFamily="18" charset="0"/>
              </a:rPr>
              <a:t>１）自然光通过旋转的检偏器，</a:t>
            </a:r>
            <a:r>
              <a:rPr lang="zh-CN" altLang="en-US" sz="2800" b="1" dirty="0">
                <a:solidFill>
                  <a:srgbClr val="EE12CF"/>
                </a:solidFill>
                <a:latin typeface="Bookman Old Style" pitchFamily="18" charset="0"/>
              </a:rPr>
              <a:t>光强不变</a:t>
            </a:r>
            <a:r>
              <a:rPr lang="zh-CN" altLang="en-US" sz="2800" b="1" dirty="0">
                <a:solidFill>
                  <a:srgbClr val="0000FF"/>
                </a:solidFill>
                <a:latin typeface="Bookman Old Style" pitchFamily="18" charset="0"/>
              </a:rPr>
              <a:t>。</a:t>
            </a:r>
          </a:p>
        </p:txBody>
      </p:sp>
      <p:grpSp>
        <p:nvGrpSpPr>
          <p:cNvPr id="4" name="Group 33"/>
          <p:cNvGrpSpPr>
            <a:grpSpLocks/>
          </p:cNvGrpSpPr>
          <p:nvPr/>
        </p:nvGrpSpPr>
        <p:grpSpPr bwMode="auto">
          <a:xfrm>
            <a:off x="5930478" y="1344147"/>
            <a:ext cx="1828800" cy="476250"/>
            <a:chOff x="852" y="720"/>
            <a:chExt cx="1152" cy="300"/>
          </a:xfrm>
        </p:grpSpPr>
        <p:sp>
          <p:nvSpPr>
            <p:cNvPr id="5" name="Line 12"/>
            <p:cNvSpPr>
              <a:spLocks noChangeShapeType="1"/>
            </p:cNvSpPr>
            <p:nvPr/>
          </p:nvSpPr>
          <p:spPr bwMode="auto">
            <a:xfrm>
              <a:off x="852" y="876"/>
              <a:ext cx="1152"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Line 30"/>
            <p:cNvSpPr>
              <a:spLocks noChangeShapeType="1"/>
            </p:cNvSpPr>
            <p:nvPr/>
          </p:nvSpPr>
          <p:spPr bwMode="auto">
            <a:xfrm>
              <a:off x="924"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Line 31"/>
            <p:cNvSpPr>
              <a:spLocks noChangeShapeType="1"/>
            </p:cNvSpPr>
            <p:nvPr/>
          </p:nvSpPr>
          <p:spPr bwMode="auto">
            <a:xfrm>
              <a:off x="129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32"/>
            <p:cNvSpPr>
              <a:spLocks noChangeShapeType="1"/>
            </p:cNvSpPr>
            <p:nvPr/>
          </p:nvSpPr>
          <p:spPr bwMode="auto">
            <a:xfrm>
              <a:off x="1692"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2" name="Group 63"/>
          <p:cNvGrpSpPr>
            <a:grpSpLocks/>
          </p:cNvGrpSpPr>
          <p:nvPr/>
        </p:nvGrpSpPr>
        <p:grpSpPr bwMode="auto">
          <a:xfrm>
            <a:off x="8675413" y="1372722"/>
            <a:ext cx="1828800" cy="419100"/>
            <a:chOff x="3792" y="744"/>
            <a:chExt cx="1152" cy="264"/>
          </a:xfrm>
        </p:grpSpPr>
        <p:sp>
          <p:nvSpPr>
            <p:cNvPr id="13"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7" name="Group 47"/>
          <p:cNvGrpSpPr>
            <a:grpSpLocks/>
          </p:cNvGrpSpPr>
          <p:nvPr/>
        </p:nvGrpSpPr>
        <p:grpSpPr bwMode="auto">
          <a:xfrm>
            <a:off x="7761013" y="725022"/>
            <a:ext cx="895350" cy="1733550"/>
            <a:chOff x="3216" y="336"/>
            <a:chExt cx="564" cy="1092"/>
          </a:xfrm>
        </p:grpSpPr>
        <p:grpSp>
          <p:nvGrpSpPr>
            <p:cNvPr id="18" name="Group 10"/>
            <p:cNvGrpSpPr>
              <a:grpSpLocks/>
            </p:cNvGrpSpPr>
            <p:nvPr/>
          </p:nvGrpSpPr>
          <p:grpSpPr bwMode="auto">
            <a:xfrm>
              <a:off x="3216" y="336"/>
              <a:ext cx="564" cy="1092"/>
              <a:chOff x="3216" y="516"/>
              <a:chExt cx="564" cy="1092"/>
            </a:xfrm>
          </p:grpSpPr>
          <p:sp>
            <p:nvSpPr>
              <p:cNvPr id="20"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9"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2" name="Object 55"/>
          <p:cNvGraphicFramePr>
            <a:graphicFrameLocks noChangeAspect="1"/>
          </p:cNvGraphicFramePr>
          <p:nvPr>
            <p:extLst>
              <p:ext uri="{D42A27DB-BD31-4B8C-83A1-F6EECF244321}">
                <p14:modId xmlns:p14="http://schemas.microsoft.com/office/powerpoint/2010/main" val="3959605284"/>
              </p:ext>
            </p:extLst>
          </p:nvPr>
        </p:nvGraphicFramePr>
        <p:xfrm>
          <a:off x="6344683" y="723436"/>
          <a:ext cx="439737" cy="684213"/>
        </p:xfrm>
        <a:graphic>
          <a:graphicData uri="http://schemas.openxmlformats.org/presentationml/2006/ole">
            <mc:AlternateContent xmlns:mc="http://schemas.openxmlformats.org/markup-compatibility/2006">
              <mc:Choice xmlns:v="urn:schemas-microsoft-com:vml" Requires="v">
                <p:oleObj spid="_x0000_s435852" name="Equation" r:id="rId3" imgW="165028" imgH="228501" progId="Equation.3">
                  <p:embed/>
                </p:oleObj>
              </mc:Choice>
              <mc:Fallback>
                <p:oleObj name="Equation" r:id="rId3" imgW="16502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4683" y="723436"/>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Freeform 8"/>
          <p:cNvSpPr>
            <a:spLocks/>
          </p:cNvSpPr>
          <p:nvPr/>
        </p:nvSpPr>
        <p:spPr bwMode="auto">
          <a:xfrm rot="3736618">
            <a:off x="8080895" y="1083005"/>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4" name="对象 16"/>
          <p:cNvGraphicFramePr>
            <a:graphicFrameLocks noChangeAspect="1"/>
          </p:cNvGraphicFramePr>
          <p:nvPr>
            <p:extLst>
              <p:ext uri="{D42A27DB-BD31-4B8C-83A1-F6EECF244321}">
                <p14:modId xmlns:p14="http://schemas.microsoft.com/office/powerpoint/2010/main" val="1010521240"/>
              </p:ext>
            </p:extLst>
          </p:nvPr>
        </p:nvGraphicFramePr>
        <p:xfrm>
          <a:off x="8254006" y="1126660"/>
          <a:ext cx="488950" cy="436562"/>
        </p:xfrm>
        <a:graphic>
          <a:graphicData uri="http://schemas.openxmlformats.org/presentationml/2006/ole">
            <mc:AlternateContent xmlns:mc="http://schemas.openxmlformats.org/markup-compatibility/2006">
              <mc:Choice xmlns:v="urn:schemas-microsoft-com:vml" Requires="v">
                <p:oleObj spid="_x0000_s435853" name="公式" r:id="rId5" imgW="152334" imgH="139639" progId="Equation.3">
                  <p:embed/>
                </p:oleObj>
              </mc:Choice>
              <mc:Fallback>
                <p:oleObj name="公式" r:id="rId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4006" y="1126660"/>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Line 16"/>
          <p:cNvSpPr>
            <a:spLocks noChangeShapeType="1"/>
          </p:cNvSpPr>
          <p:nvPr/>
        </p:nvSpPr>
        <p:spPr bwMode="auto">
          <a:xfrm>
            <a:off x="8118201" y="742485"/>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6" name="Object 58"/>
          <p:cNvGraphicFramePr>
            <a:graphicFrameLocks noChangeAspect="1"/>
          </p:cNvGraphicFramePr>
          <p:nvPr>
            <p:extLst>
              <p:ext uri="{D42A27DB-BD31-4B8C-83A1-F6EECF244321}">
                <p14:modId xmlns:p14="http://schemas.microsoft.com/office/powerpoint/2010/main" val="437423987"/>
              </p:ext>
            </p:extLst>
          </p:nvPr>
        </p:nvGraphicFramePr>
        <p:xfrm>
          <a:off x="7205573" y="725022"/>
          <a:ext cx="504825" cy="546100"/>
        </p:xfrm>
        <a:graphic>
          <a:graphicData uri="http://schemas.openxmlformats.org/presentationml/2006/ole">
            <mc:AlternateContent xmlns:mc="http://schemas.openxmlformats.org/markup-compatibility/2006">
              <mc:Choice xmlns:v="urn:schemas-microsoft-com:vml" Requires="v">
                <p:oleObj spid="_x0000_s435854"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srcRect/>
                      <a:stretch>
                        <a:fillRect/>
                      </a:stretch>
                    </p:blipFill>
                    <p:spPr bwMode="auto">
                      <a:xfrm>
                        <a:off x="7205573" y="725022"/>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AutoShape 20"/>
          <p:cNvSpPr>
            <a:spLocks noChangeArrowheads="1"/>
          </p:cNvSpPr>
          <p:nvPr/>
        </p:nvSpPr>
        <p:spPr bwMode="auto">
          <a:xfrm>
            <a:off x="7674809" y="343195"/>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28" name="对象 27"/>
          <p:cNvGraphicFramePr>
            <a:graphicFrameLocks noChangeAspect="1"/>
          </p:cNvGraphicFramePr>
          <p:nvPr>
            <p:extLst>
              <p:ext uri="{D42A27DB-BD31-4B8C-83A1-F6EECF244321}">
                <p14:modId xmlns:p14="http://schemas.microsoft.com/office/powerpoint/2010/main" val="66173057"/>
              </p:ext>
            </p:extLst>
          </p:nvPr>
        </p:nvGraphicFramePr>
        <p:xfrm>
          <a:off x="8942615" y="703905"/>
          <a:ext cx="1585227" cy="593420"/>
        </p:xfrm>
        <a:graphic>
          <a:graphicData uri="http://schemas.openxmlformats.org/presentationml/2006/ole">
            <mc:AlternateContent xmlns:mc="http://schemas.openxmlformats.org/markup-compatibility/2006">
              <mc:Choice xmlns:v="urn:schemas-microsoft-com:vml" Requires="v">
                <p:oleObj spid="_x0000_s435855" name="公式" r:id="rId9" imgW="609600" imgH="228600" progId="Equation.3">
                  <p:embed/>
                </p:oleObj>
              </mc:Choice>
              <mc:Fallback>
                <p:oleObj name="公式" r:id="rId9" imgW="6096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42615" y="703905"/>
                        <a:ext cx="1585227" cy="593420"/>
                      </a:xfrm>
                      <a:prstGeom prst="rect">
                        <a:avLst/>
                      </a:prstGeom>
                      <a:noFill/>
                      <a:ln>
                        <a:noFill/>
                      </a:ln>
                      <a:extLst/>
                    </p:spPr>
                  </p:pic>
                </p:oleObj>
              </mc:Fallback>
            </mc:AlternateContent>
          </a:graphicData>
        </a:graphic>
      </p:graphicFrame>
      <p:sp>
        <p:nvSpPr>
          <p:cNvPr id="29" name="Rectangle 58"/>
          <p:cNvSpPr>
            <a:spLocks noChangeArrowheads="1"/>
          </p:cNvSpPr>
          <p:nvPr/>
        </p:nvSpPr>
        <p:spPr bwMode="auto">
          <a:xfrm>
            <a:off x="1876650" y="1997884"/>
            <a:ext cx="3859533" cy="138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dirty="0">
                <a:solidFill>
                  <a:srgbClr val="009900"/>
                </a:solidFill>
                <a:latin typeface="Bookman Old Style" panose="02050604050505020204" pitchFamily="18" charset="0"/>
              </a:rPr>
              <a:t>２）线偏振光通过旋转的检偏器，光强发生变化，</a:t>
            </a:r>
            <a:r>
              <a:rPr lang="zh-CN" altLang="en-US" dirty="0">
                <a:solidFill>
                  <a:srgbClr val="C00000"/>
                </a:solidFill>
                <a:latin typeface="Bookman Old Style" panose="02050604050505020204" pitchFamily="18" charset="0"/>
              </a:rPr>
              <a:t>有消光现象。</a:t>
            </a:r>
          </a:p>
        </p:txBody>
      </p:sp>
      <p:grpSp>
        <p:nvGrpSpPr>
          <p:cNvPr id="30" name="Group 63"/>
          <p:cNvGrpSpPr>
            <a:grpSpLocks/>
          </p:cNvGrpSpPr>
          <p:nvPr/>
        </p:nvGrpSpPr>
        <p:grpSpPr bwMode="auto">
          <a:xfrm>
            <a:off x="7615148" y="3422830"/>
            <a:ext cx="1624677" cy="419100"/>
            <a:chOff x="3792" y="744"/>
            <a:chExt cx="1152" cy="264"/>
          </a:xfrm>
        </p:grpSpPr>
        <p:sp>
          <p:nvSpPr>
            <p:cNvPr id="31"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5" name="Group 47"/>
          <p:cNvGrpSpPr>
            <a:grpSpLocks/>
          </p:cNvGrpSpPr>
          <p:nvPr/>
        </p:nvGrpSpPr>
        <p:grpSpPr bwMode="auto">
          <a:xfrm>
            <a:off x="6815047" y="2777659"/>
            <a:ext cx="895350" cy="1733550"/>
            <a:chOff x="3216" y="336"/>
            <a:chExt cx="564" cy="1092"/>
          </a:xfrm>
        </p:grpSpPr>
        <p:grpSp>
          <p:nvGrpSpPr>
            <p:cNvPr id="36" name="Group 10"/>
            <p:cNvGrpSpPr>
              <a:grpSpLocks/>
            </p:cNvGrpSpPr>
            <p:nvPr/>
          </p:nvGrpSpPr>
          <p:grpSpPr bwMode="auto">
            <a:xfrm>
              <a:off x="3216" y="336"/>
              <a:ext cx="564" cy="1092"/>
              <a:chOff x="3216" y="516"/>
              <a:chExt cx="564" cy="1092"/>
            </a:xfrm>
          </p:grpSpPr>
          <p:sp>
            <p:nvSpPr>
              <p:cNvPr id="3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7"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0" name="Group 43"/>
          <p:cNvGrpSpPr>
            <a:grpSpLocks/>
          </p:cNvGrpSpPr>
          <p:nvPr/>
        </p:nvGrpSpPr>
        <p:grpSpPr bwMode="auto">
          <a:xfrm>
            <a:off x="5423796" y="3387259"/>
            <a:ext cx="1730727" cy="476250"/>
            <a:chOff x="2316" y="720"/>
            <a:chExt cx="1152" cy="300"/>
          </a:xfrm>
        </p:grpSpPr>
        <p:sp>
          <p:nvSpPr>
            <p:cNvPr id="41" name="Line 13"/>
            <p:cNvSpPr>
              <a:spLocks noChangeShapeType="1"/>
            </p:cNvSpPr>
            <p:nvPr/>
          </p:nvSpPr>
          <p:spPr bwMode="auto">
            <a:xfrm>
              <a:off x="2316" y="876"/>
              <a:ext cx="1152"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40"/>
            <p:cNvSpPr>
              <a:spLocks noChangeShapeType="1"/>
            </p:cNvSpPr>
            <p:nvPr/>
          </p:nvSpPr>
          <p:spPr bwMode="auto">
            <a:xfrm>
              <a:off x="318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Line 41"/>
            <p:cNvSpPr>
              <a:spLocks noChangeShapeType="1"/>
            </p:cNvSpPr>
            <p:nvPr/>
          </p:nvSpPr>
          <p:spPr bwMode="auto">
            <a:xfrm>
              <a:off x="282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2"/>
            <p:cNvSpPr>
              <a:spLocks noChangeShapeType="1"/>
            </p:cNvSpPr>
            <p:nvPr/>
          </p:nvSpPr>
          <p:spPr bwMode="auto">
            <a:xfrm>
              <a:off x="243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5" name="Object 56"/>
          <p:cNvGraphicFramePr>
            <a:graphicFrameLocks noChangeAspect="1"/>
          </p:cNvGraphicFramePr>
          <p:nvPr>
            <p:extLst>
              <p:ext uri="{D42A27DB-BD31-4B8C-83A1-F6EECF244321}">
                <p14:modId xmlns:p14="http://schemas.microsoft.com/office/powerpoint/2010/main" val="3687884404"/>
              </p:ext>
            </p:extLst>
          </p:nvPr>
        </p:nvGraphicFramePr>
        <p:xfrm>
          <a:off x="7717967" y="2925173"/>
          <a:ext cx="2809875" cy="547687"/>
        </p:xfrm>
        <a:graphic>
          <a:graphicData uri="http://schemas.openxmlformats.org/presentationml/2006/ole">
            <mc:AlternateContent xmlns:mc="http://schemas.openxmlformats.org/markup-compatibility/2006">
              <mc:Choice xmlns:v="urn:schemas-microsoft-com:vml" Requires="v">
                <p:oleObj spid="_x0000_s435856" name="公式" r:id="rId11" imgW="1320480" imgH="241200" progId="Equation.3">
                  <p:embed/>
                </p:oleObj>
              </mc:Choice>
              <mc:Fallback>
                <p:oleObj name="公式" r:id="rId11" imgW="1320480" imgH="241200" progId="Equation.3">
                  <p:embed/>
                  <p:pic>
                    <p:nvPicPr>
                      <p:cNvPr id="0" name=""/>
                      <p:cNvPicPr>
                        <a:picLocks noChangeAspect="1" noChangeArrowheads="1"/>
                      </p:cNvPicPr>
                      <p:nvPr/>
                    </p:nvPicPr>
                    <p:blipFill>
                      <a:blip r:embed="rId12"/>
                      <a:srcRect/>
                      <a:stretch>
                        <a:fillRect/>
                      </a:stretch>
                    </p:blipFill>
                    <p:spPr bwMode="auto">
                      <a:xfrm>
                        <a:off x="7717967" y="2925173"/>
                        <a:ext cx="2809875" cy="547687"/>
                      </a:xfrm>
                      <a:prstGeom prst="rect">
                        <a:avLst/>
                      </a:prstGeom>
                      <a:noFill/>
                      <a:ln>
                        <a:noFill/>
                      </a:ln>
                      <a:effectLst/>
                      <a:extLst/>
                    </p:spPr>
                  </p:pic>
                </p:oleObj>
              </mc:Fallback>
            </mc:AlternateContent>
          </a:graphicData>
        </a:graphic>
      </p:graphicFrame>
      <p:graphicFrame>
        <p:nvGraphicFramePr>
          <p:cNvPr id="46" name="Object 59"/>
          <p:cNvGraphicFramePr>
            <a:graphicFrameLocks noChangeAspect="1"/>
          </p:cNvGraphicFramePr>
          <p:nvPr>
            <p:extLst>
              <p:ext uri="{D42A27DB-BD31-4B8C-83A1-F6EECF244321}">
                <p14:modId xmlns:p14="http://schemas.microsoft.com/office/powerpoint/2010/main" val="96608905"/>
              </p:ext>
            </p:extLst>
          </p:nvPr>
        </p:nvGraphicFramePr>
        <p:xfrm>
          <a:off x="5705222" y="2607854"/>
          <a:ext cx="504825" cy="698500"/>
        </p:xfrm>
        <a:graphic>
          <a:graphicData uri="http://schemas.openxmlformats.org/presentationml/2006/ole">
            <mc:AlternateContent xmlns:mc="http://schemas.openxmlformats.org/markup-compatibility/2006">
              <mc:Choice xmlns:v="urn:schemas-microsoft-com:vml" Requires="v">
                <p:oleObj spid="_x0000_s435857" name="公式" r:id="rId13" imgW="164880" imgH="228600" progId="Equation.3">
                  <p:embed/>
                </p:oleObj>
              </mc:Choice>
              <mc:Fallback>
                <p:oleObj name="公式" r:id="rId13" imgW="164880" imgH="228600" progId="Equation.3">
                  <p:embed/>
                  <p:pic>
                    <p:nvPicPr>
                      <p:cNvPr id="0" name=""/>
                      <p:cNvPicPr>
                        <a:picLocks noChangeAspect="1" noChangeArrowheads="1"/>
                      </p:cNvPicPr>
                      <p:nvPr/>
                    </p:nvPicPr>
                    <p:blipFill>
                      <a:blip r:embed="rId14"/>
                      <a:srcRect/>
                      <a:stretch>
                        <a:fillRect/>
                      </a:stretch>
                    </p:blipFill>
                    <p:spPr bwMode="auto">
                      <a:xfrm>
                        <a:off x="5705222" y="2607854"/>
                        <a:ext cx="50482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Freeform 8"/>
          <p:cNvSpPr>
            <a:spLocks/>
          </p:cNvSpPr>
          <p:nvPr/>
        </p:nvSpPr>
        <p:spPr bwMode="auto">
          <a:xfrm rot="3736618">
            <a:off x="7134929" y="3135642"/>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8" name="对象 16"/>
          <p:cNvGraphicFramePr>
            <a:graphicFrameLocks noChangeAspect="1"/>
          </p:cNvGraphicFramePr>
          <p:nvPr>
            <p:extLst>
              <p:ext uri="{D42A27DB-BD31-4B8C-83A1-F6EECF244321}">
                <p14:modId xmlns:p14="http://schemas.microsoft.com/office/powerpoint/2010/main" val="4220263408"/>
              </p:ext>
            </p:extLst>
          </p:nvPr>
        </p:nvGraphicFramePr>
        <p:xfrm>
          <a:off x="7267540" y="3246049"/>
          <a:ext cx="488950" cy="436562"/>
        </p:xfrm>
        <a:graphic>
          <a:graphicData uri="http://schemas.openxmlformats.org/presentationml/2006/ole">
            <mc:AlternateContent xmlns:mc="http://schemas.openxmlformats.org/markup-compatibility/2006">
              <mc:Choice xmlns:v="urn:schemas-microsoft-com:vml" Requires="v">
                <p:oleObj spid="_x0000_s435858" name="公式" r:id="rId15" imgW="152334" imgH="139639" progId="Equation.3">
                  <p:embed/>
                </p:oleObj>
              </mc:Choice>
              <mc:Fallback>
                <p:oleObj name="公式" r:id="rId1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7540" y="3246049"/>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Line 16"/>
          <p:cNvSpPr>
            <a:spLocks noChangeShapeType="1"/>
          </p:cNvSpPr>
          <p:nvPr/>
        </p:nvSpPr>
        <p:spPr bwMode="auto">
          <a:xfrm>
            <a:off x="7172235" y="2795122"/>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0" name="Object 58"/>
          <p:cNvGraphicFramePr>
            <a:graphicFrameLocks noChangeAspect="1"/>
          </p:cNvGraphicFramePr>
          <p:nvPr>
            <p:extLst>
              <p:ext uri="{D42A27DB-BD31-4B8C-83A1-F6EECF244321}">
                <p14:modId xmlns:p14="http://schemas.microsoft.com/office/powerpoint/2010/main" val="2252389674"/>
              </p:ext>
            </p:extLst>
          </p:nvPr>
        </p:nvGraphicFramePr>
        <p:xfrm>
          <a:off x="6291055" y="2501008"/>
          <a:ext cx="504825" cy="546100"/>
        </p:xfrm>
        <a:graphic>
          <a:graphicData uri="http://schemas.openxmlformats.org/presentationml/2006/ole">
            <mc:AlternateContent xmlns:mc="http://schemas.openxmlformats.org/markup-compatibility/2006">
              <mc:Choice xmlns:v="urn:schemas-microsoft-com:vml" Requires="v">
                <p:oleObj spid="_x0000_s435859" name="公式" r:id="rId16" imgW="152280" imgH="164880" progId="Equation.3">
                  <p:embed/>
                </p:oleObj>
              </mc:Choice>
              <mc:Fallback>
                <p:oleObj name="公式" r:id="rId16" imgW="152280" imgH="164880" progId="Equation.3">
                  <p:embed/>
                  <p:pic>
                    <p:nvPicPr>
                      <p:cNvPr id="0" name=""/>
                      <p:cNvPicPr>
                        <a:picLocks noChangeAspect="1" noChangeArrowheads="1"/>
                      </p:cNvPicPr>
                      <p:nvPr/>
                    </p:nvPicPr>
                    <p:blipFill>
                      <a:blip r:embed="rId17"/>
                      <a:srcRect/>
                      <a:stretch>
                        <a:fillRect/>
                      </a:stretch>
                    </p:blipFill>
                    <p:spPr bwMode="auto">
                      <a:xfrm>
                        <a:off x="6291055" y="2501008"/>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 name="AutoShape 20"/>
          <p:cNvSpPr>
            <a:spLocks noChangeArrowheads="1"/>
          </p:cNvSpPr>
          <p:nvPr/>
        </p:nvSpPr>
        <p:spPr bwMode="auto">
          <a:xfrm>
            <a:off x="6757897" y="2361040"/>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52" name="对象 3"/>
          <p:cNvGraphicFramePr>
            <a:graphicFrameLocks noChangeAspect="1"/>
          </p:cNvGraphicFramePr>
          <p:nvPr>
            <p:extLst>
              <p:ext uri="{D42A27DB-BD31-4B8C-83A1-F6EECF244321}">
                <p14:modId xmlns:p14="http://schemas.microsoft.com/office/powerpoint/2010/main" val="76054397"/>
              </p:ext>
            </p:extLst>
          </p:nvPr>
        </p:nvGraphicFramePr>
        <p:xfrm>
          <a:off x="2363817" y="3236296"/>
          <a:ext cx="2782627" cy="812674"/>
        </p:xfrm>
        <a:graphic>
          <a:graphicData uri="http://schemas.openxmlformats.org/presentationml/2006/ole">
            <mc:AlternateContent xmlns:mc="http://schemas.openxmlformats.org/markup-compatibility/2006">
              <mc:Choice xmlns:v="urn:schemas-microsoft-com:vml" Requires="v">
                <p:oleObj spid="_x0000_s435860" name="公式" r:id="rId18" imgW="825480" imgH="241200" progId="Equation.3">
                  <p:embed/>
                </p:oleObj>
              </mc:Choice>
              <mc:Fallback>
                <p:oleObj name="公式" r:id="rId18" imgW="825480" imgH="241200" progId="Equation.3">
                  <p:embed/>
                  <p:pic>
                    <p:nvPicPr>
                      <p:cNvPr id="0" name=""/>
                      <p:cNvPicPr>
                        <a:picLocks noChangeAspect="1" noChangeArrowheads="1"/>
                      </p:cNvPicPr>
                      <p:nvPr/>
                    </p:nvPicPr>
                    <p:blipFill>
                      <a:blip r:embed="rId19"/>
                      <a:srcRect/>
                      <a:stretch>
                        <a:fillRect/>
                      </a:stretch>
                    </p:blipFill>
                    <p:spPr bwMode="auto">
                      <a:xfrm>
                        <a:off x="2363817" y="3236296"/>
                        <a:ext cx="2782627" cy="812674"/>
                      </a:xfrm>
                      <a:prstGeom prst="rect">
                        <a:avLst/>
                      </a:prstGeom>
                      <a:noFill/>
                      <a:ln>
                        <a:noFill/>
                      </a:ln>
                      <a:extLst/>
                    </p:spPr>
                  </p:pic>
                </p:oleObj>
              </mc:Fallback>
            </mc:AlternateContent>
          </a:graphicData>
        </a:graphic>
      </p:graphicFrame>
      <p:sp>
        <p:nvSpPr>
          <p:cNvPr id="53" name="Rectangle 4"/>
          <p:cNvSpPr>
            <a:spLocks noChangeArrowheads="1"/>
          </p:cNvSpPr>
          <p:nvPr/>
        </p:nvSpPr>
        <p:spPr bwMode="auto">
          <a:xfrm>
            <a:off x="1962840" y="3975682"/>
            <a:ext cx="3523177" cy="181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0" hangingPunct="0">
              <a:defRPr/>
            </a:pPr>
            <a:r>
              <a:rPr lang="zh-CN" altLang="en-US" sz="2800" b="1" dirty="0">
                <a:solidFill>
                  <a:srgbClr val="9900CC"/>
                </a:solidFill>
                <a:latin typeface="Bookman Old Style" pitchFamily="18" charset="0"/>
              </a:rPr>
              <a:t>３）部分偏振光通过旋转的检偏器，光强发生变化</a:t>
            </a:r>
            <a:r>
              <a:rPr lang="en-US" altLang="zh-CN" sz="2800" b="1" dirty="0">
                <a:solidFill>
                  <a:srgbClr val="9900CC"/>
                </a:solidFill>
                <a:latin typeface="Bookman Old Style" pitchFamily="18" charset="0"/>
              </a:rPr>
              <a:t>, </a:t>
            </a:r>
            <a:r>
              <a:rPr lang="zh-CN" altLang="en-US" sz="2800" b="1" dirty="0">
                <a:solidFill>
                  <a:srgbClr val="FF0000"/>
                </a:solidFill>
                <a:latin typeface="Bookman Old Style" pitchFamily="18" charset="0"/>
              </a:rPr>
              <a:t>没有消光现象</a:t>
            </a:r>
            <a:r>
              <a:rPr lang="zh-CN" altLang="en-US" sz="2800" b="1" dirty="0">
                <a:solidFill>
                  <a:srgbClr val="9900CC"/>
                </a:solidFill>
                <a:latin typeface="Bookman Old Style" pitchFamily="18" charset="0"/>
              </a:rPr>
              <a:t>。</a:t>
            </a:r>
          </a:p>
        </p:txBody>
      </p:sp>
      <p:sp>
        <p:nvSpPr>
          <p:cNvPr id="88" name="Text Box 4"/>
          <p:cNvSpPr txBox="1">
            <a:spLocks noChangeArrowheads="1"/>
          </p:cNvSpPr>
          <p:nvPr/>
        </p:nvSpPr>
        <p:spPr bwMode="auto">
          <a:xfrm>
            <a:off x="2177265" y="5851188"/>
            <a:ext cx="35122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a:t>部分偏振光可以看成自然光和线偏振光的混合。</a:t>
            </a:r>
          </a:p>
        </p:txBody>
      </p:sp>
      <p:grpSp>
        <p:nvGrpSpPr>
          <p:cNvPr id="89" name="Group 47"/>
          <p:cNvGrpSpPr>
            <a:grpSpLocks/>
          </p:cNvGrpSpPr>
          <p:nvPr/>
        </p:nvGrpSpPr>
        <p:grpSpPr bwMode="auto">
          <a:xfrm>
            <a:off x="7710397" y="4731205"/>
            <a:ext cx="895350" cy="1733550"/>
            <a:chOff x="3216" y="336"/>
            <a:chExt cx="564" cy="1092"/>
          </a:xfrm>
        </p:grpSpPr>
        <p:grpSp>
          <p:nvGrpSpPr>
            <p:cNvPr id="90" name="Group 10"/>
            <p:cNvGrpSpPr>
              <a:grpSpLocks/>
            </p:cNvGrpSpPr>
            <p:nvPr/>
          </p:nvGrpSpPr>
          <p:grpSpPr bwMode="auto">
            <a:xfrm>
              <a:off x="3216" y="336"/>
              <a:ext cx="564" cy="1092"/>
              <a:chOff x="3216" y="516"/>
              <a:chExt cx="564" cy="1092"/>
            </a:xfrm>
          </p:grpSpPr>
          <p:sp>
            <p:nvSpPr>
              <p:cNvPr id="9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1"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4" name="Freeform 8"/>
          <p:cNvSpPr>
            <a:spLocks/>
          </p:cNvSpPr>
          <p:nvPr/>
        </p:nvSpPr>
        <p:spPr bwMode="auto">
          <a:xfrm rot="3736618">
            <a:off x="8030279" y="5089188"/>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95" name="对象 16"/>
          <p:cNvGraphicFramePr>
            <a:graphicFrameLocks noChangeAspect="1"/>
          </p:cNvGraphicFramePr>
          <p:nvPr>
            <p:extLst>
              <p:ext uri="{D42A27DB-BD31-4B8C-83A1-F6EECF244321}">
                <p14:modId xmlns:p14="http://schemas.microsoft.com/office/powerpoint/2010/main" val="1172286371"/>
              </p:ext>
            </p:extLst>
          </p:nvPr>
        </p:nvGraphicFramePr>
        <p:xfrm>
          <a:off x="8190660" y="5176757"/>
          <a:ext cx="488950" cy="436562"/>
        </p:xfrm>
        <a:graphic>
          <a:graphicData uri="http://schemas.openxmlformats.org/presentationml/2006/ole">
            <mc:AlternateContent xmlns:mc="http://schemas.openxmlformats.org/markup-compatibility/2006">
              <mc:Choice xmlns:v="urn:schemas-microsoft-com:vml" Requires="v">
                <p:oleObj spid="_x0000_s435861" name="公式" r:id="rId20" imgW="152334" imgH="139639" progId="Equation.3">
                  <p:embed/>
                </p:oleObj>
              </mc:Choice>
              <mc:Fallback>
                <p:oleObj name="公式" r:id="rId20"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0660" y="5176757"/>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 name="Line 16"/>
          <p:cNvSpPr>
            <a:spLocks noChangeShapeType="1"/>
          </p:cNvSpPr>
          <p:nvPr/>
        </p:nvSpPr>
        <p:spPr bwMode="auto">
          <a:xfrm>
            <a:off x="8067585" y="4748668"/>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97" name="Object 58"/>
          <p:cNvGraphicFramePr>
            <a:graphicFrameLocks noChangeAspect="1"/>
          </p:cNvGraphicFramePr>
          <p:nvPr>
            <p:extLst>
              <p:ext uri="{D42A27DB-BD31-4B8C-83A1-F6EECF244321}">
                <p14:modId xmlns:p14="http://schemas.microsoft.com/office/powerpoint/2010/main" val="224878607"/>
              </p:ext>
            </p:extLst>
          </p:nvPr>
        </p:nvGraphicFramePr>
        <p:xfrm>
          <a:off x="7173824" y="4576424"/>
          <a:ext cx="504825" cy="546100"/>
        </p:xfrm>
        <a:graphic>
          <a:graphicData uri="http://schemas.openxmlformats.org/presentationml/2006/ole">
            <mc:AlternateContent xmlns:mc="http://schemas.openxmlformats.org/markup-compatibility/2006">
              <mc:Choice xmlns:v="urn:schemas-microsoft-com:vml" Requires="v">
                <p:oleObj spid="_x0000_s435862" name="公式" r:id="rId21" imgW="152280" imgH="164880" progId="Equation.3">
                  <p:embed/>
                </p:oleObj>
              </mc:Choice>
              <mc:Fallback>
                <p:oleObj name="公式" r:id="rId21" imgW="152280" imgH="164880" progId="Equation.3">
                  <p:embed/>
                  <p:pic>
                    <p:nvPicPr>
                      <p:cNvPr id="0" name=""/>
                      <p:cNvPicPr>
                        <a:picLocks noChangeAspect="1" noChangeArrowheads="1"/>
                      </p:cNvPicPr>
                      <p:nvPr/>
                    </p:nvPicPr>
                    <p:blipFill>
                      <a:blip r:embed="rId8"/>
                      <a:srcRect/>
                      <a:stretch>
                        <a:fillRect/>
                      </a:stretch>
                    </p:blipFill>
                    <p:spPr bwMode="auto">
                      <a:xfrm>
                        <a:off x="7173824" y="4576424"/>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8" name="Group 48"/>
          <p:cNvGrpSpPr>
            <a:grpSpLocks/>
          </p:cNvGrpSpPr>
          <p:nvPr/>
        </p:nvGrpSpPr>
        <p:grpSpPr bwMode="auto">
          <a:xfrm>
            <a:off x="4384587" y="5254286"/>
            <a:ext cx="3673475" cy="596900"/>
            <a:chOff x="2789" y="1842"/>
            <a:chExt cx="2314" cy="376"/>
          </a:xfrm>
        </p:grpSpPr>
        <p:sp>
          <p:nvSpPr>
            <p:cNvPr id="99" name="Oval 50"/>
            <p:cNvSpPr>
              <a:spLocks noChangeArrowheads="1"/>
            </p:cNvSpPr>
            <p:nvPr/>
          </p:nvSpPr>
          <p:spPr bwMode="auto">
            <a:xfrm>
              <a:off x="2978" y="199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00" name="Rectangle 51"/>
            <p:cNvSpPr>
              <a:spLocks noChangeArrowheads="1"/>
            </p:cNvSpPr>
            <p:nvPr/>
          </p:nvSpPr>
          <p:spPr bwMode="auto">
            <a:xfrm>
              <a:off x="3436" y="2030"/>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01" name="Rectangle 52"/>
            <p:cNvSpPr>
              <a:spLocks noChangeArrowheads="1"/>
            </p:cNvSpPr>
            <p:nvPr/>
          </p:nvSpPr>
          <p:spPr bwMode="auto">
            <a:xfrm>
              <a:off x="4322" y="1960"/>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02" name="Line 53"/>
            <p:cNvSpPr>
              <a:spLocks noChangeShapeType="1"/>
            </p:cNvSpPr>
            <p:nvPr/>
          </p:nvSpPr>
          <p:spPr bwMode="auto">
            <a:xfrm>
              <a:off x="2789" y="2037"/>
              <a:ext cx="1587" cy="0"/>
            </a:xfrm>
            <a:prstGeom prst="line">
              <a:avLst/>
            </a:prstGeom>
            <a:noFill/>
            <a:ln w="38100">
              <a:solidFill>
                <a:srgbClr val="4506E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Line 54"/>
            <p:cNvSpPr>
              <a:spLocks noChangeShapeType="1"/>
            </p:cNvSpPr>
            <p:nvPr/>
          </p:nvSpPr>
          <p:spPr bwMode="auto">
            <a:xfrm>
              <a:off x="3198" y="1855"/>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Line 55"/>
            <p:cNvSpPr>
              <a:spLocks noChangeShapeType="1"/>
            </p:cNvSpPr>
            <p:nvPr/>
          </p:nvSpPr>
          <p:spPr bwMode="auto">
            <a:xfrm>
              <a:off x="3379" y="1849"/>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56"/>
            <p:cNvSpPr>
              <a:spLocks noChangeShapeType="1"/>
            </p:cNvSpPr>
            <p:nvPr/>
          </p:nvSpPr>
          <p:spPr bwMode="auto">
            <a:xfrm>
              <a:off x="3788" y="1855"/>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57"/>
            <p:cNvSpPr>
              <a:spLocks noChangeShapeType="1"/>
            </p:cNvSpPr>
            <p:nvPr/>
          </p:nvSpPr>
          <p:spPr bwMode="auto">
            <a:xfrm>
              <a:off x="3969" y="1849"/>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Line 58"/>
            <p:cNvSpPr>
              <a:spLocks noChangeShapeType="1"/>
            </p:cNvSpPr>
            <p:nvPr/>
          </p:nvSpPr>
          <p:spPr bwMode="auto">
            <a:xfrm>
              <a:off x="4332" y="1848"/>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59"/>
            <p:cNvSpPr>
              <a:spLocks noChangeShapeType="1"/>
            </p:cNvSpPr>
            <p:nvPr/>
          </p:nvSpPr>
          <p:spPr bwMode="auto">
            <a:xfrm>
              <a:off x="4513" y="1842"/>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60"/>
            <p:cNvSpPr>
              <a:spLocks noChangeShapeType="1"/>
            </p:cNvSpPr>
            <p:nvPr/>
          </p:nvSpPr>
          <p:spPr bwMode="auto">
            <a:xfrm>
              <a:off x="4286" y="2037"/>
              <a:ext cx="817" cy="0"/>
            </a:xfrm>
            <a:prstGeom prst="line">
              <a:avLst/>
            </a:prstGeom>
            <a:noFill/>
            <a:ln w="38100">
              <a:solidFill>
                <a:srgbClr val="4506E4"/>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 name="Oval 61"/>
            <p:cNvSpPr>
              <a:spLocks noChangeArrowheads="1"/>
            </p:cNvSpPr>
            <p:nvPr/>
          </p:nvSpPr>
          <p:spPr bwMode="auto">
            <a:xfrm>
              <a:off x="3515"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11" name="Oval 62"/>
            <p:cNvSpPr>
              <a:spLocks noChangeArrowheads="1"/>
            </p:cNvSpPr>
            <p:nvPr/>
          </p:nvSpPr>
          <p:spPr bwMode="auto">
            <a:xfrm>
              <a:off x="4092"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12" name="Oval 63"/>
            <p:cNvSpPr>
              <a:spLocks noChangeArrowheads="1"/>
            </p:cNvSpPr>
            <p:nvPr/>
          </p:nvSpPr>
          <p:spPr bwMode="auto">
            <a:xfrm>
              <a:off x="4655" y="1979"/>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grpSp>
      <p:grpSp>
        <p:nvGrpSpPr>
          <p:cNvPr id="113" name="Group 63"/>
          <p:cNvGrpSpPr>
            <a:grpSpLocks/>
          </p:cNvGrpSpPr>
          <p:nvPr/>
        </p:nvGrpSpPr>
        <p:grpSpPr bwMode="auto">
          <a:xfrm>
            <a:off x="8596222" y="5388430"/>
            <a:ext cx="1828800" cy="419100"/>
            <a:chOff x="3792" y="744"/>
            <a:chExt cx="1152" cy="264"/>
          </a:xfrm>
        </p:grpSpPr>
        <p:sp>
          <p:nvSpPr>
            <p:cNvPr id="114"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5"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6"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7"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18" name="Group 63"/>
          <p:cNvGrpSpPr>
            <a:grpSpLocks/>
          </p:cNvGrpSpPr>
          <p:nvPr/>
        </p:nvGrpSpPr>
        <p:grpSpPr bwMode="auto">
          <a:xfrm>
            <a:off x="9062947" y="5446665"/>
            <a:ext cx="1059528" cy="275748"/>
            <a:chOff x="3924" y="744"/>
            <a:chExt cx="969" cy="264"/>
          </a:xfrm>
        </p:grpSpPr>
        <p:sp>
          <p:nvSpPr>
            <p:cNvPr id="119" name="Line 48"/>
            <p:cNvSpPr>
              <a:spLocks noChangeShapeType="1"/>
            </p:cNvSpPr>
            <p:nvPr/>
          </p:nvSpPr>
          <p:spPr bwMode="auto">
            <a:xfrm flipH="1">
              <a:off x="3924"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0" name="Line 49"/>
            <p:cNvSpPr>
              <a:spLocks noChangeShapeType="1"/>
            </p:cNvSpPr>
            <p:nvPr/>
          </p:nvSpPr>
          <p:spPr bwMode="auto">
            <a:xfrm flipH="1">
              <a:off x="4391"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1" name="Line 50"/>
            <p:cNvSpPr>
              <a:spLocks noChangeShapeType="1"/>
            </p:cNvSpPr>
            <p:nvPr/>
          </p:nvSpPr>
          <p:spPr bwMode="auto">
            <a:xfrm flipH="1">
              <a:off x="4785"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22" name="AutoShape 20"/>
          <p:cNvSpPr>
            <a:spLocks noChangeArrowheads="1"/>
          </p:cNvSpPr>
          <p:nvPr/>
        </p:nvSpPr>
        <p:spPr bwMode="auto">
          <a:xfrm>
            <a:off x="7628685" y="4359963"/>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123" name="Object 56"/>
          <p:cNvGraphicFramePr>
            <a:graphicFrameLocks noChangeAspect="1"/>
          </p:cNvGraphicFramePr>
          <p:nvPr>
            <p:extLst>
              <p:ext uri="{D42A27DB-BD31-4B8C-83A1-F6EECF244321}">
                <p14:modId xmlns:p14="http://schemas.microsoft.com/office/powerpoint/2010/main" val="2193245382"/>
              </p:ext>
            </p:extLst>
          </p:nvPr>
        </p:nvGraphicFramePr>
        <p:xfrm>
          <a:off x="8919274" y="4778673"/>
          <a:ext cx="1505749" cy="521401"/>
        </p:xfrm>
        <a:graphic>
          <a:graphicData uri="http://schemas.openxmlformats.org/presentationml/2006/ole">
            <mc:AlternateContent xmlns:mc="http://schemas.openxmlformats.org/markup-compatibility/2006">
              <mc:Choice xmlns:v="urn:schemas-microsoft-com:vml" Requires="v">
                <p:oleObj spid="_x0000_s435863" name="公式" r:id="rId22" imgW="660240" imgH="228600" progId="Equation.3">
                  <p:embed/>
                </p:oleObj>
              </mc:Choice>
              <mc:Fallback>
                <p:oleObj name="公式" r:id="rId22" imgW="660240" imgH="228600" progId="Equation.3">
                  <p:embed/>
                  <p:pic>
                    <p:nvPicPr>
                      <p:cNvPr id="0" name=""/>
                      <p:cNvPicPr>
                        <a:picLocks noChangeAspect="1" noChangeArrowheads="1"/>
                      </p:cNvPicPr>
                      <p:nvPr/>
                    </p:nvPicPr>
                    <p:blipFill>
                      <a:blip r:embed="rId23"/>
                      <a:srcRect/>
                      <a:stretch>
                        <a:fillRect/>
                      </a:stretch>
                    </p:blipFill>
                    <p:spPr bwMode="auto">
                      <a:xfrm>
                        <a:off x="8919274" y="4778673"/>
                        <a:ext cx="1505749" cy="52140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41890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ppt_x"/>
                                          </p:val>
                                        </p:tav>
                                        <p:tav tm="100000">
                                          <p:val>
                                            <p:strVal val="#ppt_x"/>
                                          </p:val>
                                        </p:tav>
                                      </p:tavLst>
                                    </p:anim>
                                    <p:anim calcmode="lin" valueType="num">
                                      <p:cBhvr additive="base">
                                        <p:cTn id="4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left)">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1000"/>
                                        <p:tgtEl>
                                          <p:spTgt spid="28"/>
                                        </p:tgtEl>
                                      </p:cBhvr>
                                    </p:animEffect>
                                    <p:anim calcmode="lin" valueType="num">
                                      <p:cBhvr>
                                        <p:cTn id="71" dur="1000" fill="hold"/>
                                        <p:tgtEl>
                                          <p:spTgt spid="28"/>
                                        </p:tgtEl>
                                        <p:attrNameLst>
                                          <p:attrName>ppt_x</p:attrName>
                                        </p:attrNameLst>
                                      </p:cBhvr>
                                      <p:tavLst>
                                        <p:tav tm="0">
                                          <p:val>
                                            <p:strVal val="#ppt_x"/>
                                          </p:val>
                                        </p:tav>
                                        <p:tav tm="100000">
                                          <p:val>
                                            <p:strVal val="#ppt_x"/>
                                          </p:val>
                                        </p:tav>
                                      </p:tavLst>
                                    </p:anim>
                                    <p:anim calcmode="lin" valueType="num">
                                      <p:cBhvr>
                                        <p:cTn id="7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additive="base">
                                        <p:cTn id="82" dur="500" fill="hold"/>
                                        <p:tgtEl>
                                          <p:spTgt spid="35"/>
                                        </p:tgtEl>
                                        <p:attrNameLst>
                                          <p:attrName>ppt_x</p:attrName>
                                        </p:attrNameLst>
                                      </p:cBhvr>
                                      <p:tavLst>
                                        <p:tav tm="0">
                                          <p:val>
                                            <p:strVal val="#ppt_x"/>
                                          </p:val>
                                        </p:tav>
                                        <p:tav tm="100000">
                                          <p:val>
                                            <p:strVal val="#ppt_x"/>
                                          </p:val>
                                        </p:tav>
                                      </p:tavLst>
                                    </p:anim>
                                    <p:anim calcmode="lin" valueType="num">
                                      <p:cBhvr additive="base">
                                        <p:cTn id="8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1000"/>
                                        <p:tgtEl>
                                          <p:spTgt spid="50"/>
                                        </p:tgtEl>
                                      </p:cBhvr>
                                    </p:animEffect>
                                    <p:anim calcmode="lin" valueType="num">
                                      <p:cBhvr>
                                        <p:cTn id="89" dur="1000" fill="hold"/>
                                        <p:tgtEl>
                                          <p:spTgt spid="50"/>
                                        </p:tgtEl>
                                        <p:attrNameLst>
                                          <p:attrName>ppt_x</p:attrName>
                                        </p:attrNameLst>
                                      </p:cBhvr>
                                      <p:tavLst>
                                        <p:tav tm="0">
                                          <p:val>
                                            <p:strVal val="#ppt_x"/>
                                          </p:val>
                                        </p:tav>
                                        <p:tav tm="100000">
                                          <p:val>
                                            <p:strVal val="#ppt_x"/>
                                          </p:val>
                                        </p:tav>
                                      </p:tavLst>
                                    </p:anim>
                                    <p:anim calcmode="lin" valueType="num">
                                      <p:cBhvr>
                                        <p:cTn id="9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anim calcmode="lin" valueType="num">
                                      <p:cBhvr additive="base">
                                        <p:cTn id="95" dur="500" fill="hold"/>
                                        <p:tgtEl>
                                          <p:spTgt spid="49"/>
                                        </p:tgtEl>
                                        <p:attrNameLst>
                                          <p:attrName>ppt_x</p:attrName>
                                        </p:attrNameLst>
                                      </p:cBhvr>
                                      <p:tavLst>
                                        <p:tav tm="0">
                                          <p:val>
                                            <p:strVal val="#ppt_x"/>
                                          </p:val>
                                        </p:tav>
                                        <p:tav tm="100000">
                                          <p:val>
                                            <p:strVal val="#ppt_x"/>
                                          </p:val>
                                        </p:tav>
                                      </p:tavLst>
                                    </p:anim>
                                    <p:anim calcmode="lin" valueType="num">
                                      <p:cBhvr additive="base">
                                        <p:cTn id="9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47"/>
                                        </p:tgtEl>
                                        <p:attrNameLst>
                                          <p:attrName>style.visibility</p:attrName>
                                        </p:attrNameLst>
                                      </p:cBhvr>
                                      <p:to>
                                        <p:strVal val="visible"/>
                                      </p:to>
                                    </p:set>
                                    <p:anim calcmode="lin" valueType="num">
                                      <p:cBhvr additive="base">
                                        <p:cTn id="101" dur="500" fill="hold"/>
                                        <p:tgtEl>
                                          <p:spTgt spid="47"/>
                                        </p:tgtEl>
                                        <p:attrNameLst>
                                          <p:attrName>ppt_x</p:attrName>
                                        </p:attrNameLst>
                                      </p:cBhvr>
                                      <p:tavLst>
                                        <p:tav tm="0">
                                          <p:val>
                                            <p:strVal val="#ppt_x"/>
                                          </p:val>
                                        </p:tav>
                                        <p:tav tm="100000">
                                          <p:val>
                                            <p:strVal val="#ppt_x"/>
                                          </p:val>
                                        </p:tav>
                                      </p:tavLst>
                                    </p:anim>
                                    <p:anim calcmode="lin" valueType="num">
                                      <p:cBhvr additive="base">
                                        <p:cTn id="10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000"/>
                                        <p:tgtEl>
                                          <p:spTgt spid="48"/>
                                        </p:tgtEl>
                                      </p:cBhvr>
                                    </p:animEffect>
                                    <p:anim calcmode="lin" valueType="num">
                                      <p:cBhvr>
                                        <p:cTn id="108" dur="1000" fill="hold"/>
                                        <p:tgtEl>
                                          <p:spTgt spid="48"/>
                                        </p:tgtEl>
                                        <p:attrNameLst>
                                          <p:attrName>ppt_x</p:attrName>
                                        </p:attrNameLst>
                                      </p:cBhvr>
                                      <p:tavLst>
                                        <p:tav tm="0">
                                          <p:val>
                                            <p:strVal val="#ppt_x"/>
                                          </p:val>
                                        </p:tav>
                                        <p:tav tm="100000">
                                          <p:val>
                                            <p:strVal val="#ppt_x"/>
                                          </p:val>
                                        </p:tav>
                                      </p:tavLst>
                                    </p:anim>
                                    <p:anim calcmode="lin" valueType="num">
                                      <p:cBhvr>
                                        <p:cTn id="10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1000"/>
                                        <p:tgtEl>
                                          <p:spTgt spid="46"/>
                                        </p:tgtEl>
                                      </p:cBhvr>
                                    </p:animEffect>
                                    <p:anim calcmode="lin" valueType="num">
                                      <p:cBhvr>
                                        <p:cTn id="121" dur="1000" fill="hold"/>
                                        <p:tgtEl>
                                          <p:spTgt spid="46"/>
                                        </p:tgtEl>
                                        <p:attrNameLst>
                                          <p:attrName>ppt_x</p:attrName>
                                        </p:attrNameLst>
                                      </p:cBhvr>
                                      <p:tavLst>
                                        <p:tav tm="0">
                                          <p:val>
                                            <p:strVal val="#ppt_x"/>
                                          </p:val>
                                        </p:tav>
                                        <p:tav tm="100000">
                                          <p:val>
                                            <p:strVal val="#ppt_x"/>
                                          </p:val>
                                        </p:tav>
                                      </p:tavLst>
                                    </p:anim>
                                    <p:anim calcmode="lin" valueType="num">
                                      <p:cBhvr>
                                        <p:cTn id="12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30"/>
                                        </p:tgtEl>
                                        <p:attrNameLst>
                                          <p:attrName>style.visibility</p:attrName>
                                        </p:attrNameLst>
                                      </p:cBhvr>
                                      <p:to>
                                        <p:strVal val="visible"/>
                                      </p:to>
                                    </p:set>
                                    <p:anim calcmode="lin" valueType="num">
                                      <p:cBhvr additive="base">
                                        <p:cTn id="127" dur="500" fill="hold"/>
                                        <p:tgtEl>
                                          <p:spTgt spid="30"/>
                                        </p:tgtEl>
                                        <p:attrNameLst>
                                          <p:attrName>ppt_x</p:attrName>
                                        </p:attrNameLst>
                                      </p:cBhvr>
                                      <p:tavLst>
                                        <p:tav tm="0">
                                          <p:val>
                                            <p:strVal val="#ppt_x"/>
                                          </p:val>
                                        </p:tav>
                                        <p:tav tm="100000">
                                          <p:val>
                                            <p:strVal val="#ppt_x"/>
                                          </p:val>
                                        </p:tav>
                                      </p:tavLst>
                                    </p:anim>
                                    <p:anim calcmode="lin" valueType="num">
                                      <p:cBhvr additive="base">
                                        <p:cTn id="12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fade">
                                      <p:cBhvr>
                                        <p:cTn id="133" dur="1000"/>
                                        <p:tgtEl>
                                          <p:spTgt spid="45"/>
                                        </p:tgtEl>
                                      </p:cBhvr>
                                    </p:animEffect>
                                    <p:anim calcmode="lin" valueType="num">
                                      <p:cBhvr>
                                        <p:cTn id="134" dur="1000" fill="hold"/>
                                        <p:tgtEl>
                                          <p:spTgt spid="45"/>
                                        </p:tgtEl>
                                        <p:attrNameLst>
                                          <p:attrName>ppt_x</p:attrName>
                                        </p:attrNameLst>
                                      </p:cBhvr>
                                      <p:tavLst>
                                        <p:tav tm="0">
                                          <p:val>
                                            <p:strVal val="#ppt_x"/>
                                          </p:val>
                                        </p:tav>
                                        <p:tav tm="100000">
                                          <p:val>
                                            <p:strVal val="#ppt_x"/>
                                          </p:val>
                                        </p:tav>
                                      </p:tavLst>
                                    </p:anim>
                                    <p:anim calcmode="lin" valueType="num">
                                      <p:cBhvr>
                                        <p:cTn id="13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51"/>
                                        </p:tgtEl>
                                        <p:attrNameLst>
                                          <p:attrName>style.visibility</p:attrName>
                                        </p:attrNameLst>
                                      </p:cBhvr>
                                      <p:to>
                                        <p:strVal val="visible"/>
                                      </p:to>
                                    </p:set>
                                    <p:animEffect transition="in" filter="wipe(left)">
                                      <p:cBhvr>
                                        <p:cTn id="140" dur="500"/>
                                        <p:tgtEl>
                                          <p:spTgt spid="51"/>
                                        </p:tgtEl>
                                      </p:cBhvr>
                                    </p:animEffect>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52"/>
                                        </p:tgtEl>
                                        <p:attrNameLst>
                                          <p:attrName>style.visibility</p:attrName>
                                        </p:attrNameLst>
                                      </p:cBhvr>
                                      <p:to>
                                        <p:strVal val="visible"/>
                                      </p:to>
                                    </p:set>
                                    <p:anim calcmode="lin" valueType="num">
                                      <p:cBhvr additive="base">
                                        <p:cTn id="145" dur="500" fill="hold"/>
                                        <p:tgtEl>
                                          <p:spTgt spid="52"/>
                                        </p:tgtEl>
                                        <p:attrNameLst>
                                          <p:attrName>ppt_x</p:attrName>
                                        </p:attrNameLst>
                                      </p:cBhvr>
                                      <p:tavLst>
                                        <p:tav tm="0">
                                          <p:val>
                                            <p:strVal val="#ppt_x"/>
                                          </p:val>
                                        </p:tav>
                                        <p:tav tm="100000">
                                          <p:val>
                                            <p:strVal val="#ppt_x"/>
                                          </p:val>
                                        </p:tav>
                                      </p:tavLst>
                                    </p:anim>
                                    <p:anim calcmode="lin" valueType="num">
                                      <p:cBhvr additive="base">
                                        <p:cTn id="14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53"/>
                                        </p:tgtEl>
                                        <p:attrNameLst>
                                          <p:attrName>style.visibility</p:attrName>
                                        </p:attrNameLst>
                                      </p:cBhvr>
                                      <p:to>
                                        <p:strVal val="visible"/>
                                      </p:to>
                                    </p:set>
                                    <p:animEffect transition="in" filter="wipe(left)">
                                      <p:cBhvr>
                                        <p:cTn id="151" dur="500"/>
                                        <p:tgtEl>
                                          <p:spTgt spid="5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88"/>
                                        </p:tgtEl>
                                        <p:attrNameLst>
                                          <p:attrName>style.visibility</p:attrName>
                                        </p:attrNameLst>
                                      </p:cBhvr>
                                      <p:to>
                                        <p:strVal val="visible"/>
                                      </p:to>
                                    </p:set>
                                    <p:animEffect transition="in" filter="wipe(left)">
                                      <p:cBhvr>
                                        <p:cTn id="156" dur="500"/>
                                        <p:tgtEl>
                                          <p:spTgt spid="88"/>
                                        </p:tgtEl>
                                      </p:cBhvr>
                                    </p:animEffect>
                                  </p:childTnLst>
                                </p:cTn>
                              </p:par>
                            </p:childTnLst>
                          </p:cTn>
                        </p:par>
                      </p:childTnLst>
                    </p:cTn>
                  </p:par>
                  <p:par>
                    <p:cTn id="157" fill="hold">
                      <p:stCondLst>
                        <p:cond delay="indefinite"/>
                      </p:stCondLst>
                      <p:childTnLst>
                        <p:par>
                          <p:cTn id="158" fill="hold">
                            <p:stCondLst>
                              <p:cond delay="0"/>
                            </p:stCondLst>
                            <p:childTnLst>
                              <p:par>
                                <p:cTn id="159" presetID="2" presetClass="entr" presetSubtype="4" fill="hold" nodeType="clickEffect">
                                  <p:stCondLst>
                                    <p:cond delay="0"/>
                                  </p:stCondLst>
                                  <p:childTnLst>
                                    <p:set>
                                      <p:cBhvr>
                                        <p:cTn id="160" dur="1" fill="hold">
                                          <p:stCondLst>
                                            <p:cond delay="0"/>
                                          </p:stCondLst>
                                        </p:cTn>
                                        <p:tgtEl>
                                          <p:spTgt spid="89"/>
                                        </p:tgtEl>
                                        <p:attrNameLst>
                                          <p:attrName>style.visibility</p:attrName>
                                        </p:attrNameLst>
                                      </p:cBhvr>
                                      <p:to>
                                        <p:strVal val="visible"/>
                                      </p:to>
                                    </p:set>
                                    <p:anim calcmode="lin" valueType="num">
                                      <p:cBhvr additive="base">
                                        <p:cTn id="161" dur="500" fill="hold"/>
                                        <p:tgtEl>
                                          <p:spTgt spid="89"/>
                                        </p:tgtEl>
                                        <p:attrNameLst>
                                          <p:attrName>ppt_x</p:attrName>
                                        </p:attrNameLst>
                                      </p:cBhvr>
                                      <p:tavLst>
                                        <p:tav tm="0">
                                          <p:val>
                                            <p:strVal val="#ppt_x"/>
                                          </p:val>
                                        </p:tav>
                                        <p:tav tm="100000">
                                          <p:val>
                                            <p:strVal val="#ppt_x"/>
                                          </p:val>
                                        </p:tav>
                                      </p:tavLst>
                                    </p:anim>
                                    <p:anim calcmode="lin" valueType="num">
                                      <p:cBhvr additive="base">
                                        <p:cTn id="162"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nodeType="clickEffect">
                                  <p:stCondLst>
                                    <p:cond delay="0"/>
                                  </p:stCondLst>
                                  <p:childTnLst>
                                    <p:set>
                                      <p:cBhvr>
                                        <p:cTn id="166" dur="1" fill="hold">
                                          <p:stCondLst>
                                            <p:cond delay="0"/>
                                          </p:stCondLst>
                                        </p:cTn>
                                        <p:tgtEl>
                                          <p:spTgt spid="97"/>
                                        </p:tgtEl>
                                        <p:attrNameLst>
                                          <p:attrName>style.visibility</p:attrName>
                                        </p:attrNameLst>
                                      </p:cBhvr>
                                      <p:to>
                                        <p:strVal val="visible"/>
                                      </p:to>
                                    </p:set>
                                    <p:animEffect transition="in" filter="fade">
                                      <p:cBhvr>
                                        <p:cTn id="167" dur="1000"/>
                                        <p:tgtEl>
                                          <p:spTgt spid="97"/>
                                        </p:tgtEl>
                                      </p:cBhvr>
                                    </p:animEffect>
                                    <p:anim calcmode="lin" valueType="num">
                                      <p:cBhvr>
                                        <p:cTn id="168" dur="1000" fill="hold"/>
                                        <p:tgtEl>
                                          <p:spTgt spid="97"/>
                                        </p:tgtEl>
                                        <p:attrNameLst>
                                          <p:attrName>ppt_x</p:attrName>
                                        </p:attrNameLst>
                                      </p:cBhvr>
                                      <p:tavLst>
                                        <p:tav tm="0">
                                          <p:val>
                                            <p:strVal val="#ppt_x"/>
                                          </p:val>
                                        </p:tav>
                                        <p:tav tm="100000">
                                          <p:val>
                                            <p:strVal val="#ppt_x"/>
                                          </p:val>
                                        </p:tav>
                                      </p:tavLst>
                                    </p:anim>
                                    <p:anim calcmode="lin" valueType="num">
                                      <p:cBhvr>
                                        <p:cTn id="169"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96"/>
                                        </p:tgtEl>
                                        <p:attrNameLst>
                                          <p:attrName>style.visibility</p:attrName>
                                        </p:attrNameLst>
                                      </p:cBhvr>
                                      <p:to>
                                        <p:strVal val="visible"/>
                                      </p:to>
                                    </p:set>
                                    <p:anim calcmode="lin" valueType="num">
                                      <p:cBhvr additive="base">
                                        <p:cTn id="174" dur="500" fill="hold"/>
                                        <p:tgtEl>
                                          <p:spTgt spid="96"/>
                                        </p:tgtEl>
                                        <p:attrNameLst>
                                          <p:attrName>ppt_x</p:attrName>
                                        </p:attrNameLst>
                                      </p:cBhvr>
                                      <p:tavLst>
                                        <p:tav tm="0">
                                          <p:val>
                                            <p:strVal val="#ppt_x"/>
                                          </p:val>
                                        </p:tav>
                                        <p:tav tm="100000">
                                          <p:val>
                                            <p:strVal val="#ppt_x"/>
                                          </p:val>
                                        </p:tav>
                                      </p:tavLst>
                                    </p:anim>
                                    <p:anim calcmode="lin" valueType="num">
                                      <p:cBhvr additive="base">
                                        <p:cTn id="175"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grpId="0" nodeType="clickEffect">
                                  <p:stCondLst>
                                    <p:cond delay="0"/>
                                  </p:stCondLst>
                                  <p:childTnLst>
                                    <p:set>
                                      <p:cBhvr>
                                        <p:cTn id="179" dur="1" fill="hold">
                                          <p:stCondLst>
                                            <p:cond delay="0"/>
                                          </p:stCondLst>
                                        </p:cTn>
                                        <p:tgtEl>
                                          <p:spTgt spid="94"/>
                                        </p:tgtEl>
                                        <p:attrNameLst>
                                          <p:attrName>style.visibility</p:attrName>
                                        </p:attrNameLst>
                                      </p:cBhvr>
                                      <p:to>
                                        <p:strVal val="visible"/>
                                      </p:to>
                                    </p:set>
                                    <p:anim calcmode="lin" valueType="num">
                                      <p:cBhvr additive="base">
                                        <p:cTn id="180" dur="500" fill="hold"/>
                                        <p:tgtEl>
                                          <p:spTgt spid="94"/>
                                        </p:tgtEl>
                                        <p:attrNameLst>
                                          <p:attrName>ppt_x</p:attrName>
                                        </p:attrNameLst>
                                      </p:cBhvr>
                                      <p:tavLst>
                                        <p:tav tm="0">
                                          <p:val>
                                            <p:strVal val="#ppt_x"/>
                                          </p:val>
                                        </p:tav>
                                        <p:tav tm="100000">
                                          <p:val>
                                            <p:strVal val="#ppt_x"/>
                                          </p:val>
                                        </p:tav>
                                      </p:tavLst>
                                    </p:anim>
                                    <p:anim calcmode="lin" valueType="num">
                                      <p:cBhvr additive="base">
                                        <p:cTn id="181"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2" presetClass="entr" presetSubtype="0" fill="hold" nodeType="clickEffect">
                                  <p:stCondLst>
                                    <p:cond delay="0"/>
                                  </p:stCondLst>
                                  <p:childTnLst>
                                    <p:set>
                                      <p:cBhvr>
                                        <p:cTn id="185" dur="1" fill="hold">
                                          <p:stCondLst>
                                            <p:cond delay="0"/>
                                          </p:stCondLst>
                                        </p:cTn>
                                        <p:tgtEl>
                                          <p:spTgt spid="95"/>
                                        </p:tgtEl>
                                        <p:attrNameLst>
                                          <p:attrName>style.visibility</p:attrName>
                                        </p:attrNameLst>
                                      </p:cBhvr>
                                      <p:to>
                                        <p:strVal val="visible"/>
                                      </p:to>
                                    </p:set>
                                    <p:animEffect transition="in" filter="fade">
                                      <p:cBhvr>
                                        <p:cTn id="186" dur="1000"/>
                                        <p:tgtEl>
                                          <p:spTgt spid="95"/>
                                        </p:tgtEl>
                                      </p:cBhvr>
                                    </p:animEffect>
                                    <p:anim calcmode="lin" valueType="num">
                                      <p:cBhvr>
                                        <p:cTn id="187" dur="1000" fill="hold"/>
                                        <p:tgtEl>
                                          <p:spTgt spid="95"/>
                                        </p:tgtEl>
                                        <p:attrNameLst>
                                          <p:attrName>ppt_x</p:attrName>
                                        </p:attrNameLst>
                                      </p:cBhvr>
                                      <p:tavLst>
                                        <p:tav tm="0">
                                          <p:val>
                                            <p:strVal val="#ppt_x"/>
                                          </p:val>
                                        </p:tav>
                                        <p:tav tm="100000">
                                          <p:val>
                                            <p:strVal val="#ppt_x"/>
                                          </p:val>
                                        </p:tav>
                                      </p:tavLst>
                                    </p:anim>
                                    <p:anim calcmode="lin" valueType="num">
                                      <p:cBhvr>
                                        <p:cTn id="188"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nodeType="clickEffect">
                                  <p:stCondLst>
                                    <p:cond delay="0"/>
                                  </p:stCondLst>
                                  <p:childTnLst>
                                    <p:set>
                                      <p:cBhvr>
                                        <p:cTn id="192" dur="1" fill="hold">
                                          <p:stCondLst>
                                            <p:cond delay="0"/>
                                          </p:stCondLst>
                                        </p:cTn>
                                        <p:tgtEl>
                                          <p:spTgt spid="98"/>
                                        </p:tgtEl>
                                        <p:attrNameLst>
                                          <p:attrName>style.visibility</p:attrName>
                                        </p:attrNameLst>
                                      </p:cBhvr>
                                      <p:to>
                                        <p:strVal val="visible"/>
                                      </p:to>
                                    </p:set>
                                    <p:animEffect transition="in" filter="wipe(left)">
                                      <p:cBhvr>
                                        <p:cTn id="193" dur="500"/>
                                        <p:tgtEl>
                                          <p:spTgt spid="98"/>
                                        </p:tgtEl>
                                      </p:cBhvr>
                                    </p:animEffect>
                                  </p:childTnLst>
                                </p:cTn>
                              </p:par>
                            </p:childTnLst>
                          </p:cTn>
                        </p:par>
                      </p:childTnLst>
                    </p:cTn>
                  </p:par>
                  <p:par>
                    <p:cTn id="194" fill="hold">
                      <p:stCondLst>
                        <p:cond delay="indefinite"/>
                      </p:stCondLst>
                      <p:childTnLst>
                        <p:par>
                          <p:cTn id="195" fill="hold">
                            <p:stCondLst>
                              <p:cond delay="0"/>
                            </p:stCondLst>
                            <p:childTnLst>
                              <p:par>
                                <p:cTn id="196" presetID="2" presetClass="entr" presetSubtype="4" fill="hold" nodeType="clickEffect">
                                  <p:stCondLst>
                                    <p:cond delay="0"/>
                                  </p:stCondLst>
                                  <p:childTnLst>
                                    <p:set>
                                      <p:cBhvr>
                                        <p:cTn id="197" dur="1" fill="hold">
                                          <p:stCondLst>
                                            <p:cond delay="0"/>
                                          </p:stCondLst>
                                        </p:cTn>
                                        <p:tgtEl>
                                          <p:spTgt spid="113"/>
                                        </p:tgtEl>
                                        <p:attrNameLst>
                                          <p:attrName>style.visibility</p:attrName>
                                        </p:attrNameLst>
                                      </p:cBhvr>
                                      <p:to>
                                        <p:strVal val="visible"/>
                                      </p:to>
                                    </p:set>
                                    <p:anim calcmode="lin" valueType="num">
                                      <p:cBhvr additive="base">
                                        <p:cTn id="198" dur="500" fill="hold"/>
                                        <p:tgtEl>
                                          <p:spTgt spid="113"/>
                                        </p:tgtEl>
                                        <p:attrNameLst>
                                          <p:attrName>ppt_x</p:attrName>
                                        </p:attrNameLst>
                                      </p:cBhvr>
                                      <p:tavLst>
                                        <p:tav tm="0">
                                          <p:val>
                                            <p:strVal val="#ppt_x"/>
                                          </p:val>
                                        </p:tav>
                                        <p:tav tm="100000">
                                          <p:val>
                                            <p:strVal val="#ppt_x"/>
                                          </p:val>
                                        </p:tav>
                                      </p:tavLst>
                                    </p:anim>
                                    <p:anim calcmode="lin" valueType="num">
                                      <p:cBhvr additive="base">
                                        <p:cTn id="199"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2" presetClass="entr" presetSubtype="4" fill="hold" nodeType="clickEffect">
                                  <p:stCondLst>
                                    <p:cond delay="0"/>
                                  </p:stCondLst>
                                  <p:childTnLst>
                                    <p:set>
                                      <p:cBhvr>
                                        <p:cTn id="203" dur="1" fill="hold">
                                          <p:stCondLst>
                                            <p:cond delay="0"/>
                                          </p:stCondLst>
                                        </p:cTn>
                                        <p:tgtEl>
                                          <p:spTgt spid="118"/>
                                        </p:tgtEl>
                                        <p:attrNameLst>
                                          <p:attrName>style.visibility</p:attrName>
                                        </p:attrNameLst>
                                      </p:cBhvr>
                                      <p:to>
                                        <p:strVal val="visible"/>
                                      </p:to>
                                    </p:set>
                                    <p:anim calcmode="lin" valueType="num">
                                      <p:cBhvr additive="base">
                                        <p:cTn id="204" dur="500" fill="hold"/>
                                        <p:tgtEl>
                                          <p:spTgt spid="118"/>
                                        </p:tgtEl>
                                        <p:attrNameLst>
                                          <p:attrName>ppt_x</p:attrName>
                                        </p:attrNameLst>
                                      </p:cBhvr>
                                      <p:tavLst>
                                        <p:tav tm="0">
                                          <p:val>
                                            <p:strVal val="#ppt_x"/>
                                          </p:val>
                                        </p:tav>
                                        <p:tav tm="100000">
                                          <p:val>
                                            <p:strVal val="#ppt_x"/>
                                          </p:val>
                                        </p:tav>
                                      </p:tavLst>
                                    </p:anim>
                                    <p:anim calcmode="lin" valueType="num">
                                      <p:cBhvr additive="base">
                                        <p:cTn id="205"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122"/>
                                        </p:tgtEl>
                                        <p:attrNameLst>
                                          <p:attrName>style.visibility</p:attrName>
                                        </p:attrNameLst>
                                      </p:cBhvr>
                                      <p:to>
                                        <p:strVal val="visible"/>
                                      </p:to>
                                    </p:set>
                                    <p:animEffect transition="in" filter="wipe(left)">
                                      <p:cBhvr>
                                        <p:cTn id="210" dur="500"/>
                                        <p:tgtEl>
                                          <p:spTgt spid="122"/>
                                        </p:tgtEl>
                                      </p:cBhvr>
                                    </p:animEffect>
                                  </p:childTnLst>
                                </p:cTn>
                              </p:par>
                            </p:childTnLst>
                          </p:cTn>
                        </p:par>
                      </p:childTnLst>
                    </p:cTn>
                  </p:par>
                  <p:par>
                    <p:cTn id="211" fill="hold">
                      <p:stCondLst>
                        <p:cond delay="indefinite"/>
                      </p:stCondLst>
                      <p:childTnLst>
                        <p:par>
                          <p:cTn id="212" fill="hold">
                            <p:stCondLst>
                              <p:cond delay="0"/>
                            </p:stCondLst>
                            <p:childTnLst>
                              <p:par>
                                <p:cTn id="213" presetID="42" presetClass="entr" presetSubtype="0" fill="hold" nodeType="clickEffect">
                                  <p:stCondLst>
                                    <p:cond delay="0"/>
                                  </p:stCondLst>
                                  <p:childTnLst>
                                    <p:set>
                                      <p:cBhvr>
                                        <p:cTn id="214" dur="1" fill="hold">
                                          <p:stCondLst>
                                            <p:cond delay="0"/>
                                          </p:stCondLst>
                                        </p:cTn>
                                        <p:tgtEl>
                                          <p:spTgt spid="123"/>
                                        </p:tgtEl>
                                        <p:attrNameLst>
                                          <p:attrName>style.visibility</p:attrName>
                                        </p:attrNameLst>
                                      </p:cBhvr>
                                      <p:to>
                                        <p:strVal val="visible"/>
                                      </p:to>
                                    </p:set>
                                    <p:animEffect transition="in" filter="fade">
                                      <p:cBhvr>
                                        <p:cTn id="215" dur="1000"/>
                                        <p:tgtEl>
                                          <p:spTgt spid="123"/>
                                        </p:tgtEl>
                                      </p:cBhvr>
                                    </p:animEffect>
                                    <p:anim calcmode="lin" valueType="num">
                                      <p:cBhvr>
                                        <p:cTn id="216" dur="1000" fill="hold"/>
                                        <p:tgtEl>
                                          <p:spTgt spid="123"/>
                                        </p:tgtEl>
                                        <p:attrNameLst>
                                          <p:attrName>ppt_x</p:attrName>
                                        </p:attrNameLst>
                                      </p:cBhvr>
                                      <p:tavLst>
                                        <p:tav tm="0">
                                          <p:val>
                                            <p:strVal val="#ppt_x"/>
                                          </p:val>
                                        </p:tav>
                                        <p:tav tm="100000">
                                          <p:val>
                                            <p:strVal val="#ppt_x"/>
                                          </p:val>
                                        </p:tav>
                                      </p:tavLst>
                                    </p:anim>
                                    <p:anim calcmode="lin" valueType="num">
                                      <p:cBhvr>
                                        <p:cTn id="217"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nimBg="1"/>
      <p:bldP spid="25" grpId="0" animBg="1"/>
      <p:bldP spid="27" grpId="0" animBg="1" autoUpdateAnimBg="0"/>
      <p:bldP spid="29" grpId="0"/>
      <p:bldP spid="47" grpId="0" animBg="1"/>
      <p:bldP spid="49" grpId="0" animBg="1"/>
      <p:bldP spid="51" grpId="0" animBg="1" autoUpdateAnimBg="0"/>
      <p:bldP spid="53" grpId="0"/>
      <p:bldP spid="88" grpId="0" autoUpdateAnimBg="0"/>
      <p:bldP spid="94" grpId="0" animBg="1"/>
      <p:bldP spid="96" grpId="0" animBg="1"/>
      <p:bldP spid="122" grpId="0" animBg="1"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459899" y="239169"/>
            <a:ext cx="7966107" cy="523220"/>
          </a:xfrm>
          <a:prstGeom prst="rect">
            <a:avLst/>
          </a:prstGeom>
        </p:spPr>
        <p:txBody>
          <a:bodyPr wrap="square">
            <a:spAutoFit/>
          </a:bodyPr>
          <a:lstStyle/>
          <a:p>
            <a:r>
              <a:rPr lang="zh-CN" altLang="en-US" sz="2800" b="1" dirty="0">
                <a:solidFill>
                  <a:srgbClr val="0000FF"/>
                </a:solidFill>
                <a:latin typeface="+mj-ea"/>
              </a:rPr>
              <a:t>但上述方法不能区分</a:t>
            </a:r>
            <a:r>
              <a:rPr lang="zh-CN" altLang="en-US" sz="2800" b="1" dirty="0">
                <a:solidFill>
                  <a:srgbClr val="FF0000"/>
                </a:solidFill>
                <a:latin typeface="+mj-ea"/>
              </a:rPr>
              <a:t>部分偏振光</a:t>
            </a:r>
            <a:r>
              <a:rPr lang="zh-CN" altLang="en-US" sz="2800" b="1" dirty="0">
                <a:solidFill>
                  <a:srgbClr val="0000FF"/>
                </a:solidFill>
                <a:latin typeface="+mj-ea"/>
              </a:rPr>
              <a:t>和</a:t>
            </a:r>
            <a:r>
              <a:rPr lang="zh-CN" altLang="en-US" sz="2800" b="1" dirty="0">
                <a:solidFill>
                  <a:srgbClr val="FF00FF"/>
                </a:solidFill>
                <a:latin typeface="+mj-ea"/>
              </a:rPr>
              <a:t>椭圆偏振光</a:t>
            </a:r>
            <a:endParaRPr lang="zh-CN" altLang="en-US" sz="2800" dirty="0">
              <a:solidFill>
                <a:srgbClr val="C00000"/>
              </a:solidFill>
            </a:endParaRPr>
          </a:p>
        </p:txBody>
      </p:sp>
      <p:sp>
        <p:nvSpPr>
          <p:cNvPr id="63" name="Text Box 4"/>
          <p:cNvSpPr txBox="1">
            <a:spLocks noChangeArrowheads="1"/>
          </p:cNvSpPr>
          <p:nvPr/>
        </p:nvSpPr>
        <p:spPr bwMode="auto">
          <a:xfrm>
            <a:off x="6674290" y="3496485"/>
            <a:ext cx="4016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dirty="0">
                <a:solidFill>
                  <a:srgbClr val="0000FF"/>
                </a:solidFill>
              </a:rPr>
              <a:t>部分偏振光可以看成自然光和线偏振光的混合。</a:t>
            </a:r>
          </a:p>
        </p:txBody>
      </p:sp>
      <p:sp>
        <p:nvSpPr>
          <p:cNvPr id="144" name="矩形 143"/>
          <p:cNvSpPr/>
          <p:nvPr/>
        </p:nvSpPr>
        <p:spPr>
          <a:xfrm>
            <a:off x="1746852" y="1050440"/>
            <a:ext cx="1988045" cy="523220"/>
          </a:xfrm>
          <a:prstGeom prst="rect">
            <a:avLst/>
          </a:prstGeom>
        </p:spPr>
        <p:txBody>
          <a:bodyPr wrap="none">
            <a:spAutoFit/>
          </a:bodyPr>
          <a:lstStyle/>
          <a:p>
            <a:r>
              <a:rPr lang="zh-CN" altLang="en-US" sz="2800" b="1" dirty="0">
                <a:solidFill>
                  <a:srgbClr val="0070C0"/>
                </a:solidFill>
                <a:latin typeface="+mj-ea"/>
              </a:rPr>
              <a:t>部分偏振光</a:t>
            </a:r>
            <a:endParaRPr lang="zh-CN" altLang="en-US" sz="2800" dirty="0">
              <a:solidFill>
                <a:srgbClr val="0070C0"/>
              </a:solidFill>
            </a:endParaRPr>
          </a:p>
        </p:txBody>
      </p:sp>
      <p:grpSp>
        <p:nvGrpSpPr>
          <p:cNvPr id="145" name="Group 47"/>
          <p:cNvGrpSpPr>
            <a:grpSpLocks/>
          </p:cNvGrpSpPr>
          <p:nvPr/>
        </p:nvGrpSpPr>
        <p:grpSpPr bwMode="auto">
          <a:xfrm>
            <a:off x="3682509" y="1097329"/>
            <a:ext cx="895350" cy="1733550"/>
            <a:chOff x="3216" y="336"/>
            <a:chExt cx="564" cy="1092"/>
          </a:xfrm>
        </p:grpSpPr>
        <p:grpSp>
          <p:nvGrpSpPr>
            <p:cNvPr id="146" name="Group 10"/>
            <p:cNvGrpSpPr>
              <a:grpSpLocks/>
            </p:cNvGrpSpPr>
            <p:nvPr/>
          </p:nvGrpSpPr>
          <p:grpSpPr bwMode="auto">
            <a:xfrm>
              <a:off x="3216" y="336"/>
              <a:ext cx="564" cy="1092"/>
              <a:chOff x="3216" y="516"/>
              <a:chExt cx="564" cy="1092"/>
            </a:xfrm>
          </p:grpSpPr>
          <p:sp>
            <p:nvSpPr>
              <p:cNvPr id="14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47"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50" name="Freeform 8"/>
          <p:cNvSpPr>
            <a:spLocks/>
          </p:cNvSpPr>
          <p:nvPr/>
        </p:nvSpPr>
        <p:spPr bwMode="auto">
          <a:xfrm rot="3736618">
            <a:off x="4002391" y="1455312"/>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51" name="对象 16"/>
          <p:cNvGraphicFramePr>
            <a:graphicFrameLocks noChangeAspect="1"/>
          </p:cNvGraphicFramePr>
          <p:nvPr>
            <p:extLst>
              <p:ext uri="{D42A27DB-BD31-4B8C-83A1-F6EECF244321}">
                <p14:modId xmlns:p14="http://schemas.microsoft.com/office/powerpoint/2010/main" val="502345811"/>
              </p:ext>
            </p:extLst>
          </p:nvPr>
        </p:nvGraphicFramePr>
        <p:xfrm>
          <a:off x="4113125" y="1536273"/>
          <a:ext cx="488950" cy="436562"/>
        </p:xfrm>
        <a:graphic>
          <a:graphicData uri="http://schemas.openxmlformats.org/presentationml/2006/ole">
            <mc:AlternateContent xmlns:mc="http://schemas.openxmlformats.org/markup-compatibility/2006">
              <mc:Choice xmlns:v="urn:schemas-microsoft-com:vml" Requires="v">
                <p:oleObj spid="_x0000_s146186" name="公式" r:id="rId3" imgW="152334" imgH="139639" progId="Equation.3">
                  <p:embed/>
                </p:oleObj>
              </mc:Choice>
              <mc:Fallback>
                <p:oleObj name="公式" r:id="rId3"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3125" y="1536273"/>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2" name="Line 16"/>
          <p:cNvSpPr>
            <a:spLocks noChangeShapeType="1"/>
          </p:cNvSpPr>
          <p:nvPr/>
        </p:nvSpPr>
        <p:spPr bwMode="auto">
          <a:xfrm>
            <a:off x="4039697" y="1114792"/>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53" name="Group 48"/>
          <p:cNvGrpSpPr>
            <a:grpSpLocks/>
          </p:cNvGrpSpPr>
          <p:nvPr/>
        </p:nvGrpSpPr>
        <p:grpSpPr bwMode="auto">
          <a:xfrm>
            <a:off x="1690154" y="1620410"/>
            <a:ext cx="2340018" cy="596900"/>
            <a:chOff x="2789" y="1842"/>
            <a:chExt cx="2314" cy="376"/>
          </a:xfrm>
        </p:grpSpPr>
        <p:sp>
          <p:nvSpPr>
            <p:cNvPr id="154" name="Oval 50"/>
            <p:cNvSpPr>
              <a:spLocks noChangeArrowheads="1"/>
            </p:cNvSpPr>
            <p:nvPr/>
          </p:nvSpPr>
          <p:spPr bwMode="auto">
            <a:xfrm>
              <a:off x="2978" y="199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55" name="Rectangle 51"/>
            <p:cNvSpPr>
              <a:spLocks noChangeArrowheads="1"/>
            </p:cNvSpPr>
            <p:nvPr/>
          </p:nvSpPr>
          <p:spPr bwMode="auto">
            <a:xfrm>
              <a:off x="3436" y="2030"/>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56" name="Rectangle 52"/>
            <p:cNvSpPr>
              <a:spLocks noChangeArrowheads="1"/>
            </p:cNvSpPr>
            <p:nvPr/>
          </p:nvSpPr>
          <p:spPr bwMode="auto">
            <a:xfrm>
              <a:off x="4322" y="1960"/>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57" name="Line 53"/>
            <p:cNvSpPr>
              <a:spLocks noChangeShapeType="1"/>
            </p:cNvSpPr>
            <p:nvPr/>
          </p:nvSpPr>
          <p:spPr bwMode="auto">
            <a:xfrm>
              <a:off x="2789" y="2037"/>
              <a:ext cx="1587" cy="0"/>
            </a:xfrm>
            <a:prstGeom prst="line">
              <a:avLst/>
            </a:prstGeom>
            <a:noFill/>
            <a:ln w="38100">
              <a:solidFill>
                <a:srgbClr val="4506E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54"/>
            <p:cNvSpPr>
              <a:spLocks noChangeShapeType="1"/>
            </p:cNvSpPr>
            <p:nvPr/>
          </p:nvSpPr>
          <p:spPr bwMode="auto">
            <a:xfrm>
              <a:off x="3198" y="1855"/>
              <a:ext cx="0" cy="363"/>
            </a:xfrm>
            <a:prstGeom prst="line">
              <a:avLst/>
            </a:prstGeom>
            <a:noFill/>
            <a:ln w="9525">
              <a:solidFill>
                <a:srgbClr val="4506E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55"/>
            <p:cNvSpPr>
              <a:spLocks noChangeShapeType="1"/>
            </p:cNvSpPr>
            <p:nvPr/>
          </p:nvSpPr>
          <p:spPr bwMode="auto">
            <a:xfrm>
              <a:off x="3379" y="1849"/>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 name="Line 56"/>
            <p:cNvSpPr>
              <a:spLocks noChangeShapeType="1"/>
            </p:cNvSpPr>
            <p:nvPr/>
          </p:nvSpPr>
          <p:spPr bwMode="auto">
            <a:xfrm>
              <a:off x="3788" y="1855"/>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57"/>
            <p:cNvSpPr>
              <a:spLocks noChangeShapeType="1"/>
            </p:cNvSpPr>
            <p:nvPr/>
          </p:nvSpPr>
          <p:spPr bwMode="auto">
            <a:xfrm>
              <a:off x="3969" y="1849"/>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58"/>
            <p:cNvSpPr>
              <a:spLocks noChangeShapeType="1"/>
            </p:cNvSpPr>
            <p:nvPr/>
          </p:nvSpPr>
          <p:spPr bwMode="auto">
            <a:xfrm>
              <a:off x="4332" y="1848"/>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59"/>
            <p:cNvSpPr>
              <a:spLocks noChangeShapeType="1"/>
            </p:cNvSpPr>
            <p:nvPr/>
          </p:nvSpPr>
          <p:spPr bwMode="auto">
            <a:xfrm>
              <a:off x="4513" y="1842"/>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60"/>
            <p:cNvSpPr>
              <a:spLocks noChangeShapeType="1"/>
            </p:cNvSpPr>
            <p:nvPr/>
          </p:nvSpPr>
          <p:spPr bwMode="auto">
            <a:xfrm>
              <a:off x="4286" y="2037"/>
              <a:ext cx="817" cy="0"/>
            </a:xfrm>
            <a:prstGeom prst="line">
              <a:avLst/>
            </a:prstGeom>
            <a:noFill/>
            <a:ln w="38100">
              <a:solidFill>
                <a:srgbClr val="4506E4"/>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 name="Oval 61"/>
            <p:cNvSpPr>
              <a:spLocks noChangeArrowheads="1"/>
            </p:cNvSpPr>
            <p:nvPr/>
          </p:nvSpPr>
          <p:spPr bwMode="auto">
            <a:xfrm>
              <a:off x="3515"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66" name="Oval 62"/>
            <p:cNvSpPr>
              <a:spLocks noChangeArrowheads="1"/>
            </p:cNvSpPr>
            <p:nvPr/>
          </p:nvSpPr>
          <p:spPr bwMode="auto">
            <a:xfrm>
              <a:off x="4092"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67" name="Oval 63"/>
            <p:cNvSpPr>
              <a:spLocks noChangeArrowheads="1"/>
            </p:cNvSpPr>
            <p:nvPr/>
          </p:nvSpPr>
          <p:spPr bwMode="auto">
            <a:xfrm>
              <a:off x="4655" y="1979"/>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grpSp>
      <p:grpSp>
        <p:nvGrpSpPr>
          <p:cNvPr id="168" name="Group 63"/>
          <p:cNvGrpSpPr>
            <a:grpSpLocks/>
          </p:cNvGrpSpPr>
          <p:nvPr/>
        </p:nvGrpSpPr>
        <p:grpSpPr bwMode="auto">
          <a:xfrm>
            <a:off x="4568334" y="1754554"/>
            <a:ext cx="1828800" cy="419100"/>
            <a:chOff x="3792" y="744"/>
            <a:chExt cx="1152" cy="264"/>
          </a:xfrm>
        </p:grpSpPr>
        <p:sp>
          <p:nvSpPr>
            <p:cNvPr id="169"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0"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1"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2"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73" name="Group 63"/>
          <p:cNvGrpSpPr>
            <a:grpSpLocks/>
          </p:cNvGrpSpPr>
          <p:nvPr/>
        </p:nvGrpSpPr>
        <p:grpSpPr bwMode="auto">
          <a:xfrm>
            <a:off x="5023757" y="1798464"/>
            <a:ext cx="1059528" cy="275748"/>
            <a:chOff x="3924" y="744"/>
            <a:chExt cx="969" cy="264"/>
          </a:xfrm>
        </p:grpSpPr>
        <p:sp>
          <p:nvSpPr>
            <p:cNvPr id="174" name="Line 48"/>
            <p:cNvSpPr>
              <a:spLocks noChangeShapeType="1"/>
            </p:cNvSpPr>
            <p:nvPr/>
          </p:nvSpPr>
          <p:spPr bwMode="auto">
            <a:xfrm flipH="1">
              <a:off x="3924"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5" name="Line 49"/>
            <p:cNvSpPr>
              <a:spLocks noChangeShapeType="1"/>
            </p:cNvSpPr>
            <p:nvPr/>
          </p:nvSpPr>
          <p:spPr bwMode="auto">
            <a:xfrm flipH="1">
              <a:off x="4391"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6" name="Line 50"/>
            <p:cNvSpPr>
              <a:spLocks noChangeShapeType="1"/>
            </p:cNvSpPr>
            <p:nvPr/>
          </p:nvSpPr>
          <p:spPr bwMode="auto">
            <a:xfrm flipH="1">
              <a:off x="4785"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77" name="Text Box 52"/>
          <p:cNvSpPr txBox="1">
            <a:spLocks noChangeArrowheads="1"/>
          </p:cNvSpPr>
          <p:nvPr/>
        </p:nvSpPr>
        <p:spPr bwMode="auto">
          <a:xfrm>
            <a:off x="4577859" y="2256998"/>
            <a:ext cx="114300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检偏</a:t>
            </a:r>
            <a:endParaRPr lang="zh-CN" altLang="en-US" dirty="0">
              <a:solidFill>
                <a:srgbClr val="66FF33"/>
              </a:solidFill>
              <a:latin typeface="Bookman Old Style" pitchFamily="18" charset="0"/>
            </a:endParaRPr>
          </a:p>
        </p:txBody>
      </p:sp>
      <p:sp>
        <p:nvSpPr>
          <p:cNvPr id="178" name="AutoShape 20"/>
          <p:cNvSpPr>
            <a:spLocks noChangeArrowheads="1"/>
          </p:cNvSpPr>
          <p:nvPr/>
        </p:nvSpPr>
        <p:spPr bwMode="auto">
          <a:xfrm>
            <a:off x="3615834" y="779852"/>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sp>
        <p:nvSpPr>
          <p:cNvPr id="179" name="矩形 178"/>
          <p:cNvSpPr/>
          <p:nvPr/>
        </p:nvSpPr>
        <p:spPr>
          <a:xfrm>
            <a:off x="5831879" y="1071294"/>
            <a:ext cx="2054329" cy="523220"/>
          </a:xfrm>
          <a:prstGeom prst="rect">
            <a:avLst/>
          </a:prstGeom>
        </p:spPr>
        <p:txBody>
          <a:bodyPr wrap="square">
            <a:spAutoFit/>
          </a:bodyPr>
          <a:lstStyle/>
          <a:p>
            <a:r>
              <a:rPr lang="zh-CN" altLang="en-US" sz="2800" b="1" dirty="0">
                <a:solidFill>
                  <a:srgbClr val="009900"/>
                </a:solidFill>
                <a:latin typeface="+mj-ea"/>
              </a:rPr>
              <a:t>椭圆偏振光</a:t>
            </a:r>
            <a:endParaRPr lang="zh-CN" altLang="en-US" sz="2800" dirty="0">
              <a:solidFill>
                <a:srgbClr val="009900"/>
              </a:solidFill>
            </a:endParaRPr>
          </a:p>
        </p:txBody>
      </p:sp>
      <p:grpSp>
        <p:nvGrpSpPr>
          <p:cNvPr id="180" name="Group 88"/>
          <p:cNvGrpSpPr>
            <a:grpSpLocks/>
          </p:cNvGrpSpPr>
          <p:nvPr/>
        </p:nvGrpSpPr>
        <p:grpSpPr bwMode="auto">
          <a:xfrm>
            <a:off x="6632317" y="1653748"/>
            <a:ext cx="1466293" cy="552450"/>
            <a:chOff x="3036" y="900"/>
            <a:chExt cx="1080" cy="348"/>
          </a:xfrm>
        </p:grpSpPr>
        <p:sp>
          <p:nvSpPr>
            <p:cNvPr id="181"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2"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3"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4"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85" name="Group 47"/>
          <p:cNvGrpSpPr>
            <a:grpSpLocks/>
          </p:cNvGrpSpPr>
          <p:nvPr/>
        </p:nvGrpSpPr>
        <p:grpSpPr bwMode="auto">
          <a:xfrm>
            <a:off x="8038607" y="1079866"/>
            <a:ext cx="895350" cy="1733550"/>
            <a:chOff x="3216" y="336"/>
            <a:chExt cx="564" cy="1092"/>
          </a:xfrm>
        </p:grpSpPr>
        <p:grpSp>
          <p:nvGrpSpPr>
            <p:cNvPr id="186" name="Group 10"/>
            <p:cNvGrpSpPr>
              <a:grpSpLocks/>
            </p:cNvGrpSpPr>
            <p:nvPr/>
          </p:nvGrpSpPr>
          <p:grpSpPr bwMode="auto">
            <a:xfrm>
              <a:off x="3216" y="336"/>
              <a:ext cx="564" cy="1092"/>
              <a:chOff x="3216" y="516"/>
              <a:chExt cx="564" cy="1092"/>
            </a:xfrm>
          </p:grpSpPr>
          <p:sp>
            <p:nvSpPr>
              <p:cNvPr id="18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87" name="Line 22"/>
            <p:cNvSpPr>
              <a:spLocks noChangeShapeType="1"/>
            </p:cNvSpPr>
            <p:nvPr/>
          </p:nvSpPr>
          <p:spPr bwMode="auto">
            <a:xfrm rot="1375433">
              <a:off x="3419" y="371"/>
              <a:ext cx="45" cy="953"/>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90" name="Freeform 8"/>
          <p:cNvSpPr>
            <a:spLocks/>
          </p:cNvSpPr>
          <p:nvPr/>
        </p:nvSpPr>
        <p:spPr bwMode="auto">
          <a:xfrm rot="3736618">
            <a:off x="8358489" y="1437849"/>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91" name="对象 16"/>
          <p:cNvGraphicFramePr>
            <a:graphicFrameLocks noChangeAspect="1"/>
          </p:cNvGraphicFramePr>
          <p:nvPr>
            <p:extLst>
              <p:ext uri="{D42A27DB-BD31-4B8C-83A1-F6EECF244321}">
                <p14:modId xmlns:p14="http://schemas.microsoft.com/office/powerpoint/2010/main" val="3176632749"/>
              </p:ext>
            </p:extLst>
          </p:nvPr>
        </p:nvGraphicFramePr>
        <p:xfrm>
          <a:off x="8469223" y="1518810"/>
          <a:ext cx="488950" cy="436562"/>
        </p:xfrm>
        <a:graphic>
          <a:graphicData uri="http://schemas.openxmlformats.org/presentationml/2006/ole">
            <mc:AlternateContent xmlns:mc="http://schemas.openxmlformats.org/markup-compatibility/2006">
              <mc:Choice xmlns:v="urn:schemas-microsoft-com:vml" Requires="v">
                <p:oleObj spid="_x0000_s146187" name="公式" r:id="rId5" imgW="152334" imgH="139639" progId="Equation.3">
                  <p:embed/>
                </p:oleObj>
              </mc:Choice>
              <mc:Fallback>
                <p:oleObj name="公式" r:id="rId5"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9223" y="1518810"/>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2" name="Line 16"/>
          <p:cNvSpPr>
            <a:spLocks noChangeShapeType="1"/>
          </p:cNvSpPr>
          <p:nvPr/>
        </p:nvSpPr>
        <p:spPr bwMode="auto">
          <a:xfrm>
            <a:off x="8395795" y="1097329"/>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93" name="Group 63"/>
          <p:cNvGrpSpPr>
            <a:grpSpLocks/>
          </p:cNvGrpSpPr>
          <p:nvPr/>
        </p:nvGrpSpPr>
        <p:grpSpPr bwMode="auto">
          <a:xfrm>
            <a:off x="8924433" y="1737091"/>
            <a:ext cx="1501573" cy="419100"/>
            <a:chOff x="3792" y="744"/>
            <a:chExt cx="1152" cy="264"/>
          </a:xfrm>
        </p:grpSpPr>
        <p:sp>
          <p:nvSpPr>
            <p:cNvPr id="194"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5"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6"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7"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98" name="Text Box 52"/>
          <p:cNvSpPr txBox="1">
            <a:spLocks noChangeArrowheads="1"/>
          </p:cNvSpPr>
          <p:nvPr/>
        </p:nvSpPr>
        <p:spPr bwMode="auto">
          <a:xfrm>
            <a:off x="8924432" y="2370502"/>
            <a:ext cx="114300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检偏</a:t>
            </a:r>
            <a:endParaRPr lang="zh-CN" altLang="en-US" dirty="0">
              <a:solidFill>
                <a:srgbClr val="66FF33"/>
              </a:solidFill>
              <a:latin typeface="Bookman Old Style" pitchFamily="18" charset="0"/>
            </a:endParaRPr>
          </a:p>
        </p:txBody>
      </p:sp>
      <p:sp>
        <p:nvSpPr>
          <p:cNvPr id="199" name="AutoShape 20"/>
          <p:cNvSpPr>
            <a:spLocks noChangeArrowheads="1"/>
          </p:cNvSpPr>
          <p:nvPr/>
        </p:nvSpPr>
        <p:spPr bwMode="auto">
          <a:xfrm>
            <a:off x="7971932" y="762389"/>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pic>
        <p:nvPicPr>
          <p:cNvPr id="200" name="Picture 5" descr="部分偏振光的检验"/>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762831" y="3396561"/>
            <a:ext cx="4683126" cy="295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矩形 200"/>
          <p:cNvSpPr/>
          <p:nvPr/>
        </p:nvSpPr>
        <p:spPr>
          <a:xfrm>
            <a:off x="6780683" y="4673594"/>
            <a:ext cx="3645323" cy="1815882"/>
          </a:xfrm>
          <a:prstGeom prst="rect">
            <a:avLst/>
          </a:prstGeom>
        </p:spPr>
        <p:txBody>
          <a:bodyPr wrap="square">
            <a:spAutoFit/>
          </a:bodyPr>
          <a:lstStyle/>
          <a:p>
            <a:pPr>
              <a:buClr>
                <a:srgbClr val="FFFF00"/>
              </a:buClr>
              <a:buSzPct val="75000"/>
              <a:defRPr/>
            </a:pPr>
            <a:r>
              <a:rPr lang="zh-CN" altLang="en-US" sz="2800" b="1" dirty="0">
                <a:solidFill>
                  <a:srgbClr val="009900"/>
                </a:solidFill>
                <a:latin typeface="+mj-ea"/>
              </a:rPr>
              <a:t>检偏器旋转一周，</a:t>
            </a:r>
            <a:r>
              <a:rPr lang="zh-CN" altLang="en-US" sz="2800" b="1" dirty="0">
                <a:solidFill>
                  <a:srgbClr val="9900CC"/>
                </a:solidFill>
                <a:latin typeface="Bookman Old Style" pitchFamily="18" charset="0"/>
              </a:rPr>
              <a:t>光强发生变化</a:t>
            </a:r>
            <a:r>
              <a:rPr lang="en-US" altLang="zh-CN" sz="2800" b="1" dirty="0">
                <a:solidFill>
                  <a:srgbClr val="9900CC"/>
                </a:solidFill>
                <a:latin typeface="Bookman Old Style" pitchFamily="18" charset="0"/>
              </a:rPr>
              <a:t>,</a:t>
            </a:r>
            <a:r>
              <a:rPr lang="zh-CN" altLang="en-US" sz="2800" b="1" dirty="0">
                <a:solidFill>
                  <a:srgbClr val="009900"/>
                </a:solidFill>
                <a:latin typeface="+mj-ea"/>
                <a:ea typeface="+mj-ea"/>
              </a:rPr>
              <a:t>两次光强最大</a:t>
            </a:r>
            <a:r>
              <a:rPr lang="en-US" altLang="zh-CN" sz="2800" b="1" dirty="0">
                <a:solidFill>
                  <a:srgbClr val="009900"/>
                </a:solidFill>
                <a:latin typeface="+mj-ea"/>
                <a:ea typeface="+mj-ea"/>
              </a:rPr>
              <a:t>,</a:t>
            </a:r>
            <a:r>
              <a:rPr lang="zh-CN" altLang="en-US" sz="2800" b="1" dirty="0">
                <a:solidFill>
                  <a:srgbClr val="009900"/>
                </a:solidFill>
                <a:latin typeface="+mj-ea"/>
                <a:ea typeface="+mj-ea"/>
              </a:rPr>
              <a:t>两次最小</a:t>
            </a:r>
            <a:r>
              <a:rPr lang="en-US" altLang="zh-CN" sz="2800" b="1" dirty="0">
                <a:solidFill>
                  <a:srgbClr val="009900"/>
                </a:solidFill>
                <a:latin typeface="+mj-ea"/>
                <a:ea typeface="+mj-ea"/>
              </a:rPr>
              <a:t>,</a:t>
            </a:r>
            <a:r>
              <a:rPr lang="zh-CN" altLang="en-US" sz="2800" b="1" dirty="0">
                <a:solidFill>
                  <a:srgbClr val="009900"/>
                </a:solidFill>
                <a:latin typeface="+mj-ea"/>
                <a:ea typeface="+mj-ea"/>
              </a:rPr>
              <a:t>但不为零，</a:t>
            </a:r>
            <a:r>
              <a:rPr lang="zh-CN" altLang="en-US" sz="2800" b="1" dirty="0">
                <a:solidFill>
                  <a:srgbClr val="FF0000"/>
                </a:solidFill>
                <a:latin typeface="Bookman Old Style" pitchFamily="18" charset="0"/>
              </a:rPr>
              <a:t>没有消光现象。</a:t>
            </a:r>
          </a:p>
        </p:txBody>
      </p:sp>
    </p:spTree>
    <p:extLst>
      <p:ext uri="{BB962C8B-B14F-4D97-AF65-F5344CB8AC3E}">
        <p14:creationId xmlns:p14="http://schemas.microsoft.com/office/powerpoint/2010/main" val="129449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circle(in)">
                                      <p:cBhvr>
                                        <p:cTn id="17" dur="2000"/>
                                        <p:tgtEl>
                                          <p:spTgt spid="14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45"/>
                                        </p:tgtEl>
                                        <p:attrNameLst>
                                          <p:attrName>style.visibility</p:attrName>
                                        </p:attrNameLst>
                                      </p:cBhvr>
                                      <p:to>
                                        <p:strVal val="visible"/>
                                      </p:to>
                                    </p:set>
                                    <p:anim calcmode="lin" valueType="num">
                                      <p:cBhvr additive="base">
                                        <p:cTn id="22" dur="500" fill="hold"/>
                                        <p:tgtEl>
                                          <p:spTgt spid="145"/>
                                        </p:tgtEl>
                                        <p:attrNameLst>
                                          <p:attrName>ppt_x</p:attrName>
                                        </p:attrNameLst>
                                      </p:cBhvr>
                                      <p:tavLst>
                                        <p:tav tm="0">
                                          <p:val>
                                            <p:strVal val="#ppt_x"/>
                                          </p:val>
                                        </p:tav>
                                        <p:tav tm="100000">
                                          <p:val>
                                            <p:strVal val="#ppt_x"/>
                                          </p:val>
                                        </p:tav>
                                      </p:tavLst>
                                    </p:anim>
                                    <p:anim calcmode="lin" valueType="num">
                                      <p:cBhvr additive="base">
                                        <p:cTn id="23"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52"/>
                                        </p:tgtEl>
                                        <p:attrNameLst>
                                          <p:attrName>style.visibility</p:attrName>
                                        </p:attrNameLst>
                                      </p:cBhvr>
                                      <p:to>
                                        <p:strVal val="visible"/>
                                      </p:to>
                                    </p:set>
                                    <p:anim calcmode="lin" valueType="num">
                                      <p:cBhvr additive="base">
                                        <p:cTn id="28" dur="500" fill="hold"/>
                                        <p:tgtEl>
                                          <p:spTgt spid="152"/>
                                        </p:tgtEl>
                                        <p:attrNameLst>
                                          <p:attrName>ppt_x</p:attrName>
                                        </p:attrNameLst>
                                      </p:cBhvr>
                                      <p:tavLst>
                                        <p:tav tm="0">
                                          <p:val>
                                            <p:strVal val="#ppt_x"/>
                                          </p:val>
                                        </p:tav>
                                        <p:tav tm="100000">
                                          <p:val>
                                            <p:strVal val="#ppt_x"/>
                                          </p:val>
                                        </p:tav>
                                      </p:tavLst>
                                    </p:anim>
                                    <p:anim calcmode="lin" valueType="num">
                                      <p:cBhvr additive="base">
                                        <p:cTn id="29"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50"/>
                                        </p:tgtEl>
                                        <p:attrNameLst>
                                          <p:attrName>style.visibility</p:attrName>
                                        </p:attrNameLst>
                                      </p:cBhvr>
                                      <p:to>
                                        <p:strVal val="visible"/>
                                      </p:to>
                                    </p:set>
                                    <p:anim calcmode="lin" valueType="num">
                                      <p:cBhvr additive="base">
                                        <p:cTn id="34" dur="500" fill="hold"/>
                                        <p:tgtEl>
                                          <p:spTgt spid="150"/>
                                        </p:tgtEl>
                                        <p:attrNameLst>
                                          <p:attrName>ppt_x</p:attrName>
                                        </p:attrNameLst>
                                      </p:cBhvr>
                                      <p:tavLst>
                                        <p:tav tm="0">
                                          <p:val>
                                            <p:strVal val="#ppt_x"/>
                                          </p:val>
                                        </p:tav>
                                        <p:tav tm="100000">
                                          <p:val>
                                            <p:strVal val="#ppt_x"/>
                                          </p:val>
                                        </p:tav>
                                      </p:tavLst>
                                    </p:anim>
                                    <p:anim calcmode="lin" valueType="num">
                                      <p:cBhvr additive="base">
                                        <p:cTn id="35"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1"/>
                                        </p:tgtEl>
                                        <p:attrNameLst>
                                          <p:attrName>style.visibility</p:attrName>
                                        </p:attrNameLst>
                                      </p:cBhvr>
                                      <p:to>
                                        <p:strVal val="visible"/>
                                      </p:to>
                                    </p:set>
                                    <p:animEffect transition="in" filter="fade">
                                      <p:cBhvr>
                                        <p:cTn id="40" dur="1000"/>
                                        <p:tgtEl>
                                          <p:spTgt spid="151"/>
                                        </p:tgtEl>
                                      </p:cBhvr>
                                    </p:animEffect>
                                    <p:anim calcmode="lin" valueType="num">
                                      <p:cBhvr>
                                        <p:cTn id="41" dur="1000" fill="hold"/>
                                        <p:tgtEl>
                                          <p:spTgt spid="151"/>
                                        </p:tgtEl>
                                        <p:attrNameLst>
                                          <p:attrName>ppt_x</p:attrName>
                                        </p:attrNameLst>
                                      </p:cBhvr>
                                      <p:tavLst>
                                        <p:tav tm="0">
                                          <p:val>
                                            <p:strVal val="#ppt_x"/>
                                          </p:val>
                                        </p:tav>
                                        <p:tav tm="100000">
                                          <p:val>
                                            <p:strVal val="#ppt_x"/>
                                          </p:val>
                                        </p:tav>
                                      </p:tavLst>
                                    </p:anim>
                                    <p:anim calcmode="lin" valueType="num">
                                      <p:cBhvr>
                                        <p:cTn id="42"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53"/>
                                        </p:tgtEl>
                                        <p:attrNameLst>
                                          <p:attrName>style.visibility</p:attrName>
                                        </p:attrNameLst>
                                      </p:cBhvr>
                                      <p:to>
                                        <p:strVal val="visible"/>
                                      </p:to>
                                    </p:set>
                                    <p:animEffect transition="in" filter="wipe(left)">
                                      <p:cBhvr>
                                        <p:cTn id="47" dur="500"/>
                                        <p:tgtEl>
                                          <p:spTgt spid="15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68"/>
                                        </p:tgtEl>
                                        <p:attrNameLst>
                                          <p:attrName>style.visibility</p:attrName>
                                        </p:attrNameLst>
                                      </p:cBhvr>
                                      <p:to>
                                        <p:strVal val="visible"/>
                                      </p:to>
                                    </p:set>
                                    <p:anim calcmode="lin" valueType="num">
                                      <p:cBhvr additive="base">
                                        <p:cTn id="52" dur="500" fill="hold"/>
                                        <p:tgtEl>
                                          <p:spTgt spid="168"/>
                                        </p:tgtEl>
                                        <p:attrNameLst>
                                          <p:attrName>ppt_x</p:attrName>
                                        </p:attrNameLst>
                                      </p:cBhvr>
                                      <p:tavLst>
                                        <p:tav tm="0">
                                          <p:val>
                                            <p:strVal val="#ppt_x"/>
                                          </p:val>
                                        </p:tav>
                                        <p:tav tm="100000">
                                          <p:val>
                                            <p:strVal val="#ppt_x"/>
                                          </p:val>
                                        </p:tav>
                                      </p:tavLst>
                                    </p:anim>
                                    <p:anim calcmode="lin" valueType="num">
                                      <p:cBhvr additive="base">
                                        <p:cTn id="53"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73"/>
                                        </p:tgtEl>
                                        <p:attrNameLst>
                                          <p:attrName>style.visibility</p:attrName>
                                        </p:attrNameLst>
                                      </p:cBhvr>
                                      <p:to>
                                        <p:strVal val="visible"/>
                                      </p:to>
                                    </p:set>
                                    <p:anim calcmode="lin" valueType="num">
                                      <p:cBhvr additive="base">
                                        <p:cTn id="58" dur="500" fill="hold"/>
                                        <p:tgtEl>
                                          <p:spTgt spid="173"/>
                                        </p:tgtEl>
                                        <p:attrNameLst>
                                          <p:attrName>ppt_x</p:attrName>
                                        </p:attrNameLst>
                                      </p:cBhvr>
                                      <p:tavLst>
                                        <p:tav tm="0">
                                          <p:val>
                                            <p:strVal val="#ppt_x"/>
                                          </p:val>
                                        </p:tav>
                                        <p:tav tm="100000">
                                          <p:val>
                                            <p:strVal val="#ppt_x"/>
                                          </p:val>
                                        </p:tav>
                                      </p:tavLst>
                                    </p:anim>
                                    <p:anim calcmode="lin" valueType="num">
                                      <p:cBhvr additive="base">
                                        <p:cTn id="59" dur="500" fill="hold"/>
                                        <p:tgtEl>
                                          <p:spTgt spid="173"/>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77"/>
                                        </p:tgtEl>
                                        <p:attrNameLst>
                                          <p:attrName>style.visibility</p:attrName>
                                        </p:attrNameLst>
                                      </p:cBhvr>
                                      <p:to>
                                        <p:strVal val="visible"/>
                                      </p:to>
                                    </p:set>
                                    <p:anim calcmode="lin" valueType="num">
                                      <p:cBhvr additive="base">
                                        <p:cTn id="64" dur="500" fill="hold"/>
                                        <p:tgtEl>
                                          <p:spTgt spid="177"/>
                                        </p:tgtEl>
                                        <p:attrNameLst>
                                          <p:attrName>ppt_x</p:attrName>
                                        </p:attrNameLst>
                                      </p:cBhvr>
                                      <p:tavLst>
                                        <p:tav tm="0">
                                          <p:val>
                                            <p:strVal val="#ppt_x"/>
                                          </p:val>
                                        </p:tav>
                                        <p:tav tm="100000">
                                          <p:val>
                                            <p:strVal val="#ppt_x"/>
                                          </p:val>
                                        </p:tav>
                                      </p:tavLst>
                                    </p:anim>
                                    <p:anim calcmode="lin" valueType="num">
                                      <p:cBhvr additive="base">
                                        <p:cTn id="65"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78"/>
                                        </p:tgtEl>
                                        <p:attrNameLst>
                                          <p:attrName>style.visibility</p:attrName>
                                        </p:attrNameLst>
                                      </p:cBhvr>
                                      <p:to>
                                        <p:strVal val="visible"/>
                                      </p:to>
                                    </p:set>
                                    <p:animEffect transition="in" filter="wipe(left)">
                                      <p:cBhvr>
                                        <p:cTn id="70" dur="500"/>
                                        <p:tgtEl>
                                          <p:spTgt spid="17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79"/>
                                        </p:tgtEl>
                                        <p:attrNameLst>
                                          <p:attrName>style.visibility</p:attrName>
                                        </p:attrNameLst>
                                      </p:cBhvr>
                                      <p:to>
                                        <p:strVal val="visible"/>
                                      </p:to>
                                    </p:set>
                                    <p:animEffect transition="in" filter="wipe(down)">
                                      <p:cBhvr>
                                        <p:cTn id="75" dur="500"/>
                                        <p:tgtEl>
                                          <p:spTgt spid="179"/>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180"/>
                                        </p:tgtEl>
                                        <p:attrNameLst>
                                          <p:attrName>style.visibility</p:attrName>
                                        </p:attrNameLst>
                                      </p:cBhvr>
                                      <p:to>
                                        <p:strVal val="visible"/>
                                      </p:to>
                                    </p:set>
                                    <p:anim calcmode="lin" valueType="num">
                                      <p:cBhvr additive="base">
                                        <p:cTn id="80" dur="500" fill="hold"/>
                                        <p:tgtEl>
                                          <p:spTgt spid="180"/>
                                        </p:tgtEl>
                                        <p:attrNameLst>
                                          <p:attrName>ppt_x</p:attrName>
                                        </p:attrNameLst>
                                      </p:cBhvr>
                                      <p:tavLst>
                                        <p:tav tm="0">
                                          <p:val>
                                            <p:strVal val="#ppt_x"/>
                                          </p:val>
                                        </p:tav>
                                        <p:tav tm="100000">
                                          <p:val>
                                            <p:strVal val="#ppt_x"/>
                                          </p:val>
                                        </p:tav>
                                      </p:tavLst>
                                    </p:anim>
                                    <p:anim calcmode="lin" valueType="num">
                                      <p:cBhvr additive="base">
                                        <p:cTn id="81"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85"/>
                                        </p:tgtEl>
                                        <p:attrNameLst>
                                          <p:attrName>style.visibility</p:attrName>
                                        </p:attrNameLst>
                                      </p:cBhvr>
                                      <p:to>
                                        <p:strVal val="visible"/>
                                      </p:to>
                                    </p:set>
                                    <p:anim calcmode="lin" valueType="num">
                                      <p:cBhvr additive="base">
                                        <p:cTn id="86" dur="500" fill="hold"/>
                                        <p:tgtEl>
                                          <p:spTgt spid="185"/>
                                        </p:tgtEl>
                                        <p:attrNameLst>
                                          <p:attrName>ppt_x</p:attrName>
                                        </p:attrNameLst>
                                      </p:cBhvr>
                                      <p:tavLst>
                                        <p:tav tm="0">
                                          <p:val>
                                            <p:strVal val="#ppt_x"/>
                                          </p:val>
                                        </p:tav>
                                        <p:tav tm="100000">
                                          <p:val>
                                            <p:strVal val="#ppt_x"/>
                                          </p:val>
                                        </p:tav>
                                      </p:tavLst>
                                    </p:anim>
                                    <p:anim calcmode="lin" valueType="num">
                                      <p:cBhvr additive="base">
                                        <p:cTn id="87"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192"/>
                                        </p:tgtEl>
                                        <p:attrNameLst>
                                          <p:attrName>style.visibility</p:attrName>
                                        </p:attrNameLst>
                                      </p:cBhvr>
                                      <p:to>
                                        <p:strVal val="visible"/>
                                      </p:to>
                                    </p:set>
                                    <p:anim calcmode="lin" valueType="num">
                                      <p:cBhvr additive="base">
                                        <p:cTn id="92" dur="500" fill="hold"/>
                                        <p:tgtEl>
                                          <p:spTgt spid="192"/>
                                        </p:tgtEl>
                                        <p:attrNameLst>
                                          <p:attrName>ppt_x</p:attrName>
                                        </p:attrNameLst>
                                      </p:cBhvr>
                                      <p:tavLst>
                                        <p:tav tm="0">
                                          <p:val>
                                            <p:strVal val="#ppt_x"/>
                                          </p:val>
                                        </p:tav>
                                        <p:tav tm="100000">
                                          <p:val>
                                            <p:strVal val="#ppt_x"/>
                                          </p:val>
                                        </p:tav>
                                      </p:tavLst>
                                    </p:anim>
                                    <p:anim calcmode="lin" valueType="num">
                                      <p:cBhvr additive="base">
                                        <p:cTn id="93" dur="500" fill="hold"/>
                                        <p:tgtEl>
                                          <p:spTgt spid="192"/>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190"/>
                                        </p:tgtEl>
                                        <p:attrNameLst>
                                          <p:attrName>style.visibility</p:attrName>
                                        </p:attrNameLst>
                                      </p:cBhvr>
                                      <p:to>
                                        <p:strVal val="visible"/>
                                      </p:to>
                                    </p:set>
                                    <p:anim calcmode="lin" valueType="num">
                                      <p:cBhvr additive="base">
                                        <p:cTn id="98" dur="500" fill="hold"/>
                                        <p:tgtEl>
                                          <p:spTgt spid="190"/>
                                        </p:tgtEl>
                                        <p:attrNameLst>
                                          <p:attrName>ppt_x</p:attrName>
                                        </p:attrNameLst>
                                      </p:cBhvr>
                                      <p:tavLst>
                                        <p:tav tm="0">
                                          <p:val>
                                            <p:strVal val="#ppt_x"/>
                                          </p:val>
                                        </p:tav>
                                        <p:tav tm="100000">
                                          <p:val>
                                            <p:strVal val="#ppt_x"/>
                                          </p:val>
                                        </p:tav>
                                      </p:tavLst>
                                    </p:anim>
                                    <p:anim calcmode="lin" valueType="num">
                                      <p:cBhvr additive="base">
                                        <p:cTn id="99"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191"/>
                                        </p:tgtEl>
                                        <p:attrNameLst>
                                          <p:attrName>style.visibility</p:attrName>
                                        </p:attrNameLst>
                                      </p:cBhvr>
                                      <p:to>
                                        <p:strVal val="visible"/>
                                      </p:to>
                                    </p:set>
                                    <p:animEffect transition="in" filter="fade">
                                      <p:cBhvr>
                                        <p:cTn id="104" dur="1000"/>
                                        <p:tgtEl>
                                          <p:spTgt spid="191"/>
                                        </p:tgtEl>
                                      </p:cBhvr>
                                    </p:animEffect>
                                    <p:anim calcmode="lin" valueType="num">
                                      <p:cBhvr>
                                        <p:cTn id="105" dur="1000" fill="hold"/>
                                        <p:tgtEl>
                                          <p:spTgt spid="191"/>
                                        </p:tgtEl>
                                        <p:attrNameLst>
                                          <p:attrName>ppt_x</p:attrName>
                                        </p:attrNameLst>
                                      </p:cBhvr>
                                      <p:tavLst>
                                        <p:tav tm="0">
                                          <p:val>
                                            <p:strVal val="#ppt_x"/>
                                          </p:val>
                                        </p:tav>
                                        <p:tav tm="100000">
                                          <p:val>
                                            <p:strVal val="#ppt_x"/>
                                          </p:val>
                                        </p:tav>
                                      </p:tavLst>
                                    </p:anim>
                                    <p:anim calcmode="lin" valueType="num">
                                      <p:cBhvr>
                                        <p:cTn id="106" dur="1000" fill="hold"/>
                                        <p:tgtEl>
                                          <p:spTgt spid="191"/>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193"/>
                                        </p:tgtEl>
                                        <p:attrNameLst>
                                          <p:attrName>style.visibility</p:attrName>
                                        </p:attrNameLst>
                                      </p:cBhvr>
                                      <p:to>
                                        <p:strVal val="visible"/>
                                      </p:to>
                                    </p:set>
                                    <p:anim calcmode="lin" valueType="num">
                                      <p:cBhvr additive="base">
                                        <p:cTn id="111" dur="500" fill="hold"/>
                                        <p:tgtEl>
                                          <p:spTgt spid="193"/>
                                        </p:tgtEl>
                                        <p:attrNameLst>
                                          <p:attrName>ppt_x</p:attrName>
                                        </p:attrNameLst>
                                      </p:cBhvr>
                                      <p:tavLst>
                                        <p:tav tm="0">
                                          <p:val>
                                            <p:strVal val="#ppt_x"/>
                                          </p:val>
                                        </p:tav>
                                        <p:tav tm="100000">
                                          <p:val>
                                            <p:strVal val="#ppt_x"/>
                                          </p:val>
                                        </p:tav>
                                      </p:tavLst>
                                    </p:anim>
                                    <p:anim calcmode="lin" valueType="num">
                                      <p:cBhvr additive="base">
                                        <p:cTn id="112" dur="500" fill="hold"/>
                                        <p:tgtEl>
                                          <p:spTgt spid="193"/>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98"/>
                                        </p:tgtEl>
                                        <p:attrNameLst>
                                          <p:attrName>style.visibility</p:attrName>
                                        </p:attrNameLst>
                                      </p:cBhvr>
                                      <p:to>
                                        <p:strVal val="visible"/>
                                      </p:to>
                                    </p:set>
                                    <p:anim calcmode="lin" valueType="num">
                                      <p:cBhvr additive="base">
                                        <p:cTn id="117" dur="500" fill="hold"/>
                                        <p:tgtEl>
                                          <p:spTgt spid="198"/>
                                        </p:tgtEl>
                                        <p:attrNameLst>
                                          <p:attrName>ppt_x</p:attrName>
                                        </p:attrNameLst>
                                      </p:cBhvr>
                                      <p:tavLst>
                                        <p:tav tm="0">
                                          <p:val>
                                            <p:strVal val="#ppt_x"/>
                                          </p:val>
                                        </p:tav>
                                        <p:tav tm="100000">
                                          <p:val>
                                            <p:strVal val="#ppt_x"/>
                                          </p:val>
                                        </p:tav>
                                      </p:tavLst>
                                    </p:anim>
                                    <p:anim calcmode="lin" valueType="num">
                                      <p:cBhvr additive="base">
                                        <p:cTn id="118" dur="500" fill="hold"/>
                                        <p:tgtEl>
                                          <p:spTgt spid="198"/>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99"/>
                                        </p:tgtEl>
                                        <p:attrNameLst>
                                          <p:attrName>style.visibility</p:attrName>
                                        </p:attrNameLst>
                                      </p:cBhvr>
                                      <p:to>
                                        <p:strVal val="visible"/>
                                      </p:to>
                                    </p:set>
                                    <p:animEffect transition="in" filter="wipe(left)">
                                      <p:cBhvr>
                                        <p:cTn id="123" dur="500"/>
                                        <p:tgtEl>
                                          <p:spTgt spid="199"/>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200"/>
                                        </p:tgtEl>
                                        <p:attrNameLst>
                                          <p:attrName>style.visibility</p:attrName>
                                        </p:attrNameLst>
                                      </p:cBhvr>
                                      <p:to>
                                        <p:strVal val="visible"/>
                                      </p:to>
                                    </p:set>
                                    <p:animEffect transition="in" filter="wipe(left)">
                                      <p:cBhvr>
                                        <p:cTn id="128" dur="500"/>
                                        <p:tgtEl>
                                          <p:spTgt spid="200"/>
                                        </p:tgtEl>
                                      </p:cBhvr>
                                    </p:animEffect>
                                  </p:childTnLst>
                                </p:cTn>
                              </p:par>
                            </p:childTnLst>
                          </p:cTn>
                        </p:par>
                      </p:childTnLst>
                    </p:cTn>
                  </p:par>
                  <p:par>
                    <p:cTn id="129" fill="hold">
                      <p:stCondLst>
                        <p:cond delay="indefinite"/>
                      </p:stCondLst>
                      <p:childTnLst>
                        <p:par>
                          <p:cTn id="130" fill="hold">
                            <p:stCondLst>
                              <p:cond delay="0"/>
                            </p:stCondLst>
                            <p:childTnLst>
                              <p:par>
                                <p:cTn id="131" presetID="6" presetClass="entr" presetSubtype="16" fill="hold" grpId="0" nodeType="clickEffect">
                                  <p:stCondLst>
                                    <p:cond delay="0"/>
                                  </p:stCondLst>
                                  <p:childTnLst>
                                    <p:set>
                                      <p:cBhvr>
                                        <p:cTn id="132" dur="1" fill="hold">
                                          <p:stCondLst>
                                            <p:cond delay="0"/>
                                          </p:stCondLst>
                                        </p:cTn>
                                        <p:tgtEl>
                                          <p:spTgt spid="201"/>
                                        </p:tgtEl>
                                        <p:attrNameLst>
                                          <p:attrName>style.visibility</p:attrName>
                                        </p:attrNameLst>
                                      </p:cBhvr>
                                      <p:to>
                                        <p:strVal val="visible"/>
                                      </p:to>
                                    </p:set>
                                    <p:animEffect transition="in" filter="circle(in)">
                                      <p:cBhvr>
                                        <p:cTn id="133" dur="2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autoUpdateAnimBg="0"/>
      <p:bldP spid="144" grpId="0"/>
      <p:bldP spid="150" grpId="0" animBg="1"/>
      <p:bldP spid="152" grpId="0" animBg="1"/>
      <p:bldP spid="177" grpId="0" animBg="1"/>
      <p:bldP spid="178" grpId="0" animBg="1" autoUpdateAnimBg="0"/>
      <p:bldP spid="179" grpId="0"/>
      <p:bldP spid="190" grpId="0" animBg="1"/>
      <p:bldP spid="192" grpId="0" animBg="1"/>
      <p:bldP spid="198" grpId="0" animBg="1"/>
      <p:bldP spid="199" grpId="0" animBg="1" autoUpdateAnimBg="0"/>
      <p:bldP spid="201"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矩形 51"/>
          <p:cNvSpPr>
            <a:spLocks noChangeArrowheads="1"/>
          </p:cNvSpPr>
          <p:nvPr/>
        </p:nvSpPr>
        <p:spPr bwMode="auto">
          <a:xfrm>
            <a:off x="7051313" y="3502442"/>
            <a:ext cx="344737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zh-CN" altLang="en-US" sz="2400" b="1" dirty="0">
                <a:solidFill>
                  <a:srgbClr val="FF0066"/>
                </a:solidFill>
                <a:latin typeface="方正书宋简体"/>
              </a:rPr>
              <a:t>圆偏振光</a:t>
            </a:r>
            <a:r>
              <a:rPr lang="zh-CN" altLang="en-US" sz="2400" b="1" dirty="0">
                <a:solidFill>
                  <a:srgbClr val="0000FF"/>
                </a:solidFill>
              </a:rPr>
              <a:t>可以沿着与光传播方向垂直的任意方向上分解成两束振动方向相互垂直、振幅相等、相位差为</a:t>
            </a:r>
            <a:r>
              <a:rPr lang="el-GR" altLang="zh-CN" sz="2400" b="1" dirty="0">
                <a:solidFill>
                  <a:srgbClr val="FF0000"/>
                </a:solidFill>
              </a:rPr>
              <a:t>π</a:t>
            </a:r>
            <a:r>
              <a:rPr lang="en-US" altLang="zh-CN" sz="2400" b="1" dirty="0">
                <a:solidFill>
                  <a:srgbClr val="FF0000"/>
                </a:solidFill>
              </a:rPr>
              <a:t>/2</a:t>
            </a:r>
            <a:r>
              <a:rPr lang="zh-CN" altLang="en-US" sz="2400" b="1" dirty="0">
                <a:solidFill>
                  <a:srgbClr val="0000FF"/>
                </a:solidFill>
              </a:rPr>
              <a:t>的</a:t>
            </a:r>
            <a:r>
              <a:rPr lang="zh-CN" altLang="en-US" sz="2400" b="1" dirty="0">
                <a:solidFill>
                  <a:srgbClr val="0000FF"/>
                </a:solidFill>
                <a:latin typeface="+mj-ea"/>
              </a:rPr>
              <a:t>线偏振光</a:t>
            </a:r>
            <a:r>
              <a:rPr lang="zh-CN" altLang="en-US" sz="2400" b="1" dirty="0">
                <a:solidFill>
                  <a:srgbClr val="0000FF"/>
                </a:solidFill>
              </a:rPr>
              <a:t>。</a:t>
            </a:r>
          </a:p>
        </p:txBody>
      </p:sp>
      <p:sp>
        <p:nvSpPr>
          <p:cNvPr id="56" name="矩形 55"/>
          <p:cNvSpPr/>
          <p:nvPr/>
        </p:nvSpPr>
        <p:spPr>
          <a:xfrm>
            <a:off x="2350050" y="274561"/>
            <a:ext cx="6498275" cy="523220"/>
          </a:xfrm>
          <a:prstGeom prst="rect">
            <a:avLst/>
          </a:prstGeom>
        </p:spPr>
        <p:txBody>
          <a:bodyPr wrap="square">
            <a:spAutoFit/>
          </a:bodyPr>
          <a:lstStyle/>
          <a:p>
            <a:r>
              <a:rPr lang="zh-CN" altLang="en-US" sz="2800" b="1" dirty="0">
                <a:solidFill>
                  <a:srgbClr val="0000FF"/>
                </a:solidFill>
                <a:latin typeface="+mj-ea"/>
              </a:rPr>
              <a:t>但上述方法不能区分</a:t>
            </a:r>
            <a:r>
              <a:rPr lang="zh-CN" altLang="en-US" sz="2800" b="1" dirty="0">
                <a:solidFill>
                  <a:srgbClr val="FF9900"/>
                </a:solidFill>
                <a:latin typeface="+mj-ea"/>
              </a:rPr>
              <a:t>自然光</a:t>
            </a:r>
            <a:r>
              <a:rPr lang="zh-CN" altLang="en-US" sz="2800" b="1" dirty="0">
                <a:solidFill>
                  <a:srgbClr val="0000FF"/>
                </a:solidFill>
                <a:latin typeface="+mj-ea"/>
              </a:rPr>
              <a:t>和</a:t>
            </a:r>
            <a:r>
              <a:rPr lang="zh-CN" altLang="en-US" sz="2800" b="1" dirty="0">
                <a:solidFill>
                  <a:srgbClr val="C00000"/>
                </a:solidFill>
                <a:latin typeface="+mj-ea"/>
              </a:rPr>
              <a:t>圆偏振光</a:t>
            </a:r>
            <a:endParaRPr lang="zh-CN" altLang="en-US" sz="2800" dirty="0">
              <a:solidFill>
                <a:srgbClr val="C00000"/>
              </a:solidFill>
            </a:endParaRPr>
          </a:p>
        </p:txBody>
      </p:sp>
      <p:sp>
        <p:nvSpPr>
          <p:cNvPr id="2" name="矩形 1"/>
          <p:cNvSpPr/>
          <p:nvPr/>
        </p:nvSpPr>
        <p:spPr>
          <a:xfrm>
            <a:off x="1952224" y="1634607"/>
            <a:ext cx="1266693" cy="523220"/>
          </a:xfrm>
          <a:prstGeom prst="rect">
            <a:avLst/>
          </a:prstGeom>
        </p:spPr>
        <p:txBody>
          <a:bodyPr wrap="none">
            <a:spAutoFit/>
          </a:bodyPr>
          <a:lstStyle/>
          <a:p>
            <a:r>
              <a:rPr lang="zh-CN" altLang="en-US" sz="2800" b="1" dirty="0">
                <a:solidFill>
                  <a:srgbClr val="FF00FF"/>
                </a:solidFill>
                <a:latin typeface="+mj-ea"/>
              </a:rPr>
              <a:t>自然光</a:t>
            </a:r>
            <a:endParaRPr lang="zh-CN" altLang="en-US" sz="2800" dirty="0">
              <a:solidFill>
                <a:srgbClr val="FF00FF"/>
              </a:solidFill>
            </a:endParaRPr>
          </a:p>
        </p:txBody>
      </p:sp>
      <p:sp>
        <p:nvSpPr>
          <p:cNvPr id="3" name="矩形 2"/>
          <p:cNvSpPr/>
          <p:nvPr/>
        </p:nvSpPr>
        <p:spPr>
          <a:xfrm>
            <a:off x="6104966" y="1231655"/>
            <a:ext cx="1627369" cy="523220"/>
          </a:xfrm>
          <a:prstGeom prst="rect">
            <a:avLst/>
          </a:prstGeom>
        </p:spPr>
        <p:txBody>
          <a:bodyPr wrap="none">
            <a:spAutoFit/>
          </a:bodyPr>
          <a:lstStyle/>
          <a:p>
            <a:r>
              <a:rPr lang="zh-CN" altLang="en-US" sz="2800" b="1" dirty="0">
                <a:solidFill>
                  <a:srgbClr val="C00000"/>
                </a:solidFill>
                <a:latin typeface="+mj-ea"/>
              </a:rPr>
              <a:t>圆偏振光</a:t>
            </a:r>
            <a:endParaRPr lang="zh-CN" altLang="en-US" sz="2800" dirty="0"/>
          </a:p>
        </p:txBody>
      </p:sp>
      <p:pic>
        <p:nvPicPr>
          <p:cNvPr id="108" name="Picture 46" descr="自然光的检验"/>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69402" y="3547057"/>
            <a:ext cx="4905852" cy="309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0" name="Group 33"/>
          <p:cNvGrpSpPr>
            <a:grpSpLocks/>
          </p:cNvGrpSpPr>
          <p:nvPr/>
        </p:nvGrpSpPr>
        <p:grpSpPr bwMode="auto">
          <a:xfrm>
            <a:off x="1920870" y="2157548"/>
            <a:ext cx="1714573" cy="476250"/>
            <a:chOff x="852" y="720"/>
            <a:chExt cx="1152" cy="300"/>
          </a:xfrm>
        </p:grpSpPr>
        <p:sp>
          <p:nvSpPr>
            <p:cNvPr id="111" name="Line 12"/>
            <p:cNvSpPr>
              <a:spLocks noChangeShapeType="1"/>
            </p:cNvSpPr>
            <p:nvPr/>
          </p:nvSpPr>
          <p:spPr bwMode="auto">
            <a:xfrm>
              <a:off x="852" y="876"/>
              <a:ext cx="1152"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2"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3"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4"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5" name="Line 30"/>
            <p:cNvSpPr>
              <a:spLocks noChangeShapeType="1"/>
            </p:cNvSpPr>
            <p:nvPr/>
          </p:nvSpPr>
          <p:spPr bwMode="auto">
            <a:xfrm>
              <a:off x="924"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6" name="Line 31"/>
            <p:cNvSpPr>
              <a:spLocks noChangeShapeType="1"/>
            </p:cNvSpPr>
            <p:nvPr/>
          </p:nvSpPr>
          <p:spPr bwMode="auto">
            <a:xfrm>
              <a:off x="129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7" name="Line 32"/>
            <p:cNvSpPr>
              <a:spLocks noChangeShapeType="1"/>
            </p:cNvSpPr>
            <p:nvPr/>
          </p:nvSpPr>
          <p:spPr bwMode="auto">
            <a:xfrm>
              <a:off x="1692"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18" name="Group 63"/>
          <p:cNvGrpSpPr>
            <a:grpSpLocks/>
          </p:cNvGrpSpPr>
          <p:nvPr/>
        </p:nvGrpSpPr>
        <p:grpSpPr bwMode="auto">
          <a:xfrm>
            <a:off x="4551579" y="2186123"/>
            <a:ext cx="1494847" cy="419100"/>
            <a:chOff x="3792" y="744"/>
            <a:chExt cx="1152" cy="264"/>
          </a:xfrm>
        </p:grpSpPr>
        <p:sp>
          <p:nvSpPr>
            <p:cNvPr id="119"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0"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2"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3"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24" name="Group 47"/>
          <p:cNvGrpSpPr>
            <a:grpSpLocks/>
          </p:cNvGrpSpPr>
          <p:nvPr/>
        </p:nvGrpSpPr>
        <p:grpSpPr bwMode="auto">
          <a:xfrm>
            <a:off x="3637178" y="1538423"/>
            <a:ext cx="895350" cy="1733550"/>
            <a:chOff x="3216" y="336"/>
            <a:chExt cx="564" cy="1092"/>
          </a:xfrm>
        </p:grpSpPr>
        <p:grpSp>
          <p:nvGrpSpPr>
            <p:cNvPr id="125" name="Group 10"/>
            <p:cNvGrpSpPr>
              <a:grpSpLocks/>
            </p:cNvGrpSpPr>
            <p:nvPr/>
          </p:nvGrpSpPr>
          <p:grpSpPr bwMode="auto">
            <a:xfrm>
              <a:off x="3216" y="336"/>
              <a:ext cx="564" cy="1092"/>
              <a:chOff x="3216" y="516"/>
              <a:chExt cx="564" cy="1092"/>
            </a:xfrm>
          </p:grpSpPr>
          <p:sp>
            <p:nvSpPr>
              <p:cNvPr id="127"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8"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26" name="Line 22"/>
            <p:cNvSpPr>
              <a:spLocks noChangeShapeType="1"/>
            </p:cNvSpPr>
            <p:nvPr/>
          </p:nvSpPr>
          <p:spPr bwMode="auto">
            <a:xfrm rot="1375433">
              <a:off x="3445" y="440"/>
              <a:ext cx="32" cy="904"/>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29" name="Object 55"/>
          <p:cNvGraphicFramePr>
            <a:graphicFrameLocks noChangeAspect="1"/>
          </p:cNvGraphicFramePr>
          <p:nvPr>
            <p:extLst>
              <p:ext uri="{D42A27DB-BD31-4B8C-83A1-F6EECF244321}">
                <p14:modId xmlns:p14="http://schemas.microsoft.com/office/powerpoint/2010/main" val="3069915820"/>
              </p:ext>
            </p:extLst>
          </p:nvPr>
        </p:nvGraphicFramePr>
        <p:xfrm>
          <a:off x="2192785" y="2605224"/>
          <a:ext cx="439737" cy="684213"/>
        </p:xfrm>
        <a:graphic>
          <a:graphicData uri="http://schemas.openxmlformats.org/presentationml/2006/ole">
            <mc:AlternateContent xmlns:mc="http://schemas.openxmlformats.org/markup-compatibility/2006">
              <mc:Choice xmlns:v="urn:schemas-microsoft-com:vml" Requires="v">
                <p:oleObj spid="_x0000_s470256" name="Equation" r:id="rId4" imgW="165028" imgH="228501" progId="Equation.3">
                  <p:embed/>
                </p:oleObj>
              </mc:Choice>
              <mc:Fallback>
                <p:oleObj name="Equation" r:id="rId4" imgW="165028"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2785" y="2605224"/>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 name="Object 56"/>
          <p:cNvGraphicFramePr>
            <a:graphicFrameLocks noChangeAspect="1"/>
          </p:cNvGraphicFramePr>
          <p:nvPr>
            <p:extLst>
              <p:ext uri="{D42A27DB-BD31-4B8C-83A1-F6EECF244321}">
                <p14:modId xmlns:p14="http://schemas.microsoft.com/office/powerpoint/2010/main" val="1635081765"/>
              </p:ext>
            </p:extLst>
          </p:nvPr>
        </p:nvGraphicFramePr>
        <p:xfrm>
          <a:off x="4821530" y="1615092"/>
          <a:ext cx="1307489" cy="489622"/>
        </p:xfrm>
        <a:graphic>
          <a:graphicData uri="http://schemas.openxmlformats.org/presentationml/2006/ole">
            <mc:AlternateContent xmlns:mc="http://schemas.openxmlformats.org/markup-compatibility/2006">
              <mc:Choice xmlns:v="urn:schemas-microsoft-com:vml" Requires="v">
                <p:oleObj spid="_x0000_s470257" name="公式" r:id="rId6" imgW="609480" imgH="228600" progId="Equation.3">
                  <p:embed/>
                </p:oleObj>
              </mc:Choice>
              <mc:Fallback>
                <p:oleObj name="公式" r:id="rId6" imgW="609480" imgH="228600" progId="Equation.3">
                  <p:embed/>
                  <p:pic>
                    <p:nvPicPr>
                      <p:cNvPr id="0" name=""/>
                      <p:cNvPicPr>
                        <a:picLocks noChangeAspect="1" noChangeArrowheads="1"/>
                      </p:cNvPicPr>
                      <p:nvPr/>
                    </p:nvPicPr>
                    <p:blipFill>
                      <a:blip r:embed="rId7"/>
                      <a:srcRect/>
                      <a:stretch>
                        <a:fillRect/>
                      </a:stretch>
                    </p:blipFill>
                    <p:spPr bwMode="auto">
                      <a:xfrm>
                        <a:off x="4821530" y="1615092"/>
                        <a:ext cx="1307489" cy="489622"/>
                      </a:xfrm>
                      <a:prstGeom prst="rect">
                        <a:avLst/>
                      </a:prstGeom>
                      <a:noFill/>
                      <a:ln>
                        <a:noFill/>
                      </a:ln>
                      <a:effectLst/>
                      <a:extLst/>
                    </p:spPr>
                  </p:pic>
                </p:oleObj>
              </mc:Fallback>
            </mc:AlternateContent>
          </a:graphicData>
        </a:graphic>
      </p:graphicFrame>
      <p:sp>
        <p:nvSpPr>
          <p:cNvPr id="131" name="Freeform 8"/>
          <p:cNvSpPr>
            <a:spLocks/>
          </p:cNvSpPr>
          <p:nvPr/>
        </p:nvSpPr>
        <p:spPr bwMode="auto">
          <a:xfrm rot="3736618">
            <a:off x="3957060" y="1896406"/>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32" name="对象 16"/>
          <p:cNvGraphicFramePr>
            <a:graphicFrameLocks noChangeAspect="1"/>
          </p:cNvGraphicFramePr>
          <p:nvPr>
            <p:extLst>
              <p:ext uri="{D42A27DB-BD31-4B8C-83A1-F6EECF244321}">
                <p14:modId xmlns:p14="http://schemas.microsoft.com/office/powerpoint/2010/main" val="1176254220"/>
              </p:ext>
            </p:extLst>
          </p:nvPr>
        </p:nvGraphicFramePr>
        <p:xfrm>
          <a:off x="4090713" y="1969018"/>
          <a:ext cx="488950" cy="436562"/>
        </p:xfrm>
        <a:graphic>
          <a:graphicData uri="http://schemas.openxmlformats.org/presentationml/2006/ole">
            <mc:AlternateContent xmlns:mc="http://schemas.openxmlformats.org/markup-compatibility/2006">
              <mc:Choice xmlns:v="urn:schemas-microsoft-com:vml" Requires="v">
                <p:oleObj spid="_x0000_s470258" name="公式" r:id="rId8" imgW="152334" imgH="139639" progId="Equation.3">
                  <p:embed/>
                </p:oleObj>
              </mc:Choice>
              <mc:Fallback>
                <p:oleObj name="公式" r:id="rId8" imgW="152334" imgH="13963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0713" y="1969018"/>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 name="Line 16"/>
          <p:cNvSpPr>
            <a:spLocks noChangeShapeType="1"/>
          </p:cNvSpPr>
          <p:nvPr/>
        </p:nvSpPr>
        <p:spPr bwMode="auto">
          <a:xfrm>
            <a:off x="3994366" y="1555886"/>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4" name="Object 58"/>
          <p:cNvGraphicFramePr>
            <a:graphicFrameLocks noChangeAspect="1"/>
          </p:cNvGraphicFramePr>
          <p:nvPr>
            <p:extLst>
              <p:ext uri="{D42A27DB-BD31-4B8C-83A1-F6EECF244321}">
                <p14:modId xmlns:p14="http://schemas.microsoft.com/office/powerpoint/2010/main" val="2874318795"/>
              </p:ext>
            </p:extLst>
          </p:nvPr>
        </p:nvGraphicFramePr>
        <p:xfrm>
          <a:off x="3093667" y="1245831"/>
          <a:ext cx="504825" cy="546100"/>
        </p:xfrm>
        <a:graphic>
          <a:graphicData uri="http://schemas.openxmlformats.org/presentationml/2006/ole">
            <mc:AlternateContent xmlns:mc="http://schemas.openxmlformats.org/markup-compatibility/2006">
              <mc:Choice xmlns:v="urn:schemas-microsoft-com:vml" Requires="v">
                <p:oleObj spid="_x0000_s470259" name="公式" r:id="rId10" imgW="152280" imgH="164880" progId="Equation.3">
                  <p:embed/>
                </p:oleObj>
              </mc:Choice>
              <mc:Fallback>
                <p:oleObj name="公式" r:id="rId10" imgW="152280" imgH="164880" progId="Equation.3">
                  <p:embed/>
                  <p:pic>
                    <p:nvPicPr>
                      <p:cNvPr id="0" name=""/>
                      <p:cNvPicPr>
                        <a:picLocks noChangeAspect="1" noChangeArrowheads="1"/>
                      </p:cNvPicPr>
                      <p:nvPr/>
                    </p:nvPicPr>
                    <p:blipFill>
                      <a:blip r:embed="rId11"/>
                      <a:srcRect/>
                      <a:stretch>
                        <a:fillRect/>
                      </a:stretch>
                    </p:blipFill>
                    <p:spPr bwMode="auto">
                      <a:xfrm>
                        <a:off x="3093667" y="1245831"/>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 name="Text Box 52"/>
          <p:cNvSpPr txBox="1">
            <a:spLocks noChangeArrowheads="1"/>
          </p:cNvSpPr>
          <p:nvPr/>
        </p:nvSpPr>
        <p:spPr bwMode="auto">
          <a:xfrm>
            <a:off x="4692229" y="2740546"/>
            <a:ext cx="114300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检偏</a:t>
            </a:r>
            <a:endParaRPr lang="zh-CN" altLang="en-US" dirty="0">
              <a:solidFill>
                <a:srgbClr val="66FF33"/>
              </a:solidFill>
              <a:latin typeface="Bookman Old Style" pitchFamily="18" charset="0"/>
            </a:endParaRPr>
          </a:p>
        </p:txBody>
      </p:sp>
      <p:sp>
        <p:nvSpPr>
          <p:cNvPr id="136" name="AutoShape 20"/>
          <p:cNvSpPr>
            <a:spLocks noChangeArrowheads="1"/>
          </p:cNvSpPr>
          <p:nvPr/>
        </p:nvSpPr>
        <p:spPr bwMode="auto">
          <a:xfrm>
            <a:off x="3551931" y="1185368"/>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137" name="Group 47"/>
          <p:cNvGrpSpPr>
            <a:grpSpLocks/>
          </p:cNvGrpSpPr>
          <p:nvPr/>
        </p:nvGrpSpPr>
        <p:grpSpPr bwMode="auto">
          <a:xfrm>
            <a:off x="8139076" y="1321572"/>
            <a:ext cx="895350" cy="1733550"/>
            <a:chOff x="3216" y="336"/>
            <a:chExt cx="564" cy="1092"/>
          </a:xfrm>
        </p:grpSpPr>
        <p:grpSp>
          <p:nvGrpSpPr>
            <p:cNvPr id="138" name="Group 10"/>
            <p:cNvGrpSpPr>
              <a:grpSpLocks/>
            </p:cNvGrpSpPr>
            <p:nvPr/>
          </p:nvGrpSpPr>
          <p:grpSpPr bwMode="auto">
            <a:xfrm>
              <a:off x="3216" y="336"/>
              <a:ext cx="564" cy="1092"/>
              <a:chOff x="3216" y="516"/>
              <a:chExt cx="564" cy="1092"/>
            </a:xfrm>
          </p:grpSpPr>
          <p:sp>
            <p:nvSpPr>
              <p:cNvPr id="140"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1"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39" name="Line 22"/>
            <p:cNvSpPr>
              <a:spLocks noChangeShapeType="1"/>
            </p:cNvSpPr>
            <p:nvPr/>
          </p:nvSpPr>
          <p:spPr bwMode="auto">
            <a:xfrm rot="1375433">
              <a:off x="3457" y="439"/>
              <a:ext cx="15" cy="846"/>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42" name="Freeform 8"/>
          <p:cNvSpPr>
            <a:spLocks/>
          </p:cNvSpPr>
          <p:nvPr/>
        </p:nvSpPr>
        <p:spPr bwMode="auto">
          <a:xfrm rot="3736618">
            <a:off x="8458958" y="1679555"/>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43" name="对象 16"/>
          <p:cNvGraphicFramePr>
            <a:graphicFrameLocks noChangeAspect="1"/>
          </p:cNvGraphicFramePr>
          <p:nvPr>
            <p:extLst>
              <p:ext uri="{D42A27DB-BD31-4B8C-83A1-F6EECF244321}">
                <p14:modId xmlns:p14="http://schemas.microsoft.com/office/powerpoint/2010/main" val="2516627951"/>
              </p:ext>
            </p:extLst>
          </p:nvPr>
        </p:nvGraphicFramePr>
        <p:xfrm>
          <a:off x="8592611" y="1752167"/>
          <a:ext cx="488950" cy="436562"/>
        </p:xfrm>
        <a:graphic>
          <a:graphicData uri="http://schemas.openxmlformats.org/presentationml/2006/ole">
            <mc:AlternateContent xmlns:mc="http://schemas.openxmlformats.org/markup-compatibility/2006">
              <mc:Choice xmlns:v="urn:schemas-microsoft-com:vml" Requires="v">
                <p:oleObj spid="_x0000_s470260" name="公式" r:id="rId12" imgW="152334" imgH="139639" progId="Equation.3">
                  <p:embed/>
                </p:oleObj>
              </mc:Choice>
              <mc:Fallback>
                <p:oleObj name="公式" r:id="rId12" imgW="152334" imgH="13963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2611" y="1752167"/>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4" name="Line 16"/>
          <p:cNvSpPr>
            <a:spLocks noChangeShapeType="1"/>
          </p:cNvSpPr>
          <p:nvPr/>
        </p:nvSpPr>
        <p:spPr bwMode="auto">
          <a:xfrm>
            <a:off x="8496264" y="1339035"/>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45" name="Object 58"/>
          <p:cNvGraphicFramePr>
            <a:graphicFrameLocks noChangeAspect="1"/>
          </p:cNvGraphicFramePr>
          <p:nvPr>
            <p:extLst>
              <p:ext uri="{D42A27DB-BD31-4B8C-83A1-F6EECF244321}">
                <p14:modId xmlns:p14="http://schemas.microsoft.com/office/powerpoint/2010/main" val="1336870865"/>
              </p:ext>
            </p:extLst>
          </p:nvPr>
        </p:nvGraphicFramePr>
        <p:xfrm>
          <a:off x="7595565" y="1028980"/>
          <a:ext cx="504825" cy="546100"/>
        </p:xfrm>
        <a:graphic>
          <a:graphicData uri="http://schemas.openxmlformats.org/presentationml/2006/ole">
            <mc:AlternateContent xmlns:mc="http://schemas.openxmlformats.org/markup-compatibility/2006">
              <mc:Choice xmlns:v="urn:schemas-microsoft-com:vml" Requires="v">
                <p:oleObj spid="_x0000_s470261" name="公式" r:id="rId13" imgW="152280" imgH="164880" progId="Equation.3">
                  <p:embed/>
                </p:oleObj>
              </mc:Choice>
              <mc:Fallback>
                <p:oleObj name="公式" r:id="rId13" imgW="152280" imgH="164880" progId="Equation.3">
                  <p:embed/>
                  <p:pic>
                    <p:nvPicPr>
                      <p:cNvPr id="0" name=""/>
                      <p:cNvPicPr>
                        <a:picLocks noChangeAspect="1" noChangeArrowheads="1"/>
                      </p:cNvPicPr>
                      <p:nvPr/>
                    </p:nvPicPr>
                    <p:blipFill>
                      <a:blip r:embed="rId11"/>
                      <a:srcRect/>
                      <a:stretch>
                        <a:fillRect/>
                      </a:stretch>
                    </p:blipFill>
                    <p:spPr bwMode="auto">
                      <a:xfrm>
                        <a:off x="7595565" y="1028980"/>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6" name="Line 29"/>
          <p:cNvSpPr>
            <a:spLocks noChangeShapeType="1"/>
          </p:cNvSpPr>
          <p:nvPr/>
        </p:nvSpPr>
        <p:spPr bwMode="auto">
          <a:xfrm>
            <a:off x="6463633" y="2180397"/>
            <a:ext cx="171450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7" name="Oval 86"/>
          <p:cNvSpPr>
            <a:spLocks noChangeArrowheads="1"/>
          </p:cNvSpPr>
          <p:nvPr/>
        </p:nvSpPr>
        <p:spPr bwMode="auto">
          <a:xfrm>
            <a:off x="6623336" y="1808656"/>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8" name="Oval 86"/>
          <p:cNvSpPr>
            <a:spLocks noChangeArrowheads="1"/>
          </p:cNvSpPr>
          <p:nvPr/>
        </p:nvSpPr>
        <p:spPr bwMode="auto">
          <a:xfrm>
            <a:off x="7051314" y="1821097"/>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9" name="Oval 86"/>
          <p:cNvSpPr>
            <a:spLocks noChangeArrowheads="1"/>
          </p:cNvSpPr>
          <p:nvPr/>
        </p:nvSpPr>
        <p:spPr bwMode="auto">
          <a:xfrm>
            <a:off x="7527172" y="1813541"/>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50" name="Object 55"/>
          <p:cNvGraphicFramePr>
            <a:graphicFrameLocks noChangeAspect="1"/>
          </p:cNvGraphicFramePr>
          <p:nvPr>
            <p:extLst>
              <p:ext uri="{D42A27DB-BD31-4B8C-83A1-F6EECF244321}">
                <p14:modId xmlns:p14="http://schemas.microsoft.com/office/powerpoint/2010/main" val="318294926"/>
              </p:ext>
            </p:extLst>
          </p:nvPr>
        </p:nvGraphicFramePr>
        <p:xfrm>
          <a:off x="6869063" y="2528412"/>
          <a:ext cx="439737" cy="684213"/>
        </p:xfrm>
        <a:graphic>
          <a:graphicData uri="http://schemas.openxmlformats.org/presentationml/2006/ole">
            <mc:AlternateContent xmlns:mc="http://schemas.openxmlformats.org/markup-compatibility/2006">
              <mc:Choice xmlns:v="urn:schemas-microsoft-com:vml" Requires="v">
                <p:oleObj spid="_x0000_s470262" name="Equation" r:id="rId14" imgW="165028" imgH="228501" progId="Equation.3">
                  <p:embed/>
                </p:oleObj>
              </mc:Choice>
              <mc:Fallback>
                <p:oleObj name="Equation" r:id="rId14" imgW="165028"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9063" y="2528412"/>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1" name="Group 63"/>
          <p:cNvGrpSpPr>
            <a:grpSpLocks/>
          </p:cNvGrpSpPr>
          <p:nvPr/>
        </p:nvGrpSpPr>
        <p:grpSpPr bwMode="auto">
          <a:xfrm>
            <a:off x="9037898" y="1957877"/>
            <a:ext cx="1310979" cy="419100"/>
            <a:chOff x="3792" y="744"/>
            <a:chExt cx="1152" cy="264"/>
          </a:xfrm>
        </p:grpSpPr>
        <p:sp>
          <p:nvSpPr>
            <p:cNvPr id="152"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3"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4"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5"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56" name="Object 56"/>
          <p:cNvGraphicFramePr>
            <a:graphicFrameLocks noChangeAspect="1"/>
          </p:cNvGraphicFramePr>
          <p:nvPr>
            <p:extLst>
              <p:ext uri="{D42A27DB-BD31-4B8C-83A1-F6EECF244321}">
                <p14:modId xmlns:p14="http://schemas.microsoft.com/office/powerpoint/2010/main" val="755657940"/>
              </p:ext>
            </p:extLst>
          </p:nvPr>
        </p:nvGraphicFramePr>
        <p:xfrm>
          <a:off x="9068035" y="1366893"/>
          <a:ext cx="1409798" cy="527491"/>
        </p:xfrm>
        <a:graphic>
          <a:graphicData uri="http://schemas.openxmlformats.org/presentationml/2006/ole">
            <mc:AlternateContent xmlns:mc="http://schemas.openxmlformats.org/markup-compatibility/2006">
              <mc:Choice xmlns:v="urn:schemas-microsoft-com:vml" Requires="v">
                <p:oleObj spid="_x0000_s470263" name="公式" r:id="rId15" imgW="609480" imgH="228600" progId="Equation.3">
                  <p:embed/>
                </p:oleObj>
              </mc:Choice>
              <mc:Fallback>
                <p:oleObj name="公式" r:id="rId15" imgW="609480" imgH="228600" progId="Equation.3">
                  <p:embed/>
                  <p:pic>
                    <p:nvPicPr>
                      <p:cNvPr id="0" name=""/>
                      <p:cNvPicPr>
                        <a:picLocks noChangeAspect="1" noChangeArrowheads="1"/>
                      </p:cNvPicPr>
                      <p:nvPr/>
                    </p:nvPicPr>
                    <p:blipFill>
                      <a:blip r:embed="rId16"/>
                      <a:srcRect/>
                      <a:stretch>
                        <a:fillRect/>
                      </a:stretch>
                    </p:blipFill>
                    <p:spPr bwMode="auto">
                      <a:xfrm>
                        <a:off x="9068035" y="1366893"/>
                        <a:ext cx="1409798" cy="527491"/>
                      </a:xfrm>
                      <a:prstGeom prst="rect">
                        <a:avLst/>
                      </a:prstGeom>
                      <a:noFill/>
                      <a:ln>
                        <a:noFill/>
                      </a:ln>
                      <a:effectLst/>
                      <a:extLst/>
                    </p:spPr>
                  </p:pic>
                </p:oleObj>
              </mc:Fallback>
            </mc:AlternateContent>
          </a:graphicData>
        </a:graphic>
      </p:graphicFrame>
      <p:sp>
        <p:nvSpPr>
          <p:cNvPr id="157" name="AutoShape 20"/>
          <p:cNvSpPr>
            <a:spLocks noChangeArrowheads="1"/>
          </p:cNvSpPr>
          <p:nvPr/>
        </p:nvSpPr>
        <p:spPr bwMode="auto">
          <a:xfrm>
            <a:off x="8053829" y="968517"/>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sp>
        <p:nvSpPr>
          <p:cNvPr id="158" name="Text Box 52"/>
          <p:cNvSpPr txBox="1">
            <a:spLocks noChangeArrowheads="1"/>
          </p:cNvSpPr>
          <p:nvPr/>
        </p:nvSpPr>
        <p:spPr bwMode="auto">
          <a:xfrm>
            <a:off x="9205876" y="2614748"/>
            <a:ext cx="114300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检偏</a:t>
            </a:r>
            <a:endParaRPr lang="zh-CN" altLang="en-US" dirty="0">
              <a:solidFill>
                <a:srgbClr val="66FF33"/>
              </a:solidFill>
              <a:latin typeface="Bookman Old Style" pitchFamily="18" charset="0"/>
            </a:endParaRPr>
          </a:p>
        </p:txBody>
      </p:sp>
      <p:sp>
        <p:nvSpPr>
          <p:cNvPr id="159" name="矩形 158"/>
          <p:cNvSpPr/>
          <p:nvPr/>
        </p:nvSpPr>
        <p:spPr>
          <a:xfrm>
            <a:off x="7088931" y="5691767"/>
            <a:ext cx="3297563" cy="954107"/>
          </a:xfrm>
          <a:prstGeom prst="rect">
            <a:avLst/>
          </a:prstGeom>
        </p:spPr>
        <p:txBody>
          <a:bodyPr wrap="square">
            <a:spAutoFit/>
          </a:bodyPr>
          <a:lstStyle/>
          <a:p>
            <a:pPr>
              <a:buClr>
                <a:srgbClr val="FFFF00"/>
              </a:buClr>
              <a:buSzPct val="75000"/>
              <a:defRPr/>
            </a:pPr>
            <a:r>
              <a:rPr lang="zh-CN" altLang="en-US" sz="2800" b="1" dirty="0">
                <a:solidFill>
                  <a:srgbClr val="009900"/>
                </a:solidFill>
                <a:latin typeface="+mj-ea"/>
              </a:rPr>
              <a:t>检偏器旋转一周，</a:t>
            </a:r>
            <a:r>
              <a:rPr lang="zh-CN" altLang="en-US" sz="2800" b="1" dirty="0">
                <a:solidFill>
                  <a:srgbClr val="9900CC"/>
                </a:solidFill>
                <a:latin typeface="Bookman Old Style" pitchFamily="18" charset="0"/>
              </a:rPr>
              <a:t>光强</a:t>
            </a:r>
            <a:r>
              <a:rPr lang="zh-CN" altLang="en-US" sz="2800" b="1" dirty="0">
                <a:solidFill>
                  <a:srgbClr val="FF0000"/>
                </a:solidFill>
                <a:latin typeface="+mj-ea"/>
              </a:rPr>
              <a:t>始终不变。</a:t>
            </a:r>
          </a:p>
        </p:txBody>
      </p:sp>
    </p:spTree>
    <p:extLst>
      <p:ext uri="{BB962C8B-B14F-4D97-AF65-F5344CB8AC3E}">
        <p14:creationId xmlns:p14="http://schemas.microsoft.com/office/powerpoint/2010/main" val="302009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circle(in)">
                                      <p:cBhvr>
                                        <p:cTn id="24" dur="20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wipe(left)">
                                      <p:cBhvr>
                                        <p:cTn id="29" dur="500"/>
                                        <p:tgtEl>
                                          <p:spTgt spid="10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24"/>
                                        </p:tgtEl>
                                        <p:attrNameLst>
                                          <p:attrName>style.visibility</p:attrName>
                                        </p:attrNameLst>
                                      </p:cBhvr>
                                      <p:to>
                                        <p:strVal val="visible"/>
                                      </p:to>
                                    </p:set>
                                    <p:anim calcmode="lin" valueType="num">
                                      <p:cBhvr additive="base">
                                        <p:cTn id="34" dur="500" fill="hold"/>
                                        <p:tgtEl>
                                          <p:spTgt spid="124"/>
                                        </p:tgtEl>
                                        <p:attrNameLst>
                                          <p:attrName>ppt_x</p:attrName>
                                        </p:attrNameLst>
                                      </p:cBhvr>
                                      <p:tavLst>
                                        <p:tav tm="0">
                                          <p:val>
                                            <p:strVal val="#ppt_x"/>
                                          </p:val>
                                        </p:tav>
                                        <p:tav tm="100000">
                                          <p:val>
                                            <p:strVal val="#ppt_x"/>
                                          </p:val>
                                        </p:tav>
                                      </p:tavLst>
                                    </p:anim>
                                    <p:anim calcmode="lin" valueType="num">
                                      <p:cBhvr additive="base">
                                        <p:cTn id="35"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34"/>
                                        </p:tgtEl>
                                        <p:attrNameLst>
                                          <p:attrName>style.visibility</p:attrName>
                                        </p:attrNameLst>
                                      </p:cBhvr>
                                      <p:to>
                                        <p:strVal val="visible"/>
                                      </p:to>
                                    </p:set>
                                    <p:animEffect transition="in" filter="fade">
                                      <p:cBhvr>
                                        <p:cTn id="40" dur="1000"/>
                                        <p:tgtEl>
                                          <p:spTgt spid="134"/>
                                        </p:tgtEl>
                                      </p:cBhvr>
                                    </p:animEffect>
                                    <p:anim calcmode="lin" valueType="num">
                                      <p:cBhvr>
                                        <p:cTn id="41" dur="1000" fill="hold"/>
                                        <p:tgtEl>
                                          <p:spTgt spid="134"/>
                                        </p:tgtEl>
                                        <p:attrNameLst>
                                          <p:attrName>ppt_x</p:attrName>
                                        </p:attrNameLst>
                                      </p:cBhvr>
                                      <p:tavLst>
                                        <p:tav tm="0">
                                          <p:val>
                                            <p:strVal val="#ppt_x"/>
                                          </p:val>
                                        </p:tav>
                                        <p:tav tm="100000">
                                          <p:val>
                                            <p:strVal val="#ppt_x"/>
                                          </p:val>
                                        </p:tav>
                                      </p:tavLst>
                                    </p:anim>
                                    <p:anim calcmode="lin" valueType="num">
                                      <p:cBhvr>
                                        <p:cTn id="42"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3"/>
                                        </p:tgtEl>
                                        <p:attrNameLst>
                                          <p:attrName>style.visibility</p:attrName>
                                        </p:attrNameLst>
                                      </p:cBhvr>
                                      <p:to>
                                        <p:strVal val="visible"/>
                                      </p:to>
                                    </p:set>
                                    <p:anim calcmode="lin" valueType="num">
                                      <p:cBhvr additive="base">
                                        <p:cTn id="47" dur="500" fill="hold"/>
                                        <p:tgtEl>
                                          <p:spTgt spid="133"/>
                                        </p:tgtEl>
                                        <p:attrNameLst>
                                          <p:attrName>ppt_x</p:attrName>
                                        </p:attrNameLst>
                                      </p:cBhvr>
                                      <p:tavLst>
                                        <p:tav tm="0">
                                          <p:val>
                                            <p:strVal val="#ppt_x"/>
                                          </p:val>
                                        </p:tav>
                                        <p:tav tm="100000">
                                          <p:val>
                                            <p:strVal val="#ppt_x"/>
                                          </p:val>
                                        </p:tav>
                                      </p:tavLst>
                                    </p:anim>
                                    <p:anim calcmode="lin" valueType="num">
                                      <p:cBhvr additive="base">
                                        <p:cTn id="48"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31"/>
                                        </p:tgtEl>
                                        <p:attrNameLst>
                                          <p:attrName>style.visibility</p:attrName>
                                        </p:attrNameLst>
                                      </p:cBhvr>
                                      <p:to>
                                        <p:strVal val="visible"/>
                                      </p:to>
                                    </p:set>
                                    <p:anim calcmode="lin" valueType="num">
                                      <p:cBhvr additive="base">
                                        <p:cTn id="53" dur="500" fill="hold"/>
                                        <p:tgtEl>
                                          <p:spTgt spid="131"/>
                                        </p:tgtEl>
                                        <p:attrNameLst>
                                          <p:attrName>ppt_x</p:attrName>
                                        </p:attrNameLst>
                                      </p:cBhvr>
                                      <p:tavLst>
                                        <p:tav tm="0">
                                          <p:val>
                                            <p:strVal val="#ppt_x"/>
                                          </p:val>
                                        </p:tav>
                                        <p:tav tm="100000">
                                          <p:val>
                                            <p:strVal val="#ppt_x"/>
                                          </p:val>
                                        </p:tav>
                                      </p:tavLst>
                                    </p:anim>
                                    <p:anim calcmode="lin" valueType="num">
                                      <p:cBhvr additive="base">
                                        <p:cTn id="54"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32"/>
                                        </p:tgtEl>
                                        <p:attrNameLst>
                                          <p:attrName>style.visibility</p:attrName>
                                        </p:attrNameLst>
                                      </p:cBhvr>
                                      <p:to>
                                        <p:strVal val="visible"/>
                                      </p:to>
                                    </p:set>
                                    <p:animEffect transition="in" filter="fade">
                                      <p:cBhvr>
                                        <p:cTn id="59" dur="1000"/>
                                        <p:tgtEl>
                                          <p:spTgt spid="132"/>
                                        </p:tgtEl>
                                      </p:cBhvr>
                                    </p:animEffect>
                                    <p:anim calcmode="lin" valueType="num">
                                      <p:cBhvr>
                                        <p:cTn id="60" dur="1000" fill="hold"/>
                                        <p:tgtEl>
                                          <p:spTgt spid="132"/>
                                        </p:tgtEl>
                                        <p:attrNameLst>
                                          <p:attrName>ppt_x</p:attrName>
                                        </p:attrNameLst>
                                      </p:cBhvr>
                                      <p:tavLst>
                                        <p:tav tm="0">
                                          <p:val>
                                            <p:strVal val="#ppt_x"/>
                                          </p:val>
                                        </p:tav>
                                        <p:tav tm="100000">
                                          <p:val>
                                            <p:strVal val="#ppt_x"/>
                                          </p:val>
                                        </p:tav>
                                      </p:tavLst>
                                    </p:anim>
                                    <p:anim calcmode="lin" valueType="num">
                                      <p:cBhvr>
                                        <p:cTn id="61"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10"/>
                                        </p:tgtEl>
                                        <p:attrNameLst>
                                          <p:attrName>style.visibility</p:attrName>
                                        </p:attrNameLst>
                                      </p:cBhvr>
                                      <p:to>
                                        <p:strVal val="visible"/>
                                      </p:to>
                                    </p:set>
                                    <p:anim calcmode="lin" valueType="num">
                                      <p:cBhvr additive="base">
                                        <p:cTn id="66" dur="500" fill="hold"/>
                                        <p:tgtEl>
                                          <p:spTgt spid="110"/>
                                        </p:tgtEl>
                                        <p:attrNameLst>
                                          <p:attrName>ppt_x</p:attrName>
                                        </p:attrNameLst>
                                      </p:cBhvr>
                                      <p:tavLst>
                                        <p:tav tm="0">
                                          <p:val>
                                            <p:strVal val="#ppt_x"/>
                                          </p:val>
                                        </p:tav>
                                        <p:tav tm="100000">
                                          <p:val>
                                            <p:strVal val="#ppt_x"/>
                                          </p:val>
                                        </p:tav>
                                      </p:tavLst>
                                    </p:anim>
                                    <p:anim calcmode="lin" valueType="num">
                                      <p:cBhvr additive="base">
                                        <p:cTn id="67"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129"/>
                                        </p:tgtEl>
                                        <p:attrNameLst>
                                          <p:attrName>style.visibility</p:attrName>
                                        </p:attrNameLst>
                                      </p:cBhvr>
                                      <p:to>
                                        <p:strVal val="visible"/>
                                      </p:to>
                                    </p:set>
                                    <p:animEffect transition="in" filter="fade">
                                      <p:cBhvr>
                                        <p:cTn id="72" dur="1000"/>
                                        <p:tgtEl>
                                          <p:spTgt spid="129"/>
                                        </p:tgtEl>
                                      </p:cBhvr>
                                    </p:animEffect>
                                    <p:anim calcmode="lin" valueType="num">
                                      <p:cBhvr>
                                        <p:cTn id="73" dur="1000" fill="hold"/>
                                        <p:tgtEl>
                                          <p:spTgt spid="129"/>
                                        </p:tgtEl>
                                        <p:attrNameLst>
                                          <p:attrName>ppt_x</p:attrName>
                                        </p:attrNameLst>
                                      </p:cBhvr>
                                      <p:tavLst>
                                        <p:tav tm="0">
                                          <p:val>
                                            <p:strVal val="#ppt_x"/>
                                          </p:val>
                                        </p:tav>
                                        <p:tav tm="100000">
                                          <p:val>
                                            <p:strVal val="#ppt_x"/>
                                          </p:val>
                                        </p:tav>
                                      </p:tavLst>
                                    </p:anim>
                                    <p:anim calcmode="lin" valueType="num">
                                      <p:cBhvr>
                                        <p:cTn id="74"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18"/>
                                        </p:tgtEl>
                                        <p:attrNameLst>
                                          <p:attrName>style.visibility</p:attrName>
                                        </p:attrNameLst>
                                      </p:cBhvr>
                                      <p:to>
                                        <p:strVal val="visible"/>
                                      </p:to>
                                    </p:set>
                                    <p:anim calcmode="lin" valueType="num">
                                      <p:cBhvr additive="base">
                                        <p:cTn id="79" dur="500" fill="hold"/>
                                        <p:tgtEl>
                                          <p:spTgt spid="118"/>
                                        </p:tgtEl>
                                        <p:attrNameLst>
                                          <p:attrName>ppt_x</p:attrName>
                                        </p:attrNameLst>
                                      </p:cBhvr>
                                      <p:tavLst>
                                        <p:tav tm="0">
                                          <p:val>
                                            <p:strVal val="#ppt_x"/>
                                          </p:val>
                                        </p:tav>
                                        <p:tav tm="100000">
                                          <p:val>
                                            <p:strVal val="#ppt_x"/>
                                          </p:val>
                                        </p:tav>
                                      </p:tavLst>
                                    </p:anim>
                                    <p:anim calcmode="lin" valueType="num">
                                      <p:cBhvr additive="base">
                                        <p:cTn id="8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30"/>
                                        </p:tgtEl>
                                        <p:attrNameLst>
                                          <p:attrName>style.visibility</p:attrName>
                                        </p:attrNameLst>
                                      </p:cBhvr>
                                      <p:to>
                                        <p:strVal val="visible"/>
                                      </p:to>
                                    </p:set>
                                    <p:animEffect transition="in" filter="fade">
                                      <p:cBhvr>
                                        <p:cTn id="85" dur="1000"/>
                                        <p:tgtEl>
                                          <p:spTgt spid="130"/>
                                        </p:tgtEl>
                                      </p:cBhvr>
                                    </p:animEffect>
                                    <p:anim calcmode="lin" valueType="num">
                                      <p:cBhvr>
                                        <p:cTn id="86" dur="1000" fill="hold"/>
                                        <p:tgtEl>
                                          <p:spTgt spid="130"/>
                                        </p:tgtEl>
                                        <p:attrNameLst>
                                          <p:attrName>ppt_x</p:attrName>
                                        </p:attrNameLst>
                                      </p:cBhvr>
                                      <p:tavLst>
                                        <p:tav tm="0">
                                          <p:val>
                                            <p:strVal val="#ppt_x"/>
                                          </p:val>
                                        </p:tav>
                                        <p:tav tm="100000">
                                          <p:val>
                                            <p:strVal val="#ppt_x"/>
                                          </p:val>
                                        </p:tav>
                                      </p:tavLst>
                                    </p:anim>
                                    <p:anim calcmode="lin" valueType="num">
                                      <p:cBhvr>
                                        <p:cTn id="87"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135"/>
                                        </p:tgtEl>
                                        <p:attrNameLst>
                                          <p:attrName>style.visibility</p:attrName>
                                        </p:attrNameLst>
                                      </p:cBhvr>
                                      <p:to>
                                        <p:strVal val="visible"/>
                                      </p:to>
                                    </p:set>
                                    <p:anim calcmode="lin" valueType="num">
                                      <p:cBhvr additive="base">
                                        <p:cTn id="92" dur="500" fill="hold"/>
                                        <p:tgtEl>
                                          <p:spTgt spid="135"/>
                                        </p:tgtEl>
                                        <p:attrNameLst>
                                          <p:attrName>ppt_x</p:attrName>
                                        </p:attrNameLst>
                                      </p:cBhvr>
                                      <p:tavLst>
                                        <p:tav tm="0">
                                          <p:val>
                                            <p:strVal val="#ppt_x"/>
                                          </p:val>
                                        </p:tav>
                                        <p:tav tm="100000">
                                          <p:val>
                                            <p:strVal val="#ppt_x"/>
                                          </p:val>
                                        </p:tav>
                                      </p:tavLst>
                                    </p:anim>
                                    <p:anim calcmode="lin" valueType="num">
                                      <p:cBhvr additive="base">
                                        <p:cTn id="93"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36"/>
                                        </p:tgtEl>
                                        <p:attrNameLst>
                                          <p:attrName>style.visibility</p:attrName>
                                        </p:attrNameLst>
                                      </p:cBhvr>
                                      <p:to>
                                        <p:strVal val="visible"/>
                                      </p:to>
                                    </p:set>
                                    <p:animEffect transition="in" filter="wipe(left)">
                                      <p:cBhvr>
                                        <p:cTn id="98" dur="500"/>
                                        <p:tgtEl>
                                          <p:spTgt spid="136"/>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37"/>
                                        </p:tgtEl>
                                        <p:attrNameLst>
                                          <p:attrName>style.visibility</p:attrName>
                                        </p:attrNameLst>
                                      </p:cBhvr>
                                      <p:to>
                                        <p:strVal val="visible"/>
                                      </p:to>
                                    </p:set>
                                    <p:anim calcmode="lin" valueType="num">
                                      <p:cBhvr additive="base">
                                        <p:cTn id="103" dur="500" fill="hold"/>
                                        <p:tgtEl>
                                          <p:spTgt spid="137"/>
                                        </p:tgtEl>
                                        <p:attrNameLst>
                                          <p:attrName>ppt_x</p:attrName>
                                        </p:attrNameLst>
                                      </p:cBhvr>
                                      <p:tavLst>
                                        <p:tav tm="0">
                                          <p:val>
                                            <p:strVal val="#ppt_x"/>
                                          </p:val>
                                        </p:tav>
                                        <p:tav tm="100000">
                                          <p:val>
                                            <p:strVal val="#ppt_x"/>
                                          </p:val>
                                        </p:tav>
                                      </p:tavLst>
                                    </p:anim>
                                    <p:anim calcmode="lin" valueType="num">
                                      <p:cBhvr additive="base">
                                        <p:cTn id="104"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145"/>
                                        </p:tgtEl>
                                        <p:attrNameLst>
                                          <p:attrName>style.visibility</p:attrName>
                                        </p:attrNameLst>
                                      </p:cBhvr>
                                      <p:to>
                                        <p:strVal val="visible"/>
                                      </p:to>
                                    </p:set>
                                    <p:animEffect transition="in" filter="fade">
                                      <p:cBhvr>
                                        <p:cTn id="109" dur="1000"/>
                                        <p:tgtEl>
                                          <p:spTgt spid="145"/>
                                        </p:tgtEl>
                                      </p:cBhvr>
                                    </p:animEffect>
                                    <p:anim calcmode="lin" valueType="num">
                                      <p:cBhvr>
                                        <p:cTn id="110" dur="1000" fill="hold"/>
                                        <p:tgtEl>
                                          <p:spTgt spid="145"/>
                                        </p:tgtEl>
                                        <p:attrNameLst>
                                          <p:attrName>ppt_x</p:attrName>
                                        </p:attrNameLst>
                                      </p:cBhvr>
                                      <p:tavLst>
                                        <p:tav tm="0">
                                          <p:val>
                                            <p:strVal val="#ppt_x"/>
                                          </p:val>
                                        </p:tav>
                                        <p:tav tm="100000">
                                          <p:val>
                                            <p:strVal val="#ppt_x"/>
                                          </p:val>
                                        </p:tav>
                                      </p:tavLst>
                                    </p:anim>
                                    <p:anim calcmode="lin" valueType="num">
                                      <p:cBhvr>
                                        <p:cTn id="111" dur="1000" fill="hold"/>
                                        <p:tgtEl>
                                          <p:spTgt spid="145"/>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144"/>
                                        </p:tgtEl>
                                        <p:attrNameLst>
                                          <p:attrName>style.visibility</p:attrName>
                                        </p:attrNameLst>
                                      </p:cBhvr>
                                      <p:to>
                                        <p:strVal val="visible"/>
                                      </p:to>
                                    </p:set>
                                    <p:anim calcmode="lin" valueType="num">
                                      <p:cBhvr additive="base">
                                        <p:cTn id="116" dur="500" fill="hold"/>
                                        <p:tgtEl>
                                          <p:spTgt spid="144"/>
                                        </p:tgtEl>
                                        <p:attrNameLst>
                                          <p:attrName>ppt_x</p:attrName>
                                        </p:attrNameLst>
                                      </p:cBhvr>
                                      <p:tavLst>
                                        <p:tav tm="0">
                                          <p:val>
                                            <p:strVal val="#ppt_x"/>
                                          </p:val>
                                        </p:tav>
                                        <p:tav tm="100000">
                                          <p:val>
                                            <p:strVal val="#ppt_x"/>
                                          </p:val>
                                        </p:tav>
                                      </p:tavLst>
                                    </p:anim>
                                    <p:anim calcmode="lin" valueType="num">
                                      <p:cBhvr additive="base">
                                        <p:cTn id="117"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142"/>
                                        </p:tgtEl>
                                        <p:attrNameLst>
                                          <p:attrName>style.visibility</p:attrName>
                                        </p:attrNameLst>
                                      </p:cBhvr>
                                      <p:to>
                                        <p:strVal val="visible"/>
                                      </p:to>
                                    </p:set>
                                    <p:anim calcmode="lin" valueType="num">
                                      <p:cBhvr additive="base">
                                        <p:cTn id="122" dur="500" fill="hold"/>
                                        <p:tgtEl>
                                          <p:spTgt spid="142"/>
                                        </p:tgtEl>
                                        <p:attrNameLst>
                                          <p:attrName>ppt_x</p:attrName>
                                        </p:attrNameLst>
                                      </p:cBhvr>
                                      <p:tavLst>
                                        <p:tav tm="0">
                                          <p:val>
                                            <p:strVal val="#ppt_x"/>
                                          </p:val>
                                        </p:tav>
                                        <p:tav tm="100000">
                                          <p:val>
                                            <p:strVal val="#ppt_x"/>
                                          </p:val>
                                        </p:tav>
                                      </p:tavLst>
                                    </p:anim>
                                    <p:anim calcmode="lin" valueType="num">
                                      <p:cBhvr additive="base">
                                        <p:cTn id="123"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nodeType="clickEffect">
                                  <p:stCondLst>
                                    <p:cond delay="0"/>
                                  </p:stCondLst>
                                  <p:childTnLst>
                                    <p:set>
                                      <p:cBhvr>
                                        <p:cTn id="127" dur="1" fill="hold">
                                          <p:stCondLst>
                                            <p:cond delay="0"/>
                                          </p:stCondLst>
                                        </p:cTn>
                                        <p:tgtEl>
                                          <p:spTgt spid="143"/>
                                        </p:tgtEl>
                                        <p:attrNameLst>
                                          <p:attrName>style.visibility</p:attrName>
                                        </p:attrNameLst>
                                      </p:cBhvr>
                                      <p:to>
                                        <p:strVal val="visible"/>
                                      </p:to>
                                    </p:set>
                                    <p:animEffect transition="in" filter="fade">
                                      <p:cBhvr>
                                        <p:cTn id="128" dur="1000"/>
                                        <p:tgtEl>
                                          <p:spTgt spid="143"/>
                                        </p:tgtEl>
                                      </p:cBhvr>
                                    </p:animEffect>
                                    <p:anim calcmode="lin" valueType="num">
                                      <p:cBhvr>
                                        <p:cTn id="129" dur="1000" fill="hold"/>
                                        <p:tgtEl>
                                          <p:spTgt spid="143"/>
                                        </p:tgtEl>
                                        <p:attrNameLst>
                                          <p:attrName>ppt_x</p:attrName>
                                        </p:attrNameLst>
                                      </p:cBhvr>
                                      <p:tavLst>
                                        <p:tav tm="0">
                                          <p:val>
                                            <p:strVal val="#ppt_x"/>
                                          </p:val>
                                        </p:tav>
                                        <p:tav tm="100000">
                                          <p:val>
                                            <p:strVal val="#ppt_x"/>
                                          </p:val>
                                        </p:tav>
                                      </p:tavLst>
                                    </p:anim>
                                    <p:anim calcmode="lin" valueType="num">
                                      <p:cBhvr>
                                        <p:cTn id="130"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46"/>
                                        </p:tgtEl>
                                        <p:attrNameLst>
                                          <p:attrName>style.visibility</p:attrName>
                                        </p:attrNameLst>
                                      </p:cBhvr>
                                      <p:to>
                                        <p:strVal val="visible"/>
                                      </p:to>
                                    </p:set>
                                    <p:anim calcmode="lin" valueType="num">
                                      <p:cBhvr additive="base">
                                        <p:cTn id="135" dur="500" fill="hold"/>
                                        <p:tgtEl>
                                          <p:spTgt spid="146"/>
                                        </p:tgtEl>
                                        <p:attrNameLst>
                                          <p:attrName>ppt_x</p:attrName>
                                        </p:attrNameLst>
                                      </p:cBhvr>
                                      <p:tavLst>
                                        <p:tav tm="0">
                                          <p:val>
                                            <p:strVal val="#ppt_x"/>
                                          </p:val>
                                        </p:tav>
                                        <p:tav tm="100000">
                                          <p:val>
                                            <p:strVal val="#ppt_x"/>
                                          </p:val>
                                        </p:tav>
                                      </p:tavLst>
                                    </p:anim>
                                    <p:anim calcmode="lin" valueType="num">
                                      <p:cBhvr additive="base">
                                        <p:cTn id="136" dur="500" fill="hold"/>
                                        <p:tgtEl>
                                          <p:spTgt spid="146"/>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147"/>
                                        </p:tgtEl>
                                        <p:attrNameLst>
                                          <p:attrName>style.visibility</p:attrName>
                                        </p:attrNameLst>
                                      </p:cBhvr>
                                      <p:to>
                                        <p:strVal val="visible"/>
                                      </p:to>
                                    </p:set>
                                    <p:anim calcmode="lin" valueType="num">
                                      <p:cBhvr additive="base">
                                        <p:cTn id="139" dur="500" fill="hold"/>
                                        <p:tgtEl>
                                          <p:spTgt spid="147"/>
                                        </p:tgtEl>
                                        <p:attrNameLst>
                                          <p:attrName>ppt_x</p:attrName>
                                        </p:attrNameLst>
                                      </p:cBhvr>
                                      <p:tavLst>
                                        <p:tav tm="0">
                                          <p:val>
                                            <p:strVal val="#ppt_x"/>
                                          </p:val>
                                        </p:tav>
                                        <p:tav tm="100000">
                                          <p:val>
                                            <p:strVal val="#ppt_x"/>
                                          </p:val>
                                        </p:tav>
                                      </p:tavLst>
                                    </p:anim>
                                    <p:anim calcmode="lin" valueType="num">
                                      <p:cBhvr additive="base">
                                        <p:cTn id="140" dur="500" fill="hold"/>
                                        <p:tgtEl>
                                          <p:spTgt spid="147"/>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148"/>
                                        </p:tgtEl>
                                        <p:attrNameLst>
                                          <p:attrName>style.visibility</p:attrName>
                                        </p:attrNameLst>
                                      </p:cBhvr>
                                      <p:to>
                                        <p:strVal val="visible"/>
                                      </p:to>
                                    </p:set>
                                    <p:anim calcmode="lin" valueType="num">
                                      <p:cBhvr additive="base">
                                        <p:cTn id="143" dur="500" fill="hold"/>
                                        <p:tgtEl>
                                          <p:spTgt spid="148"/>
                                        </p:tgtEl>
                                        <p:attrNameLst>
                                          <p:attrName>ppt_x</p:attrName>
                                        </p:attrNameLst>
                                      </p:cBhvr>
                                      <p:tavLst>
                                        <p:tav tm="0">
                                          <p:val>
                                            <p:strVal val="#ppt_x"/>
                                          </p:val>
                                        </p:tav>
                                        <p:tav tm="100000">
                                          <p:val>
                                            <p:strVal val="#ppt_x"/>
                                          </p:val>
                                        </p:tav>
                                      </p:tavLst>
                                    </p:anim>
                                    <p:anim calcmode="lin" valueType="num">
                                      <p:cBhvr additive="base">
                                        <p:cTn id="144" dur="500" fill="hold"/>
                                        <p:tgtEl>
                                          <p:spTgt spid="148"/>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149"/>
                                        </p:tgtEl>
                                        <p:attrNameLst>
                                          <p:attrName>style.visibility</p:attrName>
                                        </p:attrNameLst>
                                      </p:cBhvr>
                                      <p:to>
                                        <p:strVal val="visible"/>
                                      </p:to>
                                    </p:set>
                                    <p:anim calcmode="lin" valueType="num">
                                      <p:cBhvr additive="base">
                                        <p:cTn id="147" dur="500" fill="hold"/>
                                        <p:tgtEl>
                                          <p:spTgt spid="149"/>
                                        </p:tgtEl>
                                        <p:attrNameLst>
                                          <p:attrName>ppt_x</p:attrName>
                                        </p:attrNameLst>
                                      </p:cBhvr>
                                      <p:tavLst>
                                        <p:tav tm="0">
                                          <p:val>
                                            <p:strVal val="#ppt_x"/>
                                          </p:val>
                                        </p:tav>
                                        <p:tav tm="100000">
                                          <p:val>
                                            <p:strVal val="#ppt_x"/>
                                          </p:val>
                                        </p:tav>
                                      </p:tavLst>
                                    </p:anim>
                                    <p:anim calcmode="lin" valueType="num">
                                      <p:cBhvr additive="base">
                                        <p:cTn id="148" dur="500" fill="hold"/>
                                        <p:tgtEl>
                                          <p:spTgt spid="149"/>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nodeType="clickEffect">
                                  <p:stCondLst>
                                    <p:cond delay="0"/>
                                  </p:stCondLst>
                                  <p:childTnLst>
                                    <p:set>
                                      <p:cBhvr>
                                        <p:cTn id="152" dur="1" fill="hold">
                                          <p:stCondLst>
                                            <p:cond delay="0"/>
                                          </p:stCondLst>
                                        </p:cTn>
                                        <p:tgtEl>
                                          <p:spTgt spid="150"/>
                                        </p:tgtEl>
                                        <p:attrNameLst>
                                          <p:attrName>style.visibility</p:attrName>
                                        </p:attrNameLst>
                                      </p:cBhvr>
                                      <p:to>
                                        <p:strVal val="visible"/>
                                      </p:to>
                                    </p:set>
                                    <p:animEffect transition="in" filter="fade">
                                      <p:cBhvr>
                                        <p:cTn id="153" dur="1000"/>
                                        <p:tgtEl>
                                          <p:spTgt spid="150"/>
                                        </p:tgtEl>
                                      </p:cBhvr>
                                    </p:animEffect>
                                    <p:anim calcmode="lin" valueType="num">
                                      <p:cBhvr>
                                        <p:cTn id="154" dur="1000" fill="hold"/>
                                        <p:tgtEl>
                                          <p:spTgt spid="150"/>
                                        </p:tgtEl>
                                        <p:attrNameLst>
                                          <p:attrName>ppt_x</p:attrName>
                                        </p:attrNameLst>
                                      </p:cBhvr>
                                      <p:tavLst>
                                        <p:tav tm="0">
                                          <p:val>
                                            <p:strVal val="#ppt_x"/>
                                          </p:val>
                                        </p:tav>
                                        <p:tav tm="100000">
                                          <p:val>
                                            <p:strVal val="#ppt_x"/>
                                          </p:val>
                                        </p:tav>
                                      </p:tavLst>
                                    </p:anim>
                                    <p:anim calcmode="lin" valueType="num">
                                      <p:cBhvr>
                                        <p:cTn id="155"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nodeType="clickEffect">
                                  <p:stCondLst>
                                    <p:cond delay="0"/>
                                  </p:stCondLst>
                                  <p:childTnLst>
                                    <p:set>
                                      <p:cBhvr>
                                        <p:cTn id="159" dur="1" fill="hold">
                                          <p:stCondLst>
                                            <p:cond delay="0"/>
                                          </p:stCondLst>
                                        </p:cTn>
                                        <p:tgtEl>
                                          <p:spTgt spid="151"/>
                                        </p:tgtEl>
                                        <p:attrNameLst>
                                          <p:attrName>style.visibility</p:attrName>
                                        </p:attrNameLst>
                                      </p:cBhvr>
                                      <p:to>
                                        <p:strVal val="visible"/>
                                      </p:to>
                                    </p:set>
                                    <p:anim calcmode="lin" valueType="num">
                                      <p:cBhvr additive="base">
                                        <p:cTn id="160" dur="500" fill="hold"/>
                                        <p:tgtEl>
                                          <p:spTgt spid="151"/>
                                        </p:tgtEl>
                                        <p:attrNameLst>
                                          <p:attrName>ppt_x</p:attrName>
                                        </p:attrNameLst>
                                      </p:cBhvr>
                                      <p:tavLst>
                                        <p:tav tm="0">
                                          <p:val>
                                            <p:strVal val="#ppt_x"/>
                                          </p:val>
                                        </p:tav>
                                        <p:tav tm="100000">
                                          <p:val>
                                            <p:strVal val="#ppt_x"/>
                                          </p:val>
                                        </p:tav>
                                      </p:tavLst>
                                    </p:anim>
                                    <p:anim calcmode="lin" valueType="num">
                                      <p:cBhvr additive="base">
                                        <p:cTn id="161"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42" presetClass="entr" presetSubtype="0" fill="hold" nodeType="clickEffect">
                                  <p:stCondLst>
                                    <p:cond delay="0"/>
                                  </p:stCondLst>
                                  <p:childTnLst>
                                    <p:set>
                                      <p:cBhvr>
                                        <p:cTn id="165" dur="1" fill="hold">
                                          <p:stCondLst>
                                            <p:cond delay="0"/>
                                          </p:stCondLst>
                                        </p:cTn>
                                        <p:tgtEl>
                                          <p:spTgt spid="156"/>
                                        </p:tgtEl>
                                        <p:attrNameLst>
                                          <p:attrName>style.visibility</p:attrName>
                                        </p:attrNameLst>
                                      </p:cBhvr>
                                      <p:to>
                                        <p:strVal val="visible"/>
                                      </p:to>
                                    </p:set>
                                    <p:animEffect transition="in" filter="fade">
                                      <p:cBhvr>
                                        <p:cTn id="166" dur="1000"/>
                                        <p:tgtEl>
                                          <p:spTgt spid="156"/>
                                        </p:tgtEl>
                                      </p:cBhvr>
                                    </p:animEffect>
                                    <p:anim calcmode="lin" valueType="num">
                                      <p:cBhvr>
                                        <p:cTn id="167" dur="1000" fill="hold"/>
                                        <p:tgtEl>
                                          <p:spTgt spid="156"/>
                                        </p:tgtEl>
                                        <p:attrNameLst>
                                          <p:attrName>ppt_x</p:attrName>
                                        </p:attrNameLst>
                                      </p:cBhvr>
                                      <p:tavLst>
                                        <p:tav tm="0">
                                          <p:val>
                                            <p:strVal val="#ppt_x"/>
                                          </p:val>
                                        </p:tav>
                                        <p:tav tm="100000">
                                          <p:val>
                                            <p:strVal val="#ppt_x"/>
                                          </p:val>
                                        </p:tav>
                                      </p:tavLst>
                                    </p:anim>
                                    <p:anim calcmode="lin" valueType="num">
                                      <p:cBhvr>
                                        <p:cTn id="168" dur="10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157"/>
                                        </p:tgtEl>
                                        <p:attrNameLst>
                                          <p:attrName>style.visibility</p:attrName>
                                        </p:attrNameLst>
                                      </p:cBhvr>
                                      <p:to>
                                        <p:strVal val="visible"/>
                                      </p:to>
                                    </p:set>
                                    <p:animEffect transition="in" filter="wipe(left)">
                                      <p:cBhvr>
                                        <p:cTn id="173" dur="500"/>
                                        <p:tgtEl>
                                          <p:spTgt spid="157"/>
                                        </p:tgtEl>
                                      </p:cBhvr>
                                    </p:animEffect>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grpId="0" nodeType="clickEffect">
                                  <p:stCondLst>
                                    <p:cond delay="0"/>
                                  </p:stCondLst>
                                  <p:childTnLst>
                                    <p:set>
                                      <p:cBhvr>
                                        <p:cTn id="177" dur="1" fill="hold">
                                          <p:stCondLst>
                                            <p:cond delay="0"/>
                                          </p:stCondLst>
                                        </p:cTn>
                                        <p:tgtEl>
                                          <p:spTgt spid="158"/>
                                        </p:tgtEl>
                                        <p:attrNameLst>
                                          <p:attrName>style.visibility</p:attrName>
                                        </p:attrNameLst>
                                      </p:cBhvr>
                                      <p:to>
                                        <p:strVal val="visible"/>
                                      </p:to>
                                    </p:set>
                                    <p:anim calcmode="lin" valueType="num">
                                      <p:cBhvr additive="base">
                                        <p:cTn id="178" dur="500" fill="hold"/>
                                        <p:tgtEl>
                                          <p:spTgt spid="158"/>
                                        </p:tgtEl>
                                        <p:attrNameLst>
                                          <p:attrName>ppt_x</p:attrName>
                                        </p:attrNameLst>
                                      </p:cBhvr>
                                      <p:tavLst>
                                        <p:tav tm="0">
                                          <p:val>
                                            <p:strVal val="#ppt_x"/>
                                          </p:val>
                                        </p:tav>
                                        <p:tav tm="100000">
                                          <p:val>
                                            <p:strVal val="#ppt_x"/>
                                          </p:val>
                                        </p:tav>
                                      </p:tavLst>
                                    </p:anim>
                                    <p:anim calcmode="lin" valueType="num">
                                      <p:cBhvr additive="base">
                                        <p:cTn id="179" dur="500" fill="hold"/>
                                        <p:tgtEl>
                                          <p:spTgt spid="158"/>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6" presetClass="entr" presetSubtype="16" fill="hold" grpId="0" nodeType="clickEffect">
                                  <p:stCondLst>
                                    <p:cond delay="0"/>
                                  </p:stCondLst>
                                  <p:childTnLst>
                                    <p:set>
                                      <p:cBhvr>
                                        <p:cTn id="183" dur="1" fill="hold">
                                          <p:stCondLst>
                                            <p:cond delay="0"/>
                                          </p:stCondLst>
                                        </p:cTn>
                                        <p:tgtEl>
                                          <p:spTgt spid="159"/>
                                        </p:tgtEl>
                                        <p:attrNameLst>
                                          <p:attrName>style.visibility</p:attrName>
                                        </p:attrNameLst>
                                      </p:cBhvr>
                                      <p:to>
                                        <p:strVal val="visible"/>
                                      </p:to>
                                    </p:set>
                                    <p:animEffect transition="in" filter="circle(in)">
                                      <p:cBhvr>
                                        <p:cTn id="184" dur="20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56" grpId="0"/>
      <p:bldP spid="2" grpId="0"/>
      <p:bldP spid="3" grpId="0"/>
      <p:bldP spid="131" grpId="0" animBg="1"/>
      <p:bldP spid="133" grpId="0" animBg="1"/>
      <p:bldP spid="135" grpId="0" animBg="1"/>
      <p:bldP spid="136" grpId="0" animBg="1" autoUpdateAnimBg="0"/>
      <p:bldP spid="142" grpId="0" animBg="1"/>
      <p:bldP spid="144" grpId="0" animBg="1"/>
      <p:bldP spid="146" grpId="0" animBg="1"/>
      <p:bldP spid="147" grpId="0" animBg="1"/>
      <p:bldP spid="148" grpId="0" animBg="1"/>
      <p:bldP spid="149" grpId="0" animBg="1"/>
      <p:bldP spid="157" grpId="0" animBg="1" autoUpdateAnimBg="0"/>
      <p:bldP spid="158" grpId="0" animBg="1"/>
      <p:bldP spid="15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878960" y="233233"/>
            <a:ext cx="829715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latin typeface="宋体" panose="02010600030101010101" pitchFamily="2" charset="-122"/>
              </a:rPr>
              <a:t>如何</a:t>
            </a:r>
            <a:r>
              <a:rPr lang="zh-CN" altLang="en-US" dirty="0">
                <a:solidFill>
                  <a:srgbClr val="9900CC"/>
                </a:solidFill>
                <a:latin typeface="宋体" panose="02010600030101010101" pitchFamily="2" charset="-122"/>
              </a:rPr>
              <a:t>区分自然光与圆偏振光， 部分偏振光与椭圆偏振光？</a:t>
            </a:r>
            <a:endParaRPr lang="zh-CN" altLang="en-US" sz="4000" dirty="0">
              <a:solidFill>
                <a:srgbClr val="9900CC"/>
              </a:solidFill>
              <a:latin typeface="宋体" panose="02010600030101010101" pitchFamily="2" charset="-122"/>
            </a:endParaRPr>
          </a:p>
        </p:txBody>
      </p:sp>
      <p:sp>
        <p:nvSpPr>
          <p:cNvPr id="21" name="矩形 20"/>
          <p:cNvSpPr/>
          <p:nvPr/>
        </p:nvSpPr>
        <p:spPr>
          <a:xfrm>
            <a:off x="1907294" y="1079328"/>
            <a:ext cx="3878067" cy="954107"/>
          </a:xfrm>
          <a:prstGeom prst="rect">
            <a:avLst/>
          </a:prstGeom>
        </p:spPr>
        <p:txBody>
          <a:bodyPr wrap="square">
            <a:spAutoFit/>
          </a:bodyPr>
          <a:lstStyle/>
          <a:p>
            <a:pPr marL="342900" indent="-342900" algn="just" eaLnBrk="0" hangingPunct="0">
              <a:spcBef>
                <a:spcPct val="20000"/>
              </a:spcBef>
              <a:buClr>
                <a:srgbClr val="FFFF00"/>
              </a:buClr>
              <a:defRPr/>
            </a:pPr>
            <a:r>
              <a:rPr lang="zh-CN" altLang="en-US" sz="2800" b="1" kern="0" dirty="0">
                <a:solidFill>
                  <a:srgbClr val="FF0000"/>
                </a:solidFill>
                <a:latin typeface="宋体" pitchFamily="2" charset="-122"/>
              </a:rPr>
              <a:t>基本方法：</a:t>
            </a:r>
            <a:r>
              <a:rPr lang="zh-CN" altLang="en-US" sz="2800" b="1" kern="0" dirty="0">
                <a:latin typeface="宋体" pitchFamily="2" charset="-122"/>
              </a:rPr>
              <a:t>在检偏器前加一块</a:t>
            </a:r>
            <a:r>
              <a:rPr lang="en-US" altLang="zh-CN" sz="2800" b="1" kern="0" dirty="0">
                <a:solidFill>
                  <a:srgbClr val="FF0000"/>
                </a:solidFill>
                <a:latin typeface="Symbol" pitchFamily="18" charset="2"/>
              </a:rPr>
              <a:t>l/</a:t>
            </a:r>
            <a:r>
              <a:rPr lang="en-US" altLang="zh-CN" sz="2800" b="1" kern="0" dirty="0">
                <a:solidFill>
                  <a:srgbClr val="FF0000"/>
                </a:solidFill>
              </a:rPr>
              <a:t>4</a:t>
            </a:r>
            <a:r>
              <a:rPr lang="zh-CN" altLang="en-US" sz="2800" b="1" kern="0" dirty="0">
                <a:latin typeface="宋体" pitchFamily="2" charset="-122"/>
              </a:rPr>
              <a:t>波片</a:t>
            </a:r>
          </a:p>
        </p:txBody>
      </p:sp>
      <p:sp>
        <p:nvSpPr>
          <p:cNvPr id="137" name="Text Box 22"/>
          <p:cNvSpPr txBox="1">
            <a:spLocks noChangeArrowheads="1"/>
          </p:cNvSpPr>
          <p:nvPr/>
        </p:nvSpPr>
        <p:spPr bwMode="auto">
          <a:xfrm>
            <a:off x="1871746" y="2660625"/>
            <a:ext cx="3863489" cy="1384995"/>
          </a:xfrm>
          <a:prstGeom prst="rect">
            <a:avLst/>
          </a:prstGeom>
          <a:noFill/>
          <a:ln w="9525">
            <a:noFill/>
            <a:miter lim="800000"/>
            <a:headEnd/>
            <a:tailEnd/>
          </a:ln>
        </p:spPr>
        <p:txBody>
          <a:bodyPr wrap="square">
            <a:spAutoFit/>
          </a:bodyPr>
          <a:lstStyle/>
          <a:p>
            <a:pPr>
              <a:defRPr/>
            </a:pPr>
            <a:r>
              <a:rPr lang="zh-CN" altLang="en-US" sz="2800" b="1" dirty="0">
                <a:solidFill>
                  <a:srgbClr val="0000FF"/>
                </a:solidFill>
                <a:latin typeface="宋体" pitchFamily="2" charset="-122"/>
              </a:rPr>
              <a:t>自然光经</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0000FF"/>
                </a:solidFill>
                <a:latin typeface="宋体" pitchFamily="2" charset="-122"/>
              </a:rPr>
              <a:t>波片后</a:t>
            </a:r>
            <a:r>
              <a:rPr lang="zh-CN" altLang="en-US" sz="2800" b="1" dirty="0">
                <a:solidFill>
                  <a:srgbClr val="EE12CF"/>
                </a:solidFill>
                <a:latin typeface="宋体" pitchFamily="2" charset="-122"/>
              </a:rPr>
              <a:t>仍为</a:t>
            </a:r>
            <a:r>
              <a:rPr lang="zh-CN" altLang="en-US" sz="2800" b="1" dirty="0">
                <a:solidFill>
                  <a:srgbClr val="0000FF"/>
                </a:solidFill>
                <a:latin typeface="宋体" pitchFamily="2" charset="-122"/>
              </a:rPr>
              <a:t>自然光，转动检偏器，光强没有变化。</a:t>
            </a:r>
          </a:p>
        </p:txBody>
      </p:sp>
      <p:grpSp>
        <p:nvGrpSpPr>
          <p:cNvPr id="139" name="Group 5"/>
          <p:cNvGrpSpPr>
            <a:grpSpLocks/>
          </p:cNvGrpSpPr>
          <p:nvPr/>
        </p:nvGrpSpPr>
        <p:grpSpPr bwMode="auto">
          <a:xfrm>
            <a:off x="8399853" y="1509570"/>
            <a:ext cx="2174876" cy="2168525"/>
            <a:chOff x="3384" y="948"/>
            <a:chExt cx="1370" cy="1366"/>
          </a:xfrm>
        </p:grpSpPr>
        <p:grpSp>
          <p:nvGrpSpPr>
            <p:cNvPr id="140" name="Group 6"/>
            <p:cNvGrpSpPr>
              <a:grpSpLocks/>
            </p:cNvGrpSpPr>
            <p:nvPr/>
          </p:nvGrpSpPr>
          <p:grpSpPr bwMode="auto">
            <a:xfrm>
              <a:off x="3384" y="948"/>
              <a:ext cx="564" cy="1104"/>
              <a:chOff x="960" y="720"/>
              <a:chExt cx="564" cy="1104"/>
            </a:xfrm>
          </p:grpSpPr>
          <p:sp>
            <p:nvSpPr>
              <p:cNvPr id="142" name="Oval 7"/>
              <p:cNvSpPr>
                <a:spLocks noChangeArrowheads="1"/>
              </p:cNvSpPr>
              <p:nvPr/>
            </p:nvSpPr>
            <p:spPr bwMode="auto">
              <a:xfrm>
                <a:off x="1020" y="720"/>
                <a:ext cx="504" cy="1104"/>
              </a:xfrm>
              <a:prstGeom prst="ellipse">
                <a:avLst/>
              </a:prstGeom>
              <a:gradFill rotWithShape="0">
                <a:gsLst>
                  <a:gs pos="0">
                    <a:srgbClr val="007676"/>
                  </a:gs>
                  <a:gs pos="50000">
                    <a:srgbClr val="00FFFF"/>
                  </a:gs>
                  <a:gs pos="100000">
                    <a:srgbClr val="007676"/>
                  </a:gs>
                </a:gsLst>
                <a:lin ang="5400000" scaled="1"/>
              </a:gradFill>
              <a:ln w="9525">
                <a:solidFill>
                  <a:srgbClr val="00FF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 name="Oval 8"/>
              <p:cNvSpPr>
                <a:spLocks noChangeArrowheads="1"/>
              </p:cNvSpPr>
              <p:nvPr/>
            </p:nvSpPr>
            <p:spPr bwMode="auto">
              <a:xfrm>
                <a:off x="960" y="720"/>
                <a:ext cx="504" cy="1104"/>
              </a:xfrm>
              <a:prstGeom prst="ellipse">
                <a:avLst/>
              </a:prstGeom>
              <a:solidFill>
                <a:srgbClr val="00FFFF"/>
              </a:solidFill>
              <a:ln w="9525">
                <a:solidFill>
                  <a:srgbClr val="00FF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1" name="AutoShape 9"/>
            <p:cNvSpPr>
              <a:spLocks noChangeArrowheads="1"/>
            </p:cNvSpPr>
            <p:nvPr/>
          </p:nvSpPr>
          <p:spPr bwMode="auto">
            <a:xfrm>
              <a:off x="3825" y="2002"/>
              <a:ext cx="929" cy="312"/>
            </a:xfrm>
            <a:prstGeom prst="wedgeRectCallout">
              <a:avLst>
                <a:gd name="adj1" fmla="val -36514"/>
                <a:gd name="adj2" fmla="val -91394"/>
              </a:avLst>
            </a:prstGeom>
            <a:solidFill>
              <a:srgbClr val="FFFF00"/>
            </a:solidFill>
            <a:ln w="9525">
              <a:solidFill>
                <a:srgbClr val="0099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9900CC"/>
                  </a:solidFill>
                </a:rPr>
                <a:t>检偏器</a:t>
              </a:r>
              <a:endParaRPr lang="zh-CN" altLang="en-US" dirty="0">
                <a:solidFill>
                  <a:srgbClr val="9900CC"/>
                </a:solidFill>
              </a:endParaRPr>
            </a:p>
          </p:txBody>
        </p:sp>
      </p:grpSp>
      <p:grpSp>
        <p:nvGrpSpPr>
          <p:cNvPr id="144" name="Group 10"/>
          <p:cNvGrpSpPr>
            <a:grpSpLocks/>
          </p:cNvGrpSpPr>
          <p:nvPr/>
        </p:nvGrpSpPr>
        <p:grpSpPr bwMode="auto">
          <a:xfrm>
            <a:off x="6894901" y="1300019"/>
            <a:ext cx="895350" cy="2209800"/>
            <a:chOff x="1008" y="2424"/>
            <a:chExt cx="648" cy="1644"/>
          </a:xfrm>
        </p:grpSpPr>
        <p:grpSp>
          <p:nvGrpSpPr>
            <p:cNvPr id="145" name="Group 11"/>
            <p:cNvGrpSpPr>
              <a:grpSpLocks/>
            </p:cNvGrpSpPr>
            <p:nvPr/>
          </p:nvGrpSpPr>
          <p:grpSpPr bwMode="auto">
            <a:xfrm>
              <a:off x="1008" y="2424"/>
              <a:ext cx="648" cy="1644"/>
              <a:chOff x="2172" y="936"/>
              <a:chExt cx="648" cy="1644"/>
            </a:xfrm>
          </p:grpSpPr>
          <p:sp>
            <p:nvSpPr>
              <p:cNvPr id="147"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48"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49"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6"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0" name="Group 16"/>
          <p:cNvGrpSpPr>
            <a:grpSpLocks/>
          </p:cNvGrpSpPr>
          <p:nvPr/>
        </p:nvGrpSpPr>
        <p:grpSpPr bwMode="auto">
          <a:xfrm>
            <a:off x="5885251" y="2423969"/>
            <a:ext cx="4476750" cy="19050"/>
            <a:chOff x="1800" y="1524"/>
            <a:chExt cx="2820" cy="12"/>
          </a:xfrm>
        </p:grpSpPr>
        <p:sp>
          <p:nvSpPr>
            <p:cNvPr id="151" name="Line 17"/>
            <p:cNvSpPr>
              <a:spLocks noChangeShapeType="1"/>
            </p:cNvSpPr>
            <p:nvPr/>
          </p:nvSpPr>
          <p:spPr bwMode="auto">
            <a:xfrm flipV="1">
              <a:off x="2964" y="1524"/>
              <a:ext cx="708" cy="12"/>
            </a:xfrm>
            <a:prstGeom prst="line">
              <a:avLst/>
            </a:prstGeom>
            <a:noFill/>
            <a:ln w="38100">
              <a:solidFill>
                <a:srgbClr val="4506E4"/>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 name="Line 18"/>
            <p:cNvSpPr>
              <a:spLocks noChangeShapeType="1"/>
            </p:cNvSpPr>
            <p:nvPr/>
          </p:nvSpPr>
          <p:spPr bwMode="auto">
            <a:xfrm>
              <a:off x="3960" y="1524"/>
              <a:ext cx="660" cy="0"/>
            </a:xfrm>
            <a:prstGeom prst="line">
              <a:avLst/>
            </a:prstGeom>
            <a:noFill/>
            <a:ln w="38100">
              <a:solidFill>
                <a:srgbClr val="4506E4"/>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 name="Line 19"/>
            <p:cNvSpPr>
              <a:spLocks noChangeShapeType="1"/>
            </p:cNvSpPr>
            <p:nvPr/>
          </p:nvSpPr>
          <p:spPr bwMode="auto">
            <a:xfrm>
              <a:off x="1800" y="1524"/>
              <a:ext cx="804" cy="0"/>
            </a:xfrm>
            <a:prstGeom prst="line">
              <a:avLst/>
            </a:prstGeom>
            <a:noFill/>
            <a:ln w="57150">
              <a:solidFill>
                <a:srgbClr val="4506E4"/>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4" name="AutoShape 20"/>
          <p:cNvSpPr>
            <a:spLocks noChangeArrowheads="1"/>
          </p:cNvSpPr>
          <p:nvPr/>
        </p:nvSpPr>
        <p:spPr bwMode="auto">
          <a:xfrm>
            <a:off x="8171251" y="1357169"/>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5" name="Text Box 4"/>
          <p:cNvSpPr txBox="1">
            <a:spLocks noChangeArrowheads="1"/>
          </p:cNvSpPr>
          <p:nvPr/>
        </p:nvSpPr>
        <p:spPr bwMode="auto">
          <a:xfrm>
            <a:off x="1730285" y="2110094"/>
            <a:ext cx="434018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en-US" altLang="zh-CN" dirty="0">
                <a:solidFill>
                  <a:srgbClr val="FF3300"/>
                </a:solidFill>
                <a:latin typeface="宋体" panose="02010600030101010101" pitchFamily="2" charset="-122"/>
              </a:rPr>
              <a:t>(1)</a:t>
            </a:r>
            <a:r>
              <a:rPr lang="zh-CN" altLang="en-US" dirty="0">
                <a:solidFill>
                  <a:srgbClr val="FF3300"/>
                </a:solidFill>
                <a:latin typeface="宋体" panose="02010600030101010101" pitchFamily="2" charset="-122"/>
              </a:rPr>
              <a:t>区分自然光和圆偏振光</a:t>
            </a:r>
            <a:endParaRPr lang="en-US" altLang="zh-CN" dirty="0">
              <a:solidFill>
                <a:srgbClr val="FF3300"/>
              </a:solidFill>
            </a:endParaRPr>
          </a:p>
        </p:txBody>
      </p:sp>
      <p:grpSp>
        <p:nvGrpSpPr>
          <p:cNvPr id="156" name="Group 47"/>
          <p:cNvGrpSpPr>
            <a:grpSpLocks/>
          </p:cNvGrpSpPr>
          <p:nvPr/>
        </p:nvGrpSpPr>
        <p:grpSpPr bwMode="auto">
          <a:xfrm>
            <a:off x="7454219" y="4215816"/>
            <a:ext cx="895350" cy="1733550"/>
            <a:chOff x="3216" y="336"/>
            <a:chExt cx="564" cy="1092"/>
          </a:xfrm>
        </p:grpSpPr>
        <p:grpSp>
          <p:nvGrpSpPr>
            <p:cNvPr id="157" name="Group 10"/>
            <p:cNvGrpSpPr>
              <a:grpSpLocks/>
            </p:cNvGrpSpPr>
            <p:nvPr/>
          </p:nvGrpSpPr>
          <p:grpSpPr bwMode="auto">
            <a:xfrm>
              <a:off x="3216" y="336"/>
              <a:ext cx="564" cy="1092"/>
              <a:chOff x="3216" y="516"/>
              <a:chExt cx="564" cy="1092"/>
            </a:xfrm>
          </p:grpSpPr>
          <p:sp>
            <p:nvSpPr>
              <p:cNvPr id="159"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0"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58"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61" name="Freeform 8"/>
          <p:cNvSpPr>
            <a:spLocks/>
          </p:cNvSpPr>
          <p:nvPr/>
        </p:nvSpPr>
        <p:spPr bwMode="auto">
          <a:xfrm rot="3736618">
            <a:off x="7774101" y="4573799"/>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62" name="对象 16"/>
          <p:cNvGraphicFramePr>
            <a:graphicFrameLocks noChangeAspect="1"/>
          </p:cNvGraphicFramePr>
          <p:nvPr>
            <p:extLst>
              <p:ext uri="{D42A27DB-BD31-4B8C-83A1-F6EECF244321}">
                <p14:modId xmlns:p14="http://schemas.microsoft.com/office/powerpoint/2010/main" val="3912686056"/>
              </p:ext>
            </p:extLst>
          </p:nvPr>
        </p:nvGraphicFramePr>
        <p:xfrm>
          <a:off x="7884609" y="4690921"/>
          <a:ext cx="488950" cy="436562"/>
        </p:xfrm>
        <a:graphic>
          <a:graphicData uri="http://schemas.openxmlformats.org/presentationml/2006/ole">
            <mc:AlternateContent xmlns:mc="http://schemas.openxmlformats.org/markup-compatibility/2006">
              <mc:Choice xmlns:v="urn:schemas-microsoft-com:vml" Requires="v">
                <p:oleObj spid="_x0000_s464154" name="公式" r:id="rId3" imgW="152334" imgH="139639" progId="Equation.3">
                  <p:embed/>
                </p:oleObj>
              </mc:Choice>
              <mc:Fallback>
                <p:oleObj name="公式" r:id="rId3"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609" y="4690921"/>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 name="Line 16"/>
          <p:cNvSpPr>
            <a:spLocks noChangeShapeType="1"/>
          </p:cNvSpPr>
          <p:nvPr/>
        </p:nvSpPr>
        <p:spPr bwMode="auto">
          <a:xfrm>
            <a:off x="7811407" y="4233279"/>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64" name="Object 58"/>
          <p:cNvGraphicFramePr>
            <a:graphicFrameLocks noChangeAspect="1"/>
          </p:cNvGraphicFramePr>
          <p:nvPr>
            <p:extLst>
              <p:ext uri="{D42A27DB-BD31-4B8C-83A1-F6EECF244321}">
                <p14:modId xmlns:p14="http://schemas.microsoft.com/office/powerpoint/2010/main" val="1576931125"/>
              </p:ext>
            </p:extLst>
          </p:nvPr>
        </p:nvGraphicFramePr>
        <p:xfrm>
          <a:off x="6914438" y="3724995"/>
          <a:ext cx="504825" cy="546100"/>
        </p:xfrm>
        <a:graphic>
          <a:graphicData uri="http://schemas.openxmlformats.org/presentationml/2006/ole">
            <mc:AlternateContent xmlns:mc="http://schemas.openxmlformats.org/markup-compatibility/2006">
              <mc:Choice xmlns:v="urn:schemas-microsoft-com:vml" Requires="v">
                <p:oleObj spid="_x0000_s464155" name="公式" r:id="rId5" imgW="152280" imgH="164880" progId="Equation.3">
                  <p:embed/>
                </p:oleObj>
              </mc:Choice>
              <mc:Fallback>
                <p:oleObj name="公式" r:id="rId5" imgW="152280" imgH="164880" progId="Equation.3">
                  <p:embed/>
                  <p:pic>
                    <p:nvPicPr>
                      <p:cNvPr id="0" name=""/>
                      <p:cNvPicPr>
                        <a:picLocks noChangeAspect="1" noChangeArrowheads="1"/>
                      </p:cNvPicPr>
                      <p:nvPr/>
                    </p:nvPicPr>
                    <p:blipFill>
                      <a:blip r:embed="rId6"/>
                      <a:srcRect/>
                      <a:stretch>
                        <a:fillRect/>
                      </a:stretch>
                    </p:blipFill>
                    <p:spPr bwMode="auto">
                      <a:xfrm>
                        <a:off x="6914438" y="3724995"/>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5" name="Group 10"/>
          <p:cNvGrpSpPr>
            <a:grpSpLocks/>
          </p:cNvGrpSpPr>
          <p:nvPr/>
        </p:nvGrpSpPr>
        <p:grpSpPr bwMode="auto">
          <a:xfrm>
            <a:off x="4789893" y="3841676"/>
            <a:ext cx="895350" cy="2209800"/>
            <a:chOff x="1008" y="2424"/>
            <a:chExt cx="648" cy="1644"/>
          </a:xfrm>
        </p:grpSpPr>
        <p:grpSp>
          <p:nvGrpSpPr>
            <p:cNvPr id="166" name="Group 11"/>
            <p:cNvGrpSpPr>
              <a:grpSpLocks/>
            </p:cNvGrpSpPr>
            <p:nvPr/>
          </p:nvGrpSpPr>
          <p:grpSpPr bwMode="auto">
            <a:xfrm>
              <a:off x="1008" y="2424"/>
              <a:ext cx="648" cy="1644"/>
              <a:chOff x="2172" y="936"/>
              <a:chExt cx="648" cy="1644"/>
            </a:xfrm>
          </p:grpSpPr>
          <p:sp>
            <p:nvSpPr>
              <p:cNvPr id="168"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69"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70"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67"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1" name="Group 33"/>
          <p:cNvGrpSpPr>
            <a:grpSpLocks/>
          </p:cNvGrpSpPr>
          <p:nvPr/>
        </p:nvGrpSpPr>
        <p:grpSpPr bwMode="auto">
          <a:xfrm>
            <a:off x="2988611" y="4796973"/>
            <a:ext cx="1828800" cy="476250"/>
            <a:chOff x="852" y="720"/>
            <a:chExt cx="1152" cy="300"/>
          </a:xfrm>
        </p:grpSpPr>
        <p:sp>
          <p:nvSpPr>
            <p:cNvPr id="172"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3"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4"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5"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6"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7"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8"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79" name="Object 55"/>
          <p:cNvGraphicFramePr>
            <a:graphicFrameLocks noChangeAspect="1"/>
          </p:cNvGraphicFramePr>
          <p:nvPr>
            <p:extLst>
              <p:ext uri="{D42A27DB-BD31-4B8C-83A1-F6EECF244321}">
                <p14:modId xmlns:p14="http://schemas.microsoft.com/office/powerpoint/2010/main" val="2997990039"/>
              </p:ext>
            </p:extLst>
          </p:nvPr>
        </p:nvGraphicFramePr>
        <p:xfrm>
          <a:off x="3370493" y="4073075"/>
          <a:ext cx="439737" cy="684213"/>
        </p:xfrm>
        <a:graphic>
          <a:graphicData uri="http://schemas.openxmlformats.org/presentationml/2006/ole">
            <mc:AlternateContent xmlns:mc="http://schemas.openxmlformats.org/markup-compatibility/2006">
              <mc:Choice xmlns:v="urn:schemas-microsoft-com:vml" Requires="v">
                <p:oleObj spid="_x0000_s464156" name="Equation" r:id="rId7" imgW="165028" imgH="228501" progId="Equation.3">
                  <p:embed/>
                </p:oleObj>
              </mc:Choice>
              <mc:Fallback>
                <p:oleObj name="Equation" r:id="rId7" imgW="16502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0493" y="4073075"/>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0" name="Object 10"/>
          <p:cNvGraphicFramePr>
            <a:graphicFrameLocks noChangeAspect="1"/>
          </p:cNvGraphicFramePr>
          <p:nvPr>
            <p:extLst>
              <p:ext uri="{D42A27DB-BD31-4B8C-83A1-F6EECF244321}">
                <p14:modId xmlns:p14="http://schemas.microsoft.com/office/powerpoint/2010/main" val="1137993818"/>
              </p:ext>
            </p:extLst>
          </p:nvPr>
        </p:nvGraphicFramePr>
        <p:xfrm>
          <a:off x="2399649" y="5446260"/>
          <a:ext cx="2093912" cy="523875"/>
        </p:xfrm>
        <a:graphic>
          <a:graphicData uri="http://schemas.openxmlformats.org/presentationml/2006/ole">
            <mc:AlternateContent xmlns:mc="http://schemas.openxmlformats.org/markup-compatibility/2006">
              <mc:Choice xmlns:v="urn:schemas-microsoft-com:vml" Requires="v">
                <p:oleObj spid="_x0000_s464157" name="公式" r:id="rId9" imgW="863280" imgH="215640" progId="Equation.3">
                  <p:embed/>
                </p:oleObj>
              </mc:Choice>
              <mc:Fallback>
                <p:oleObj name="公式" r:id="rId9" imgW="863280" imgH="215640" progId="Equation.3">
                  <p:embed/>
                  <p:pic>
                    <p:nvPicPr>
                      <p:cNvPr id="0" name=""/>
                      <p:cNvPicPr>
                        <a:picLocks noChangeAspect="1" noChangeArrowheads="1"/>
                      </p:cNvPicPr>
                      <p:nvPr/>
                    </p:nvPicPr>
                    <p:blipFill>
                      <a:blip r:embed="rId10"/>
                      <a:srcRect/>
                      <a:stretch>
                        <a:fillRect/>
                      </a:stretch>
                    </p:blipFill>
                    <p:spPr bwMode="auto">
                      <a:xfrm>
                        <a:off x="2399649" y="5446260"/>
                        <a:ext cx="2093912" cy="523875"/>
                      </a:xfrm>
                      <a:prstGeom prst="rect">
                        <a:avLst/>
                      </a:prstGeom>
                      <a:noFill/>
                      <a:ln>
                        <a:noFill/>
                      </a:ln>
                      <a:effectLst/>
                      <a:extLst/>
                    </p:spPr>
                  </p:pic>
                </p:oleObj>
              </mc:Fallback>
            </mc:AlternateContent>
          </a:graphicData>
        </a:graphic>
      </p:graphicFrame>
      <p:graphicFrame>
        <p:nvGraphicFramePr>
          <p:cNvPr id="181" name="Object 10"/>
          <p:cNvGraphicFramePr>
            <a:graphicFrameLocks noChangeAspect="1"/>
          </p:cNvGraphicFramePr>
          <p:nvPr>
            <p:extLst>
              <p:ext uri="{D42A27DB-BD31-4B8C-83A1-F6EECF244321}">
                <p14:modId xmlns:p14="http://schemas.microsoft.com/office/powerpoint/2010/main" val="1426192583"/>
              </p:ext>
            </p:extLst>
          </p:nvPr>
        </p:nvGraphicFramePr>
        <p:xfrm>
          <a:off x="4282594" y="5970134"/>
          <a:ext cx="1241425" cy="895350"/>
        </p:xfrm>
        <a:graphic>
          <a:graphicData uri="http://schemas.openxmlformats.org/presentationml/2006/ole">
            <mc:AlternateContent xmlns:mc="http://schemas.openxmlformats.org/markup-compatibility/2006">
              <mc:Choice xmlns:v="urn:schemas-microsoft-com:vml" Requires="v">
                <p:oleObj spid="_x0000_s464158" name="公式" r:id="rId11" imgW="545760" imgH="393480" progId="Equation.3">
                  <p:embed/>
                </p:oleObj>
              </mc:Choice>
              <mc:Fallback>
                <p:oleObj name="公式" r:id="rId11" imgW="545760" imgH="393480" progId="Equation.3">
                  <p:embed/>
                  <p:pic>
                    <p:nvPicPr>
                      <p:cNvPr id="0" name=""/>
                      <p:cNvPicPr>
                        <a:picLocks noChangeAspect="1" noChangeArrowheads="1"/>
                      </p:cNvPicPr>
                      <p:nvPr/>
                    </p:nvPicPr>
                    <p:blipFill>
                      <a:blip r:embed="rId12"/>
                      <a:srcRect/>
                      <a:stretch>
                        <a:fillRect/>
                      </a:stretch>
                    </p:blipFill>
                    <p:spPr bwMode="auto">
                      <a:xfrm>
                        <a:off x="4282594" y="5970134"/>
                        <a:ext cx="1241425" cy="895350"/>
                      </a:xfrm>
                      <a:prstGeom prst="rect">
                        <a:avLst/>
                      </a:prstGeom>
                      <a:noFill/>
                      <a:ln>
                        <a:noFill/>
                      </a:ln>
                      <a:effectLst/>
                      <a:extLst/>
                    </p:spPr>
                  </p:pic>
                </p:oleObj>
              </mc:Fallback>
            </mc:AlternateContent>
          </a:graphicData>
        </a:graphic>
      </p:graphicFrame>
      <p:grpSp>
        <p:nvGrpSpPr>
          <p:cNvPr id="182" name="Group 33"/>
          <p:cNvGrpSpPr>
            <a:grpSpLocks/>
          </p:cNvGrpSpPr>
          <p:nvPr/>
        </p:nvGrpSpPr>
        <p:grpSpPr bwMode="auto">
          <a:xfrm>
            <a:off x="5703688" y="4777923"/>
            <a:ext cx="1828800" cy="476250"/>
            <a:chOff x="852" y="720"/>
            <a:chExt cx="1152" cy="300"/>
          </a:xfrm>
        </p:grpSpPr>
        <p:sp>
          <p:nvSpPr>
            <p:cNvPr id="183"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4"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5"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6"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7"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8"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9"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90" name="Object 59"/>
          <p:cNvGraphicFramePr>
            <a:graphicFrameLocks noChangeAspect="1"/>
          </p:cNvGraphicFramePr>
          <p:nvPr>
            <p:extLst>
              <p:ext uri="{D42A27DB-BD31-4B8C-83A1-F6EECF244321}">
                <p14:modId xmlns:p14="http://schemas.microsoft.com/office/powerpoint/2010/main" val="85000653"/>
              </p:ext>
            </p:extLst>
          </p:nvPr>
        </p:nvGraphicFramePr>
        <p:xfrm>
          <a:off x="6360036" y="4051812"/>
          <a:ext cx="504825" cy="700087"/>
        </p:xfrm>
        <a:graphic>
          <a:graphicData uri="http://schemas.openxmlformats.org/presentationml/2006/ole">
            <mc:AlternateContent xmlns:mc="http://schemas.openxmlformats.org/markup-compatibility/2006">
              <mc:Choice xmlns:v="urn:schemas-microsoft-com:vml" Requires="v">
                <p:oleObj spid="_x0000_s464159" name="公式" r:id="rId13" imgW="164880" imgH="228600" progId="Equation.3">
                  <p:embed/>
                </p:oleObj>
              </mc:Choice>
              <mc:Fallback>
                <p:oleObj name="公式" r:id="rId13" imgW="164880" imgH="228600" progId="Equation.3">
                  <p:embed/>
                  <p:pic>
                    <p:nvPicPr>
                      <p:cNvPr id="0" name=""/>
                      <p:cNvPicPr>
                        <a:picLocks noChangeAspect="1" noChangeArrowheads="1"/>
                      </p:cNvPicPr>
                      <p:nvPr/>
                    </p:nvPicPr>
                    <p:blipFill>
                      <a:blip r:embed="rId14"/>
                      <a:srcRect/>
                      <a:stretch>
                        <a:fillRect/>
                      </a:stretch>
                    </p:blipFill>
                    <p:spPr bwMode="auto">
                      <a:xfrm>
                        <a:off x="6360036" y="4051812"/>
                        <a:ext cx="504825"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1" name="Object 10"/>
          <p:cNvGraphicFramePr>
            <a:graphicFrameLocks noChangeAspect="1"/>
          </p:cNvGraphicFramePr>
          <p:nvPr>
            <p:extLst>
              <p:ext uri="{D42A27DB-BD31-4B8C-83A1-F6EECF244321}">
                <p14:modId xmlns:p14="http://schemas.microsoft.com/office/powerpoint/2010/main" val="2135166083"/>
              </p:ext>
            </p:extLst>
          </p:nvPr>
        </p:nvGraphicFramePr>
        <p:xfrm>
          <a:off x="5617190" y="5830859"/>
          <a:ext cx="2125662" cy="555625"/>
        </p:xfrm>
        <a:graphic>
          <a:graphicData uri="http://schemas.openxmlformats.org/presentationml/2006/ole">
            <mc:AlternateContent xmlns:mc="http://schemas.openxmlformats.org/markup-compatibility/2006">
              <mc:Choice xmlns:v="urn:schemas-microsoft-com:vml" Requires="v">
                <p:oleObj spid="_x0000_s464160" name="公式" r:id="rId15" imgW="876240" imgH="228600" progId="Equation.3">
                  <p:embed/>
                </p:oleObj>
              </mc:Choice>
              <mc:Fallback>
                <p:oleObj name="公式" r:id="rId15" imgW="876240" imgH="228600" progId="Equation.3">
                  <p:embed/>
                  <p:pic>
                    <p:nvPicPr>
                      <p:cNvPr id="0" name=""/>
                      <p:cNvPicPr>
                        <a:picLocks noChangeAspect="1" noChangeArrowheads="1"/>
                      </p:cNvPicPr>
                      <p:nvPr/>
                    </p:nvPicPr>
                    <p:blipFill>
                      <a:blip r:embed="rId16"/>
                      <a:srcRect/>
                      <a:stretch>
                        <a:fillRect/>
                      </a:stretch>
                    </p:blipFill>
                    <p:spPr bwMode="auto">
                      <a:xfrm>
                        <a:off x="5617190" y="5830859"/>
                        <a:ext cx="2125662" cy="555625"/>
                      </a:xfrm>
                      <a:prstGeom prst="rect">
                        <a:avLst/>
                      </a:prstGeom>
                      <a:noFill/>
                      <a:ln>
                        <a:noFill/>
                      </a:ln>
                      <a:effectLst/>
                      <a:extLst/>
                    </p:spPr>
                  </p:pic>
                </p:oleObj>
              </mc:Fallback>
            </mc:AlternateContent>
          </a:graphicData>
        </a:graphic>
      </p:graphicFrame>
      <p:sp>
        <p:nvSpPr>
          <p:cNvPr id="192" name="AutoShape 20"/>
          <p:cNvSpPr>
            <a:spLocks noChangeArrowheads="1"/>
          </p:cNvSpPr>
          <p:nvPr/>
        </p:nvSpPr>
        <p:spPr bwMode="auto">
          <a:xfrm>
            <a:off x="7460602" y="3731345"/>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193" name="Group 63"/>
          <p:cNvGrpSpPr>
            <a:grpSpLocks/>
          </p:cNvGrpSpPr>
          <p:nvPr/>
        </p:nvGrpSpPr>
        <p:grpSpPr bwMode="auto">
          <a:xfrm>
            <a:off x="8368619" y="4863516"/>
            <a:ext cx="1828800" cy="419100"/>
            <a:chOff x="3792" y="744"/>
            <a:chExt cx="1152" cy="264"/>
          </a:xfrm>
        </p:grpSpPr>
        <p:sp>
          <p:nvSpPr>
            <p:cNvPr id="194"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5"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6"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7"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98" name="Object 56"/>
          <p:cNvGraphicFramePr>
            <a:graphicFrameLocks noChangeAspect="1"/>
          </p:cNvGraphicFramePr>
          <p:nvPr>
            <p:extLst>
              <p:ext uri="{D42A27DB-BD31-4B8C-83A1-F6EECF244321}">
                <p14:modId xmlns:p14="http://schemas.microsoft.com/office/powerpoint/2010/main" val="2014864314"/>
              </p:ext>
            </p:extLst>
          </p:nvPr>
        </p:nvGraphicFramePr>
        <p:xfrm>
          <a:off x="9074661" y="3948624"/>
          <a:ext cx="1062037" cy="708025"/>
        </p:xfrm>
        <a:graphic>
          <a:graphicData uri="http://schemas.openxmlformats.org/presentationml/2006/ole">
            <mc:AlternateContent xmlns:mc="http://schemas.openxmlformats.org/markup-compatibility/2006">
              <mc:Choice xmlns:v="urn:schemas-microsoft-com:vml" Requires="v">
                <p:oleObj spid="_x0000_s464161" name="公式" r:id="rId17" imgW="342720" imgH="228600" progId="Equation.3">
                  <p:embed/>
                </p:oleObj>
              </mc:Choice>
              <mc:Fallback>
                <p:oleObj name="公式" r:id="rId17" imgW="342720" imgH="228600" progId="Equation.3">
                  <p:embed/>
                  <p:pic>
                    <p:nvPicPr>
                      <p:cNvPr id="0" name=""/>
                      <p:cNvPicPr>
                        <a:picLocks noChangeAspect="1" noChangeArrowheads="1"/>
                      </p:cNvPicPr>
                      <p:nvPr/>
                    </p:nvPicPr>
                    <p:blipFill>
                      <a:blip r:embed="rId18"/>
                      <a:srcRect/>
                      <a:stretch>
                        <a:fillRect/>
                      </a:stretch>
                    </p:blipFill>
                    <p:spPr bwMode="auto">
                      <a:xfrm>
                        <a:off x="9074661" y="3948624"/>
                        <a:ext cx="106203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9" name="矩形 198"/>
          <p:cNvSpPr/>
          <p:nvPr/>
        </p:nvSpPr>
        <p:spPr>
          <a:xfrm>
            <a:off x="7549469" y="5959664"/>
            <a:ext cx="2855450" cy="584775"/>
          </a:xfrm>
          <a:prstGeom prst="rect">
            <a:avLst/>
          </a:prstGeom>
        </p:spPr>
        <p:txBody>
          <a:bodyPr wrap="square">
            <a:spAutoFit/>
          </a:bodyPr>
          <a:lstStyle/>
          <a:p>
            <a:pPr marL="342900" indent="-342900" algn="just">
              <a:spcBef>
                <a:spcPct val="20000"/>
              </a:spcBef>
              <a:spcAft>
                <a:spcPct val="30000"/>
              </a:spcAft>
              <a:buClr>
                <a:srgbClr val="FFFF00"/>
              </a:buClr>
              <a:buSzPct val="75000"/>
              <a:defRPr/>
            </a:pPr>
            <a:r>
              <a:rPr lang="zh-CN" altLang="en-US" sz="3200" b="1" dirty="0">
                <a:solidFill>
                  <a:srgbClr val="FF0000"/>
                </a:solidFill>
                <a:latin typeface="+mj-ea"/>
                <a:ea typeface="+mj-ea"/>
              </a:rPr>
              <a:t>光强始终不变</a:t>
            </a:r>
          </a:p>
        </p:txBody>
      </p:sp>
    </p:spTree>
    <p:extLst>
      <p:ext uri="{BB962C8B-B14F-4D97-AF65-F5344CB8AC3E}">
        <p14:creationId xmlns:p14="http://schemas.microsoft.com/office/powerpoint/2010/main" val="102291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circle(in)">
                                      <p:cBhvr>
                                        <p:cTn id="12" dur="2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dissolve">
                                      <p:cBhvr>
                                        <p:cTn id="17" dur="500"/>
                                        <p:tgtEl>
                                          <p:spTgt spid="1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4"/>
                                        </p:tgtEl>
                                        <p:attrNameLst>
                                          <p:attrName>style.visibility</p:attrName>
                                        </p:attrNameLst>
                                      </p:cBhvr>
                                      <p:to>
                                        <p:strVal val="visible"/>
                                      </p:to>
                                    </p:set>
                                    <p:animEffect transition="in" filter="dissolve">
                                      <p:cBhvr>
                                        <p:cTn id="22" dur="500"/>
                                        <p:tgtEl>
                                          <p:spTgt spid="1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wipe(left)">
                                      <p:cBhvr>
                                        <p:cTn id="27" dur="500"/>
                                        <p:tgtEl>
                                          <p:spTgt spid="1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wipe(left)">
                                      <p:cBhvr>
                                        <p:cTn id="32" dur="500"/>
                                        <p:tgtEl>
                                          <p:spTgt spid="154"/>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55"/>
                                        </p:tgtEl>
                                        <p:attrNameLst>
                                          <p:attrName>style.visibility</p:attrName>
                                        </p:attrNameLst>
                                      </p:cBhvr>
                                      <p:to>
                                        <p:strVal val="visible"/>
                                      </p:to>
                                    </p:set>
                                    <p:animEffect transition="in" filter="wheel(1)">
                                      <p:cBhvr>
                                        <p:cTn id="37" dur="2000"/>
                                        <p:tgtEl>
                                          <p:spTgt spid="15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56"/>
                                        </p:tgtEl>
                                        <p:attrNameLst>
                                          <p:attrName>style.visibility</p:attrName>
                                        </p:attrNameLst>
                                      </p:cBhvr>
                                      <p:to>
                                        <p:strVal val="visible"/>
                                      </p:to>
                                    </p:set>
                                    <p:anim calcmode="lin" valueType="num">
                                      <p:cBhvr additive="base">
                                        <p:cTn id="42" dur="500" fill="hold"/>
                                        <p:tgtEl>
                                          <p:spTgt spid="156"/>
                                        </p:tgtEl>
                                        <p:attrNameLst>
                                          <p:attrName>ppt_x</p:attrName>
                                        </p:attrNameLst>
                                      </p:cBhvr>
                                      <p:tavLst>
                                        <p:tav tm="0">
                                          <p:val>
                                            <p:strVal val="#ppt_x"/>
                                          </p:val>
                                        </p:tav>
                                        <p:tav tm="100000">
                                          <p:val>
                                            <p:strVal val="#ppt_x"/>
                                          </p:val>
                                        </p:tav>
                                      </p:tavLst>
                                    </p:anim>
                                    <p:anim calcmode="lin" valueType="num">
                                      <p:cBhvr additive="base">
                                        <p:cTn id="43"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64"/>
                                        </p:tgtEl>
                                        <p:attrNameLst>
                                          <p:attrName>style.visibility</p:attrName>
                                        </p:attrNameLst>
                                      </p:cBhvr>
                                      <p:to>
                                        <p:strVal val="visible"/>
                                      </p:to>
                                    </p:set>
                                    <p:animEffect transition="in" filter="fade">
                                      <p:cBhvr>
                                        <p:cTn id="48" dur="1000"/>
                                        <p:tgtEl>
                                          <p:spTgt spid="164"/>
                                        </p:tgtEl>
                                      </p:cBhvr>
                                    </p:animEffect>
                                    <p:anim calcmode="lin" valueType="num">
                                      <p:cBhvr>
                                        <p:cTn id="49" dur="1000" fill="hold"/>
                                        <p:tgtEl>
                                          <p:spTgt spid="164"/>
                                        </p:tgtEl>
                                        <p:attrNameLst>
                                          <p:attrName>ppt_x</p:attrName>
                                        </p:attrNameLst>
                                      </p:cBhvr>
                                      <p:tavLst>
                                        <p:tav tm="0">
                                          <p:val>
                                            <p:strVal val="#ppt_x"/>
                                          </p:val>
                                        </p:tav>
                                        <p:tav tm="100000">
                                          <p:val>
                                            <p:strVal val="#ppt_x"/>
                                          </p:val>
                                        </p:tav>
                                      </p:tavLst>
                                    </p:anim>
                                    <p:anim calcmode="lin" valueType="num">
                                      <p:cBhvr>
                                        <p:cTn id="50" dur="10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3"/>
                                        </p:tgtEl>
                                        <p:attrNameLst>
                                          <p:attrName>style.visibility</p:attrName>
                                        </p:attrNameLst>
                                      </p:cBhvr>
                                      <p:to>
                                        <p:strVal val="visible"/>
                                      </p:to>
                                    </p:set>
                                    <p:anim calcmode="lin" valueType="num">
                                      <p:cBhvr additive="base">
                                        <p:cTn id="55" dur="500" fill="hold"/>
                                        <p:tgtEl>
                                          <p:spTgt spid="163"/>
                                        </p:tgtEl>
                                        <p:attrNameLst>
                                          <p:attrName>ppt_x</p:attrName>
                                        </p:attrNameLst>
                                      </p:cBhvr>
                                      <p:tavLst>
                                        <p:tav tm="0">
                                          <p:val>
                                            <p:strVal val="#ppt_x"/>
                                          </p:val>
                                        </p:tav>
                                        <p:tav tm="100000">
                                          <p:val>
                                            <p:strVal val="#ppt_x"/>
                                          </p:val>
                                        </p:tav>
                                      </p:tavLst>
                                    </p:anim>
                                    <p:anim calcmode="lin" valueType="num">
                                      <p:cBhvr additive="base">
                                        <p:cTn id="56"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1"/>
                                        </p:tgtEl>
                                        <p:attrNameLst>
                                          <p:attrName>style.visibility</p:attrName>
                                        </p:attrNameLst>
                                      </p:cBhvr>
                                      <p:to>
                                        <p:strVal val="visible"/>
                                      </p:to>
                                    </p:set>
                                    <p:anim calcmode="lin" valueType="num">
                                      <p:cBhvr additive="base">
                                        <p:cTn id="61" dur="500" fill="hold"/>
                                        <p:tgtEl>
                                          <p:spTgt spid="161"/>
                                        </p:tgtEl>
                                        <p:attrNameLst>
                                          <p:attrName>ppt_x</p:attrName>
                                        </p:attrNameLst>
                                      </p:cBhvr>
                                      <p:tavLst>
                                        <p:tav tm="0">
                                          <p:val>
                                            <p:strVal val="#ppt_x"/>
                                          </p:val>
                                        </p:tav>
                                        <p:tav tm="100000">
                                          <p:val>
                                            <p:strVal val="#ppt_x"/>
                                          </p:val>
                                        </p:tav>
                                      </p:tavLst>
                                    </p:anim>
                                    <p:anim calcmode="lin" valueType="num">
                                      <p:cBhvr additive="base">
                                        <p:cTn id="62" dur="500" fill="hold"/>
                                        <p:tgtEl>
                                          <p:spTgt spid="16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62"/>
                                        </p:tgtEl>
                                        <p:attrNameLst>
                                          <p:attrName>style.visibility</p:attrName>
                                        </p:attrNameLst>
                                      </p:cBhvr>
                                      <p:to>
                                        <p:strVal val="visible"/>
                                      </p:to>
                                    </p:set>
                                    <p:animEffect transition="in" filter="fade">
                                      <p:cBhvr>
                                        <p:cTn id="67" dur="1000"/>
                                        <p:tgtEl>
                                          <p:spTgt spid="162"/>
                                        </p:tgtEl>
                                      </p:cBhvr>
                                    </p:animEffect>
                                    <p:anim calcmode="lin" valueType="num">
                                      <p:cBhvr>
                                        <p:cTn id="68" dur="1000" fill="hold"/>
                                        <p:tgtEl>
                                          <p:spTgt spid="162"/>
                                        </p:tgtEl>
                                        <p:attrNameLst>
                                          <p:attrName>ppt_x</p:attrName>
                                        </p:attrNameLst>
                                      </p:cBhvr>
                                      <p:tavLst>
                                        <p:tav tm="0">
                                          <p:val>
                                            <p:strVal val="#ppt_x"/>
                                          </p:val>
                                        </p:tav>
                                        <p:tav tm="100000">
                                          <p:val>
                                            <p:strVal val="#ppt_x"/>
                                          </p:val>
                                        </p:tav>
                                      </p:tavLst>
                                    </p:anim>
                                    <p:anim calcmode="lin" valueType="num">
                                      <p:cBhvr>
                                        <p:cTn id="6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165"/>
                                        </p:tgtEl>
                                        <p:attrNameLst>
                                          <p:attrName>style.visibility</p:attrName>
                                        </p:attrNameLst>
                                      </p:cBhvr>
                                      <p:to>
                                        <p:strVal val="visible"/>
                                      </p:to>
                                    </p:set>
                                    <p:animEffect transition="in" filter="dissolve">
                                      <p:cBhvr>
                                        <p:cTn id="74" dur="500"/>
                                        <p:tgtEl>
                                          <p:spTgt spid="165"/>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71"/>
                                        </p:tgtEl>
                                        <p:attrNameLst>
                                          <p:attrName>style.visibility</p:attrName>
                                        </p:attrNameLst>
                                      </p:cBhvr>
                                      <p:to>
                                        <p:strVal val="visible"/>
                                      </p:to>
                                    </p:set>
                                    <p:anim calcmode="lin" valueType="num">
                                      <p:cBhvr additive="base">
                                        <p:cTn id="79" dur="500" fill="hold"/>
                                        <p:tgtEl>
                                          <p:spTgt spid="171"/>
                                        </p:tgtEl>
                                        <p:attrNameLst>
                                          <p:attrName>ppt_x</p:attrName>
                                        </p:attrNameLst>
                                      </p:cBhvr>
                                      <p:tavLst>
                                        <p:tav tm="0">
                                          <p:val>
                                            <p:strVal val="#ppt_x"/>
                                          </p:val>
                                        </p:tav>
                                        <p:tav tm="100000">
                                          <p:val>
                                            <p:strVal val="#ppt_x"/>
                                          </p:val>
                                        </p:tav>
                                      </p:tavLst>
                                    </p:anim>
                                    <p:anim calcmode="lin" valueType="num">
                                      <p:cBhvr additive="base">
                                        <p:cTn id="80" dur="500" fill="hold"/>
                                        <p:tgtEl>
                                          <p:spTgt spid="17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79"/>
                                        </p:tgtEl>
                                        <p:attrNameLst>
                                          <p:attrName>style.visibility</p:attrName>
                                        </p:attrNameLst>
                                      </p:cBhvr>
                                      <p:to>
                                        <p:strVal val="visible"/>
                                      </p:to>
                                    </p:set>
                                    <p:animEffect transition="in" filter="fade">
                                      <p:cBhvr>
                                        <p:cTn id="85" dur="1000"/>
                                        <p:tgtEl>
                                          <p:spTgt spid="179"/>
                                        </p:tgtEl>
                                      </p:cBhvr>
                                    </p:animEffect>
                                    <p:anim calcmode="lin" valueType="num">
                                      <p:cBhvr>
                                        <p:cTn id="86" dur="1000" fill="hold"/>
                                        <p:tgtEl>
                                          <p:spTgt spid="179"/>
                                        </p:tgtEl>
                                        <p:attrNameLst>
                                          <p:attrName>ppt_x</p:attrName>
                                        </p:attrNameLst>
                                      </p:cBhvr>
                                      <p:tavLst>
                                        <p:tav tm="0">
                                          <p:val>
                                            <p:strVal val="#ppt_x"/>
                                          </p:val>
                                        </p:tav>
                                        <p:tav tm="100000">
                                          <p:val>
                                            <p:strVal val="#ppt_x"/>
                                          </p:val>
                                        </p:tav>
                                      </p:tavLst>
                                    </p:anim>
                                    <p:anim calcmode="lin" valueType="num">
                                      <p:cBhvr>
                                        <p:cTn id="87"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80"/>
                                        </p:tgtEl>
                                        <p:attrNameLst>
                                          <p:attrName>style.visibility</p:attrName>
                                        </p:attrNameLst>
                                      </p:cBhvr>
                                      <p:to>
                                        <p:strVal val="visible"/>
                                      </p:to>
                                    </p:set>
                                    <p:animEffect transition="in" filter="fade">
                                      <p:cBhvr>
                                        <p:cTn id="92" dur="1000"/>
                                        <p:tgtEl>
                                          <p:spTgt spid="180"/>
                                        </p:tgtEl>
                                      </p:cBhvr>
                                    </p:animEffect>
                                    <p:anim calcmode="lin" valueType="num">
                                      <p:cBhvr>
                                        <p:cTn id="93" dur="1000" fill="hold"/>
                                        <p:tgtEl>
                                          <p:spTgt spid="180"/>
                                        </p:tgtEl>
                                        <p:attrNameLst>
                                          <p:attrName>ppt_x</p:attrName>
                                        </p:attrNameLst>
                                      </p:cBhvr>
                                      <p:tavLst>
                                        <p:tav tm="0">
                                          <p:val>
                                            <p:strVal val="#ppt_x"/>
                                          </p:val>
                                        </p:tav>
                                        <p:tav tm="100000">
                                          <p:val>
                                            <p:strVal val="#ppt_x"/>
                                          </p:val>
                                        </p:tav>
                                      </p:tavLst>
                                    </p:anim>
                                    <p:anim calcmode="lin" valueType="num">
                                      <p:cBhvr>
                                        <p:cTn id="94"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181"/>
                                        </p:tgtEl>
                                        <p:attrNameLst>
                                          <p:attrName>style.visibility</p:attrName>
                                        </p:attrNameLst>
                                      </p:cBhvr>
                                      <p:to>
                                        <p:strVal val="visible"/>
                                      </p:to>
                                    </p:set>
                                    <p:animEffect transition="in" filter="fade">
                                      <p:cBhvr>
                                        <p:cTn id="99" dur="1000"/>
                                        <p:tgtEl>
                                          <p:spTgt spid="181"/>
                                        </p:tgtEl>
                                      </p:cBhvr>
                                    </p:animEffect>
                                    <p:anim calcmode="lin" valueType="num">
                                      <p:cBhvr>
                                        <p:cTn id="100" dur="1000" fill="hold"/>
                                        <p:tgtEl>
                                          <p:spTgt spid="181"/>
                                        </p:tgtEl>
                                        <p:attrNameLst>
                                          <p:attrName>ppt_x</p:attrName>
                                        </p:attrNameLst>
                                      </p:cBhvr>
                                      <p:tavLst>
                                        <p:tav tm="0">
                                          <p:val>
                                            <p:strVal val="#ppt_x"/>
                                          </p:val>
                                        </p:tav>
                                        <p:tav tm="100000">
                                          <p:val>
                                            <p:strVal val="#ppt_x"/>
                                          </p:val>
                                        </p:tav>
                                      </p:tavLst>
                                    </p:anim>
                                    <p:anim calcmode="lin" valueType="num">
                                      <p:cBhvr>
                                        <p:cTn id="101"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182"/>
                                        </p:tgtEl>
                                        <p:attrNameLst>
                                          <p:attrName>style.visibility</p:attrName>
                                        </p:attrNameLst>
                                      </p:cBhvr>
                                      <p:to>
                                        <p:strVal val="visible"/>
                                      </p:to>
                                    </p:set>
                                    <p:anim calcmode="lin" valueType="num">
                                      <p:cBhvr additive="base">
                                        <p:cTn id="106" dur="500" fill="hold"/>
                                        <p:tgtEl>
                                          <p:spTgt spid="182"/>
                                        </p:tgtEl>
                                        <p:attrNameLst>
                                          <p:attrName>ppt_x</p:attrName>
                                        </p:attrNameLst>
                                      </p:cBhvr>
                                      <p:tavLst>
                                        <p:tav tm="0">
                                          <p:val>
                                            <p:strVal val="#ppt_x"/>
                                          </p:val>
                                        </p:tav>
                                        <p:tav tm="100000">
                                          <p:val>
                                            <p:strVal val="#ppt_x"/>
                                          </p:val>
                                        </p:tav>
                                      </p:tavLst>
                                    </p:anim>
                                    <p:anim calcmode="lin" valueType="num">
                                      <p:cBhvr additive="base">
                                        <p:cTn id="107"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190"/>
                                        </p:tgtEl>
                                        <p:attrNameLst>
                                          <p:attrName>style.visibility</p:attrName>
                                        </p:attrNameLst>
                                      </p:cBhvr>
                                      <p:to>
                                        <p:strVal val="visible"/>
                                      </p:to>
                                    </p:set>
                                    <p:animEffect transition="in" filter="fade">
                                      <p:cBhvr>
                                        <p:cTn id="112" dur="1000"/>
                                        <p:tgtEl>
                                          <p:spTgt spid="190"/>
                                        </p:tgtEl>
                                      </p:cBhvr>
                                    </p:animEffect>
                                    <p:anim calcmode="lin" valueType="num">
                                      <p:cBhvr>
                                        <p:cTn id="113" dur="1000" fill="hold"/>
                                        <p:tgtEl>
                                          <p:spTgt spid="190"/>
                                        </p:tgtEl>
                                        <p:attrNameLst>
                                          <p:attrName>ppt_x</p:attrName>
                                        </p:attrNameLst>
                                      </p:cBhvr>
                                      <p:tavLst>
                                        <p:tav tm="0">
                                          <p:val>
                                            <p:strVal val="#ppt_x"/>
                                          </p:val>
                                        </p:tav>
                                        <p:tav tm="100000">
                                          <p:val>
                                            <p:strVal val="#ppt_x"/>
                                          </p:val>
                                        </p:tav>
                                      </p:tavLst>
                                    </p:anim>
                                    <p:anim calcmode="lin" valueType="num">
                                      <p:cBhvr>
                                        <p:cTn id="114"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191"/>
                                        </p:tgtEl>
                                        <p:attrNameLst>
                                          <p:attrName>style.visibility</p:attrName>
                                        </p:attrNameLst>
                                      </p:cBhvr>
                                      <p:to>
                                        <p:strVal val="visible"/>
                                      </p:to>
                                    </p:set>
                                    <p:animEffect transition="in" filter="fade">
                                      <p:cBhvr>
                                        <p:cTn id="119" dur="1000"/>
                                        <p:tgtEl>
                                          <p:spTgt spid="191"/>
                                        </p:tgtEl>
                                      </p:cBhvr>
                                    </p:animEffect>
                                    <p:anim calcmode="lin" valueType="num">
                                      <p:cBhvr>
                                        <p:cTn id="120" dur="1000" fill="hold"/>
                                        <p:tgtEl>
                                          <p:spTgt spid="191"/>
                                        </p:tgtEl>
                                        <p:attrNameLst>
                                          <p:attrName>ppt_x</p:attrName>
                                        </p:attrNameLst>
                                      </p:cBhvr>
                                      <p:tavLst>
                                        <p:tav tm="0">
                                          <p:val>
                                            <p:strVal val="#ppt_x"/>
                                          </p:val>
                                        </p:tav>
                                        <p:tav tm="100000">
                                          <p:val>
                                            <p:strVal val="#ppt_x"/>
                                          </p:val>
                                        </p:tav>
                                      </p:tavLst>
                                    </p:anim>
                                    <p:anim calcmode="lin" valueType="num">
                                      <p:cBhvr>
                                        <p:cTn id="121" dur="1000" fill="hold"/>
                                        <p:tgtEl>
                                          <p:spTgt spid="19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192"/>
                                        </p:tgtEl>
                                        <p:attrNameLst>
                                          <p:attrName>style.visibility</p:attrName>
                                        </p:attrNameLst>
                                      </p:cBhvr>
                                      <p:to>
                                        <p:strVal val="visible"/>
                                      </p:to>
                                    </p:set>
                                    <p:animEffect transition="in" filter="wipe(left)">
                                      <p:cBhvr>
                                        <p:cTn id="126" dur="500"/>
                                        <p:tgtEl>
                                          <p:spTgt spid="192"/>
                                        </p:tgtEl>
                                      </p:cBhvr>
                                    </p:animEffect>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193"/>
                                        </p:tgtEl>
                                        <p:attrNameLst>
                                          <p:attrName>style.visibility</p:attrName>
                                        </p:attrNameLst>
                                      </p:cBhvr>
                                      <p:to>
                                        <p:strVal val="visible"/>
                                      </p:to>
                                    </p:set>
                                    <p:anim calcmode="lin" valueType="num">
                                      <p:cBhvr additive="base">
                                        <p:cTn id="131" dur="500" fill="hold"/>
                                        <p:tgtEl>
                                          <p:spTgt spid="193"/>
                                        </p:tgtEl>
                                        <p:attrNameLst>
                                          <p:attrName>ppt_x</p:attrName>
                                        </p:attrNameLst>
                                      </p:cBhvr>
                                      <p:tavLst>
                                        <p:tav tm="0">
                                          <p:val>
                                            <p:strVal val="#ppt_x"/>
                                          </p:val>
                                        </p:tav>
                                        <p:tav tm="100000">
                                          <p:val>
                                            <p:strVal val="#ppt_x"/>
                                          </p:val>
                                        </p:tav>
                                      </p:tavLst>
                                    </p:anim>
                                    <p:anim calcmode="lin" valueType="num">
                                      <p:cBhvr additive="base">
                                        <p:cTn id="132" dur="500" fill="hold"/>
                                        <p:tgtEl>
                                          <p:spTgt spid="193"/>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nodeType="clickEffect">
                                  <p:stCondLst>
                                    <p:cond delay="0"/>
                                  </p:stCondLst>
                                  <p:childTnLst>
                                    <p:set>
                                      <p:cBhvr>
                                        <p:cTn id="136" dur="1" fill="hold">
                                          <p:stCondLst>
                                            <p:cond delay="0"/>
                                          </p:stCondLst>
                                        </p:cTn>
                                        <p:tgtEl>
                                          <p:spTgt spid="198"/>
                                        </p:tgtEl>
                                        <p:attrNameLst>
                                          <p:attrName>style.visibility</p:attrName>
                                        </p:attrNameLst>
                                      </p:cBhvr>
                                      <p:to>
                                        <p:strVal val="visible"/>
                                      </p:to>
                                    </p:set>
                                    <p:animEffect transition="in" filter="fade">
                                      <p:cBhvr>
                                        <p:cTn id="137" dur="1000"/>
                                        <p:tgtEl>
                                          <p:spTgt spid="198"/>
                                        </p:tgtEl>
                                      </p:cBhvr>
                                    </p:animEffect>
                                    <p:anim calcmode="lin" valueType="num">
                                      <p:cBhvr>
                                        <p:cTn id="138" dur="1000" fill="hold"/>
                                        <p:tgtEl>
                                          <p:spTgt spid="198"/>
                                        </p:tgtEl>
                                        <p:attrNameLst>
                                          <p:attrName>ppt_x</p:attrName>
                                        </p:attrNameLst>
                                      </p:cBhvr>
                                      <p:tavLst>
                                        <p:tav tm="0">
                                          <p:val>
                                            <p:strVal val="#ppt_x"/>
                                          </p:val>
                                        </p:tav>
                                        <p:tav tm="100000">
                                          <p:val>
                                            <p:strVal val="#ppt_x"/>
                                          </p:val>
                                        </p:tav>
                                      </p:tavLst>
                                    </p:anim>
                                    <p:anim calcmode="lin" valueType="num">
                                      <p:cBhvr>
                                        <p:cTn id="139" dur="1000" fill="hold"/>
                                        <p:tgtEl>
                                          <p:spTgt spid="198"/>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16" presetClass="entr" presetSubtype="21" fill="hold" grpId="0" nodeType="clickEffect">
                                  <p:stCondLst>
                                    <p:cond delay="0"/>
                                  </p:stCondLst>
                                  <p:childTnLst>
                                    <p:set>
                                      <p:cBhvr>
                                        <p:cTn id="143" dur="1" fill="hold">
                                          <p:stCondLst>
                                            <p:cond delay="0"/>
                                          </p:stCondLst>
                                        </p:cTn>
                                        <p:tgtEl>
                                          <p:spTgt spid="199"/>
                                        </p:tgtEl>
                                        <p:attrNameLst>
                                          <p:attrName>style.visibility</p:attrName>
                                        </p:attrNameLst>
                                      </p:cBhvr>
                                      <p:to>
                                        <p:strVal val="visible"/>
                                      </p:to>
                                    </p:set>
                                    <p:animEffect transition="in" filter="barn(inVertical)">
                                      <p:cBhvr>
                                        <p:cTn id="144" dur="500"/>
                                        <p:tgtEl>
                                          <p:spTgt spid="199"/>
                                        </p:tgtEl>
                                      </p:cBhvr>
                                    </p:animEffect>
                                  </p:childTnLst>
                                </p:cTn>
                              </p:par>
                            </p:childTnLst>
                          </p:cTn>
                        </p:par>
                      </p:childTnLst>
                    </p:cTn>
                  </p:par>
                  <p:par>
                    <p:cTn id="145" fill="hold">
                      <p:stCondLst>
                        <p:cond delay="indefinite"/>
                      </p:stCondLst>
                      <p:childTnLst>
                        <p:par>
                          <p:cTn id="146" fill="hold">
                            <p:stCondLst>
                              <p:cond delay="0"/>
                            </p:stCondLst>
                            <p:childTnLst>
                              <p:par>
                                <p:cTn id="147" presetID="6" presetClass="entr" presetSubtype="16" fill="hold" grpId="0" nodeType="clickEffect">
                                  <p:stCondLst>
                                    <p:cond delay="0"/>
                                  </p:stCondLst>
                                  <p:childTnLst>
                                    <p:set>
                                      <p:cBhvr>
                                        <p:cTn id="148" dur="1" fill="hold">
                                          <p:stCondLst>
                                            <p:cond delay="0"/>
                                          </p:stCondLst>
                                        </p:cTn>
                                        <p:tgtEl>
                                          <p:spTgt spid="137"/>
                                        </p:tgtEl>
                                        <p:attrNameLst>
                                          <p:attrName>style.visibility</p:attrName>
                                        </p:attrNameLst>
                                      </p:cBhvr>
                                      <p:to>
                                        <p:strVal val="visible"/>
                                      </p:to>
                                    </p:set>
                                    <p:animEffect transition="in" filter="circle(in)">
                                      <p:cBhvr>
                                        <p:cTn id="149" dur="20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137" grpId="0"/>
      <p:bldP spid="154" grpId="0" animBg="1"/>
      <p:bldP spid="155" grpId="0"/>
      <p:bldP spid="161" grpId="0" animBg="1"/>
      <p:bldP spid="163" grpId="0" animBg="1"/>
      <p:bldP spid="192" grpId="0" animBg="1" autoUpdateAnimBg="0"/>
      <p:bldP spid="19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943705" y="948611"/>
            <a:ext cx="7858125" cy="2454275"/>
            <a:chOff x="360" y="585"/>
            <a:chExt cx="4950" cy="1546"/>
          </a:xfrm>
        </p:grpSpPr>
        <p:sp>
          <p:nvSpPr>
            <p:cNvPr id="3" name="矩形 7"/>
            <p:cNvSpPr>
              <a:spLocks noChangeArrowheads="1"/>
            </p:cNvSpPr>
            <p:nvPr/>
          </p:nvSpPr>
          <p:spPr bwMode="auto">
            <a:xfrm>
              <a:off x="413" y="1238"/>
              <a:ext cx="2880"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a:solidFill>
                    <a:schemeClr val="tx1"/>
                  </a:solidFill>
                </a:rPr>
                <a:t>（</a:t>
              </a:r>
              <a:r>
                <a:rPr lang="en-US" altLang="zh-CN">
                  <a:solidFill>
                    <a:schemeClr val="tx1"/>
                  </a:solidFill>
                </a:rPr>
                <a:t>A</a:t>
              </a:r>
              <a:r>
                <a:rPr lang="zh-CN" altLang="en-US">
                  <a:solidFill>
                    <a:schemeClr val="tx1"/>
                  </a:solidFill>
                </a:rPr>
                <a:t>）                        （</a:t>
              </a:r>
              <a:r>
                <a:rPr lang="en-US" altLang="zh-CN">
                  <a:solidFill>
                    <a:schemeClr val="tx1"/>
                  </a:solidFill>
                </a:rPr>
                <a:t>B</a:t>
              </a:r>
              <a:r>
                <a:rPr lang="zh-CN" altLang="en-US">
                  <a:solidFill>
                    <a:schemeClr val="tx1"/>
                  </a:solidFill>
                </a:rPr>
                <a:t>） </a:t>
              </a:r>
            </a:p>
            <a:p>
              <a:endParaRPr lang="zh-CN" altLang="en-US">
                <a:solidFill>
                  <a:schemeClr val="tx1"/>
                </a:solidFill>
              </a:endParaRPr>
            </a:p>
            <a:p>
              <a:r>
                <a:rPr lang="zh-CN" altLang="en-US">
                  <a:solidFill>
                    <a:schemeClr val="tx1"/>
                  </a:solidFill>
                </a:rPr>
                <a:t>（</a:t>
              </a:r>
              <a:r>
                <a:rPr lang="en-US" altLang="zh-CN">
                  <a:solidFill>
                    <a:schemeClr val="tx1"/>
                  </a:solidFill>
                </a:rPr>
                <a:t>C</a:t>
              </a:r>
              <a:r>
                <a:rPr lang="zh-CN" altLang="en-US">
                  <a:solidFill>
                    <a:schemeClr val="tx1"/>
                  </a:solidFill>
                </a:rPr>
                <a:t>）                        （</a:t>
              </a:r>
              <a:r>
                <a:rPr lang="en-US" altLang="zh-CN">
                  <a:solidFill>
                    <a:schemeClr val="tx1"/>
                  </a:solidFill>
                </a:rPr>
                <a:t>D</a:t>
              </a:r>
              <a:r>
                <a:rPr lang="zh-CN" altLang="en-US">
                  <a:solidFill>
                    <a:schemeClr val="tx1"/>
                  </a:solidFill>
                </a:rPr>
                <a:t>） </a:t>
              </a:r>
            </a:p>
          </p:txBody>
        </p:sp>
        <p:sp>
          <p:nvSpPr>
            <p:cNvPr id="4" name="TextBox 1"/>
            <p:cNvSpPr txBox="1">
              <a:spLocks noChangeArrowheads="1"/>
            </p:cNvSpPr>
            <p:nvPr/>
          </p:nvSpPr>
          <p:spPr bwMode="auto">
            <a:xfrm>
              <a:off x="360" y="585"/>
              <a:ext cx="4950"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dirty="0">
                  <a:solidFill>
                    <a:srgbClr val="008000"/>
                  </a:solidFill>
                </a:rPr>
                <a:t>使强度为</a:t>
              </a:r>
              <a:r>
                <a:rPr lang="en-US" altLang="en-US" dirty="0">
                  <a:solidFill>
                    <a:srgbClr val="008000"/>
                  </a:solidFill>
                </a:rPr>
                <a:t>     </a:t>
              </a:r>
              <a:r>
                <a:rPr lang="zh-CN" altLang="en-US" dirty="0">
                  <a:solidFill>
                    <a:srgbClr val="008000"/>
                  </a:solidFill>
                </a:rPr>
                <a:t>的自然光通过两个偏振方向相交</a:t>
              </a:r>
              <a:r>
                <a:rPr lang="en-US" altLang="en-US" dirty="0">
                  <a:solidFill>
                    <a:srgbClr val="FF3300"/>
                  </a:solidFill>
                </a:rPr>
                <a:t>60</a:t>
              </a:r>
              <a:r>
                <a:rPr lang="en-US" altLang="en-US" baseline="30000" dirty="0">
                  <a:solidFill>
                    <a:srgbClr val="FF3300"/>
                  </a:solidFill>
                </a:rPr>
                <a:t>0</a:t>
              </a:r>
              <a:r>
                <a:rPr lang="zh-CN" altLang="en-US" dirty="0">
                  <a:solidFill>
                    <a:srgbClr val="008000"/>
                  </a:solidFill>
                </a:rPr>
                <a:t>的偏振片后，透射光强为</a:t>
              </a:r>
            </a:p>
            <a:p>
              <a:endParaRPr lang="en-US" altLang="zh-CN" dirty="0">
                <a:solidFill>
                  <a:srgbClr val="0000FF"/>
                </a:solidFill>
              </a:endParaRPr>
            </a:p>
          </p:txBody>
        </p:sp>
        <p:graphicFrame>
          <p:nvGraphicFramePr>
            <p:cNvPr id="5" name="Object 1"/>
            <p:cNvGraphicFramePr>
              <a:graphicFrameLocks noChangeAspect="1"/>
            </p:cNvGraphicFramePr>
            <p:nvPr/>
          </p:nvGraphicFramePr>
          <p:xfrm>
            <a:off x="1350" y="585"/>
            <a:ext cx="218" cy="307"/>
          </p:xfrm>
          <a:graphic>
            <a:graphicData uri="http://schemas.openxmlformats.org/presentationml/2006/ole">
              <mc:AlternateContent xmlns:mc="http://schemas.openxmlformats.org/markup-compatibility/2006">
                <mc:Choice xmlns:v="urn:schemas-microsoft-com:vml" Requires="v">
                  <p:oleObj spid="_x0000_s415672" name="公式" r:id="rId3" imgW="165028" imgH="228501" progId="Equation.3">
                    <p:embed/>
                  </p:oleObj>
                </mc:Choice>
                <mc:Fallback>
                  <p:oleObj name="公式" r:id="rId3" imgW="16502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 y="585"/>
                          <a:ext cx="21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2"/>
            <p:cNvGraphicFramePr>
              <a:graphicFrameLocks noChangeAspect="1"/>
            </p:cNvGraphicFramePr>
            <p:nvPr/>
          </p:nvGraphicFramePr>
          <p:xfrm>
            <a:off x="3015" y="1260"/>
            <a:ext cx="483" cy="314"/>
          </p:xfrm>
          <a:graphic>
            <a:graphicData uri="http://schemas.openxmlformats.org/presentationml/2006/ole">
              <mc:AlternateContent xmlns:mc="http://schemas.openxmlformats.org/markup-compatibility/2006">
                <mc:Choice xmlns:v="urn:schemas-microsoft-com:vml" Requires="v">
                  <p:oleObj spid="_x0000_s415673" name="公式" r:id="rId5" imgW="355446" imgH="228501" progId="Equation.3">
                    <p:embed/>
                  </p:oleObj>
                </mc:Choice>
                <mc:Fallback>
                  <p:oleObj name="公式" r:id="rId5" imgW="355446"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5" y="1260"/>
                          <a:ext cx="48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nvGraphicFramePr>
          <p:xfrm>
            <a:off x="1170" y="1755"/>
            <a:ext cx="589" cy="316"/>
          </p:xfrm>
          <a:graphic>
            <a:graphicData uri="http://schemas.openxmlformats.org/presentationml/2006/ole">
              <mc:AlternateContent xmlns:mc="http://schemas.openxmlformats.org/markup-compatibility/2006">
                <mc:Choice xmlns:v="urn:schemas-microsoft-com:vml" Requires="v">
                  <p:oleObj spid="_x0000_s415674" name="公式" r:id="rId7" imgW="431613" imgH="228501" progId="Equation.3">
                    <p:embed/>
                  </p:oleObj>
                </mc:Choice>
                <mc:Fallback>
                  <p:oleObj name="公式" r:id="rId7" imgW="431613"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0" y="1755"/>
                          <a:ext cx="589"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4"/>
            <p:cNvGraphicFramePr>
              <a:graphicFrameLocks noChangeAspect="1"/>
            </p:cNvGraphicFramePr>
            <p:nvPr/>
          </p:nvGraphicFramePr>
          <p:xfrm>
            <a:off x="3105" y="1845"/>
            <a:ext cx="629" cy="286"/>
          </p:xfrm>
          <a:graphic>
            <a:graphicData uri="http://schemas.openxmlformats.org/presentationml/2006/ole">
              <mc:AlternateContent xmlns:mc="http://schemas.openxmlformats.org/markup-compatibility/2006">
                <mc:Choice xmlns:v="urn:schemas-microsoft-com:vml" Requires="v">
                  <p:oleObj spid="_x0000_s415675" name="公式" r:id="rId9" imgW="508000" imgH="228600" progId="Equation.3">
                    <p:embed/>
                  </p:oleObj>
                </mc:Choice>
                <mc:Fallback>
                  <p:oleObj name="公式" r:id="rId9" imgW="5080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5" y="1845"/>
                          <a:ext cx="629"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5"/>
            <p:cNvGraphicFramePr>
              <a:graphicFrameLocks noChangeAspect="1"/>
            </p:cNvGraphicFramePr>
            <p:nvPr/>
          </p:nvGraphicFramePr>
          <p:xfrm>
            <a:off x="1125" y="1260"/>
            <a:ext cx="218" cy="307"/>
          </p:xfrm>
          <a:graphic>
            <a:graphicData uri="http://schemas.openxmlformats.org/presentationml/2006/ole">
              <mc:AlternateContent xmlns:mc="http://schemas.openxmlformats.org/markup-compatibility/2006">
                <mc:Choice xmlns:v="urn:schemas-microsoft-com:vml" Requires="v">
                  <p:oleObj spid="_x0000_s415676" name="公式" r:id="rId11" imgW="165028" imgH="228501" progId="Equation.3">
                    <p:embed/>
                  </p:oleObj>
                </mc:Choice>
                <mc:Fallback>
                  <p:oleObj name="公式" r:id="rId11" imgW="165028"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5" y="1260"/>
                          <a:ext cx="21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2" name="矩形 64"/>
          <p:cNvSpPr>
            <a:spLocks noChangeArrowheads="1"/>
          </p:cNvSpPr>
          <p:nvPr/>
        </p:nvSpPr>
        <p:spPr bwMode="auto">
          <a:xfrm>
            <a:off x="4586893" y="305672"/>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FF0000"/>
                </a:solidFill>
              </a:rPr>
              <a:t>课堂练习</a:t>
            </a:r>
          </a:p>
        </p:txBody>
      </p:sp>
      <p:grpSp>
        <p:nvGrpSpPr>
          <p:cNvPr id="64" name="Group 11"/>
          <p:cNvGrpSpPr>
            <a:grpSpLocks/>
          </p:cNvGrpSpPr>
          <p:nvPr/>
        </p:nvGrpSpPr>
        <p:grpSpPr bwMode="auto">
          <a:xfrm>
            <a:off x="3874898" y="3917235"/>
            <a:ext cx="895350" cy="1733550"/>
            <a:chOff x="1140" y="336"/>
            <a:chExt cx="564" cy="1092"/>
          </a:xfrm>
        </p:grpSpPr>
        <p:sp>
          <p:nvSpPr>
            <p:cNvPr id="65"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7" name="Line 16"/>
          <p:cNvSpPr>
            <a:spLocks noChangeShapeType="1"/>
          </p:cNvSpPr>
          <p:nvPr/>
        </p:nvSpPr>
        <p:spPr bwMode="auto">
          <a:xfrm>
            <a:off x="4274948" y="3937873"/>
            <a:ext cx="19050" cy="1700212"/>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8" name="Group 33"/>
          <p:cNvGrpSpPr>
            <a:grpSpLocks/>
          </p:cNvGrpSpPr>
          <p:nvPr/>
        </p:nvGrpSpPr>
        <p:grpSpPr bwMode="auto">
          <a:xfrm>
            <a:off x="2465198" y="4545885"/>
            <a:ext cx="1828800" cy="476250"/>
            <a:chOff x="852" y="720"/>
            <a:chExt cx="1152" cy="300"/>
          </a:xfrm>
        </p:grpSpPr>
        <p:sp>
          <p:nvSpPr>
            <p:cNvPr id="69" name="Line 12"/>
            <p:cNvSpPr>
              <a:spLocks noChangeShapeType="1"/>
            </p:cNvSpPr>
            <p:nvPr/>
          </p:nvSpPr>
          <p:spPr bwMode="auto">
            <a:xfrm>
              <a:off x="852" y="876"/>
              <a:ext cx="1152" cy="0"/>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5"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6" name="Group 47"/>
          <p:cNvGrpSpPr>
            <a:grpSpLocks/>
          </p:cNvGrpSpPr>
          <p:nvPr/>
        </p:nvGrpSpPr>
        <p:grpSpPr bwMode="auto">
          <a:xfrm>
            <a:off x="6218048" y="3936285"/>
            <a:ext cx="895350" cy="1733550"/>
            <a:chOff x="3216" y="336"/>
            <a:chExt cx="564" cy="1092"/>
          </a:xfrm>
        </p:grpSpPr>
        <p:grpSp>
          <p:nvGrpSpPr>
            <p:cNvPr id="77" name="Group 10"/>
            <p:cNvGrpSpPr>
              <a:grpSpLocks/>
            </p:cNvGrpSpPr>
            <p:nvPr/>
          </p:nvGrpSpPr>
          <p:grpSpPr bwMode="auto">
            <a:xfrm>
              <a:off x="3216" y="336"/>
              <a:ext cx="564" cy="1092"/>
              <a:chOff x="3216" y="516"/>
              <a:chExt cx="564" cy="1092"/>
            </a:xfrm>
          </p:grpSpPr>
          <p:sp>
            <p:nvSpPr>
              <p:cNvPr id="79"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8"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81" name="Group 43"/>
          <p:cNvGrpSpPr>
            <a:grpSpLocks/>
          </p:cNvGrpSpPr>
          <p:nvPr/>
        </p:nvGrpSpPr>
        <p:grpSpPr bwMode="auto">
          <a:xfrm>
            <a:off x="4789298" y="4545885"/>
            <a:ext cx="1828800" cy="476250"/>
            <a:chOff x="2316" y="720"/>
            <a:chExt cx="1152" cy="300"/>
          </a:xfrm>
        </p:grpSpPr>
        <p:sp>
          <p:nvSpPr>
            <p:cNvPr id="82" name="Line 13"/>
            <p:cNvSpPr>
              <a:spLocks noChangeShapeType="1"/>
            </p:cNvSpPr>
            <p:nvPr/>
          </p:nvSpPr>
          <p:spPr bwMode="auto">
            <a:xfrm>
              <a:off x="2316" y="876"/>
              <a:ext cx="1152" cy="0"/>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3"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4"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5"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86" name="Object 55"/>
          <p:cNvGraphicFramePr>
            <a:graphicFrameLocks noChangeAspect="1"/>
          </p:cNvGraphicFramePr>
          <p:nvPr>
            <p:extLst>
              <p:ext uri="{D42A27DB-BD31-4B8C-83A1-F6EECF244321}">
                <p14:modId xmlns:p14="http://schemas.microsoft.com/office/powerpoint/2010/main" val="580897551"/>
              </p:ext>
            </p:extLst>
          </p:nvPr>
        </p:nvGraphicFramePr>
        <p:xfrm>
          <a:off x="2469963" y="3831512"/>
          <a:ext cx="439737" cy="684213"/>
        </p:xfrm>
        <a:graphic>
          <a:graphicData uri="http://schemas.openxmlformats.org/presentationml/2006/ole">
            <mc:AlternateContent xmlns:mc="http://schemas.openxmlformats.org/markup-compatibility/2006">
              <mc:Choice xmlns:v="urn:schemas-microsoft-com:vml" Requires="v">
                <p:oleObj spid="_x0000_s415677" name="Equation" r:id="rId13" imgW="165028" imgH="228501" progId="Equation.3">
                  <p:embed/>
                </p:oleObj>
              </mc:Choice>
              <mc:Fallback>
                <p:oleObj name="Equation" r:id="rId13" imgW="165028" imgH="2285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69963" y="3831512"/>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 name="Object 58"/>
          <p:cNvGraphicFramePr>
            <a:graphicFrameLocks noChangeAspect="1"/>
          </p:cNvGraphicFramePr>
          <p:nvPr>
            <p:extLst>
              <p:ext uri="{D42A27DB-BD31-4B8C-83A1-F6EECF244321}">
                <p14:modId xmlns:p14="http://schemas.microsoft.com/office/powerpoint/2010/main" val="2393276962"/>
              </p:ext>
            </p:extLst>
          </p:nvPr>
        </p:nvGraphicFramePr>
        <p:xfrm>
          <a:off x="3974912" y="3213181"/>
          <a:ext cx="504825" cy="714375"/>
        </p:xfrm>
        <a:graphic>
          <a:graphicData uri="http://schemas.openxmlformats.org/presentationml/2006/ole">
            <mc:AlternateContent xmlns:mc="http://schemas.openxmlformats.org/markup-compatibility/2006">
              <mc:Choice xmlns:v="urn:schemas-microsoft-com:vml" Requires="v">
                <p:oleObj spid="_x0000_s415678" name="公式" r:id="rId15" imgW="152280" imgH="215640" progId="Equation.3">
                  <p:embed/>
                </p:oleObj>
              </mc:Choice>
              <mc:Fallback>
                <p:oleObj name="公式" r:id="rId15" imgW="152280" imgH="215640" progId="Equation.3">
                  <p:embed/>
                  <p:pic>
                    <p:nvPicPr>
                      <p:cNvPr id="0" name=""/>
                      <p:cNvPicPr>
                        <a:picLocks noChangeAspect="1" noChangeArrowheads="1"/>
                      </p:cNvPicPr>
                      <p:nvPr/>
                    </p:nvPicPr>
                    <p:blipFill>
                      <a:blip r:embed="rId16"/>
                      <a:srcRect/>
                      <a:stretch>
                        <a:fillRect/>
                      </a:stretch>
                    </p:blipFill>
                    <p:spPr bwMode="auto">
                      <a:xfrm>
                        <a:off x="3974912" y="3213181"/>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8" name="Object 59"/>
          <p:cNvGraphicFramePr>
            <a:graphicFrameLocks noChangeAspect="1"/>
          </p:cNvGraphicFramePr>
          <p:nvPr>
            <p:extLst>
              <p:ext uri="{D42A27DB-BD31-4B8C-83A1-F6EECF244321}">
                <p14:modId xmlns:p14="http://schemas.microsoft.com/office/powerpoint/2010/main" val="3872182553"/>
              </p:ext>
            </p:extLst>
          </p:nvPr>
        </p:nvGraphicFramePr>
        <p:xfrm>
          <a:off x="4739198" y="3851004"/>
          <a:ext cx="1481328" cy="555182"/>
        </p:xfrm>
        <a:graphic>
          <a:graphicData uri="http://schemas.openxmlformats.org/presentationml/2006/ole">
            <mc:AlternateContent xmlns:mc="http://schemas.openxmlformats.org/markup-compatibility/2006">
              <mc:Choice xmlns:v="urn:schemas-microsoft-com:vml" Requires="v">
                <p:oleObj spid="_x0000_s415679" name="公式" r:id="rId17" imgW="609480" imgH="228600" progId="Equation.3">
                  <p:embed/>
                </p:oleObj>
              </mc:Choice>
              <mc:Fallback>
                <p:oleObj name="公式" r:id="rId17" imgW="609480" imgH="228600" progId="Equation.3">
                  <p:embed/>
                  <p:pic>
                    <p:nvPicPr>
                      <p:cNvPr id="0" name=""/>
                      <p:cNvPicPr>
                        <a:picLocks noChangeAspect="1" noChangeArrowheads="1"/>
                      </p:cNvPicPr>
                      <p:nvPr/>
                    </p:nvPicPr>
                    <p:blipFill>
                      <a:blip r:embed="rId18"/>
                      <a:srcRect/>
                      <a:stretch>
                        <a:fillRect/>
                      </a:stretch>
                    </p:blipFill>
                    <p:spPr bwMode="auto">
                      <a:xfrm>
                        <a:off x="4739198" y="3851004"/>
                        <a:ext cx="1481328" cy="555182"/>
                      </a:xfrm>
                      <a:prstGeom prst="rect">
                        <a:avLst/>
                      </a:prstGeom>
                      <a:noFill/>
                      <a:ln>
                        <a:noFill/>
                      </a:ln>
                      <a:effectLst/>
                      <a:extLst/>
                    </p:spPr>
                  </p:pic>
                </p:oleObj>
              </mc:Fallback>
            </mc:AlternateContent>
          </a:graphicData>
        </a:graphic>
      </p:graphicFrame>
      <p:sp>
        <p:nvSpPr>
          <p:cNvPr id="89" name="Freeform 8"/>
          <p:cNvSpPr>
            <a:spLocks/>
          </p:cNvSpPr>
          <p:nvPr/>
        </p:nvSpPr>
        <p:spPr bwMode="auto">
          <a:xfrm rot="3736618">
            <a:off x="6537930" y="4294268"/>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90" name="对象 16"/>
          <p:cNvGraphicFramePr>
            <a:graphicFrameLocks noChangeAspect="1"/>
          </p:cNvGraphicFramePr>
          <p:nvPr>
            <p:extLst>
              <p:ext uri="{D42A27DB-BD31-4B8C-83A1-F6EECF244321}">
                <p14:modId xmlns:p14="http://schemas.microsoft.com/office/powerpoint/2010/main" val="2198426187"/>
              </p:ext>
            </p:extLst>
          </p:nvPr>
        </p:nvGraphicFramePr>
        <p:xfrm>
          <a:off x="6648438" y="4411390"/>
          <a:ext cx="488950" cy="436562"/>
        </p:xfrm>
        <a:graphic>
          <a:graphicData uri="http://schemas.openxmlformats.org/presentationml/2006/ole">
            <mc:AlternateContent xmlns:mc="http://schemas.openxmlformats.org/markup-compatibility/2006">
              <mc:Choice xmlns:v="urn:schemas-microsoft-com:vml" Requires="v">
                <p:oleObj spid="_x0000_s415680" name="公式" r:id="rId19" imgW="152334" imgH="139639" progId="Equation.3">
                  <p:embed/>
                </p:oleObj>
              </mc:Choice>
              <mc:Fallback>
                <p:oleObj name="公式" r:id="rId19" imgW="152334" imgH="13963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48438" y="4411390"/>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 name="Line 16"/>
          <p:cNvSpPr>
            <a:spLocks noChangeShapeType="1"/>
          </p:cNvSpPr>
          <p:nvPr/>
        </p:nvSpPr>
        <p:spPr bwMode="auto">
          <a:xfrm>
            <a:off x="6575236" y="3953748"/>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92" name="Object 58"/>
          <p:cNvGraphicFramePr>
            <a:graphicFrameLocks noChangeAspect="1"/>
          </p:cNvGraphicFramePr>
          <p:nvPr>
            <p:extLst>
              <p:ext uri="{D42A27DB-BD31-4B8C-83A1-F6EECF244321}">
                <p14:modId xmlns:p14="http://schemas.microsoft.com/office/powerpoint/2010/main" val="3511192655"/>
              </p:ext>
            </p:extLst>
          </p:nvPr>
        </p:nvGraphicFramePr>
        <p:xfrm>
          <a:off x="6791325" y="3373439"/>
          <a:ext cx="546100" cy="714375"/>
        </p:xfrm>
        <a:graphic>
          <a:graphicData uri="http://schemas.openxmlformats.org/presentationml/2006/ole">
            <mc:AlternateContent xmlns:mc="http://schemas.openxmlformats.org/markup-compatibility/2006">
              <mc:Choice xmlns:v="urn:schemas-microsoft-com:vml" Requires="v">
                <p:oleObj spid="_x0000_s415681" name="公式" r:id="rId21" imgW="164880" imgH="215640" progId="Equation.3">
                  <p:embed/>
                </p:oleObj>
              </mc:Choice>
              <mc:Fallback>
                <p:oleObj name="公式" r:id="rId21" imgW="164880" imgH="215640" progId="Equation.3">
                  <p:embed/>
                  <p:pic>
                    <p:nvPicPr>
                      <p:cNvPr id="0" name=""/>
                      <p:cNvPicPr>
                        <a:picLocks noChangeAspect="1" noChangeArrowheads="1"/>
                      </p:cNvPicPr>
                      <p:nvPr/>
                    </p:nvPicPr>
                    <p:blipFill>
                      <a:blip r:embed="rId22"/>
                      <a:srcRect/>
                      <a:stretch>
                        <a:fillRect/>
                      </a:stretch>
                    </p:blipFill>
                    <p:spPr bwMode="auto">
                      <a:xfrm>
                        <a:off x="6791325" y="3373439"/>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4" name="Group 63"/>
          <p:cNvGrpSpPr>
            <a:grpSpLocks/>
          </p:cNvGrpSpPr>
          <p:nvPr/>
        </p:nvGrpSpPr>
        <p:grpSpPr bwMode="auto">
          <a:xfrm>
            <a:off x="7132448" y="4583985"/>
            <a:ext cx="1828800" cy="419100"/>
            <a:chOff x="3792" y="744"/>
            <a:chExt cx="1152" cy="264"/>
          </a:xfrm>
        </p:grpSpPr>
        <p:sp>
          <p:nvSpPr>
            <p:cNvPr id="95" name="Line 14"/>
            <p:cNvSpPr>
              <a:spLocks noChangeShapeType="1"/>
            </p:cNvSpPr>
            <p:nvPr/>
          </p:nvSpPr>
          <p:spPr bwMode="auto">
            <a:xfrm>
              <a:off x="3792" y="876"/>
              <a:ext cx="1152" cy="0"/>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6"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7"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8"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99" name="Object 56"/>
          <p:cNvGraphicFramePr>
            <a:graphicFrameLocks noChangeAspect="1"/>
          </p:cNvGraphicFramePr>
          <p:nvPr>
            <p:extLst>
              <p:ext uri="{D42A27DB-BD31-4B8C-83A1-F6EECF244321}">
                <p14:modId xmlns:p14="http://schemas.microsoft.com/office/powerpoint/2010/main" val="3033371014"/>
              </p:ext>
            </p:extLst>
          </p:nvPr>
        </p:nvGraphicFramePr>
        <p:xfrm>
          <a:off x="7453825" y="3629462"/>
          <a:ext cx="2555875" cy="706438"/>
        </p:xfrm>
        <a:graphic>
          <a:graphicData uri="http://schemas.openxmlformats.org/presentationml/2006/ole">
            <mc:AlternateContent xmlns:mc="http://schemas.openxmlformats.org/markup-compatibility/2006">
              <mc:Choice xmlns:v="urn:schemas-microsoft-com:vml" Requires="v">
                <p:oleObj spid="_x0000_s415682" name="公式" r:id="rId23" imgW="825480" imgH="228600" progId="Equation.3">
                  <p:embed/>
                </p:oleObj>
              </mc:Choice>
              <mc:Fallback>
                <p:oleObj name="公式" r:id="rId23" imgW="825480" imgH="228600" progId="Equation.3">
                  <p:embed/>
                  <p:pic>
                    <p:nvPicPr>
                      <p:cNvPr id="0" name=""/>
                      <p:cNvPicPr>
                        <a:picLocks noChangeAspect="1" noChangeArrowheads="1"/>
                      </p:cNvPicPr>
                      <p:nvPr/>
                    </p:nvPicPr>
                    <p:blipFill>
                      <a:blip r:embed="rId24"/>
                      <a:srcRect/>
                      <a:stretch>
                        <a:fillRect/>
                      </a:stretch>
                    </p:blipFill>
                    <p:spPr bwMode="auto">
                      <a:xfrm>
                        <a:off x="7453825" y="3629462"/>
                        <a:ext cx="2555875" cy="70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1" name="Object 12"/>
          <p:cNvGraphicFramePr>
            <a:graphicFrameLocks noChangeAspect="1"/>
          </p:cNvGraphicFramePr>
          <p:nvPr>
            <p:extLst>
              <p:ext uri="{D42A27DB-BD31-4B8C-83A1-F6EECF244321}">
                <p14:modId xmlns:p14="http://schemas.microsoft.com/office/powerpoint/2010/main" val="877369654"/>
              </p:ext>
            </p:extLst>
          </p:nvPr>
        </p:nvGraphicFramePr>
        <p:xfrm>
          <a:off x="5944204" y="5806361"/>
          <a:ext cx="2133600" cy="576263"/>
        </p:xfrm>
        <a:graphic>
          <a:graphicData uri="http://schemas.openxmlformats.org/presentationml/2006/ole">
            <mc:AlternateContent xmlns:mc="http://schemas.openxmlformats.org/markup-compatibility/2006">
              <mc:Choice xmlns:v="urn:schemas-microsoft-com:vml" Requires="v">
                <p:oleObj spid="_x0000_s415683" name="公式" r:id="rId25" imgW="1333500" imgH="330200" progId="Equation.3">
                  <p:embed/>
                </p:oleObj>
              </mc:Choice>
              <mc:Fallback>
                <p:oleObj name="公式" r:id="rId25" imgW="1333500" imgH="3302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944204" y="5806361"/>
                        <a:ext cx="213360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 name="Object 13"/>
          <p:cNvGraphicFramePr>
            <a:graphicFrameLocks noChangeAspect="1"/>
          </p:cNvGraphicFramePr>
          <p:nvPr>
            <p:extLst>
              <p:ext uri="{D42A27DB-BD31-4B8C-83A1-F6EECF244321}">
                <p14:modId xmlns:p14="http://schemas.microsoft.com/office/powerpoint/2010/main" val="1001410795"/>
              </p:ext>
            </p:extLst>
          </p:nvPr>
        </p:nvGraphicFramePr>
        <p:xfrm>
          <a:off x="8158766" y="5592047"/>
          <a:ext cx="2057400" cy="1028700"/>
        </p:xfrm>
        <a:graphic>
          <a:graphicData uri="http://schemas.openxmlformats.org/presentationml/2006/ole">
            <mc:AlternateContent xmlns:mc="http://schemas.openxmlformats.org/markup-compatibility/2006">
              <mc:Choice xmlns:v="urn:schemas-microsoft-com:vml" Requires="v">
                <p:oleObj spid="_x0000_s415684" name="公式" r:id="rId27" imgW="1129810" imgH="609336" progId="Equation.3">
                  <p:embed/>
                </p:oleObj>
              </mc:Choice>
              <mc:Fallback>
                <p:oleObj name="公式" r:id="rId27" imgW="1129810" imgH="609336"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58766" y="5592047"/>
                        <a:ext cx="20574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3" name="Picture 24" descr="4C70BBA977B88F3DF7393CB7443DAF2A"/>
          <p:cNvPicPr>
            <a:picLocks noChangeAspect="1" noChangeArrowheads="1" noCrop="1"/>
          </p:cNvPicPr>
          <p:nvPr/>
        </p:nvPicPr>
        <p:blipFill>
          <a:blip r:embed="rId29">
            <a:extLst>
              <a:ext uri="{28A0092B-C50C-407E-A947-70E740481C1C}">
                <a14:useLocalDpi xmlns:a14="http://schemas.microsoft.com/office/drawing/2010/main" val="0"/>
              </a:ext>
            </a:extLst>
          </a:blip>
          <a:srcRect/>
          <a:stretch>
            <a:fillRect/>
          </a:stretch>
        </p:blipFill>
        <p:spPr bwMode="auto">
          <a:xfrm>
            <a:off x="8158766" y="1877297"/>
            <a:ext cx="17145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214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additive="base">
                                        <p:cTn id="12" dur="500" fill="hold"/>
                                        <p:tgtEl>
                                          <p:spTgt spid="64"/>
                                        </p:tgtEl>
                                        <p:attrNameLst>
                                          <p:attrName>ppt_x</p:attrName>
                                        </p:attrNameLst>
                                      </p:cBhvr>
                                      <p:tavLst>
                                        <p:tav tm="0">
                                          <p:val>
                                            <p:strVal val="#ppt_x"/>
                                          </p:val>
                                        </p:tav>
                                        <p:tav tm="100000">
                                          <p:val>
                                            <p:strVal val="#ppt_x"/>
                                          </p:val>
                                        </p:tav>
                                      </p:tavLst>
                                    </p:anim>
                                    <p:anim calcmode="lin" valueType="num">
                                      <p:cBhvr additive="base">
                                        <p:cTn id="1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1000"/>
                                        <p:tgtEl>
                                          <p:spTgt spid="87"/>
                                        </p:tgtEl>
                                      </p:cBhvr>
                                    </p:animEffect>
                                    <p:anim calcmode="lin" valueType="num">
                                      <p:cBhvr>
                                        <p:cTn id="19" dur="1000" fill="hold"/>
                                        <p:tgtEl>
                                          <p:spTgt spid="87"/>
                                        </p:tgtEl>
                                        <p:attrNameLst>
                                          <p:attrName>ppt_x</p:attrName>
                                        </p:attrNameLst>
                                      </p:cBhvr>
                                      <p:tavLst>
                                        <p:tav tm="0">
                                          <p:val>
                                            <p:strVal val="#ppt_x"/>
                                          </p:val>
                                        </p:tav>
                                        <p:tav tm="100000">
                                          <p:val>
                                            <p:strVal val="#ppt_x"/>
                                          </p:val>
                                        </p:tav>
                                      </p:tavLst>
                                    </p:anim>
                                    <p:anim calcmode="lin" valueType="num">
                                      <p:cBhvr>
                                        <p:cTn id="20"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ppt_x"/>
                                          </p:val>
                                        </p:tav>
                                        <p:tav tm="100000">
                                          <p:val>
                                            <p:strVal val="#ppt_x"/>
                                          </p:val>
                                        </p:tav>
                                      </p:tavLst>
                                    </p:anim>
                                    <p:anim calcmode="lin" valueType="num">
                                      <p:cBhvr additive="base">
                                        <p:cTn id="2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ppt_x"/>
                                          </p:val>
                                        </p:tav>
                                        <p:tav tm="100000">
                                          <p:val>
                                            <p:strVal val="#ppt_x"/>
                                          </p:val>
                                        </p:tav>
                                      </p:tavLst>
                                    </p:anim>
                                    <p:anim calcmode="lin" valueType="num">
                                      <p:cBhvr additive="base">
                                        <p:cTn id="3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anim calcmode="lin" valueType="num">
                                      <p:cBhvr>
                                        <p:cTn id="38" dur="1000" fill="hold"/>
                                        <p:tgtEl>
                                          <p:spTgt spid="92"/>
                                        </p:tgtEl>
                                        <p:attrNameLst>
                                          <p:attrName>ppt_x</p:attrName>
                                        </p:attrNameLst>
                                      </p:cBhvr>
                                      <p:tavLst>
                                        <p:tav tm="0">
                                          <p:val>
                                            <p:strVal val="#ppt_x"/>
                                          </p:val>
                                        </p:tav>
                                        <p:tav tm="100000">
                                          <p:val>
                                            <p:strVal val="#ppt_x"/>
                                          </p:val>
                                        </p:tav>
                                      </p:tavLst>
                                    </p:anim>
                                    <p:anim calcmode="lin" valueType="num">
                                      <p:cBhvr>
                                        <p:cTn id="39"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1"/>
                                        </p:tgtEl>
                                        <p:attrNameLst>
                                          <p:attrName>style.visibility</p:attrName>
                                        </p:attrNameLst>
                                      </p:cBhvr>
                                      <p:to>
                                        <p:strVal val="visible"/>
                                      </p:to>
                                    </p:set>
                                    <p:anim calcmode="lin" valueType="num">
                                      <p:cBhvr additive="base">
                                        <p:cTn id="44" dur="500" fill="hold"/>
                                        <p:tgtEl>
                                          <p:spTgt spid="91"/>
                                        </p:tgtEl>
                                        <p:attrNameLst>
                                          <p:attrName>ppt_x</p:attrName>
                                        </p:attrNameLst>
                                      </p:cBhvr>
                                      <p:tavLst>
                                        <p:tav tm="0">
                                          <p:val>
                                            <p:strVal val="#ppt_x"/>
                                          </p:val>
                                        </p:tav>
                                        <p:tav tm="100000">
                                          <p:val>
                                            <p:strVal val="#ppt_x"/>
                                          </p:val>
                                        </p:tav>
                                      </p:tavLst>
                                    </p:anim>
                                    <p:anim calcmode="lin" valueType="num">
                                      <p:cBhvr additive="base">
                                        <p:cTn id="45"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89"/>
                                        </p:tgtEl>
                                        <p:attrNameLst>
                                          <p:attrName>style.visibility</p:attrName>
                                        </p:attrNameLst>
                                      </p:cBhvr>
                                      <p:to>
                                        <p:strVal val="visible"/>
                                      </p:to>
                                    </p:set>
                                    <p:anim calcmode="lin" valueType="num">
                                      <p:cBhvr additive="base">
                                        <p:cTn id="50" dur="500" fill="hold"/>
                                        <p:tgtEl>
                                          <p:spTgt spid="89"/>
                                        </p:tgtEl>
                                        <p:attrNameLst>
                                          <p:attrName>ppt_x</p:attrName>
                                        </p:attrNameLst>
                                      </p:cBhvr>
                                      <p:tavLst>
                                        <p:tav tm="0">
                                          <p:val>
                                            <p:strVal val="#ppt_x"/>
                                          </p:val>
                                        </p:tav>
                                        <p:tav tm="100000">
                                          <p:val>
                                            <p:strVal val="#ppt_x"/>
                                          </p:val>
                                        </p:tav>
                                      </p:tavLst>
                                    </p:anim>
                                    <p:anim calcmode="lin" valueType="num">
                                      <p:cBhvr additive="base">
                                        <p:cTn id="51"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fade">
                                      <p:cBhvr>
                                        <p:cTn id="56" dur="1000"/>
                                        <p:tgtEl>
                                          <p:spTgt spid="90"/>
                                        </p:tgtEl>
                                      </p:cBhvr>
                                    </p:animEffect>
                                    <p:anim calcmode="lin" valueType="num">
                                      <p:cBhvr>
                                        <p:cTn id="57" dur="1000" fill="hold"/>
                                        <p:tgtEl>
                                          <p:spTgt spid="90"/>
                                        </p:tgtEl>
                                        <p:attrNameLst>
                                          <p:attrName>ppt_x</p:attrName>
                                        </p:attrNameLst>
                                      </p:cBhvr>
                                      <p:tavLst>
                                        <p:tav tm="0">
                                          <p:val>
                                            <p:strVal val="#ppt_x"/>
                                          </p:val>
                                        </p:tav>
                                        <p:tav tm="100000">
                                          <p:val>
                                            <p:strVal val="#ppt_x"/>
                                          </p:val>
                                        </p:tav>
                                      </p:tavLst>
                                    </p:anim>
                                    <p:anim calcmode="lin" valueType="num">
                                      <p:cBhvr>
                                        <p:cTn id="58"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68"/>
                                        </p:tgtEl>
                                        <p:attrNameLst>
                                          <p:attrName>style.visibility</p:attrName>
                                        </p:attrNameLst>
                                      </p:cBhvr>
                                      <p:to>
                                        <p:strVal val="visible"/>
                                      </p:to>
                                    </p:set>
                                    <p:anim calcmode="lin" valueType="num">
                                      <p:cBhvr additive="base">
                                        <p:cTn id="63" dur="500" fill="hold"/>
                                        <p:tgtEl>
                                          <p:spTgt spid="68"/>
                                        </p:tgtEl>
                                        <p:attrNameLst>
                                          <p:attrName>ppt_x</p:attrName>
                                        </p:attrNameLst>
                                      </p:cBhvr>
                                      <p:tavLst>
                                        <p:tav tm="0">
                                          <p:val>
                                            <p:strVal val="#ppt_x"/>
                                          </p:val>
                                        </p:tav>
                                        <p:tav tm="100000">
                                          <p:val>
                                            <p:strVal val="#ppt_x"/>
                                          </p:val>
                                        </p:tav>
                                      </p:tavLst>
                                    </p:anim>
                                    <p:anim calcmode="lin" valueType="num">
                                      <p:cBhvr additive="base">
                                        <p:cTn id="6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86"/>
                                        </p:tgtEl>
                                        <p:attrNameLst>
                                          <p:attrName>style.visibility</p:attrName>
                                        </p:attrNameLst>
                                      </p:cBhvr>
                                      <p:to>
                                        <p:strVal val="visible"/>
                                      </p:to>
                                    </p:set>
                                    <p:animEffect transition="in" filter="fade">
                                      <p:cBhvr>
                                        <p:cTn id="69" dur="1000"/>
                                        <p:tgtEl>
                                          <p:spTgt spid="86"/>
                                        </p:tgtEl>
                                      </p:cBhvr>
                                    </p:animEffect>
                                    <p:anim calcmode="lin" valueType="num">
                                      <p:cBhvr>
                                        <p:cTn id="70" dur="1000" fill="hold"/>
                                        <p:tgtEl>
                                          <p:spTgt spid="86"/>
                                        </p:tgtEl>
                                        <p:attrNameLst>
                                          <p:attrName>ppt_x</p:attrName>
                                        </p:attrNameLst>
                                      </p:cBhvr>
                                      <p:tavLst>
                                        <p:tav tm="0">
                                          <p:val>
                                            <p:strVal val="#ppt_x"/>
                                          </p:val>
                                        </p:tav>
                                        <p:tav tm="100000">
                                          <p:val>
                                            <p:strVal val="#ppt_x"/>
                                          </p:val>
                                        </p:tav>
                                      </p:tavLst>
                                    </p:anim>
                                    <p:anim calcmode="lin" valueType="num">
                                      <p:cBhvr>
                                        <p:cTn id="71"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81"/>
                                        </p:tgtEl>
                                        <p:attrNameLst>
                                          <p:attrName>style.visibility</p:attrName>
                                        </p:attrNameLst>
                                      </p:cBhvr>
                                      <p:to>
                                        <p:strVal val="visible"/>
                                      </p:to>
                                    </p:set>
                                    <p:anim calcmode="lin" valueType="num">
                                      <p:cBhvr additive="base">
                                        <p:cTn id="76" dur="500" fill="hold"/>
                                        <p:tgtEl>
                                          <p:spTgt spid="81"/>
                                        </p:tgtEl>
                                        <p:attrNameLst>
                                          <p:attrName>ppt_x</p:attrName>
                                        </p:attrNameLst>
                                      </p:cBhvr>
                                      <p:tavLst>
                                        <p:tav tm="0">
                                          <p:val>
                                            <p:strVal val="#ppt_x"/>
                                          </p:val>
                                        </p:tav>
                                        <p:tav tm="100000">
                                          <p:val>
                                            <p:strVal val="#ppt_x"/>
                                          </p:val>
                                        </p:tav>
                                      </p:tavLst>
                                    </p:anim>
                                    <p:anim calcmode="lin" valueType="num">
                                      <p:cBhvr additive="base">
                                        <p:cTn id="77"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fade">
                                      <p:cBhvr>
                                        <p:cTn id="82" dur="1000"/>
                                        <p:tgtEl>
                                          <p:spTgt spid="88"/>
                                        </p:tgtEl>
                                      </p:cBhvr>
                                    </p:animEffect>
                                    <p:anim calcmode="lin" valueType="num">
                                      <p:cBhvr>
                                        <p:cTn id="83" dur="1000" fill="hold"/>
                                        <p:tgtEl>
                                          <p:spTgt spid="88"/>
                                        </p:tgtEl>
                                        <p:attrNameLst>
                                          <p:attrName>ppt_x</p:attrName>
                                        </p:attrNameLst>
                                      </p:cBhvr>
                                      <p:tavLst>
                                        <p:tav tm="0">
                                          <p:val>
                                            <p:strVal val="#ppt_x"/>
                                          </p:val>
                                        </p:tav>
                                        <p:tav tm="100000">
                                          <p:val>
                                            <p:strVal val="#ppt_x"/>
                                          </p:val>
                                        </p:tav>
                                      </p:tavLst>
                                    </p:anim>
                                    <p:anim calcmode="lin" valueType="num">
                                      <p:cBhvr>
                                        <p:cTn id="84"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94"/>
                                        </p:tgtEl>
                                        <p:attrNameLst>
                                          <p:attrName>style.visibility</p:attrName>
                                        </p:attrNameLst>
                                      </p:cBhvr>
                                      <p:to>
                                        <p:strVal val="visible"/>
                                      </p:to>
                                    </p:set>
                                    <p:anim calcmode="lin" valueType="num">
                                      <p:cBhvr additive="base">
                                        <p:cTn id="89" dur="500" fill="hold"/>
                                        <p:tgtEl>
                                          <p:spTgt spid="94"/>
                                        </p:tgtEl>
                                        <p:attrNameLst>
                                          <p:attrName>ppt_x</p:attrName>
                                        </p:attrNameLst>
                                      </p:cBhvr>
                                      <p:tavLst>
                                        <p:tav tm="0">
                                          <p:val>
                                            <p:strVal val="#ppt_x"/>
                                          </p:val>
                                        </p:tav>
                                        <p:tav tm="100000">
                                          <p:val>
                                            <p:strVal val="#ppt_x"/>
                                          </p:val>
                                        </p:tav>
                                      </p:tavLst>
                                    </p:anim>
                                    <p:anim calcmode="lin" valueType="num">
                                      <p:cBhvr additive="base">
                                        <p:cTn id="90"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99"/>
                                        </p:tgtEl>
                                        <p:attrNameLst>
                                          <p:attrName>style.visibility</p:attrName>
                                        </p:attrNameLst>
                                      </p:cBhvr>
                                      <p:to>
                                        <p:strVal val="visible"/>
                                      </p:to>
                                    </p:set>
                                    <p:animEffect transition="in" filter="fade">
                                      <p:cBhvr>
                                        <p:cTn id="95" dur="1000"/>
                                        <p:tgtEl>
                                          <p:spTgt spid="99"/>
                                        </p:tgtEl>
                                      </p:cBhvr>
                                    </p:animEffect>
                                    <p:anim calcmode="lin" valueType="num">
                                      <p:cBhvr>
                                        <p:cTn id="96" dur="1000" fill="hold"/>
                                        <p:tgtEl>
                                          <p:spTgt spid="99"/>
                                        </p:tgtEl>
                                        <p:attrNameLst>
                                          <p:attrName>ppt_x</p:attrName>
                                        </p:attrNameLst>
                                      </p:cBhvr>
                                      <p:tavLst>
                                        <p:tav tm="0">
                                          <p:val>
                                            <p:strVal val="#ppt_x"/>
                                          </p:val>
                                        </p:tav>
                                        <p:tav tm="100000">
                                          <p:val>
                                            <p:strVal val="#ppt_x"/>
                                          </p:val>
                                        </p:tav>
                                      </p:tavLst>
                                    </p:anim>
                                    <p:anim calcmode="lin" valueType="num">
                                      <p:cBhvr>
                                        <p:cTn id="97"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101"/>
                                        </p:tgtEl>
                                        <p:attrNameLst>
                                          <p:attrName>style.visibility</p:attrName>
                                        </p:attrNameLst>
                                      </p:cBhvr>
                                      <p:to>
                                        <p:strVal val="visible"/>
                                      </p:to>
                                    </p:set>
                                    <p:animEffect transition="in" filter="blinds(horizontal)">
                                      <p:cBhvr>
                                        <p:cTn id="102" dur="500"/>
                                        <p:tgtEl>
                                          <p:spTgt spid="101"/>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5" fill="hold" nodeType="clickEffect">
                                  <p:stCondLst>
                                    <p:cond delay="0"/>
                                  </p:stCondLst>
                                  <p:childTnLst>
                                    <p:set>
                                      <p:cBhvr>
                                        <p:cTn id="106" dur="1" fill="hold">
                                          <p:stCondLst>
                                            <p:cond delay="0"/>
                                          </p:stCondLst>
                                        </p:cTn>
                                        <p:tgtEl>
                                          <p:spTgt spid="102"/>
                                        </p:tgtEl>
                                        <p:attrNameLst>
                                          <p:attrName>style.visibility</p:attrName>
                                        </p:attrNameLst>
                                      </p:cBhvr>
                                      <p:to>
                                        <p:strVal val="visible"/>
                                      </p:to>
                                    </p:set>
                                    <p:animEffect transition="in" filter="blinds(vertical)">
                                      <p:cBhvr>
                                        <p:cTn id="107" dur="500"/>
                                        <p:tgtEl>
                                          <p:spTgt spid="102"/>
                                        </p:tgtEl>
                                      </p:cBhvr>
                                    </p:animEffect>
                                  </p:childTnLst>
                                </p:cTn>
                              </p:par>
                            </p:childTnLst>
                          </p:cTn>
                        </p:par>
                      </p:childTnLst>
                    </p:cTn>
                  </p:par>
                  <p:par>
                    <p:cTn id="108" fill="hold">
                      <p:stCondLst>
                        <p:cond delay="indefinite"/>
                      </p:stCondLst>
                      <p:childTnLst>
                        <p:par>
                          <p:cTn id="109" fill="hold">
                            <p:stCondLst>
                              <p:cond delay="0"/>
                            </p:stCondLst>
                            <p:childTnLst>
                              <p:par>
                                <p:cTn id="110" presetID="50" presetClass="path" presetSubtype="0" accel="50000" decel="50000" fill="hold" nodeType="clickEffect">
                                  <p:stCondLst>
                                    <p:cond delay="0"/>
                                  </p:stCondLst>
                                  <p:childTnLst>
                                    <p:animMotion origin="layout" path="M -8.33333E-7 1.11111E-6 L -0.16805 1.11111E-6 C -0.2434 1.11111E-6 -0.33594 0.01088 -0.33594 0.01991 L -0.33594 0.03981 " pathEditMode="relative" rAng="0" ptsTypes="AAAA">
                                      <p:cBhvr>
                                        <p:cTn id="111" dur="2000" fill="hold"/>
                                        <p:tgtEl>
                                          <p:spTgt spid="103"/>
                                        </p:tgtEl>
                                        <p:attrNameLst>
                                          <p:attrName>ppt_x</p:attrName>
                                          <p:attrName>ppt_y</p:attrName>
                                        </p:attrNameLst>
                                      </p:cBhvr>
                                      <p:rCtr x="-16806"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89" grpId="0" animBg="1"/>
      <p:bldP spid="91"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Box 22"/>
          <p:cNvSpPr txBox="1">
            <a:spLocks noChangeArrowheads="1"/>
          </p:cNvSpPr>
          <p:nvPr/>
        </p:nvSpPr>
        <p:spPr bwMode="auto">
          <a:xfrm>
            <a:off x="1988034" y="2037285"/>
            <a:ext cx="3227894" cy="1200329"/>
          </a:xfrm>
          <a:prstGeom prst="rect">
            <a:avLst/>
          </a:prstGeom>
          <a:noFill/>
          <a:ln w="9525">
            <a:noFill/>
            <a:miter lim="800000"/>
            <a:headEnd/>
            <a:tailEnd/>
          </a:ln>
        </p:spPr>
        <p:txBody>
          <a:bodyPr wrap="square">
            <a:spAutoFit/>
          </a:bodyPr>
          <a:lstStyle/>
          <a:p>
            <a:pPr>
              <a:defRPr/>
            </a:pPr>
            <a:r>
              <a:rPr lang="zh-CN" altLang="en-US" sz="2400" b="1" dirty="0">
                <a:solidFill>
                  <a:srgbClr val="009900"/>
                </a:solidFill>
                <a:latin typeface="宋体" pitchFamily="2" charset="-122"/>
              </a:rPr>
              <a:t>自然光经</a:t>
            </a:r>
            <a:r>
              <a:rPr lang="en-US" altLang="zh-CN" sz="2400" b="1" dirty="0">
                <a:solidFill>
                  <a:srgbClr val="FF0000"/>
                </a:solidFill>
                <a:latin typeface="Symbol" pitchFamily="18" charset="2"/>
              </a:rPr>
              <a:t>l</a:t>
            </a:r>
            <a:r>
              <a:rPr lang="en-US" altLang="zh-CN" sz="2400" b="1" dirty="0">
                <a:solidFill>
                  <a:srgbClr val="FF0000"/>
                </a:solidFill>
              </a:rPr>
              <a:t>/4</a:t>
            </a:r>
            <a:r>
              <a:rPr lang="zh-CN" altLang="en-US" sz="2400" b="1" dirty="0">
                <a:solidFill>
                  <a:srgbClr val="009900"/>
                </a:solidFill>
                <a:latin typeface="宋体" pitchFamily="2" charset="-122"/>
              </a:rPr>
              <a:t>波片后</a:t>
            </a:r>
            <a:r>
              <a:rPr lang="zh-CN" altLang="en-US" sz="2400" b="1" dirty="0">
                <a:solidFill>
                  <a:srgbClr val="EE12CF"/>
                </a:solidFill>
                <a:latin typeface="宋体" pitchFamily="2" charset="-122"/>
              </a:rPr>
              <a:t>仍为</a:t>
            </a:r>
            <a:r>
              <a:rPr lang="zh-CN" altLang="en-US" sz="2400" b="1" dirty="0">
                <a:solidFill>
                  <a:srgbClr val="009900"/>
                </a:solidFill>
                <a:latin typeface="宋体" pitchFamily="2" charset="-122"/>
              </a:rPr>
              <a:t>自然光，转动检偏器，光强没有变化。</a:t>
            </a:r>
          </a:p>
        </p:txBody>
      </p:sp>
      <p:grpSp>
        <p:nvGrpSpPr>
          <p:cNvPr id="60" name="Group 47"/>
          <p:cNvGrpSpPr>
            <a:grpSpLocks/>
          </p:cNvGrpSpPr>
          <p:nvPr/>
        </p:nvGrpSpPr>
        <p:grpSpPr bwMode="auto">
          <a:xfrm>
            <a:off x="8228161" y="766190"/>
            <a:ext cx="895350" cy="1733550"/>
            <a:chOff x="3216" y="336"/>
            <a:chExt cx="564" cy="1092"/>
          </a:xfrm>
        </p:grpSpPr>
        <p:grpSp>
          <p:nvGrpSpPr>
            <p:cNvPr id="61" name="Group 10"/>
            <p:cNvGrpSpPr>
              <a:grpSpLocks/>
            </p:cNvGrpSpPr>
            <p:nvPr/>
          </p:nvGrpSpPr>
          <p:grpSpPr bwMode="auto">
            <a:xfrm>
              <a:off x="3216" y="336"/>
              <a:ext cx="564" cy="1092"/>
              <a:chOff x="3216" y="516"/>
              <a:chExt cx="564" cy="1092"/>
            </a:xfrm>
          </p:grpSpPr>
          <p:sp>
            <p:nvSpPr>
              <p:cNvPr id="63"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2" name="Line 22"/>
            <p:cNvSpPr>
              <a:spLocks noChangeShapeType="1"/>
            </p:cNvSpPr>
            <p:nvPr/>
          </p:nvSpPr>
          <p:spPr bwMode="auto">
            <a:xfrm rot="1375433">
              <a:off x="3424" y="414"/>
              <a:ext cx="53" cy="90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5" name="Freeform 8"/>
          <p:cNvSpPr>
            <a:spLocks/>
          </p:cNvSpPr>
          <p:nvPr/>
        </p:nvSpPr>
        <p:spPr bwMode="auto">
          <a:xfrm rot="3736618">
            <a:off x="8548043" y="1124173"/>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6" name="对象 16"/>
          <p:cNvGraphicFramePr>
            <a:graphicFrameLocks noChangeAspect="1"/>
          </p:cNvGraphicFramePr>
          <p:nvPr>
            <p:extLst>
              <p:ext uri="{D42A27DB-BD31-4B8C-83A1-F6EECF244321}">
                <p14:modId xmlns:p14="http://schemas.microsoft.com/office/powerpoint/2010/main" val="3612228106"/>
              </p:ext>
            </p:extLst>
          </p:nvPr>
        </p:nvGraphicFramePr>
        <p:xfrm>
          <a:off x="8658551" y="1241295"/>
          <a:ext cx="488950" cy="436562"/>
        </p:xfrm>
        <a:graphic>
          <a:graphicData uri="http://schemas.openxmlformats.org/presentationml/2006/ole">
            <mc:AlternateContent xmlns:mc="http://schemas.openxmlformats.org/markup-compatibility/2006">
              <mc:Choice xmlns:v="urn:schemas-microsoft-com:vml" Requires="v">
                <p:oleObj spid="_x0000_s483596" name="公式" r:id="rId3" imgW="152334" imgH="139639" progId="Equation.3">
                  <p:embed/>
                </p:oleObj>
              </mc:Choice>
              <mc:Fallback>
                <p:oleObj name="公式" r:id="rId3"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8551" y="1241295"/>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 name="Line 16"/>
          <p:cNvSpPr>
            <a:spLocks noChangeShapeType="1"/>
          </p:cNvSpPr>
          <p:nvPr/>
        </p:nvSpPr>
        <p:spPr bwMode="auto">
          <a:xfrm>
            <a:off x="8585349" y="783653"/>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8" name="Object 58"/>
          <p:cNvGraphicFramePr>
            <a:graphicFrameLocks noChangeAspect="1"/>
          </p:cNvGraphicFramePr>
          <p:nvPr>
            <p:extLst>
              <p:ext uri="{D42A27DB-BD31-4B8C-83A1-F6EECF244321}">
                <p14:modId xmlns:p14="http://schemas.microsoft.com/office/powerpoint/2010/main" val="4079092016"/>
              </p:ext>
            </p:extLst>
          </p:nvPr>
        </p:nvGraphicFramePr>
        <p:xfrm>
          <a:off x="7688380" y="275369"/>
          <a:ext cx="504825" cy="546100"/>
        </p:xfrm>
        <a:graphic>
          <a:graphicData uri="http://schemas.openxmlformats.org/presentationml/2006/ole">
            <mc:AlternateContent xmlns:mc="http://schemas.openxmlformats.org/markup-compatibility/2006">
              <mc:Choice xmlns:v="urn:schemas-microsoft-com:vml" Requires="v">
                <p:oleObj spid="_x0000_s483597" name="公式" r:id="rId5" imgW="152280" imgH="164880" progId="Equation.3">
                  <p:embed/>
                </p:oleObj>
              </mc:Choice>
              <mc:Fallback>
                <p:oleObj name="公式" r:id="rId5" imgW="152280" imgH="164880" progId="Equation.3">
                  <p:embed/>
                  <p:pic>
                    <p:nvPicPr>
                      <p:cNvPr id="0" name=""/>
                      <p:cNvPicPr>
                        <a:picLocks noChangeAspect="1" noChangeArrowheads="1"/>
                      </p:cNvPicPr>
                      <p:nvPr/>
                    </p:nvPicPr>
                    <p:blipFill>
                      <a:blip r:embed="rId6"/>
                      <a:srcRect/>
                      <a:stretch>
                        <a:fillRect/>
                      </a:stretch>
                    </p:blipFill>
                    <p:spPr bwMode="auto">
                      <a:xfrm>
                        <a:off x="7688380" y="275369"/>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9" name="Group 10"/>
          <p:cNvGrpSpPr>
            <a:grpSpLocks/>
          </p:cNvGrpSpPr>
          <p:nvPr/>
        </p:nvGrpSpPr>
        <p:grpSpPr bwMode="auto">
          <a:xfrm>
            <a:off x="5563835" y="392050"/>
            <a:ext cx="895350" cy="2209800"/>
            <a:chOff x="1008" y="2424"/>
            <a:chExt cx="648" cy="1644"/>
          </a:xfrm>
        </p:grpSpPr>
        <p:grpSp>
          <p:nvGrpSpPr>
            <p:cNvPr id="70" name="Group 11"/>
            <p:cNvGrpSpPr>
              <a:grpSpLocks/>
            </p:cNvGrpSpPr>
            <p:nvPr/>
          </p:nvGrpSpPr>
          <p:grpSpPr bwMode="auto">
            <a:xfrm>
              <a:off x="1008" y="2424"/>
              <a:ext cx="648" cy="1644"/>
              <a:chOff x="2172" y="936"/>
              <a:chExt cx="648" cy="1644"/>
            </a:xfrm>
          </p:grpSpPr>
          <p:sp>
            <p:nvSpPr>
              <p:cNvPr id="72"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73"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74"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71"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5" name="Group 33"/>
          <p:cNvGrpSpPr>
            <a:grpSpLocks/>
          </p:cNvGrpSpPr>
          <p:nvPr/>
        </p:nvGrpSpPr>
        <p:grpSpPr bwMode="auto">
          <a:xfrm>
            <a:off x="3762553" y="1347347"/>
            <a:ext cx="1828800" cy="476250"/>
            <a:chOff x="852" y="720"/>
            <a:chExt cx="1152" cy="300"/>
          </a:xfrm>
        </p:grpSpPr>
        <p:sp>
          <p:nvSpPr>
            <p:cNvPr id="76"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8"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9"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2"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83" name="Object 55"/>
          <p:cNvGraphicFramePr>
            <a:graphicFrameLocks noChangeAspect="1"/>
          </p:cNvGraphicFramePr>
          <p:nvPr>
            <p:extLst>
              <p:ext uri="{D42A27DB-BD31-4B8C-83A1-F6EECF244321}">
                <p14:modId xmlns:p14="http://schemas.microsoft.com/office/powerpoint/2010/main" val="3269091887"/>
              </p:ext>
            </p:extLst>
          </p:nvPr>
        </p:nvGraphicFramePr>
        <p:xfrm>
          <a:off x="4723901" y="559667"/>
          <a:ext cx="439737" cy="684213"/>
        </p:xfrm>
        <a:graphic>
          <a:graphicData uri="http://schemas.openxmlformats.org/presentationml/2006/ole">
            <mc:AlternateContent xmlns:mc="http://schemas.openxmlformats.org/markup-compatibility/2006">
              <mc:Choice xmlns:v="urn:schemas-microsoft-com:vml" Requires="v">
                <p:oleObj spid="_x0000_s483598" name="Equation" r:id="rId7" imgW="165028" imgH="228501" progId="Equation.3">
                  <p:embed/>
                </p:oleObj>
              </mc:Choice>
              <mc:Fallback>
                <p:oleObj name="Equation" r:id="rId7" imgW="16502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3901" y="559667"/>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4" name="Object 10"/>
          <p:cNvGraphicFramePr>
            <a:graphicFrameLocks noChangeAspect="1"/>
          </p:cNvGraphicFramePr>
          <p:nvPr>
            <p:extLst>
              <p:ext uri="{D42A27DB-BD31-4B8C-83A1-F6EECF244321}">
                <p14:modId xmlns:p14="http://schemas.microsoft.com/office/powerpoint/2010/main" val="1083450098"/>
              </p:ext>
            </p:extLst>
          </p:nvPr>
        </p:nvGraphicFramePr>
        <p:xfrm>
          <a:off x="2247888" y="876296"/>
          <a:ext cx="2093912" cy="523875"/>
        </p:xfrm>
        <a:graphic>
          <a:graphicData uri="http://schemas.openxmlformats.org/presentationml/2006/ole">
            <mc:AlternateContent xmlns:mc="http://schemas.openxmlformats.org/markup-compatibility/2006">
              <mc:Choice xmlns:v="urn:schemas-microsoft-com:vml" Requires="v">
                <p:oleObj spid="_x0000_s483599" name="公式" r:id="rId9" imgW="863280" imgH="215640" progId="Equation.3">
                  <p:embed/>
                </p:oleObj>
              </mc:Choice>
              <mc:Fallback>
                <p:oleObj name="公式" r:id="rId9" imgW="863280" imgH="215640" progId="Equation.3">
                  <p:embed/>
                  <p:pic>
                    <p:nvPicPr>
                      <p:cNvPr id="0" name=""/>
                      <p:cNvPicPr>
                        <a:picLocks noChangeAspect="1" noChangeArrowheads="1"/>
                      </p:cNvPicPr>
                      <p:nvPr/>
                    </p:nvPicPr>
                    <p:blipFill>
                      <a:blip r:embed="rId10"/>
                      <a:srcRect/>
                      <a:stretch>
                        <a:fillRect/>
                      </a:stretch>
                    </p:blipFill>
                    <p:spPr bwMode="auto">
                      <a:xfrm>
                        <a:off x="2247888" y="876296"/>
                        <a:ext cx="2093912" cy="523875"/>
                      </a:xfrm>
                      <a:prstGeom prst="rect">
                        <a:avLst/>
                      </a:prstGeom>
                      <a:noFill/>
                      <a:ln>
                        <a:noFill/>
                      </a:ln>
                      <a:effectLst/>
                      <a:extLst/>
                    </p:spPr>
                  </p:pic>
                </p:oleObj>
              </mc:Fallback>
            </mc:AlternateContent>
          </a:graphicData>
        </a:graphic>
      </p:graphicFrame>
      <p:graphicFrame>
        <p:nvGraphicFramePr>
          <p:cNvPr id="85" name="Object 10"/>
          <p:cNvGraphicFramePr>
            <a:graphicFrameLocks noChangeAspect="1"/>
          </p:cNvGraphicFramePr>
          <p:nvPr>
            <p:extLst>
              <p:ext uri="{D42A27DB-BD31-4B8C-83A1-F6EECF244321}">
                <p14:modId xmlns:p14="http://schemas.microsoft.com/office/powerpoint/2010/main" val="1395242259"/>
              </p:ext>
            </p:extLst>
          </p:nvPr>
        </p:nvGraphicFramePr>
        <p:xfrm>
          <a:off x="5390798" y="2503659"/>
          <a:ext cx="1241425" cy="895350"/>
        </p:xfrm>
        <a:graphic>
          <a:graphicData uri="http://schemas.openxmlformats.org/presentationml/2006/ole">
            <mc:AlternateContent xmlns:mc="http://schemas.openxmlformats.org/markup-compatibility/2006">
              <mc:Choice xmlns:v="urn:schemas-microsoft-com:vml" Requires="v">
                <p:oleObj spid="_x0000_s483600" name="公式" r:id="rId11" imgW="545760" imgH="393480" progId="Equation.3">
                  <p:embed/>
                </p:oleObj>
              </mc:Choice>
              <mc:Fallback>
                <p:oleObj name="公式" r:id="rId11" imgW="545760" imgH="393480" progId="Equation.3">
                  <p:embed/>
                  <p:pic>
                    <p:nvPicPr>
                      <p:cNvPr id="0" name=""/>
                      <p:cNvPicPr>
                        <a:picLocks noChangeAspect="1" noChangeArrowheads="1"/>
                      </p:cNvPicPr>
                      <p:nvPr/>
                    </p:nvPicPr>
                    <p:blipFill>
                      <a:blip r:embed="rId12"/>
                      <a:srcRect/>
                      <a:stretch>
                        <a:fillRect/>
                      </a:stretch>
                    </p:blipFill>
                    <p:spPr bwMode="auto">
                      <a:xfrm>
                        <a:off x="5390798" y="2503659"/>
                        <a:ext cx="1241425" cy="895350"/>
                      </a:xfrm>
                      <a:prstGeom prst="rect">
                        <a:avLst/>
                      </a:prstGeom>
                      <a:noFill/>
                      <a:ln>
                        <a:noFill/>
                      </a:ln>
                      <a:effectLst/>
                      <a:extLst/>
                    </p:spPr>
                  </p:pic>
                </p:oleObj>
              </mc:Fallback>
            </mc:AlternateContent>
          </a:graphicData>
        </a:graphic>
      </p:graphicFrame>
      <p:grpSp>
        <p:nvGrpSpPr>
          <p:cNvPr id="86" name="Group 33"/>
          <p:cNvGrpSpPr>
            <a:grpSpLocks/>
          </p:cNvGrpSpPr>
          <p:nvPr/>
        </p:nvGrpSpPr>
        <p:grpSpPr bwMode="auto">
          <a:xfrm>
            <a:off x="6477630" y="1328297"/>
            <a:ext cx="1828800" cy="476250"/>
            <a:chOff x="852" y="720"/>
            <a:chExt cx="1152" cy="300"/>
          </a:xfrm>
        </p:grpSpPr>
        <p:sp>
          <p:nvSpPr>
            <p:cNvPr id="87"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9"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0"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1"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94" name="Object 59"/>
          <p:cNvGraphicFramePr>
            <a:graphicFrameLocks noChangeAspect="1"/>
          </p:cNvGraphicFramePr>
          <p:nvPr>
            <p:extLst>
              <p:ext uri="{D42A27DB-BD31-4B8C-83A1-F6EECF244321}">
                <p14:modId xmlns:p14="http://schemas.microsoft.com/office/powerpoint/2010/main" val="3566769650"/>
              </p:ext>
            </p:extLst>
          </p:nvPr>
        </p:nvGraphicFramePr>
        <p:xfrm>
          <a:off x="7133978" y="602186"/>
          <a:ext cx="504825" cy="700087"/>
        </p:xfrm>
        <a:graphic>
          <a:graphicData uri="http://schemas.openxmlformats.org/presentationml/2006/ole">
            <mc:AlternateContent xmlns:mc="http://schemas.openxmlformats.org/markup-compatibility/2006">
              <mc:Choice xmlns:v="urn:schemas-microsoft-com:vml" Requires="v">
                <p:oleObj spid="_x0000_s483601" name="公式" r:id="rId13" imgW="164880" imgH="228600" progId="Equation.3">
                  <p:embed/>
                </p:oleObj>
              </mc:Choice>
              <mc:Fallback>
                <p:oleObj name="公式" r:id="rId13" imgW="164880" imgH="228600" progId="Equation.3">
                  <p:embed/>
                  <p:pic>
                    <p:nvPicPr>
                      <p:cNvPr id="0" name=""/>
                      <p:cNvPicPr>
                        <a:picLocks noChangeAspect="1" noChangeArrowheads="1"/>
                      </p:cNvPicPr>
                      <p:nvPr/>
                    </p:nvPicPr>
                    <p:blipFill>
                      <a:blip r:embed="rId14"/>
                      <a:srcRect/>
                      <a:stretch>
                        <a:fillRect/>
                      </a:stretch>
                    </p:blipFill>
                    <p:spPr bwMode="auto">
                      <a:xfrm>
                        <a:off x="7133978" y="602186"/>
                        <a:ext cx="504825"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 name="Object 10"/>
          <p:cNvGraphicFramePr>
            <a:graphicFrameLocks noChangeAspect="1"/>
          </p:cNvGraphicFramePr>
          <p:nvPr>
            <p:extLst>
              <p:ext uri="{D42A27DB-BD31-4B8C-83A1-F6EECF244321}">
                <p14:modId xmlns:p14="http://schemas.microsoft.com/office/powerpoint/2010/main" val="883645265"/>
              </p:ext>
            </p:extLst>
          </p:nvPr>
        </p:nvGraphicFramePr>
        <p:xfrm>
          <a:off x="6523299" y="2330793"/>
          <a:ext cx="2125662" cy="555625"/>
        </p:xfrm>
        <a:graphic>
          <a:graphicData uri="http://schemas.openxmlformats.org/presentationml/2006/ole">
            <mc:AlternateContent xmlns:mc="http://schemas.openxmlformats.org/markup-compatibility/2006">
              <mc:Choice xmlns:v="urn:schemas-microsoft-com:vml" Requires="v">
                <p:oleObj spid="_x0000_s483602" name="公式" r:id="rId15" imgW="876240" imgH="228600" progId="Equation.3">
                  <p:embed/>
                </p:oleObj>
              </mc:Choice>
              <mc:Fallback>
                <p:oleObj name="公式" r:id="rId15" imgW="876240" imgH="228600" progId="Equation.3">
                  <p:embed/>
                  <p:pic>
                    <p:nvPicPr>
                      <p:cNvPr id="0" name=""/>
                      <p:cNvPicPr>
                        <a:picLocks noChangeAspect="1" noChangeArrowheads="1"/>
                      </p:cNvPicPr>
                      <p:nvPr/>
                    </p:nvPicPr>
                    <p:blipFill>
                      <a:blip r:embed="rId16"/>
                      <a:srcRect/>
                      <a:stretch>
                        <a:fillRect/>
                      </a:stretch>
                    </p:blipFill>
                    <p:spPr bwMode="auto">
                      <a:xfrm>
                        <a:off x="6523299" y="2330793"/>
                        <a:ext cx="2125662" cy="555625"/>
                      </a:xfrm>
                      <a:prstGeom prst="rect">
                        <a:avLst/>
                      </a:prstGeom>
                      <a:noFill/>
                      <a:ln>
                        <a:noFill/>
                      </a:ln>
                      <a:effectLst/>
                      <a:extLst/>
                    </p:spPr>
                  </p:pic>
                </p:oleObj>
              </mc:Fallback>
            </mc:AlternateContent>
          </a:graphicData>
        </a:graphic>
      </p:graphicFrame>
      <p:sp>
        <p:nvSpPr>
          <p:cNvPr id="96" name="AutoShape 20"/>
          <p:cNvSpPr>
            <a:spLocks noChangeArrowheads="1"/>
          </p:cNvSpPr>
          <p:nvPr/>
        </p:nvSpPr>
        <p:spPr bwMode="auto">
          <a:xfrm>
            <a:off x="8234544" y="281719"/>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97" name="Group 63"/>
          <p:cNvGrpSpPr>
            <a:grpSpLocks/>
          </p:cNvGrpSpPr>
          <p:nvPr/>
        </p:nvGrpSpPr>
        <p:grpSpPr bwMode="auto">
          <a:xfrm>
            <a:off x="9142562" y="1413890"/>
            <a:ext cx="1359875" cy="419100"/>
            <a:chOff x="3792" y="744"/>
            <a:chExt cx="1152" cy="264"/>
          </a:xfrm>
        </p:grpSpPr>
        <p:sp>
          <p:nvSpPr>
            <p:cNvPr id="98"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9"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0"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1"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02" name="Object 56"/>
          <p:cNvGraphicFramePr>
            <a:graphicFrameLocks noChangeAspect="1"/>
          </p:cNvGraphicFramePr>
          <p:nvPr>
            <p:extLst>
              <p:ext uri="{D42A27DB-BD31-4B8C-83A1-F6EECF244321}">
                <p14:modId xmlns:p14="http://schemas.microsoft.com/office/powerpoint/2010/main" val="1350647504"/>
              </p:ext>
            </p:extLst>
          </p:nvPr>
        </p:nvGraphicFramePr>
        <p:xfrm>
          <a:off x="9307662" y="602186"/>
          <a:ext cx="1062037" cy="708025"/>
        </p:xfrm>
        <a:graphic>
          <a:graphicData uri="http://schemas.openxmlformats.org/presentationml/2006/ole">
            <mc:AlternateContent xmlns:mc="http://schemas.openxmlformats.org/markup-compatibility/2006">
              <mc:Choice xmlns:v="urn:schemas-microsoft-com:vml" Requires="v">
                <p:oleObj spid="_x0000_s483603" name="公式" r:id="rId17" imgW="342720" imgH="228600" progId="Equation.3">
                  <p:embed/>
                </p:oleObj>
              </mc:Choice>
              <mc:Fallback>
                <p:oleObj name="公式" r:id="rId17" imgW="342720" imgH="228600" progId="Equation.3">
                  <p:embed/>
                  <p:pic>
                    <p:nvPicPr>
                      <p:cNvPr id="0" name=""/>
                      <p:cNvPicPr>
                        <a:picLocks noChangeAspect="1" noChangeArrowheads="1"/>
                      </p:cNvPicPr>
                      <p:nvPr/>
                    </p:nvPicPr>
                    <p:blipFill>
                      <a:blip r:embed="rId18"/>
                      <a:srcRect/>
                      <a:stretch>
                        <a:fillRect/>
                      </a:stretch>
                    </p:blipFill>
                    <p:spPr bwMode="auto">
                      <a:xfrm>
                        <a:off x="9307662" y="602186"/>
                        <a:ext cx="106203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 name="矩形 102"/>
          <p:cNvSpPr/>
          <p:nvPr/>
        </p:nvSpPr>
        <p:spPr>
          <a:xfrm>
            <a:off x="7980647" y="2825124"/>
            <a:ext cx="2855450" cy="584775"/>
          </a:xfrm>
          <a:prstGeom prst="rect">
            <a:avLst/>
          </a:prstGeom>
        </p:spPr>
        <p:txBody>
          <a:bodyPr wrap="square">
            <a:spAutoFit/>
          </a:bodyPr>
          <a:lstStyle/>
          <a:p>
            <a:pPr marL="342900" indent="-342900" algn="just">
              <a:spcBef>
                <a:spcPct val="20000"/>
              </a:spcBef>
              <a:spcAft>
                <a:spcPct val="30000"/>
              </a:spcAft>
              <a:buClr>
                <a:srgbClr val="FFFF00"/>
              </a:buClr>
              <a:buSzPct val="75000"/>
              <a:defRPr/>
            </a:pPr>
            <a:r>
              <a:rPr lang="zh-CN" altLang="en-US" sz="3200" b="1" dirty="0">
                <a:solidFill>
                  <a:srgbClr val="FF0000"/>
                </a:solidFill>
                <a:latin typeface="+mj-ea"/>
                <a:ea typeface="+mj-ea"/>
              </a:rPr>
              <a:t>光强始终不变</a:t>
            </a:r>
          </a:p>
        </p:txBody>
      </p:sp>
      <p:grpSp>
        <p:nvGrpSpPr>
          <p:cNvPr id="105" name="Group 47"/>
          <p:cNvGrpSpPr>
            <a:grpSpLocks/>
          </p:cNvGrpSpPr>
          <p:nvPr/>
        </p:nvGrpSpPr>
        <p:grpSpPr bwMode="auto">
          <a:xfrm>
            <a:off x="6638636" y="3967060"/>
            <a:ext cx="895350" cy="1733550"/>
            <a:chOff x="3216" y="336"/>
            <a:chExt cx="564" cy="1092"/>
          </a:xfrm>
        </p:grpSpPr>
        <p:grpSp>
          <p:nvGrpSpPr>
            <p:cNvPr id="106" name="Group 10"/>
            <p:cNvGrpSpPr>
              <a:grpSpLocks/>
            </p:cNvGrpSpPr>
            <p:nvPr/>
          </p:nvGrpSpPr>
          <p:grpSpPr bwMode="auto">
            <a:xfrm>
              <a:off x="3216" y="336"/>
              <a:ext cx="564" cy="1092"/>
              <a:chOff x="3216" y="516"/>
              <a:chExt cx="564" cy="1092"/>
            </a:xfrm>
          </p:grpSpPr>
          <p:sp>
            <p:nvSpPr>
              <p:cNvPr id="10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07"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10" name="Freeform 8"/>
          <p:cNvSpPr>
            <a:spLocks/>
          </p:cNvSpPr>
          <p:nvPr/>
        </p:nvSpPr>
        <p:spPr bwMode="auto">
          <a:xfrm rot="3736618">
            <a:off x="6958518" y="4325043"/>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11" name="对象 16"/>
          <p:cNvGraphicFramePr>
            <a:graphicFrameLocks noChangeAspect="1"/>
          </p:cNvGraphicFramePr>
          <p:nvPr>
            <p:extLst>
              <p:ext uri="{D42A27DB-BD31-4B8C-83A1-F6EECF244321}">
                <p14:modId xmlns:p14="http://schemas.microsoft.com/office/powerpoint/2010/main" val="361184712"/>
              </p:ext>
            </p:extLst>
          </p:nvPr>
        </p:nvGraphicFramePr>
        <p:xfrm>
          <a:off x="7069026" y="4442165"/>
          <a:ext cx="488950" cy="436562"/>
        </p:xfrm>
        <a:graphic>
          <a:graphicData uri="http://schemas.openxmlformats.org/presentationml/2006/ole">
            <mc:AlternateContent xmlns:mc="http://schemas.openxmlformats.org/markup-compatibility/2006">
              <mc:Choice xmlns:v="urn:schemas-microsoft-com:vml" Requires="v">
                <p:oleObj spid="_x0000_s483604" name="公式" r:id="rId19" imgW="152334" imgH="139639" progId="Equation.3">
                  <p:embed/>
                </p:oleObj>
              </mc:Choice>
              <mc:Fallback>
                <p:oleObj name="公式" r:id="rId19"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026" y="4442165"/>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 name="Line 16"/>
          <p:cNvSpPr>
            <a:spLocks noChangeShapeType="1"/>
          </p:cNvSpPr>
          <p:nvPr/>
        </p:nvSpPr>
        <p:spPr bwMode="auto">
          <a:xfrm>
            <a:off x="6995824" y="3984523"/>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13" name="Object 58"/>
          <p:cNvGraphicFramePr>
            <a:graphicFrameLocks noChangeAspect="1"/>
          </p:cNvGraphicFramePr>
          <p:nvPr>
            <p:extLst>
              <p:ext uri="{D42A27DB-BD31-4B8C-83A1-F6EECF244321}">
                <p14:modId xmlns:p14="http://schemas.microsoft.com/office/powerpoint/2010/main" val="1711698235"/>
              </p:ext>
            </p:extLst>
          </p:nvPr>
        </p:nvGraphicFramePr>
        <p:xfrm>
          <a:off x="6098855" y="3476239"/>
          <a:ext cx="504825" cy="546100"/>
        </p:xfrm>
        <a:graphic>
          <a:graphicData uri="http://schemas.openxmlformats.org/presentationml/2006/ole">
            <mc:AlternateContent xmlns:mc="http://schemas.openxmlformats.org/markup-compatibility/2006">
              <mc:Choice xmlns:v="urn:schemas-microsoft-com:vml" Requires="v">
                <p:oleObj spid="_x0000_s483605" name="公式" r:id="rId20" imgW="152280" imgH="164880" progId="Equation.3">
                  <p:embed/>
                </p:oleObj>
              </mc:Choice>
              <mc:Fallback>
                <p:oleObj name="公式" r:id="rId20" imgW="152280" imgH="164880" progId="Equation.3">
                  <p:embed/>
                  <p:pic>
                    <p:nvPicPr>
                      <p:cNvPr id="0" name=""/>
                      <p:cNvPicPr>
                        <a:picLocks noChangeAspect="1" noChangeArrowheads="1"/>
                      </p:cNvPicPr>
                      <p:nvPr/>
                    </p:nvPicPr>
                    <p:blipFill>
                      <a:blip r:embed="rId6"/>
                      <a:srcRect/>
                      <a:stretch>
                        <a:fillRect/>
                      </a:stretch>
                    </p:blipFill>
                    <p:spPr bwMode="auto">
                      <a:xfrm>
                        <a:off x="6098855" y="3476239"/>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4" name="Group 10"/>
          <p:cNvGrpSpPr>
            <a:grpSpLocks/>
          </p:cNvGrpSpPr>
          <p:nvPr/>
        </p:nvGrpSpPr>
        <p:grpSpPr bwMode="auto">
          <a:xfrm>
            <a:off x="3974310" y="3592920"/>
            <a:ext cx="895350" cy="2209800"/>
            <a:chOff x="1008" y="2424"/>
            <a:chExt cx="648" cy="1644"/>
          </a:xfrm>
        </p:grpSpPr>
        <p:grpSp>
          <p:nvGrpSpPr>
            <p:cNvPr id="115" name="Group 11"/>
            <p:cNvGrpSpPr>
              <a:grpSpLocks/>
            </p:cNvGrpSpPr>
            <p:nvPr/>
          </p:nvGrpSpPr>
          <p:grpSpPr bwMode="auto">
            <a:xfrm>
              <a:off x="1008" y="2424"/>
              <a:ext cx="648" cy="1644"/>
              <a:chOff x="2172" y="936"/>
              <a:chExt cx="648" cy="1644"/>
            </a:xfrm>
          </p:grpSpPr>
          <p:sp>
            <p:nvSpPr>
              <p:cNvPr id="117"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18"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19"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16"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0" name="Line 29"/>
          <p:cNvSpPr>
            <a:spLocks noChangeShapeType="1"/>
          </p:cNvSpPr>
          <p:nvPr/>
        </p:nvSpPr>
        <p:spPr bwMode="auto">
          <a:xfrm>
            <a:off x="2283954" y="4646785"/>
            <a:ext cx="171450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1" name="Oval 86"/>
          <p:cNvSpPr>
            <a:spLocks noChangeArrowheads="1"/>
          </p:cNvSpPr>
          <p:nvPr/>
        </p:nvSpPr>
        <p:spPr bwMode="auto">
          <a:xfrm>
            <a:off x="2443657" y="4275044"/>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2" name="Oval 86"/>
          <p:cNvSpPr>
            <a:spLocks noChangeArrowheads="1"/>
          </p:cNvSpPr>
          <p:nvPr/>
        </p:nvSpPr>
        <p:spPr bwMode="auto">
          <a:xfrm>
            <a:off x="2871635" y="4287485"/>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3" name="Oval 86"/>
          <p:cNvSpPr>
            <a:spLocks noChangeArrowheads="1"/>
          </p:cNvSpPr>
          <p:nvPr/>
        </p:nvSpPr>
        <p:spPr bwMode="auto">
          <a:xfrm>
            <a:off x="3347493" y="4279929"/>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24" name="Object 10"/>
          <p:cNvGraphicFramePr>
            <a:graphicFrameLocks noChangeAspect="1"/>
          </p:cNvGraphicFramePr>
          <p:nvPr>
            <p:extLst>
              <p:ext uri="{D42A27DB-BD31-4B8C-83A1-F6EECF244321}">
                <p14:modId xmlns:p14="http://schemas.microsoft.com/office/powerpoint/2010/main" val="2856766137"/>
              </p:ext>
            </p:extLst>
          </p:nvPr>
        </p:nvGraphicFramePr>
        <p:xfrm>
          <a:off x="2014024" y="4985029"/>
          <a:ext cx="1878013" cy="955675"/>
        </p:xfrm>
        <a:graphic>
          <a:graphicData uri="http://schemas.openxmlformats.org/presentationml/2006/ole">
            <mc:AlternateContent xmlns:mc="http://schemas.openxmlformats.org/markup-compatibility/2006">
              <mc:Choice xmlns:v="urn:schemas-microsoft-com:vml" Requires="v">
                <p:oleObj spid="_x0000_s483606" name="公式" r:id="rId21" imgW="774360" imgH="393480" progId="Equation.3">
                  <p:embed/>
                </p:oleObj>
              </mc:Choice>
              <mc:Fallback>
                <p:oleObj name="公式" r:id="rId21" imgW="774360" imgH="393480" progId="Equation.3">
                  <p:embed/>
                  <p:pic>
                    <p:nvPicPr>
                      <p:cNvPr id="0" name=""/>
                      <p:cNvPicPr>
                        <a:picLocks noChangeAspect="1" noChangeArrowheads="1"/>
                      </p:cNvPicPr>
                      <p:nvPr/>
                    </p:nvPicPr>
                    <p:blipFill>
                      <a:blip r:embed="rId22"/>
                      <a:srcRect/>
                      <a:stretch>
                        <a:fillRect/>
                      </a:stretch>
                    </p:blipFill>
                    <p:spPr bwMode="auto">
                      <a:xfrm>
                        <a:off x="2014024" y="4985029"/>
                        <a:ext cx="1878013" cy="955675"/>
                      </a:xfrm>
                      <a:prstGeom prst="rect">
                        <a:avLst/>
                      </a:prstGeom>
                      <a:noFill/>
                      <a:ln>
                        <a:noFill/>
                      </a:ln>
                      <a:effectLst/>
                      <a:extLst/>
                    </p:spPr>
                  </p:pic>
                </p:oleObj>
              </mc:Fallback>
            </mc:AlternateContent>
          </a:graphicData>
        </a:graphic>
      </p:graphicFrame>
      <p:graphicFrame>
        <p:nvGraphicFramePr>
          <p:cNvPr id="125" name="Object 10"/>
          <p:cNvGraphicFramePr>
            <a:graphicFrameLocks noChangeAspect="1"/>
          </p:cNvGraphicFramePr>
          <p:nvPr>
            <p:extLst>
              <p:ext uri="{D42A27DB-BD31-4B8C-83A1-F6EECF244321}">
                <p14:modId xmlns:p14="http://schemas.microsoft.com/office/powerpoint/2010/main" val="606118665"/>
              </p:ext>
            </p:extLst>
          </p:nvPr>
        </p:nvGraphicFramePr>
        <p:xfrm>
          <a:off x="3400677" y="5721901"/>
          <a:ext cx="1241425" cy="895350"/>
        </p:xfrm>
        <a:graphic>
          <a:graphicData uri="http://schemas.openxmlformats.org/presentationml/2006/ole">
            <mc:AlternateContent xmlns:mc="http://schemas.openxmlformats.org/markup-compatibility/2006">
              <mc:Choice xmlns:v="urn:schemas-microsoft-com:vml" Requires="v">
                <p:oleObj spid="_x0000_s483607" name="公式" r:id="rId23" imgW="545760" imgH="393480" progId="Equation.3">
                  <p:embed/>
                </p:oleObj>
              </mc:Choice>
              <mc:Fallback>
                <p:oleObj name="公式" r:id="rId23" imgW="545760" imgH="393480" progId="Equation.3">
                  <p:embed/>
                  <p:pic>
                    <p:nvPicPr>
                      <p:cNvPr id="0" name=""/>
                      <p:cNvPicPr>
                        <a:picLocks noChangeAspect="1" noChangeArrowheads="1"/>
                      </p:cNvPicPr>
                      <p:nvPr/>
                    </p:nvPicPr>
                    <p:blipFill>
                      <a:blip r:embed="rId12"/>
                      <a:srcRect/>
                      <a:stretch>
                        <a:fillRect/>
                      </a:stretch>
                    </p:blipFill>
                    <p:spPr bwMode="auto">
                      <a:xfrm>
                        <a:off x="3400677" y="5721901"/>
                        <a:ext cx="1241425" cy="895350"/>
                      </a:xfrm>
                      <a:prstGeom prst="rect">
                        <a:avLst/>
                      </a:prstGeom>
                      <a:noFill/>
                      <a:ln>
                        <a:noFill/>
                      </a:ln>
                      <a:effectLst/>
                      <a:extLst/>
                    </p:spPr>
                  </p:pic>
                </p:oleObj>
              </mc:Fallback>
            </mc:AlternateContent>
          </a:graphicData>
        </a:graphic>
      </p:graphicFrame>
      <p:graphicFrame>
        <p:nvGraphicFramePr>
          <p:cNvPr id="126" name="Object 10"/>
          <p:cNvGraphicFramePr>
            <a:graphicFrameLocks noChangeAspect="1"/>
          </p:cNvGraphicFramePr>
          <p:nvPr>
            <p:extLst>
              <p:ext uri="{D42A27DB-BD31-4B8C-83A1-F6EECF244321}">
                <p14:modId xmlns:p14="http://schemas.microsoft.com/office/powerpoint/2010/main" val="1147063491"/>
              </p:ext>
            </p:extLst>
          </p:nvPr>
        </p:nvGraphicFramePr>
        <p:xfrm>
          <a:off x="4893578" y="5142905"/>
          <a:ext cx="1525587" cy="539750"/>
        </p:xfrm>
        <a:graphic>
          <a:graphicData uri="http://schemas.openxmlformats.org/presentationml/2006/ole">
            <mc:AlternateContent xmlns:mc="http://schemas.openxmlformats.org/markup-compatibility/2006">
              <mc:Choice xmlns:v="urn:schemas-microsoft-com:vml" Requires="v">
                <p:oleObj spid="_x0000_s483608" name="公式" r:id="rId24" imgW="647640" imgH="228600" progId="Equation.3">
                  <p:embed/>
                </p:oleObj>
              </mc:Choice>
              <mc:Fallback>
                <p:oleObj name="公式" r:id="rId24" imgW="647640" imgH="228600" progId="Equation.3">
                  <p:embed/>
                  <p:pic>
                    <p:nvPicPr>
                      <p:cNvPr id="0" name=""/>
                      <p:cNvPicPr>
                        <a:picLocks noChangeAspect="1" noChangeArrowheads="1"/>
                      </p:cNvPicPr>
                      <p:nvPr/>
                    </p:nvPicPr>
                    <p:blipFill>
                      <a:blip r:embed="rId25"/>
                      <a:srcRect/>
                      <a:stretch>
                        <a:fillRect/>
                      </a:stretch>
                    </p:blipFill>
                    <p:spPr bwMode="auto">
                      <a:xfrm>
                        <a:off x="4893578" y="5142905"/>
                        <a:ext cx="1525587" cy="539750"/>
                      </a:xfrm>
                      <a:prstGeom prst="rect">
                        <a:avLst/>
                      </a:prstGeom>
                      <a:noFill/>
                      <a:ln>
                        <a:noFill/>
                      </a:ln>
                      <a:effectLst/>
                      <a:extLst/>
                    </p:spPr>
                  </p:pic>
                </p:oleObj>
              </mc:Fallback>
            </mc:AlternateContent>
          </a:graphicData>
        </a:graphic>
      </p:graphicFrame>
      <p:grpSp>
        <p:nvGrpSpPr>
          <p:cNvPr id="127" name="Group 33"/>
          <p:cNvGrpSpPr>
            <a:grpSpLocks/>
          </p:cNvGrpSpPr>
          <p:nvPr/>
        </p:nvGrpSpPr>
        <p:grpSpPr bwMode="auto">
          <a:xfrm>
            <a:off x="4888105" y="4529167"/>
            <a:ext cx="1828800" cy="476250"/>
            <a:chOff x="852" y="720"/>
            <a:chExt cx="1152" cy="300"/>
          </a:xfrm>
        </p:grpSpPr>
        <p:sp>
          <p:nvSpPr>
            <p:cNvPr id="128"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9"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0"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1"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32" name="Object 59"/>
          <p:cNvGraphicFramePr>
            <a:graphicFrameLocks noChangeAspect="1"/>
          </p:cNvGraphicFramePr>
          <p:nvPr>
            <p:extLst>
              <p:ext uri="{D42A27DB-BD31-4B8C-83A1-F6EECF244321}">
                <p14:modId xmlns:p14="http://schemas.microsoft.com/office/powerpoint/2010/main" val="319184452"/>
              </p:ext>
            </p:extLst>
          </p:nvPr>
        </p:nvGraphicFramePr>
        <p:xfrm>
          <a:off x="5582553" y="3822106"/>
          <a:ext cx="427037" cy="661987"/>
        </p:xfrm>
        <a:graphic>
          <a:graphicData uri="http://schemas.openxmlformats.org/presentationml/2006/ole">
            <mc:AlternateContent xmlns:mc="http://schemas.openxmlformats.org/markup-compatibility/2006">
              <mc:Choice xmlns:v="urn:schemas-microsoft-com:vml" Requires="v">
                <p:oleObj spid="_x0000_s483609" name="公式" r:id="rId26" imgW="139680" imgH="215640" progId="Equation.3">
                  <p:embed/>
                </p:oleObj>
              </mc:Choice>
              <mc:Fallback>
                <p:oleObj name="公式" r:id="rId26" imgW="139680" imgH="215640" progId="Equation.3">
                  <p:embed/>
                  <p:pic>
                    <p:nvPicPr>
                      <p:cNvPr id="0" name=""/>
                      <p:cNvPicPr>
                        <a:picLocks noChangeAspect="1" noChangeArrowheads="1"/>
                      </p:cNvPicPr>
                      <p:nvPr/>
                    </p:nvPicPr>
                    <p:blipFill>
                      <a:blip r:embed="rId27"/>
                      <a:srcRect/>
                      <a:stretch>
                        <a:fillRect/>
                      </a:stretch>
                    </p:blipFill>
                    <p:spPr bwMode="auto">
                      <a:xfrm>
                        <a:off x="5582553" y="3822106"/>
                        <a:ext cx="427037"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 name="AutoShape 20"/>
          <p:cNvSpPr>
            <a:spLocks noChangeArrowheads="1"/>
          </p:cNvSpPr>
          <p:nvPr/>
        </p:nvSpPr>
        <p:spPr bwMode="auto">
          <a:xfrm>
            <a:off x="6645019" y="3482589"/>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134" name="Object 56"/>
          <p:cNvGraphicFramePr>
            <a:graphicFrameLocks noChangeAspect="1"/>
          </p:cNvGraphicFramePr>
          <p:nvPr>
            <p:extLst>
              <p:ext uri="{D42A27DB-BD31-4B8C-83A1-F6EECF244321}">
                <p14:modId xmlns:p14="http://schemas.microsoft.com/office/powerpoint/2010/main" val="527005059"/>
              </p:ext>
            </p:extLst>
          </p:nvPr>
        </p:nvGraphicFramePr>
        <p:xfrm>
          <a:off x="7624275" y="3802751"/>
          <a:ext cx="2557463" cy="708025"/>
        </p:xfrm>
        <a:graphic>
          <a:graphicData uri="http://schemas.openxmlformats.org/presentationml/2006/ole">
            <mc:AlternateContent xmlns:mc="http://schemas.openxmlformats.org/markup-compatibility/2006">
              <mc:Choice xmlns:v="urn:schemas-microsoft-com:vml" Requires="v">
                <p:oleObj spid="_x0000_s483610" name="公式" r:id="rId28" imgW="825480" imgH="228600" progId="Equation.3">
                  <p:embed/>
                </p:oleObj>
              </mc:Choice>
              <mc:Fallback>
                <p:oleObj name="公式" r:id="rId28" imgW="825480" imgH="228600" progId="Equation.3">
                  <p:embed/>
                  <p:pic>
                    <p:nvPicPr>
                      <p:cNvPr id="0" name=""/>
                      <p:cNvPicPr>
                        <a:picLocks noChangeAspect="1" noChangeArrowheads="1"/>
                      </p:cNvPicPr>
                      <p:nvPr/>
                    </p:nvPicPr>
                    <p:blipFill>
                      <a:blip r:embed="rId29"/>
                      <a:srcRect/>
                      <a:stretch>
                        <a:fillRect/>
                      </a:stretch>
                    </p:blipFill>
                    <p:spPr bwMode="auto">
                      <a:xfrm>
                        <a:off x="7624275" y="3802751"/>
                        <a:ext cx="25574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5" name="Group 63"/>
          <p:cNvGrpSpPr>
            <a:grpSpLocks/>
          </p:cNvGrpSpPr>
          <p:nvPr/>
        </p:nvGrpSpPr>
        <p:grpSpPr bwMode="auto">
          <a:xfrm>
            <a:off x="7553036" y="4614760"/>
            <a:ext cx="1828800" cy="419100"/>
            <a:chOff x="3792" y="744"/>
            <a:chExt cx="1152" cy="264"/>
          </a:xfrm>
        </p:grpSpPr>
        <p:sp>
          <p:nvSpPr>
            <p:cNvPr id="136"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7"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8"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9"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40" name="矩形 139"/>
          <p:cNvSpPr/>
          <p:nvPr/>
        </p:nvSpPr>
        <p:spPr>
          <a:xfrm>
            <a:off x="7668935" y="5109523"/>
            <a:ext cx="1574470" cy="646331"/>
          </a:xfrm>
          <a:prstGeom prst="rect">
            <a:avLst/>
          </a:prstGeom>
        </p:spPr>
        <p:txBody>
          <a:bodyPr wrap="none">
            <a:spAutoFit/>
          </a:bodyPr>
          <a:lstStyle/>
          <a:p>
            <a:r>
              <a:rPr lang="zh-CN" altLang="en-US" sz="3600" b="1" dirty="0">
                <a:solidFill>
                  <a:srgbClr val="CC3300"/>
                </a:solidFill>
                <a:latin typeface="Bookman Old Style" panose="02050604050505020204" pitchFamily="18" charset="0"/>
              </a:rPr>
              <a:t>有消光</a:t>
            </a:r>
          </a:p>
        </p:txBody>
      </p:sp>
      <p:sp>
        <p:nvSpPr>
          <p:cNvPr id="141" name="Text Box 22"/>
          <p:cNvSpPr txBox="1">
            <a:spLocks noChangeArrowheads="1"/>
          </p:cNvSpPr>
          <p:nvPr/>
        </p:nvSpPr>
        <p:spPr bwMode="auto">
          <a:xfrm>
            <a:off x="4637532" y="5830077"/>
            <a:ext cx="5775697" cy="830997"/>
          </a:xfrm>
          <a:prstGeom prst="rect">
            <a:avLst/>
          </a:prstGeom>
          <a:noFill/>
          <a:ln w="9525">
            <a:noFill/>
            <a:miter lim="800000"/>
            <a:headEnd/>
            <a:tailEnd/>
          </a:ln>
        </p:spPr>
        <p:txBody>
          <a:bodyPr wrap="square">
            <a:spAutoFit/>
          </a:bodyPr>
          <a:lstStyle/>
          <a:p>
            <a:pPr>
              <a:defRPr/>
            </a:pPr>
            <a:r>
              <a:rPr lang="zh-CN" altLang="en-US" sz="2400" b="1" dirty="0">
                <a:solidFill>
                  <a:srgbClr val="9900CC"/>
                </a:solidFill>
                <a:latin typeface="宋体" pitchFamily="2" charset="-122"/>
              </a:rPr>
              <a:t>圆偏振光经</a:t>
            </a:r>
            <a:r>
              <a:rPr lang="en-US" altLang="zh-CN" sz="2400" b="1" dirty="0">
                <a:solidFill>
                  <a:srgbClr val="FF0000"/>
                </a:solidFill>
                <a:latin typeface="Symbol" pitchFamily="18" charset="2"/>
              </a:rPr>
              <a:t>l</a:t>
            </a:r>
            <a:r>
              <a:rPr lang="en-US" altLang="zh-CN" sz="2400" b="1" dirty="0">
                <a:solidFill>
                  <a:srgbClr val="FF0000"/>
                </a:solidFill>
              </a:rPr>
              <a:t>/4</a:t>
            </a:r>
            <a:r>
              <a:rPr lang="zh-CN" altLang="en-US" sz="2400" b="1" dirty="0">
                <a:solidFill>
                  <a:srgbClr val="9900CC"/>
                </a:solidFill>
                <a:latin typeface="宋体" pitchFamily="2" charset="-122"/>
              </a:rPr>
              <a:t>波片后成为线偏振光，转动检偏器，有最大光强和消光。</a:t>
            </a:r>
          </a:p>
        </p:txBody>
      </p:sp>
      <p:sp>
        <p:nvSpPr>
          <p:cNvPr id="142" name="Text Box 4"/>
          <p:cNvSpPr txBox="1">
            <a:spLocks noChangeArrowheads="1"/>
          </p:cNvSpPr>
          <p:nvPr/>
        </p:nvSpPr>
        <p:spPr bwMode="auto">
          <a:xfrm>
            <a:off x="1863719" y="201355"/>
            <a:ext cx="3367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zh-CN" altLang="en-US" sz="2400" dirty="0">
                <a:solidFill>
                  <a:srgbClr val="FF3300"/>
                </a:solidFill>
                <a:latin typeface="宋体" panose="02010600030101010101" pitchFamily="2" charset="-122"/>
              </a:rPr>
              <a:t>区分自然光和圆偏振光</a:t>
            </a:r>
            <a:r>
              <a:rPr lang="en-US" altLang="zh-CN" sz="2400" dirty="0">
                <a:solidFill>
                  <a:srgbClr val="FF3300"/>
                </a:solidFill>
                <a:latin typeface="宋体" panose="02010600030101010101" pitchFamily="2" charset="-122"/>
              </a:rPr>
              <a:t>:</a:t>
            </a:r>
            <a:endParaRPr lang="en-US" altLang="zh-CN" sz="2400" dirty="0">
              <a:solidFill>
                <a:srgbClr val="FF3300"/>
              </a:solidFill>
            </a:endParaRPr>
          </a:p>
        </p:txBody>
      </p:sp>
    </p:spTree>
    <p:extLst>
      <p:ext uri="{BB962C8B-B14F-4D97-AF65-F5344CB8AC3E}">
        <p14:creationId xmlns:p14="http://schemas.microsoft.com/office/powerpoint/2010/main" val="209916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1000"/>
                                        <p:tgtEl>
                                          <p:spTgt spid="68"/>
                                        </p:tgtEl>
                                      </p:cBhvr>
                                    </p:animEffect>
                                    <p:anim calcmode="lin" valueType="num">
                                      <p:cBhvr>
                                        <p:cTn id="14" dur="1000" fill="hold"/>
                                        <p:tgtEl>
                                          <p:spTgt spid="68"/>
                                        </p:tgtEl>
                                        <p:attrNameLst>
                                          <p:attrName>ppt_x</p:attrName>
                                        </p:attrNameLst>
                                      </p:cBhvr>
                                      <p:tavLst>
                                        <p:tav tm="0">
                                          <p:val>
                                            <p:strVal val="#ppt_x"/>
                                          </p:val>
                                        </p:tav>
                                        <p:tav tm="100000">
                                          <p:val>
                                            <p:strVal val="#ppt_x"/>
                                          </p:val>
                                        </p:tav>
                                      </p:tavLst>
                                    </p:anim>
                                    <p:anim calcmode="lin" valueType="num">
                                      <p:cBhvr>
                                        <p:cTn id="15"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7"/>
                                        </p:tgtEl>
                                        <p:attrNameLst>
                                          <p:attrName>style.visibility</p:attrName>
                                        </p:attrNameLst>
                                      </p:cBhvr>
                                      <p:to>
                                        <p:strVal val="visible"/>
                                      </p:to>
                                    </p:set>
                                    <p:anim calcmode="lin" valueType="num">
                                      <p:cBhvr additive="base">
                                        <p:cTn id="20" dur="500" fill="hold"/>
                                        <p:tgtEl>
                                          <p:spTgt spid="67"/>
                                        </p:tgtEl>
                                        <p:attrNameLst>
                                          <p:attrName>ppt_x</p:attrName>
                                        </p:attrNameLst>
                                      </p:cBhvr>
                                      <p:tavLst>
                                        <p:tav tm="0">
                                          <p:val>
                                            <p:strVal val="#ppt_x"/>
                                          </p:val>
                                        </p:tav>
                                        <p:tav tm="100000">
                                          <p:val>
                                            <p:strVal val="#ppt_x"/>
                                          </p:val>
                                        </p:tav>
                                      </p:tavLst>
                                    </p:anim>
                                    <p:anim calcmode="lin" valueType="num">
                                      <p:cBhvr additive="base">
                                        <p:cTn id="21"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anim calcmode="lin" valueType="num">
                                      <p:cBhvr additive="base">
                                        <p:cTn id="26" dur="500" fill="hold"/>
                                        <p:tgtEl>
                                          <p:spTgt spid="65"/>
                                        </p:tgtEl>
                                        <p:attrNameLst>
                                          <p:attrName>ppt_x</p:attrName>
                                        </p:attrNameLst>
                                      </p:cBhvr>
                                      <p:tavLst>
                                        <p:tav tm="0">
                                          <p:val>
                                            <p:strVal val="#ppt_x"/>
                                          </p:val>
                                        </p:tav>
                                        <p:tav tm="100000">
                                          <p:val>
                                            <p:strVal val="#ppt_x"/>
                                          </p:val>
                                        </p:tav>
                                      </p:tavLst>
                                    </p:anim>
                                    <p:anim calcmode="lin" valueType="num">
                                      <p:cBhvr additive="base">
                                        <p:cTn id="27"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1000"/>
                                        <p:tgtEl>
                                          <p:spTgt spid="66"/>
                                        </p:tgtEl>
                                      </p:cBhvr>
                                    </p:animEffect>
                                    <p:anim calcmode="lin" valueType="num">
                                      <p:cBhvr>
                                        <p:cTn id="33" dur="1000" fill="hold"/>
                                        <p:tgtEl>
                                          <p:spTgt spid="66"/>
                                        </p:tgtEl>
                                        <p:attrNameLst>
                                          <p:attrName>ppt_x</p:attrName>
                                        </p:attrNameLst>
                                      </p:cBhvr>
                                      <p:tavLst>
                                        <p:tav tm="0">
                                          <p:val>
                                            <p:strVal val="#ppt_x"/>
                                          </p:val>
                                        </p:tav>
                                        <p:tav tm="100000">
                                          <p:val>
                                            <p:strVal val="#ppt_x"/>
                                          </p:val>
                                        </p:tav>
                                      </p:tavLst>
                                    </p:anim>
                                    <p:anim calcmode="lin" valueType="num">
                                      <p:cBhvr>
                                        <p:cTn id="34"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dissolve">
                                      <p:cBhvr>
                                        <p:cTn id="39" dur="500"/>
                                        <p:tgtEl>
                                          <p:spTgt spid="69"/>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1000"/>
                                        <p:tgtEl>
                                          <p:spTgt spid="83"/>
                                        </p:tgtEl>
                                      </p:cBhvr>
                                    </p:animEffect>
                                    <p:anim calcmode="lin" valueType="num">
                                      <p:cBhvr>
                                        <p:cTn id="51" dur="1000" fill="hold"/>
                                        <p:tgtEl>
                                          <p:spTgt spid="83"/>
                                        </p:tgtEl>
                                        <p:attrNameLst>
                                          <p:attrName>ppt_x</p:attrName>
                                        </p:attrNameLst>
                                      </p:cBhvr>
                                      <p:tavLst>
                                        <p:tav tm="0">
                                          <p:val>
                                            <p:strVal val="#ppt_x"/>
                                          </p:val>
                                        </p:tav>
                                        <p:tav tm="100000">
                                          <p:val>
                                            <p:strVal val="#ppt_x"/>
                                          </p:val>
                                        </p:tav>
                                      </p:tavLst>
                                    </p:anim>
                                    <p:anim calcmode="lin" valueType="num">
                                      <p:cBhvr>
                                        <p:cTn id="52"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1000"/>
                                        <p:tgtEl>
                                          <p:spTgt spid="84"/>
                                        </p:tgtEl>
                                      </p:cBhvr>
                                    </p:animEffect>
                                    <p:anim calcmode="lin" valueType="num">
                                      <p:cBhvr>
                                        <p:cTn id="58" dur="1000" fill="hold"/>
                                        <p:tgtEl>
                                          <p:spTgt spid="84"/>
                                        </p:tgtEl>
                                        <p:attrNameLst>
                                          <p:attrName>ppt_x</p:attrName>
                                        </p:attrNameLst>
                                      </p:cBhvr>
                                      <p:tavLst>
                                        <p:tav tm="0">
                                          <p:val>
                                            <p:strVal val="#ppt_x"/>
                                          </p:val>
                                        </p:tav>
                                        <p:tav tm="100000">
                                          <p:val>
                                            <p:strVal val="#ppt_x"/>
                                          </p:val>
                                        </p:tav>
                                      </p:tavLst>
                                    </p:anim>
                                    <p:anim calcmode="lin" valueType="num">
                                      <p:cBhvr>
                                        <p:cTn id="5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fade">
                                      <p:cBhvr>
                                        <p:cTn id="64" dur="1000"/>
                                        <p:tgtEl>
                                          <p:spTgt spid="85"/>
                                        </p:tgtEl>
                                      </p:cBhvr>
                                    </p:animEffect>
                                    <p:anim calcmode="lin" valueType="num">
                                      <p:cBhvr>
                                        <p:cTn id="65" dur="1000" fill="hold"/>
                                        <p:tgtEl>
                                          <p:spTgt spid="85"/>
                                        </p:tgtEl>
                                        <p:attrNameLst>
                                          <p:attrName>ppt_x</p:attrName>
                                        </p:attrNameLst>
                                      </p:cBhvr>
                                      <p:tavLst>
                                        <p:tav tm="0">
                                          <p:val>
                                            <p:strVal val="#ppt_x"/>
                                          </p:val>
                                        </p:tav>
                                        <p:tav tm="100000">
                                          <p:val>
                                            <p:strVal val="#ppt_x"/>
                                          </p:val>
                                        </p:tav>
                                      </p:tavLst>
                                    </p:anim>
                                    <p:anim calcmode="lin" valueType="num">
                                      <p:cBhvr>
                                        <p:cTn id="66"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86"/>
                                        </p:tgtEl>
                                        <p:attrNameLst>
                                          <p:attrName>style.visibility</p:attrName>
                                        </p:attrNameLst>
                                      </p:cBhvr>
                                      <p:to>
                                        <p:strVal val="visible"/>
                                      </p:to>
                                    </p:set>
                                    <p:anim calcmode="lin" valueType="num">
                                      <p:cBhvr additive="base">
                                        <p:cTn id="71" dur="500" fill="hold"/>
                                        <p:tgtEl>
                                          <p:spTgt spid="86"/>
                                        </p:tgtEl>
                                        <p:attrNameLst>
                                          <p:attrName>ppt_x</p:attrName>
                                        </p:attrNameLst>
                                      </p:cBhvr>
                                      <p:tavLst>
                                        <p:tav tm="0">
                                          <p:val>
                                            <p:strVal val="#ppt_x"/>
                                          </p:val>
                                        </p:tav>
                                        <p:tav tm="100000">
                                          <p:val>
                                            <p:strVal val="#ppt_x"/>
                                          </p:val>
                                        </p:tav>
                                      </p:tavLst>
                                    </p:anim>
                                    <p:anim calcmode="lin" valueType="num">
                                      <p:cBhvr additive="base">
                                        <p:cTn id="7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fade">
                                      <p:cBhvr>
                                        <p:cTn id="77" dur="1000"/>
                                        <p:tgtEl>
                                          <p:spTgt spid="94"/>
                                        </p:tgtEl>
                                      </p:cBhvr>
                                    </p:animEffect>
                                    <p:anim calcmode="lin" valueType="num">
                                      <p:cBhvr>
                                        <p:cTn id="78" dur="1000" fill="hold"/>
                                        <p:tgtEl>
                                          <p:spTgt spid="94"/>
                                        </p:tgtEl>
                                        <p:attrNameLst>
                                          <p:attrName>ppt_x</p:attrName>
                                        </p:attrNameLst>
                                      </p:cBhvr>
                                      <p:tavLst>
                                        <p:tav tm="0">
                                          <p:val>
                                            <p:strVal val="#ppt_x"/>
                                          </p:val>
                                        </p:tav>
                                        <p:tav tm="100000">
                                          <p:val>
                                            <p:strVal val="#ppt_x"/>
                                          </p:val>
                                        </p:tav>
                                      </p:tavLst>
                                    </p:anim>
                                    <p:anim calcmode="lin" valueType="num">
                                      <p:cBhvr>
                                        <p:cTn id="7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95"/>
                                        </p:tgtEl>
                                        <p:attrNameLst>
                                          <p:attrName>style.visibility</p:attrName>
                                        </p:attrNameLst>
                                      </p:cBhvr>
                                      <p:to>
                                        <p:strVal val="visible"/>
                                      </p:to>
                                    </p:set>
                                    <p:animEffect transition="in" filter="fade">
                                      <p:cBhvr>
                                        <p:cTn id="84" dur="1000"/>
                                        <p:tgtEl>
                                          <p:spTgt spid="95"/>
                                        </p:tgtEl>
                                      </p:cBhvr>
                                    </p:animEffect>
                                    <p:anim calcmode="lin" valueType="num">
                                      <p:cBhvr>
                                        <p:cTn id="85" dur="1000" fill="hold"/>
                                        <p:tgtEl>
                                          <p:spTgt spid="95"/>
                                        </p:tgtEl>
                                        <p:attrNameLst>
                                          <p:attrName>ppt_x</p:attrName>
                                        </p:attrNameLst>
                                      </p:cBhvr>
                                      <p:tavLst>
                                        <p:tav tm="0">
                                          <p:val>
                                            <p:strVal val="#ppt_x"/>
                                          </p:val>
                                        </p:tav>
                                        <p:tav tm="100000">
                                          <p:val>
                                            <p:strVal val="#ppt_x"/>
                                          </p:val>
                                        </p:tav>
                                      </p:tavLst>
                                    </p:anim>
                                    <p:anim calcmode="lin" valueType="num">
                                      <p:cBhvr>
                                        <p:cTn id="86"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96"/>
                                        </p:tgtEl>
                                        <p:attrNameLst>
                                          <p:attrName>style.visibility</p:attrName>
                                        </p:attrNameLst>
                                      </p:cBhvr>
                                      <p:to>
                                        <p:strVal val="visible"/>
                                      </p:to>
                                    </p:set>
                                    <p:animEffect transition="in" filter="wipe(left)">
                                      <p:cBhvr>
                                        <p:cTn id="91" dur="500"/>
                                        <p:tgtEl>
                                          <p:spTgt spid="96"/>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97"/>
                                        </p:tgtEl>
                                        <p:attrNameLst>
                                          <p:attrName>style.visibility</p:attrName>
                                        </p:attrNameLst>
                                      </p:cBhvr>
                                      <p:to>
                                        <p:strVal val="visible"/>
                                      </p:to>
                                    </p:set>
                                    <p:anim calcmode="lin" valueType="num">
                                      <p:cBhvr additive="base">
                                        <p:cTn id="96" dur="500" fill="hold"/>
                                        <p:tgtEl>
                                          <p:spTgt spid="97"/>
                                        </p:tgtEl>
                                        <p:attrNameLst>
                                          <p:attrName>ppt_x</p:attrName>
                                        </p:attrNameLst>
                                      </p:cBhvr>
                                      <p:tavLst>
                                        <p:tav tm="0">
                                          <p:val>
                                            <p:strVal val="#ppt_x"/>
                                          </p:val>
                                        </p:tav>
                                        <p:tav tm="100000">
                                          <p:val>
                                            <p:strVal val="#ppt_x"/>
                                          </p:val>
                                        </p:tav>
                                      </p:tavLst>
                                    </p:anim>
                                    <p:anim calcmode="lin" valueType="num">
                                      <p:cBhvr additive="base">
                                        <p:cTn id="97"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102"/>
                                        </p:tgtEl>
                                        <p:attrNameLst>
                                          <p:attrName>style.visibility</p:attrName>
                                        </p:attrNameLst>
                                      </p:cBhvr>
                                      <p:to>
                                        <p:strVal val="visible"/>
                                      </p:to>
                                    </p:set>
                                    <p:animEffect transition="in" filter="fade">
                                      <p:cBhvr>
                                        <p:cTn id="102" dur="1000"/>
                                        <p:tgtEl>
                                          <p:spTgt spid="102"/>
                                        </p:tgtEl>
                                      </p:cBhvr>
                                    </p:animEffect>
                                    <p:anim calcmode="lin" valueType="num">
                                      <p:cBhvr>
                                        <p:cTn id="103" dur="1000" fill="hold"/>
                                        <p:tgtEl>
                                          <p:spTgt spid="102"/>
                                        </p:tgtEl>
                                        <p:attrNameLst>
                                          <p:attrName>ppt_x</p:attrName>
                                        </p:attrNameLst>
                                      </p:cBhvr>
                                      <p:tavLst>
                                        <p:tav tm="0">
                                          <p:val>
                                            <p:strVal val="#ppt_x"/>
                                          </p:val>
                                        </p:tav>
                                        <p:tav tm="100000">
                                          <p:val>
                                            <p:strVal val="#ppt_x"/>
                                          </p:val>
                                        </p:tav>
                                      </p:tavLst>
                                    </p:anim>
                                    <p:anim calcmode="lin" valueType="num">
                                      <p:cBhvr>
                                        <p:cTn id="104"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103"/>
                                        </p:tgtEl>
                                        <p:attrNameLst>
                                          <p:attrName>style.visibility</p:attrName>
                                        </p:attrNameLst>
                                      </p:cBhvr>
                                      <p:to>
                                        <p:strVal val="visible"/>
                                      </p:to>
                                    </p:set>
                                    <p:animEffect transition="in" filter="barn(inVertical)">
                                      <p:cBhvr>
                                        <p:cTn id="109" dur="500"/>
                                        <p:tgtEl>
                                          <p:spTgt spid="103"/>
                                        </p:tgtEl>
                                      </p:cBhvr>
                                    </p:animEffect>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fade">
                                      <p:cBhvr>
                                        <p:cTn id="114" dur="1000"/>
                                        <p:tgtEl>
                                          <p:spTgt spid="59"/>
                                        </p:tgtEl>
                                      </p:cBhvr>
                                    </p:animEffect>
                                    <p:anim calcmode="lin" valueType="num">
                                      <p:cBhvr>
                                        <p:cTn id="115" dur="1000" fill="hold"/>
                                        <p:tgtEl>
                                          <p:spTgt spid="59"/>
                                        </p:tgtEl>
                                        <p:attrNameLst>
                                          <p:attrName>ppt_x</p:attrName>
                                        </p:attrNameLst>
                                      </p:cBhvr>
                                      <p:tavLst>
                                        <p:tav tm="0">
                                          <p:val>
                                            <p:strVal val="#ppt_x"/>
                                          </p:val>
                                        </p:tav>
                                        <p:tav tm="100000">
                                          <p:val>
                                            <p:strVal val="#ppt_x"/>
                                          </p:val>
                                        </p:tav>
                                      </p:tavLst>
                                    </p:anim>
                                    <p:anim calcmode="lin" valueType="num">
                                      <p:cBhvr>
                                        <p:cTn id="116"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105"/>
                                        </p:tgtEl>
                                        <p:attrNameLst>
                                          <p:attrName>style.visibility</p:attrName>
                                        </p:attrNameLst>
                                      </p:cBhvr>
                                      <p:to>
                                        <p:strVal val="visible"/>
                                      </p:to>
                                    </p:set>
                                    <p:anim calcmode="lin" valueType="num">
                                      <p:cBhvr additive="base">
                                        <p:cTn id="121" dur="500" fill="hold"/>
                                        <p:tgtEl>
                                          <p:spTgt spid="105"/>
                                        </p:tgtEl>
                                        <p:attrNameLst>
                                          <p:attrName>ppt_x</p:attrName>
                                        </p:attrNameLst>
                                      </p:cBhvr>
                                      <p:tavLst>
                                        <p:tav tm="0">
                                          <p:val>
                                            <p:strVal val="#ppt_x"/>
                                          </p:val>
                                        </p:tav>
                                        <p:tav tm="100000">
                                          <p:val>
                                            <p:strVal val="#ppt_x"/>
                                          </p:val>
                                        </p:tav>
                                      </p:tavLst>
                                    </p:anim>
                                    <p:anim calcmode="lin" valueType="num">
                                      <p:cBhvr additive="base">
                                        <p:cTn id="122"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113"/>
                                        </p:tgtEl>
                                        <p:attrNameLst>
                                          <p:attrName>style.visibility</p:attrName>
                                        </p:attrNameLst>
                                      </p:cBhvr>
                                      <p:to>
                                        <p:strVal val="visible"/>
                                      </p:to>
                                    </p:set>
                                    <p:animEffect transition="in" filter="fade">
                                      <p:cBhvr>
                                        <p:cTn id="127" dur="1000"/>
                                        <p:tgtEl>
                                          <p:spTgt spid="113"/>
                                        </p:tgtEl>
                                      </p:cBhvr>
                                    </p:animEffect>
                                    <p:anim calcmode="lin" valueType="num">
                                      <p:cBhvr>
                                        <p:cTn id="128" dur="1000" fill="hold"/>
                                        <p:tgtEl>
                                          <p:spTgt spid="113"/>
                                        </p:tgtEl>
                                        <p:attrNameLst>
                                          <p:attrName>ppt_x</p:attrName>
                                        </p:attrNameLst>
                                      </p:cBhvr>
                                      <p:tavLst>
                                        <p:tav tm="0">
                                          <p:val>
                                            <p:strVal val="#ppt_x"/>
                                          </p:val>
                                        </p:tav>
                                        <p:tav tm="100000">
                                          <p:val>
                                            <p:strVal val="#ppt_x"/>
                                          </p:val>
                                        </p:tav>
                                      </p:tavLst>
                                    </p:anim>
                                    <p:anim calcmode="lin" valueType="num">
                                      <p:cBhvr>
                                        <p:cTn id="129"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112"/>
                                        </p:tgtEl>
                                        <p:attrNameLst>
                                          <p:attrName>style.visibility</p:attrName>
                                        </p:attrNameLst>
                                      </p:cBhvr>
                                      <p:to>
                                        <p:strVal val="visible"/>
                                      </p:to>
                                    </p:set>
                                    <p:anim calcmode="lin" valueType="num">
                                      <p:cBhvr additive="base">
                                        <p:cTn id="134" dur="500" fill="hold"/>
                                        <p:tgtEl>
                                          <p:spTgt spid="112"/>
                                        </p:tgtEl>
                                        <p:attrNameLst>
                                          <p:attrName>ppt_x</p:attrName>
                                        </p:attrNameLst>
                                      </p:cBhvr>
                                      <p:tavLst>
                                        <p:tav tm="0">
                                          <p:val>
                                            <p:strVal val="#ppt_x"/>
                                          </p:val>
                                        </p:tav>
                                        <p:tav tm="100000">
                                          <p:val>
                                            <p:strVal val="#ppt_x"/>
                                          </p:val>
                                        </p:tav>
                                      </p:tavLst>
                                    </p:anim>
                                    <p:anim calcmode="lin" valueType="num">
                                      <p:cBhvr additive="base">
                                        <p:cTn id="135"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110"/>
                                        </p:tgtEl>
                                        <p:attrNameLst>
                                          <p:attrName>style.visibility</p:attrName>
                                        </p:attrNameLst>
                                      </p:cBhvr>
                                      <p:to>
                                        <p:strVal val="visible"/>
                                      </p:to>
                                    </p:set>
                                    <p:anim calcmode="lin" valueType="num">
                                      <p:cBhvr additive="base">
                                        <p:cTn id="140" dur="500" fill="hold"/>
                                        <p:tgtEl>
                                          <p:spTgt spid="110"/>
                                        </p:tgtEl>
                                        <p:attrNameLst>
                                          <p:attrName>ppt_x</p:attrName>
                                        </p:attrNameLst>
                                      </p:cBhvr>
                                      <p:tavLst>
                                        <p:tav tm="0">
                                          <p:val>
                                            <p:strVal val="#ppt_x"/>
                                          </p:val>
                                        </p:tav>
                                        <p:tav tm="100000">
                                          <p:val>
                                            <p:strVal val="#ppt_x"/>
                                          </p:val>
                                        </p:tav>
                                      </p:tavLst>
                                    </p:anim>
                                    <p:anim calcmode="lin" valueType="num">
                                      <p:cBhvr additive="base">
                                        <p:cTn id="141"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nodeType="clickEffect">
                                  <p:stCondLst>
                                    <p:cond delay="0"/>
                                  </p:stCondLst>
                                  <p:childTnLst>
                                    <p:set>
                                      <p:cBhvr>
                                        <p:cTn id="145" dur="1" fill="hold">
                                          <p:stCondLst>
                                            <p:cond delay="0"/>
                                          </p:stCondLst>
                                        </p:cTn>
                                        <p:tgtEl>
                                          <p:spTgt spid="111"/>
                                        </p:tgtEl>
                                        <p:attrNameLst>
                                          <p:attrName>style.visibility</p:attrName>
                                        </p:attrNameLst>
                                      </p:cBhvr>
                                      <p:to>
                                        <p:strVal val="visible"/>
                                      </p:to>
                                    </p:set>
                                    <p:animEffect transition="in" filter="fade">
                                      <p:cBhvr>
                                        <p:cTn id="146" dur="1000"/>
                                        <p:tgtEl>
                                          <p:spTgt spid="111"/>
                                        </p:tgtEl>
                                      </p:cBhvr>
                                    </p:animEffect>
                                    <p:anim calcmode="lin" valueType="num">
                                      <p:cBhvr>
                                        <p:cTn id="147" dur="1000" fill="hold"/>
                                        <p:tgtEl>
                                          <p:spTgt spid="111"/>
                                        </p:tgtEl>
                                        <p:attrNameLst>
                                          <p:attrName>ppt_x</p:attrName>
                                        </p:attrNameLst>
                                      </p:cBhvr>
                                      <p:tavLst>
                                        <p:tav tm="0">
                                          <p:val>
                                            <p:strVal val="#ppt_x"/>
                                          </p:val>
                                        </p:tav>
                                        <p:tav tm="100000">
                                          <p:val>
                                            <p:strVal val="#ppt_x"/>
                                          </p:val>
                                        </p:tav>
                                      </p:tavLst>
                                    </p:anim>
                                    <p:anim calcmode="lin" valueType="num">
                                      <p:cBhvr>
                                        <p:cTn id="148"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114"/>
                                        </p:tgtEl>
                                        <p:attrNameLst>
                                          <p:attrName>style.visibility</p:attrName>
                                        </p:attrNameLst>
                                      </p:cBhvr>
                                      <p:to>
                                        <p:strVal val="visible"/>
                                      </p:to>
                                    </p:set>
                                    <p:animEffect transition="in" filter="dissolve">
                                      <p:cBhvr>
                                        <p:cTn id="153" dur="500"/>
                                        <p:tgtEl>
                                          <p:spTgt spid="114"/>
                                        </p:tgtEl>
                                      </p:cBhvr>
                                    </p:animEffect>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120"/>
                                        </p:tgtEl>
                                        <p:attrNameLst>
                                          <p:attrName>style.visibility</p:attrName>
                                        </p:attrNameLst>
                                      </p:cBhvr>
                                      <p:to>
                                        <p:strVal val="visible"/>
                                      </p:to>
                                    </p:set>
                                    <p:anim calcmode="lin" valueType="num">
                                      <p:cBhvr additive="base">
                                        <p:cTn id="158" dur="500" fill="hold"/>
                                        <p:tgtEl>
                                          <p:spTgt spid="120"/>
                                        </p:tgtEl>
                                        <p:attrNameLst>
                                          <p:attrName>ppt_x</p:attrName>
                                        </p:attrNameLst>
                                      </p:cBhvr>
                                      <p:tavLst>
                                        <p:tav tm="0">
                                          <p:val>
                                            <p:strVal val="#ppt_x"/>
                                          </p:val>
                                        </p:tav>
                                        <p:tav tm="100000">
                                          <p:val>
                                            <p:strVal val="#ppt_x"/>
                                          </p:val>
                                        </p:tav>
                                      </p:tavLst>
                                    </p:anim>
                                    <p:anim calcmode="lin" valueType="num">
                                      <p:cBhvr additive="base">
                                        <p:cTn id="159" dur="500" fill="hold"/>
                                        <p:tgtEl>
                                          <p:spTgt spid="120"/>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121"/>
                                        </p:tgtEl>
                                        <p:attrNameLst>
                                          <p:attrName>style.visibility</p:attrName>
                                        </p:attrNameLst>
                                      </p:cBhvr>
                                      <p:to>
                                        <p:strVal val="visible"/>
                                      </p:to>
                                    </p:set>
                                    <p:anim calcmode="lin" valueType="num">
                                      <p:cBhvr additive="base">
                                        <p:cTn id="162" dur="500" fill="hold"/>
                                        <p:tgtEl>
                                          <p:spTgt spid="121"/>
                                        </p:tgtEl>
                                        <p:attrNameLst>
                                          <p:attrName>ppt_x</p:attrName>
                                        </p:attrNameLst>
                                      </p:cBhvr>
                                      <p:tavLst>
                                        <p:tav tm="0">
                                          <p:val>
                                            <p:strVal val="#ppt_x"/>
                                          </p:val>
                                        </p:tav>
                                        <p:tav tm="100000">
                                          <p:val>
                                            <p:strVal val="#ppt_x"/>
                                          </p:val>
                                        </p:tav>
                                      </p:tavLst>
                                    </p:anim>
                                    <p:anim calcmode="lin" valueType="num">
                                      <p:cBhvr additive="base">
                                        <p:cTn id="163" dur="500" fill="hold"/>
                                        <p:tgtEl>
                                          <p:spTgt spid="121"/>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122"/>
                                        </p:tgtEl>
                                        <p:attrNameLst>
                                          <p:attrName>style.visibility</p:attrName>
                                        </p:attrNameLst>
                                      </p:cBhvr>
                                      <p:to>
                                        <p:strVal val="visible"/>
                                      </p:to>
                                    </p:set>
                                    <p:anim calcmode="lin" valueType="num">
                                      <p:cBhvr additive="base">
                                        <p:cTn id="166" dur="500" fill="hold"/>
                                        <p:tgtEl>
                                          <p:spTgt spid="122"/>
                                        </p:tgtEl>
                                        <p:attrNameLst>
                                          <p:attrName>ppt_x</p:attrName>
                                        </p:attrNameLst>
                                      </p:cBhvr>
                                      <p:tavLst>
                                        <p:tav tm="0">
                                          <p:val>
                                            <p:strVal val="#ppt_x"/>
                                          </p:val>
                                        </p:tav>
                                        <p:tav tm="100000">
                                          <p:val>
                                            <p:strVal val="#ppt_x"/>
                                          </p:val>
                                        </p:tav>
                                      </p:tavLst>
                                    </p:anim>
                                    <p:anim calcmode="lin" valueType="num">
                                      <p:cBhvr additive="base">
                                        <p:cTn id="167" dur="500" fill="hold"/>
                                        <p:tgtEl>
                                          <p:spTgt spid="122"/>
                                        </p:tgtEl>
                                        <p:attrNameLst>
                                          <p:attrName>ppt_y</p:attrName>
                                        </p:attrNameLst>
                                      </p:cBhvr>
                                      <p:tavLst>
                                        <p:tav tm="0">
                                          <p:val>
                                            <p:strVal val="1+#ppt_h/2"/>
                                          </p:val>
                                        </p:tav>
                                        <p:tav tm="100000">
                                          <p:val>
                                            <p:strVal val="#ppt_y"/>
                                          </p:val>
                                        </p:tav>
                                      </p:tavLst>
                                    </p:anim>
                                  </p:childTnLst>
                                </p:cTn>
                              </p:par>
                              <p:par>
                                <p:cTn id="168" presetID="2" presetClass="entr" presetSubtype="4" fill="hold" grpId="0" nodeType="withEffect">
                                  <p:stCondLst>
                                    <p:cond delay="0"/>
                                  </p:stCondLst>
                                  <p:childTnLst>
                                    <p:set>
                                      <p:cBhvr>
                                        <p:cTn id="169" dur="1" fill="hold">
                                          <p:stCondLst>
                                            <p:cond delay="0"/>
                                          </p:stCondLst>
                                        </p:cTn>
                                        <p:tgtEl>
                                          <p:spTgt spid="123"/>
                                        </p:tgtEl>
                                        <p:attrNameLst>
                                          <p:attrName>style.visibility</p:attrName>
                                        </p:attrNameLst>
                                      </p:cBhvr>
                                      <p:to>
                                        <p:strVal val="visible"/>
                                      </p:to>
                                    </p:set>
                                    <p:anim calcmode="lin" valueType="num">
                                      <p:cBhvr additive="base">
                                        <p:cTn id="170" dur="500" fill="hold"/>
                                        <p:tgtEl>
                                          <p:spTgt spid="123"/>
                                        </p:tgtEl>
                                        <p:attrNameLst>
                                          <p:attrName>ppt_x</p:attrName>
                                        </p:attrNameLst>
                                      </p:cBhvr>
                                      <p:tavLst>
                                        <p:tav tm="0">
                                          <p:val>
                                            <p:strVal val="#ppt_x"/>
                                          </p:val>
                                        </p:tav>
                                        <p:tav tm="100000">
                                          <p:val>
                                            <p:strVal val="#ppt_x"/>
                                          </p:val>
                                        </p:tav>
                                      </p:tavLst>
                                    </p:anim>
                                    <p:anim calcmode="lin" valueType="num">
                                      <p:cBhvr additive="base">
                                        <p:cTn id="171"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nodeType="clickEffect">
                                  <p:stCondLst>
                                    <p:cond delay="0"/>
                                  </p:stCondLst>
                                  <p:childTnLst>
                                    <p:set>
                                      <p:cBhvr>
                                        <p:cTn id="175" dur="1" fill="hold">
                                          <p:stCondLst>
                                            <p:cond delay="0"/>
                                          </p:stCondLst>
                                        </p:cTn>
                                        <p:tgtEl>
                                          <p:spTgt spid="124"/>
                                        </p:tgtEl>
                                        <p:attrNameLst>
                                          <p:attrName>style.visibility</p:attrName>
                                        </p:attrNameLst>
                                      </p:cBhvr>
                                      <p:to>
                                        <p:strVal val="visible"/>
                                      </p:to>
                                    </p:set>
                                    <p:animEffect transition="in" filter="fade">
                                      <p:cBhvr>
                                        <p:cTn id="176" dur="1000"/>
                                        <p:tgtEl>
                                          <p:spTgt spid="124"/>
                                        </p:tgtEl>
                                      </p:cBhvr>
                                    </p:animEffect>
                                    <p:anim calcmode="lin" valueType="num">
                                      <p:cBhvr>
                                        <p:cTn id="177" dur="1000" fill="hold"/>
                                        <p:tgtEl>
                                          <p:spTgt spid="124"/>
                                        </p:tgtEl>
                                        <p:attrNameLst>
                                          <p:attrName>ppt_x</p:attrName>
                                        </p:attrNameLst>
                                      </p:cBhvr>
                                      <p:tavLst>
                                        <p:tav tm="0">
                                          <p:val>
                                            <p:strVal val="#ppt_x"/>
                                          </p:val>
                                        </p:tav>
                                        <p:tav tm="100000">
                                          <p:val>
                                            <p:strVal val="#ppt_x"/>
                                          </p:val>
                                        </p:tav>
                                      </p:tavLst>
                                    </p:anim>
                                    <p:anim calcmode="lin" valueType="num">
                                      <p:cBhvr>
                                        <p:cTn id="178"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nodeType="clickEffect">
                                  <p:stCondLst>
                                    <p:cond delay="0"/>
                                  </p:stCondLst>
                                  <p:childTnLst>
                                    <p:set>
                                      <p:cBhvr>
                                        <p:cTn id="182" dur="1" fill="hold">
                                          <p:stCondLst>
                                            <p:cond delay="0"/>
                                          </p:stCondLst>
                                        </p:cTn>
                                        <p:tgtEl>
                                          <p:spTgt spid="125"/>
                                        </p:tgtEl>
                                        <p:attrNameLst>
                                          <p:attrName>style.visibility</p:attrName>
                                        </p:attrNameLst>
                                      </p:cBhvr>
                                      <p:to>
                                        <p:strVal val="visible"/>
                                      </p:to>
                                    </p:set>
                                    <p:animEffect transition="in" filter="fade">
                                      <p:cBhvr>
                                        <p:cTn id="183" dur="1000"/>
                                        <p:tgtEl>
                                          <p:spTgt spid="125"/>
                                        </p:tgtEl>
                                      </p:cBhvr>
                                    </p:animEffect>
                                    <p:anim calcmode="lin" valueType="num">
                                      <p:cBhvr>
                                        <p:cTn id="184" dur="1000" fill="hold"/>
                                        <p:tgtEl>
                                          <p:spTgt spid="125"/>
                                        </p:tgtEl>
                                        <p:attrNameLst>
                                          <p:attrName>ppt_x</p:attrName>
                                        </p:attrNameLst>
                                      </p:cBhvr>
                                      <p:tavLst>
                                        <p:tav tm="0">
                                          <p:val>
                                            <p:strVal val="#ppt_x"/>
                                          </p:val>
                                        </p:tav>
                                        <p:tav tm="100000">
                                          <p:val>
                                            <p:strVal val="#ppt_x"/>
                                          </p:val>
                                        </p:tav>
                                      </p:tavLst>
                                    </p:anim>
                                    <p:anim calcmode="lin" valueType="num">
                                      <p:cBhvr>
                                        <p:cTn id="185"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nodeType="clickEffect">
                                  <p:stCondLst>
                                    <p:cond delay="0"/>
                                  </p:stCondLst>
                                  <p:childTnLst>
                                    <p:set>
                                      <p:cBhvr>
                                        <p:cTn id="189" dur="1" fill="hold">
                                          <p:stCondLst>
                                            <p:cond delay="0"/>
                                          </p:stCondLst>
                                        </p:cTn>
                                        <p:tgtEl>
                                          <p:spTgt spid="126"/>
                                        </p:tgtEl>
                                        <p:attrNameLst>
                                          <p:attrName>style.visibility</p:attrName>
                                        </p:attrNameLst>
                                      </p:cBhvr>
                                      <p:to>
                                        <p:strVal val="visible"/>
                                      </p:to>
                                    </p:set>
                                    <p:animEffect transition="in" filter="fade">
                                      <p:cBhvr>
                                        <p:cTn id="190" dur="1000"/>
                                        <p:tgtEl>
                                          <p:spTgt spid="126"/>
                                        </p:tgtEl>
                                      </p:cBhvr>
                                    </p:animEffect>
                                    <p:anim calcmode="lin" valueType="num">
                                      <p:cBhvr>
                                        <p:cTn id="191" dur="1000" fill="hold"/>
                                        <p:tgtEl>
                                          <p:spTgt spid="126"/>
                                        </p:tgtEl>
                                        <p:attrNameLst>
                                          <p:attrName>ppt_x</p:attrName>
                                        </p:attrNameLst>
                                      </p:cBhvr>
                                      <p:tavLst>
                                        <p:tav tm="0">
                                          <p:val>
                                            <p:strVal val="#ppt_x"/>
                                          </p:val>
                                        </p:tav>
                                        <p:tav tm="100000">
                                          <p:val>
                                            <p:strVal val="#ppt_x"/>
                                          </p:val>
                                        </p:tav>
                                      </p:tavLst>
                                    </p:anim>
                                    <p:anim calcmode="lin" valueType="num">
                                      <p:cBhvr>
                                        <p:cTn id="192"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nodeType="clickEffect">
                                  <p:stCondLst>
                                    <p:cond delay="0"/>
                                  </p:stCondLst>
                                  <p:childTnLst>
                                    <p:set>
                                      <p:cBhvr>
                                        <p:cTn id="196" dur="1" fill="hold">
                                          <p:stCondLst>
                                            <p:cond delay="0"/>
                                          </p:stCondLst>
                                        </p:cTn>
                                        <p:tgtEl>
                                          <p:spTgt spid="127"/>
                                        </p:tgtEl>
                                        <p:attrNameLst>
                                          <p:attrName>style.visibility</p:attrName>
                                        </p:attrNameLst>
                                      </p:cBhvr>
                                      <p:to>
                                        <p:strVal val="visible"/>
                                      </p:to>
                                    </p:set>
                                    <p:anim calcmode="lin" valueType="num">
                                      <p:cBhvr additive="base">
                                        <p:cTn id="197" dur="500" fill="hold"/>
                                        <p:tgtEl>
                                          <p:spTgt spid="127"/>
                                        </p:tgtEl>
                                        <p:attrNameLst>
                                          <p:attrName>ppt_x</p:attrName>
                                        </p:attrNameLst>
                                      </p:cBhvr>
                                      <p:tavLst>
                                        <p:tav tm="0">
                                          <p:val>
                                            <p:strVal val="#ppt_x"/>
                                          </p:val>
                                        </p:tav>
                                        <p:tav tm="100000">
                                          <p:val>
                                            <p:strVal val="#ppt_x"/>
                                          </p:val>
                                        </p:tav>
                                      </p:tavLst>
                                    </p:anim>
                                    <p:anim calcmode="lin" valueType="num">
                                      <p:cBhvr additive="base">
                                        <p:cTn id="198"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132"/>
                                        </p:tgtEl>
                                        <p:attrNameLst>
                                          <p:attrName>style.visibility</p:attrName>
                                        </p:attrNameLst>
                                      </p:cBhvr>
                                      <p:to>
                                        <p:strVal val="visible"/>
                                      </p:to>
                                    </p:set>
                                    <p:animEffect transition="in" filter="fade">
                                      <p:cBhvr>
                                        <p:cTn id="203" dur="1000"/>
                                        <p:tgtEl>
                                          <p:spTgt spid="132"/>
                                        </p:tgtEl>
                                      </p:cBhvr>
                                    </p:animEffect>
                                    <p:anim calcmode="lin" valueType="num">
                                      <p:cBhvr>
                                        <p:cTn id="204" dur="1000" fill="hold"/>
                                        <p:tgtEl>
                                          <p:spTgt spid="132"/>
                                        </p:tgtEl>
                                        <p:attrNameLst>
                                          <p:attrName>ppt_x</p:attrName>
                                        </p:attrNameLst>
                                      </p:cBhvr>
                                      <p:tavLst>
                                        <p:tav tm="0">
                                          <p:val>
                                            <p:strVal val="#ppt_x"/>
                                          </p:val>
                                        </p:tav>
                                        <p:tav tm="100000">
                                          <p:val>
                                            <p:strVal val="#ppt_x"/>
                                          </p:val>
                                        </p:tav>
                                      </p:tavLst>
                                    </p:anim>
                                    <p:anim calcmode="lin" valueType="num">
                                      <p:cBhvr>
                                        <p:cTn id="205"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133"/>
                                        </p:tgtEl>
                                        <p:attrNameLst>
                                          <p:attrName>style.visibility</p:attrName>
                                        </p:attrNameLst>
                                      </p:cBhvr>
                                      <p:to>
                                        <p:strVal val="visible"/>
                                      </p:to>
                                    </p:set>
                                    <p:animEffect transition="in" filter="wipe(left)">
                                      <p:cBhvr>
                                        <p:cTn id="210" dur="500"/>
                                        <p:tgtEl>
                                          <p:spTgt spid="133"/>
                                        </p:tgtEl>
                                      </p:cBhvr>
                                    </p:animEffect>
                                  </p:childTnLst>
                                </p:cTn>
                              </p:par>
                            </p:childTnLst>
                          </p:cTn>
                        </p:par>
                      </p:childTnLst>
                    </p:cTn>
                  </p:par>
                  <p:par>
                    <p:cTn id="211" fill="hold">
                      <p:stCondLst>
                        <p:cond delay="indefinite"/>
                      </p:stCondLst>
                      <p:childTnLst>
                        <p:par>
                          <p:cTn id="212" fill="hold">
                            <p:stCondLst>
                              <p:cond delay="0"/>
                            </p:stCondLst>
                            <p:childTnLst>
                              <p:par>
                                <p:cTn id="213" presetID="42" presetClass="entr" presetSubtype="0" fill="hold" nodeType="clickEffect">
                                  <p:stCondLst>
                                    <p:cond delay="0"/>
                                  </p:stCondLst>
                                  <p:childTnLst>
                                    <p:set>
                                      <p:cBhvr>
                                        <p:cTn id="214" dur="1" fill="hold">
                                          <p:stCondLst>
                                            <p:cond delay="0"/>
                                          </p:stCondLst>
                                        </p:cTn>
                                        <p:tgtEl>
                                          <p:spTgt spid="134"/>
                                        </p:tgtEl>
                                        <p:attrNameLst>
                                          <p:attrName>style.visibility</p:attrName>
                                        </p:attrNameLst>
                                      </p:cBhvr>
                                      <p:to>
                                        <p:strVal val="visible"/>
                                      </p:to>
                                    </p:set>
                                    <p:animEffect transition="in" filter="fade">
                                      <p:cBhvr>
                                        <p:cTn id="215" dur="1000"/>
                                        <p:tgtEl>
                                          <p:spTgt spid="134"/>
                                        </p:tgtEl>
                                      </p:cBhvr>
                                    </p:animEffect>
                                    <p:anim calcmode="lin" valueType="num">
                                      <p:cBhvr>
                                        <p:cTn id="216" dur="1000" fill="hold"/>
                                        <p:tgtEl>
                                          <p:spTgt spid="134"/>
                                        </p:tgtEl>
                                        <p:attrNameLst>
                                          <p:attrName>ppt_x</p:attrName>
                                        </p:attrNameLst>
                                      </p:cBhvr>
                                      <p:tavLst>
                                        <p:tav tm="0">
                                          <p:val>
                                            <p:strVal val="#ppt_x"/>
                                          </p:val>
                                        </p:tav>
                                        <p:tav tm="100000">
                                          <p:val>
                                            <p:strVal val="#ppt_x"/>
                                          </p:val>
                                        </p:tav>
                                      </p:tavLst>
                                    </p:anim>
                                    <p:anim calcmode="lin" valueType="num">
                                      <p:cBhvr>
                                        <p:cTn id="217"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2" presetClass="entr" presetSubtype="4" fill="hold" nodeType="clickEffect">
                                  <p:stCondLst>
                                    <p:cond delay="0"/>
                                  </p:stCondLst>
                                  <p:childTnLst>
                                    <p:set>
                                      <p:cBhvr>
                                        <p:cTn id="221" dur="1" fill="hold">
                                          <p:stCondLst>
                                            <p:cond delay="0"/>
                                          </p:stCondLst>
                                        </p:cTn>
                                        <p:tgtEl>
                                          <p:spTgt spid="135"/>
                                        </p:tgtEl>
                                        <p:attrNameLst>
                                          <p:attrName>style.visibility</p:attrName>
                                        </p:attrNameLst>
                                      </p:cBhvr>
                                      <p:to>
                                        <p:strVal val="visible"/>
                                      </p:to>
                                    </p:set>
                                    <p:anim calcmode="lin" valueType="num">
                                      <p:cBhvr additive="base">
                                        <p:cTn id="222" dur="500" fill="hold"/>
                                        <p:tgtEl>
                                          <p:spTgt spid="135"/>
                                        </p:tgtEl>
                                        <p:attrNameLst>
                                          <p:attrName>ppt_x</p:attrName>
                                        </p:attrNameLst>
                                      </p:cBhvr>
                                      <p:tavLst>
                                        <p:tav tm="0">
                                          <p:val>
                                            <p:strVal val="#ppt_x"/>
                                          </p:val>
                                        </p:tav>
                                        <p:tav tm="100000">
                                          <p:val>
                                            <p:strVal val="#ppt_x"/>
                                          </p:val>
                                        </p:tav>
                                      </p:tavLst>
                                    </p:anim>
                                    <p:anim calcmode="lin" valueType="num">
                                      <p:cBhvr additive="base">
                                        <p:cTn id="223"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26" presetClass="entr" presetSubtype="0" fill="hold" grpId="0" nodeType="clickEffect">
                                  <p:stCondLst>
                                    <p:cond delay="0"/>
                                  </p:stCondLst>
                                  <p:childTnLst>
                                    <p:set>
                                      <p:cBhvr>
                                        <p:cTn id="227" dur="1" fill="hold">
                                          <p:stCondLst>
                                            <p:cond delay="0"/>
                                          </p:stCondLst>
                                        </p:cTn>
                                        <p:tgtEl>
                                          <p:spTgt spid="140"/>
                                        </p:tgtEl>
                                        <p:attrNameLst>
                                          <p:attrName>style.visibility</p:attrName>
                                        </p:attrNameLst>
                                      </p:cBhvr>
                                      <p:to>
                                        <p:strVal val="visible"/>
                                      </p:to>
                                    </p:set>
                                    <p:animEffect transition="in" filter="wipe(down)">
                                      <p:cBhvr>
                                        <p:cTn id="228" dur="580">
                                          <p:stCondLst>
                                            <p:cond delay="0"/>
                                          </p:stCondLst>
                                        </p:cTn>
                                        <p:tgtEl>
                                          <p:spTgt spid="140"/>
                                        </p:tgtEl>
                                      </p:cBhvr>
                                    </p:animEffect>
                                    <p:anim calcmode="lin" valueType="num">
                                      <p:cBhvr>
                                        <p:cTn id="229" dur="1822" tmFilter="0,0; 0.14,0.36; 0.43,0.73; 0.71,0.91; 1.0,1.0">
                                          <p:stCondLst>
                                            <p:cond delay="0"/>
                                          </p:stCondLst>
                                        </p:cTn>
                                        <p:tgtEl>
                                          <p:spTgt spid="140"/>
                                        </p:tgtEl>
                                        <p:attrNameLst>
                                          <p:attrName>ppt_x</p:attrName>
                                        </p:attrNameLst>
                                      </p:cBhvr>
                                      <p:tavLst>
                                        <p:tav tm="0">
                                          <p:val>
                                            <p:strVal val="#ppt_x-0.25"/>
                                          </p:val>
                                        </p:tav>
                                        <p:tav tm="100000">
                                          <p:val>
                                            <p:strVal val="#ppt_x"/>
                                          </p:val>
                                        </p:tav>
                                      </p:tavLst>
                                    </p:anim>
                                    <p:anim calcmode="lin" valueType="num">
                                      <p:cBhvr>
                                        <p:cTn id="230" dur="664" tmFilter="0.0,0.0; 0.25,0.07; 0.50,0.2; 0.75,0.467; 1.0,1.0">
                                          <p:stCondLst>
                                            <p:cond delay="0"/>
                                          </p:stCondLst>
                                        </p:cTn>
                                        <p:tgtEl>
                                          <p:spTgt spid="140"/>
                                        </p:tgtEl>
                                        <p:attrNameLst>
                                          <p:attrName>ppt_y</p:attrName>
                                        </p:attrNameLst>
                                      </p:cBhvr>
                                      <p:tavLst>
                                        <p:tav tm="0" fmla="#ppt_y-sin(pi*$)/3">
                                          <p:val>
                                            <p:fltVal val="0.5"/>
                                          </p:val>
                                        </p:tav>
                                        <p:tav tm="100000">
                                          <p:val>
                                            <p:fltVal val="1"/>
                                          </p:val>
                                        </p:tav>
                                      </p:tavLst>
                                    </p:anim>
                                    <p:anim calcmode="lin" valueType="num">
                                      <p:cBhvr>
                                        <p:cTn id="231" dur="664" tmFilter="0, 0; 0.125,0.2665; 0.25,0.4; 0.375,0.465; 0.5,0.5;  0.625,0.535; 0.75,0.6; 0.875,0.7335; 1,1">
                                          <p:stCondLst>
                                            <p:cond delay="664"/>
                                          </p:stCondLst>
                                        </p:cTn>
                                        <p:tgtEl>
                                          <p:spTgt spid="140"/>
                                        </p:tgtEl>
                                        <p:attrNameLst>
                                          <p:attrName>ppt_y</p:attrName>
                                        </p:attrNameLst>
                                      </p:cBhvr>
                                      <p:tavLst>
                                        <p:tav tm="0" fmla="#ppt_y-sin(pi*$)/9">
                                          <p:val>
                                            <p:fltVal val="0"/>
                                          </p:val>
                                        </p:tav>
                                        <p:tav tm="100000">
                                          <p:val>
                                            <p:fltVal val="1"/>
                                          </p:val>
                                        </p:tav>
                                      </p:tavLst>
                                    </p:anim>
                                    <p:anim calcmode="lin" valueType="num">
                                      <p:cBhvr>
                                        <p:cTn id="232" dur="332" tmFilter="0, 0; 0.125,0.2665; 0.25,0.4; 0.375,0.465; 0.5,0.5;  0.625,0.535; 0.75,0.6; 0.875,0.7335; 1,1">
                                          <p:stCondLst>
                                            <p:cond delay="1324"/>
                                          </p:stCondLst>
                                        </p:cTn>
                                        <p:tgtEl>
                                          <p:spTgt spid="140"/>
                                        </p:tgtEl>
                                        <p:attrNameLst>
                                          <p:attrName>ppt_y</p:attrName>
                                        </p:attrNameLst>
                                      </p:cBhvr>
                                      <p:tavLst>
                                        <p:tav tm="0" fmla="#ppt_y-sin(pi*$)/27">
                                          <p:val>
                                            <p:fltVal val="0"/>
                                          </p:val>
                                        </p:tav>
                                        <p:tav tm="100000">
                                          <p:val>
                                            <p:fltVal val="1"/>
                                          </p:val>
                                        </p:tav>
                                      </p:tavLst>
                                    </p:anim>
                                    <p:anim calcmode="lin" valueType="num">
                                      <p:cBhvr>
                                        <p:cTn id="233" dur="164" tmFilter="0, 0; 0.125,0.2665; 0.25,0.4; 0.375,0.465; 0.5,0.5;  0.625,0.535; 0.75,0.6; 0.875,0.7335; 1,1">
                                          <p:stCondLst>
                                            <p:cond delay="1656"/>
                                          </p:stCondLst>
                                        </p:cTn>
                                        <p:tgtEl>
                                          <p:spTgt spid="140"/>
                                        </p:tgtEl>
                                        <p:attrNameLst>
                                          <p:attrName>ppt_y</p:attrName>
                                        </p:attrNameLst>
                                      </p:cBhvr>
                                      <p:tavLst>
                                        <p:tav tm="0" fmla="#ppt_y-sin(pi*$)/81">
                                          <p:val>
                                            <p:fltVal val="0"/>
                                          </p:val>
                                        </p:tav>
                                        <p:tav tm="100000">
                                          <p:val>
                                            <p:fltVal val="1"/>
                                          </p:val>
                                        </p:tav>
                                      </p:tavLst>
                                    </p:anim>
                                    <p:animScale>
                                      <p:cBhvr>
                                        <p:cTn id="234" dur="26">
                                          <p:stCondLst>
                                            <p:cond delay="650"/>
                                          </p:stCondLst>
                                        </p:cTn>
                                        <p:tgtEl>
                                          <p:spTgt spid="140"/>
                                        </p:tgtEl>
                                      </p:cBhvr>
                                      <p:to x="100000" y="60000"/>
                                    </p:animScale>
                                    <p:animScale>
                                      <p:cBhvr>
                                        <p:cTn id="235" dur="166" decel="50000">
                                          <p:stCondLst>
                                            <p:cond delay="676"/>
                                          </p:stCondLst>
                                        </p:cTn>
                                        <p:tgtEl>
                                          <p:spTgt spid="140"/>
                                        </p:tgtEl>
                                      </p:cBhvr>
                                      <p:to x="100000" y="100000"/>
                                    </p:animScale>
                                    <p:animScale>
                                      <p:cBhvr>
                                        <p:cTn id="236" dur="26">
                                          <p:stCondLst>
                                            <p:cond delay="1312"/>
                                          </p:stCondLst>
                                        </p:cTn>
                                        <p:tgtEl>
                                          <p:spTgt spid="140"/>
                                        </p:tgtEl>
                                      </p:cBhvr>
                                      <p:to x="100000" y="80000"/>
                                    </p:animScale>
                                    <p:animScale>
                                      <p:cBhvr>
                                        <p:cTn id="237" dur="166" decel="50000">
                                          <p:stCondLst>
                                            <p:cond delay="1338"/>
                                          </p:stCondLst>
                                        </p:cTn>
                                        <p:tgtEl>
                                          <p:spTgt spid="140"/>
                                        </p:tgtEl>
                                      </p:cBhvr>
                                      <p:to x="100000" y="100000"/>
                                    </p:animScale>
                                    <p:animScale>
                                      <p:cBhvr>
                                        <p:cTn id="238" dur="26">
                                          <p:stCondLst>
                                            <p:cond delay="1642"/>
                                          </p:stCondLst>
                                        </p:cTn>
                                        <p:tgtEl>
                                          <p:spTgt spid="140"/>
                                        </p:tgtEl>
                                      </p:cBhvr>
                                      <p:to x="100000" y="90000"/>
                                    </p:animScale>
                                    <p:animScale>
                                      <p:cBhvr>
                                        <p:cTn id="239" dur="166" decel="50000">
                                          <p:stCondLst>
                                            <p:cond delay="1668"/>
                                          </p:stCondLst>
                                        </p:cTn>
                                        <p:tgtEl>
                                          <p:spTgt spid="140"/>
                                        </p:tgtEl>
                                      </p:cBhvr>
                                      <p:to x="100000" y="100000"/>
                                    </p:animScale>
                                    <p:animScale>
                                      <p:cBhvr>
                                        <p:cTn id="240" dur="26">
                                          <p:stCondLst>
                                            <p:cond delay="1808"/>
                                          </p:stCondLst>
                                        </p:cTn>
                                        <p:tgtEl>
                                          <p:spTgt spid="140"/>
                                        </p:tgtEl>
                                      </p:cBhvr>
                                      <p:to x="100000" y="95000"/>
                                    </p:animScale>
                                    <p:animScale>
                                      <p:cBhvr>
                                        <p:cTn id="241" dur="166" decel="50000">
                                          <p:stCondLst>
                                            <p:cond delay="1834"/>
                                          </p:stCondLst>
                                        </p:cTn>
                                        <p:tgtEl>
                                          <p:spTgt spid="140"/>
                                        </p:tgtEl>
                                      </p:cBhvr>
                                      <p:to x="100000" y="100000"/>
                                    </p:animScale>
                                  </p:childTnLst>
                                </p:cTn>
                              </p:par>
                            </p:childTnLst>
                          </p:cTn>
                        </p:par>
                      </p:childTnLst>
                    </p:cTn>
                  </p:par>
                  <p:par>
                    <p:cTn id="242" fill="hold">
                      <p:stCondLst>
                        <p:cond delay="indefinite"/>
                      </p:stCondLst>
                      <p:childTnLst>
                        <p:par>
                          <p:cTn id="243" fill="hold">
                            <p:stCondLst>
                              <p:cond delay="0"/>
                            </p:stCondLst>
                            <p:childTnLst>
                              <p:par>
                                <p:cTn id="244" presetID="45" presetClass="entr" presetSubtype="0" fill="hold" grpId="0" nodeType="clickEffect">
                                  <p:stCondLst>
                                    <p:cond delay="0"/>
                                  </p:stCondLst>
                                  <p:childTnLst>
                                    <p:set>
                                      <p:cBhvr>
                                        <p:cTn id="245" dur="1" fill="hold">
                                          <p:stCondLst>
                                            <p:cond delay="0"/>
                                          </p:stCondLst>
                                        </p:cTn>
                                        <p:tgtEl>
                                          <p:spTgt spid="141"/>
                                        </p:tgtEl>
                                        <p:attrNameLst>
                                          <p:attrName>style.visibility</p:attrName>
                                        </p:attrNameLst>
                                      </p:cBhvr>
                                      <p:to>
                                        <p:strVal val="visible"/>
                                      </p:to>
                                    </p:set>
                                    <p:animEffect transition="in" filter="fade">
                                      <p:cBhvr>
                                        <p:cTn id="246" dur="2000"/>
                                        <p:tgtEl>
                                          <p:spTgt spid="141"/>
                                        </p:tgtEl>
                                      </p:cBhvr>
                                    </p:animEffect>
                                    <p:anim calcmode="lin" valueType="num">
                                      <p:cBhvr>
                                        <p:cTn id="247" dur="2000" fill="hold"/>
                                        <p:tgtEl>
                                          <p:spTgt spid="141"/>
                                        </p:tgtEl>
                                        <p:attrNameLst>
                                          <p:attrName>ppt_w</p:attrName>
                                        </p:attrNameLst>
                                      </p:cBhvr>
                                      <p:tavLst>
                                        <p:tav tm="0" fmla="#ppt_w*sin(2.5*pi*$)">
                                          <p:val>
                                            <p:fltVal val="0"/>
                                          </p:val>
                                        </p:tav>
                                        <p:tav tm="100000">
                                          <p:val>
                                            <p:fltVal val="1"/>
                                          </p:val>
                                        </p:tav>
                                      </p:tavLst>
                                    </p:anim>
                                    <p:anim calcmode="lin" valueType="num">
                                      <p:cBhvr>
                                        <p:cTn id="248" dur="2000" fill="hold"/>
                                        <p:tgtEl>
                                          <p:spTgt spid="1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5" grpId="0" animBg="1"/>
      <p:bldP spid="67" grpId="0" animBg="1"/>
      <p:bldP spid="96" grpId="0" animBg="1" autoUpdateAnimBg="0"/>
      <p:bldP spid="103" grpId="0"/>
      <p:bldP spid="110" grpId="0" animBg="1"/>
      <p:bldP spid="112" grpId="0" animBg="1"/>
      <p:bldP spid="120" grpId="0" animBg="1"/>
      <p:bldP spid="121" grpId="0" animBg="1"/>
      <p:bldP spid="122" grpId="0" animBg="1"/>
      <p:bldP spid="123" grpId="0" animBg="1"/>
      <p:bldP spid="133" grpId="0" animBg="1" autoUpdateAnimBg="0"/>
      <p:bldP spid="140" grpId="0"/>
      <p:bldP spid="14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108907" y="212475"/>
            <a:ext cx="6941912" cy="584775"/>
          </a:xfrm>
          <a:prstGeom prst="rect">
            <a:avLst/>
          </a:prstGeom>
        </p:spPr>
        <p:txBody>
          <a:bodyPr wrap="square">
            <a:spAutoFit/>
          </a:bodyPr>
          <a:lstStyle/>
          <a:p>
            <a:pPr marL="342900" indent="-342900" algn="just" eaLnBrk="0" hangingPunct="0">
              <a:spcBef>
                <a:spcPct val="20000"/>
              </a:spcBef>
              <a:buClr>
                <a:srgbClr val="FFFF00"/>
              </a:buClr>
              <a:defRPr/>
            </a:pPr>
            <a:r>
              <a:rPr lang="zh-CN" altLang="en-US" sz="3200" b="1" kern="0" dirty="0">
                <a:solidFill>
                  <a:srgbClr val="CC3300"/>
                </a:solidFill>
                <a:latin typeface="宋体" pitchFamily="2" charset="-122"/>
              </a:rPr>
              <a:t>（</a:t>
            </a:r>
            <a:r>
              <a:rPr lang="en-US" altLang="zh-CN" sz="3200" b="1" kern="0" dirty="0">
                <a:solidFill>
                  <a:srgbClr val="CC3300"/>
                </a:solidFill>
                <a:latin typeface="宋体" pitchFamily="2" charset="-122"/>
              </a:rPr>
              <a:t>2</a:t>
            </a:r>
            <a:r>
              <a:rPr lang="zh-CN" altLang="en-US" sz="3200" b="1" kern="0" dirty="0">
                <a:solidFill>
                  <a:srgbClr val="CC3300"/>
                </a:solidFill>
                <a:latin typeface="宋体" pitchFamily="2" charset="-122"/>
              </a:rPr>
              <a:t>）区分部分偏振光和椭圆偏振光</a:t>
            </a:r>
            <a:r>
              <a:rPr lang="en-US" altLang="zh-CN" sz="3200" b="1" kern="0" dirty="0">
                <a:solidFill>
                  <a:srgbClr val="CC3300"/>
                </a:solidFill>
                <a:latin typeface="宋体" pitchFamily="2" charset="-122"/>
              </a:rPr>
              <a:t>:</a:t>
            </a:r>
          </a:p>
        </p:txBody>
      </p:sp>
      <p:sp>
        <p:nvSpPr>
          <p:cNvPr id="65" name="矩形 64"/>
          <p:cNvSpPr/>
          <p:nvPr/>
        </p:nvSpPr>
        <p:spPr>
          <a:xfrm>
            <a:off x="2039089" y="949914"/>
            <a:ext cx="3878067" cy="954107"/>
          </a:xfrm>
          <a:prstGeom prst="rect">
            <a:avLst/>
          </a:prstGeom>
        </p:spPr>
        <p:txBody>
          <a:bodyPr wrap="square">
            <a:spAutoFit/>
          </a:bodyPr>
          <a:lstStyle/>
          <a:p>
            <a:pPr marL="342900" indent="-342900" algn="just" eaLnBrk="0" hangingPunct="0">
              <a:spcBef>
                <a:spcPct val="20000"/>
              </a:spcBef>
              <a:buClr>
                <a:srgbClr val="FFFF00"/>
              </a:buClr>
              <a:defRPr/>
            </a:pPr>
            <a:r>
              <a:rPr lang="zh-CN" altLang="en-US" sz="2800" b="1" kern="0" dirty="0">
                <a:solidFill>
                  <a:srgbClr val="FF0000"/>
                </a:solidFill>
                <a:latin typeface="宋体" pitchFamily="2" charset="-122"/>
              </a:rPr>
              <a:t>基本方法：</a:t>
            </a:r>
            <a:r>
              <a:rPr lang="zh-CN" altLang="en-US" sz="2800" b="1" kern="0" dirty="0">
                <a:latin typeface="宋体" pitchFamily="2" charset="-122"/>
              </a:rPr>
              <a:t>在检偏器前加一块</a:t>
            </a:r>
            <a:r>
              <a:rPr lang="en-US" altLang="zh-CN" sz="2800" b="1" kern="0" dirty="0">
                <a:solidFill>
                  <a:srgbClr val="FF0000"/>
                </a:solidFill>
                <a:latin typeface="Symbol" pitchFamily="18" charset="2"/>
              </a:rPr>
              <a:t>l/</a:t>
            </a:r>
            <a:r>
              <a:rPr lang="en-US" altLang="zh-CN" sz="2800" b="1" kern="0" dirty="0">
                <a:solidFill>
                  <a:srgbClr val="FF0000"/>
                </a:solidFill>
              </a:rPr>
              <a:t>4</a:t>
            </a:r>
            <a:r>
              <a:rPr lang="zh-CN" altLang="en-US" sz="2800" b="1" kern="0" dirty="0">
                <a:latin typeface="宋体" pitchFamily="2" charset="-122"/>
              </a:rPr>
              <a:t>波片</a:t>
            </a:r>
          </a:p>
        </p:txBody>
      </p:sp>
      <p:grpSp>
        <p:nvGrpSpPr>
          <p:cNvPr id="68" name="Group 5"/>
          <p:cNvGrpSpPr>
            <a:grpSpLocks/>
          </p:cNvGrpSpPr>
          <p:nvPr/>
        </p:nvGrpSpPr>
        <p:grpSpPr bwMode="auto">
          <a:xfrm>
            <a:off x="8094463" y="1070421"/>
            <a:ext cx="2298700" cy="2092325"/>
            <a:chOff x="3384" y="948"/>
            <a:chExt cx="1448" cy="1318"/>
          </a:xfrm>
        </p:grpSpPr>
        <p:grpSp>
          <p:nvGrpSpPr>
            <p:cNvPr id="87" name="Group 6"/>
            <p:cNvGrpSpPr>
              <a:grpSpLocks/>
            </p:cNvGrpSpPr>
            <p:nvPr/>
          </p:nvGrpSpPr>
          <p:grpSpPr bwMode="auto">
            <a:xfrm>
              <a:off x="3384" y="948"/>
              <a:ext cx="564" cy="1104"/>
              <a:chOff x="960" y="720"/>
              <a:chExt cx="564" cy="1104"/>
            </a:xfrm>
          </p:grpSpPr>
          <p:sp>
            <p:nvSpPr>
              <p:cNvPr id="89" name="Oval 7"/>
              <p:cNvSpPr>
                <a:spLocks noChangeArrowheads="1"/>
              </p:cNvSpPr>
              <p:nvPr/>
            </p:nvSpPr>
            <p:spPr bwMode="auto">
              <a:xfrm>
                <a:off x="1020" y="720"/>
                <a:ext cx="504" cy="1104"/>
              </a:xfrm>
              <a:prstGeom prst="ellipse">
                <a:avLst/>
              </a:prstGeom>
              <a:gradFill rotWithShape="0">
                <a:gsLst>
                  <a:gs pos="0">
                    <a:srgbClr val="007676"/>
                  </a:gs>
                  <a:gs pos="50000">
                    <a:srgbClr val="00FFFF"/>
                  </a:gs>
                  <a:gs pos="100000">
                    <a:srgbClr val="007676"/>
                  </a:gs>
                </a:gsLst>
                <a:lin ang="5400000" scaled="1"/>
              </a:gradFill>
              <a:ln w="9525">
                <a:solidFill>
                  <a:srgbClr val="00FF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0" name="Oval 8"/>
              <p:cNvSpPr>
                <a:spLocks noChangeArrowheads="1"/>
              </p:cNvSpPr>
              <p:nvPr/>
            </p:nvSpPr>
            <p:spPr bwMode="auto">
              <a:xfrm>
                <a:off x="960" y="720"/>
                <a:ext cx="504" cy="1104"/>
              </a:xfrm>
              <a:prstGeom prst="ellipse">
                <a:avLst/>
              </a:prstGeom>
              <a:solidFill>
                <a:srgbClr val="00FFFF"/>
              </a:solidFill>
              <a:ln w="9525">
                <a:solidFill>
                  <a:srgbClr val="00FF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8" name="AutoShape 9"/>
            <p:cNvSpPr>
              <a:spLocks noChangeArrowheads="1"/>
            </p:cNvSpPr>
            <p:nvPr/>
          </p:nvSpPr>
          <p:spPr bwMode="auto">
            <a:xfrm>
              <a:off x="3903" y="1954"/>
              <a:ext cx="929" cy="312"/>
            </a:xfrm>
            <a:prstGeom prst="wedgeRectCallout">
              <a:avLst>
                <a:gd name="adj1" fmla="val -52233"/>
                <a:gd name="adj2" fmla="val -122597"/>
              </a:avLst>
            </a:prstGeom>
            <a:solidFill>
              <a:srgbClr val="FFFF00"/>
            </a:solidFill>
            <a:ln w="9525">
              <a:solidFill>
                <a:srgbClr val="0099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9900CC"/>
                  </a:solidFill>
                </a:rPr>
                <a:t>检偏器</a:t>
              </a:r>
              <a:endParaRPr lang="zh-CN" altLang="en-US" dirty="0">
                <a:solidFill>
                  <a:srgbClr val="9900CC"/>
                </a:solidFill>
              </a:endParaRPr>
            </a:p>
          </p:txBody>
        </p:sp>
      </p:grpSp>
      <p:grpSp>
        <p:nvGrpSpPr>
          <p:cNvPr id="91" name="Group 10"/>
          <p:cNvGrpSpPr>
            <a:grpSpLocks/>
          </p:cNvGrpSpPr>
          <p:nvPr/>
        </p:nvGrpSpPr>
        <p:grpSpPr bwMode="auto">
          <a:xfrm>
            <a:off x="6589513" y="860870"/>
            <a:ext cx="895350" cy="2209800"/>
            <a:chOff x="1008" y="2424"/>
            <a:chExt cx="648" cy="1644"/>
          </a:xfrm>
        </p:grpSpPr>
        <p:grpSp>
          <p:nvGrpSpPr>
            <p:cNvPr id="92" name="Group 11"/>
            <p:cNvGrpSpPr>
              <a:grpSpLocks/>
            </p:cNvGrpSpPr>
            <p:nvPr/>
          </p:nvGrpSpPr>
          <p:grpSpPr bwMode="auto">
            <a:xfrm>
              <a:off x="1008" y="2424"/>
              <a:ext cx="648" cy="1644"/>
              <a:chOff x="2172" y="936"/>
              <a:chExt cx="648" cy="1644"/>
            </a:xfrm>
          </p:grpSpPr>
          <p:sp>
            <p:nvSpPr>
              <p:cNvPr id="94"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95"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96"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3"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7" name="Group 16"/>
          <p:cNvGrpSpPr>
            <a:grpSpLocks/>
          </p:cNvGrpSpPr>
          <p:nvPr/>
        </p:nvGrpSpPr>
        <p:grpSpPr bwMode="auto">
          <a:xfrm>
            <a:off x="5579863" y="1984820"/>
            <a:ext cx="4476750" cy="19050"/>
            <a:chOff x="1800" y="1524"/>
            <a:chExt cx="2820" cy="12"/>
          </a:xfrm>
        </p:grpSpPr>
        <p:sp>
          <p:nvSpPr>
            <p:cNvPr id="98" name="Line 17"/>
            <p:cNvSpPr>
              <a:spLocks noChangeShapeType="1"/>
            </p:cNvSpPr>
            <p:nvPr/>
          </p:nvSpPr>
          <p:spPr bwMode="auto">
            <a:xfrm flipV="1">
              <a:off x="2964" y="1524"/>
              <a:ext cx="708" cy="12"/>
            </a:xfrm>
            <a:prstGeom prst="line">
              <a:avLst/>
            </a:prstGeom>
            <a:noFill/>
            <a:ln w="38100">
              <a:solidFill>
                <a:srgbClr val="4506E4"/>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Line 18"/>
            <p:cNvSpPr>
              <a:spLocks noChangeShapeType="1"/>
            </p:cNvSpPr>
            <p:nvPr/>
          </p:nvSpPr>
          <p:spPr bwMode="auto">
            <a:xfrm>
              <a:off x="3960" y="1524"/>
              <a:ext cx="660" cy="0"/>
            </a:xfrm>
            <a:prstGeom prst="line">
              <a:avLst/>
            </a:prstGeom>
            <a:noFill/>
            <a:ln w="38100">
              <a:solidFill>
                <a:srgbClr val="4506E4"/>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Line 19"/>
            <p:cNvSpPr>
              <a:spLocks noChangeShapeType="1"/>
            </p:cNvSpPr>
            <p:nvPr/>
          </p:nvSpPr>
          <p:spPr bwMode="auto">
            <a:xfrm>
              <a:off x="1800" y="1524"/>
              <a:ext cx="804" cy="0"/>
            </a:xfrm>
            <a:prstGeom prst="line">
              <a:avLst/>
            </a:prstGeom>
            <a:noFill/>
            <a:ln w="57150">
              <a:solidFill>
                <a:srgbClr val="4506E4"/>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1" name="AutoShape 20"/>
          <p:cNvSpPr>
            <a:spLocks noChangeArrowheads="1"/>
          </p:cNvSpPr>
          <p:nvPr/>
        </p:nvSpPr>
        <p:spPr bwMode="auto">
          <a:xfrm>
            <a:off x="7865863" y="918020"/>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02" name="Group 47"/>
          <p:cNvGrpSpPr>
            <a:grpSpLocks/>
          </p:cNvGrpSpPr>
          <p:nvPr/>
        </p:nvGrpSpPr>
        <p:grpSpPr bwMode="auto">
          <a:xfrm>
            <a:off x="7454219" y="4215816"/>
            <a:ext cx="895350" cy="1733550"/>
            <a:chOff x="3216" y="336"/>
            <a:chExt cx="564" cy="1092"/>
          </a:xfrm>
        </p:grpSpPr>
        <p:grpSp>
          <p:nvGrpSpPr>
            <p:cNvPr id="103" name="Group 10"/>
            <p:cNvGrpSpPr>
              <a:grpSpLocks/>
            </p:cNvGrpSpPr>
            <p:nvPr/>
          </p:nvGrpSpPr>
          <p:grpSpPr bwMode="auto">
            <a:xfrm>
              <a:off x="3216" y="336"/>
              <a:ext cx="564" cy="1092"/>
              <a:chOff x="3216" y="516"/>
              <a:chExt cx="564" cy="1092"/>
            </a:xfrm>
          </p:grpSpPr>
          <p:sp>
            <p:nvSpPr>
              <p:cNvPr id="105"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6"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04"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07" name="Freeform 8"/>
          <p:cNvSpPr>
            <a:spLocks/>
          </p:cNvSpPr>
          <p:nvPr/>
        </p:nvSpPr>
        <p:spPr bwMode="auto">
          <a:xfrm rot="3736618">
            <a:off x="7774101" y="4573799"/>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08" name="对象 16"/>
          <p:cNvGraphicFramePr>
            <a:graphicFrameLocks noChangeAspect="1"/>
          </p:cNvGraphicFramePr>
          <p:nvPr>
            <p:extLst>
              <p:ext uri="{D42A27DB-BD31-4B8C-83A1-F6EECF244321}">
                <p14:modId xmlns:p14="http://schemas.microsoft.com/office/powerpoint/2010/main" val="57356405"/>
              </p:ext>
            </p:extLst>
          </p:nvPr>
        </p:nvGraphicFramePr>
        <p:xfrm>
          <a:off x="7884609" y="4690921"/>
          <a:ext cx="488950" cy="436562"/>
        </p:xfrm>
        <a:graphic>
          <a:graphicData uri="http://schemas.openxmlformats.org/presentationml/2006/ole">
            <mc:AlternateContent xmlns:mc="http://schemas.openxmlformats.org/markup-compatibility/2006">
              <mc:Choice xmlns:v="urn:schemas-microsoft-com:vml" Requires="v">
                <p:oleObj spid="_x0000_s466186" name="公式" r:id="rId3" imgW="152334" imgH="139639" progId="Equation.3">
                  <p:embed/>
                </p:oleObj>
              </mc:Choice>
              <mc:Fallback>
                <p:oleObj name="公式" r:id="rId3"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609" y="4690921"/>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9" name="Line 16"/>
          <p:cNvSpPr>
            <a:spLocks noChangeShapeType="1"/>
          </p:cNvSpPr>
          <p:nvPr/>
        </p:nvSpPr>
        <p:spPr bwMode="auto">
          <a:xfrm>
            <a:off x="7811407" y="4233279"/>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10" name="Object 58"/>
          <p:cNvGraphicFramePr>
            <a:graphicFrameLocks noChangeAspect="1"/>
          </p:cNvGraphicFramePr>
          <p:nvPr>
            <p:extLst>
              <p:ext uri="{D42A27DB-BD31-4B8C-83A1-F6EECF244321}">
                <p14:modId xmlns:p14="http://schemas.microsoft.com/office/powerpoint/2010/main" val="3873144680"/>
              </p:ext>
            </p:extLst>
          </p:nvPr>
        </p:nvGraphicFramePr>
        <p:xfrm>
          <a:off x="6914438" y="3724995"/>
          <a:ext cx="504825" cy="546100"/>
        </p:xfrm>
        <a:graphic>
          <a:graphicData uri="http://schemas.openxmlformats.org/presentationml/2006/ole">
            <mc:AlternateContent xmlns:mc="http://schemas.openxmlformats.org/markup-compatibility/2006">
              <mc:Choice xmlns:v="urn:schemas-microsoft-com:vml" Requires="v">
                <p:oleObj spid="_x0000_s466187" name="公式" r:id="rId5" imgW="152280" imgH="164880" progId="Equation.3">
                  <p:embed/>
                </p:oleObj>
              </mc:Choice>
              <mc:Fallback>
                <p:oleObj name="公式" r:id="rId5" imgW="152280" imgH="164880" progId="Equation.3">
                  <p:embed/>
                  <p:pic>
                    <p:nvPicPr>
                      <p:cNvPr id="0" name=""/>
                      <p:cNvPicPr>
                        <a:picLocks noChangeAspect="1" noChangeArrowheads="1"/>
                      </p:cNvPicPr>
                      <p:nvPr/>
                    </p:nvPicPr>
                    <p:blipFill>
                      <a:blip r:embed="rId6"/>
                      <a:srcRect/>
                      <a:stretch>
                        <a:fillRect/>
                      </a:stretch>
                    </p:blipFill>
                    <p:spPr bwMode="auto">
                      <a:xfrm>
                        <a:off x="6914438" y="3724995"/>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1" name="Group 10"/>
          <p:cNvGrpSpPr>
            <a:grpSpLocks/>
          </p:cNvGrpSpPr>
          <p:nvPr/>
        </p:nvGrpSpPr>
        <p:grpSpPr bwMode="auto">
          <a:xfrm>
            <a:off x="4789893" y="3841676"/>
            <a:ext cx="895350" cy="2209800"/>
            <a:chOff x="1008" y="2424"/>
            <a:chExt cx="648" cy="1644"/>
          </a:xfrm>
        </p:grpSpPr>
        <p:grpSp>
          <p:nvGrpSpPr>
            <p:cNvPr id="112" name="Group 11"/>
            <p:cNvGrpSpPr>
              <a:grpSpLocks/>
            </p:cNvGrpSpPr>
            <p:nvPr/>
          </p:nvGrpSpPr>
          <p:grpSpPr bwMode="auto">
            <a:xfrm>
              <a:off x="1008" y="2424"/>
              <a:ext cx="648" cy="1644"/>
              <a:chOff x="2172" y="936"/>
              <a:chExt cx="648" cy="1644"/>
            </a:xfrm>
          </p:grpSpPr>
          <p:sp>
            <p:nvSpPr>
              <p:cNvPr id="114"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15"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16"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13"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 name="Group 33"/>
          <p:cNvGrpSpPr>
            <a:grpSpLocks/>
          </p:cNvGrpSpPr>
          <p:nvPr/>
        </p:nvGrpSpPr>
        <p:grpSpPr bwMode="auto">
          <a:xfrm>
            <a:off x="2988611" y="4796973"/>
            <a:ext cx="1828800" cy="501650"/>
            <a:chOff x="852" y="720"/>
            <a:chExt cx="1152" cy="316"/>
          </a:xfrm>
        </p:grpSpPr>
        <p:sp>
          <p:nvSpPr>
            <p:cNvPr id="118"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9" name="Oval 27"/>
            <p:cNvSpPr>
              <a:spLocks noChangeArrowheads="1"/>
            </p:cNvSpPr>
            <p:nvPr/>
          </p:nvSpPr>
          <p:spPr bwMode="auto">
            <a:xfrm>
              <a:off x="1243" y="821"/>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0" name="Oval 28"/>
            <p:cNvSpPr>
              <a:spLocks noChangeArrowheads="1"/>
            </p:cNvSpPr>
            <p:nvPr/>
          </p:nvSpPr>
          <p:spPr bwMode="auto">
            <a:xfrm>
              <a:off x="1777" y="821"/>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1"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2" name="Line 31"/>
            <p:cNvSpPr>
              <a:spLocks noChangeShapeType="1"/>
            </p:cNvSpPr>
            <p:nvPr/>
          </p:nvSpPr>
          <p:spPr bwMode="auto">
            <a:xfrm>
              <a:off x="1093"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3" name="Line 32"/>
            <p:cNvSpPr>
              <a:spLocks noChangeShapeType="1"/>
            </p:cNvSpPr>
            <p:nvPr/>
          </p:nvSpPr>
          <p:spPr bwMode="auto">
            <a:xfrm>
              <a:off x="1506" y="736"/>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24" name="Line 31"/>
          <p:cNvSpPr>
            <a:spLocks noChangeShapeType="1"/>
          </p:cNvSpPr>
          <p:nvPr/>
        </p:nvSpPr>
        <p:spPr bwMode="auto">
          <a:xfrm>
            <a:off x="4269500" y="4821966"/>
            <a:ext cx="0" cy="47625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25" name="Object 55"/>
          <p:cNvGraphicFramePr>
            <a:graphicFrameLocks noChangeAspect="1"/>
          </p:cNvGraphicFramePr>
          <p:nvPr>
            <p:extLst>
              <p:ext uri="{D42A27DB-BD31-4B8C-83A1-F6EECF244321}">
                <p14:modId xmlns:p14="http://schemas.microsoft.com/office/powerpoint/2010/main" val="703468074"/>
              </p:ext>
            </p:extLst>
          </p:nvPr>
        </p:nvGraphicFramePr>
        <p:xfrm>
          <a:off x="3370493" y="4073075"/>
          <a:ext cx="439737" cy="684213"/>
        </p:xfrm>
        <a:graphic>
          <a:graphicData uri="http://schemas.openxmlformats.org/presentationml/2006/ole">
            <mc:AlternateContent xmlns:mc="http://schemas.openxmlformats.org/markup-compatibility/2006">
              <mc:Choice xmlns:v="urn:schemas-microsoft-com:vml" Requires="v">
                <p:oleObj spid="_x0000_s466188" name="Equation" r:id="rId7" imgW="165028" imgH="228501" progId="Equation.3">
                  <p:embed/>
                </p:oleObj>
              </mc:Choice>
              <mc:Fallback>
                <p:oleObj name="Equation" r:id="rId7" imgW="16502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0493" y="4073075"/>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6" name="Object 10"/>
          <p:cNvGraphicFramePr>
            <a:graphicFrameLocks noChangeAspect="1"/>
          </p:cNvGraphicFramePr>
          <p:nvPr>
            <p:extLst>
              <p:ext uri="{D42A27DB-BD31-4B8C-83A1-F6EECF244321}">
                <p14:modId xmlns:p14="http://schemas.microsoft.com/office/powerpoint/2010/main" val="550767524"/>
              </p:ext>
            </p:extLst>
          </p:nvPr>
        </p:nvGraphicFramePr>
        <p:xfrm>
          <a:off x="2399649" y="5446260"/>
          <a:ext cx="2093912" cy="523875"/>
        </p:xfrm>
        <a:graphic>
          <a:graphicData uri="http://schemas.openxmlformats.org/presentationml/2006/ole">
            <mc:AlternateContent xmlns:mc="http://schemas.openxmlformats.org/markup-compatibility/2006">
              <mc:Choice xmlns:v="urn:schemas-microsoft-com:vml" Requires="v">
                <p:oleObj spid="_x0000_s466189" name="公式" r:id="rId9" imgW="863280" imgH="215640" progId="Equation.3">
                  <p:embed/>
                </p:oleObj>
              </mc:Choice>
              <mc:Fallback>
                <p:oleObj name="公式" r:id="rId9" imgW="863280" imgH="215640" progId="Equation.3">
                  <p:embed/>
                  <p:pic>
                    <p:nvPicPr>
                      <p:cNvPr id="0" name=""/>
                      <p:cNvPicPr>
                        <a:picLocks noChangeAspect="1" noChangeArrowheads="1"/>
                      </p:cNvPicPr>
                      <p:nvPr/>
                    </p:nvPicPr>
                    <p:blipFill>
                      <a:blip r:embed="rId10"/>
                      <a:srcRect/>
                      <a:stretch>
                        <a:fillRect/>
                      </a:stretch>
                    </p:blipFill>
                    <p:spPr bwMode="auto">
                      <a:xfrm>
                        <a:off x="2399649" y="5446260"/>
                        <a:ext cx="2093912" cy="523875"/>
                      </a:xfrm>
                      <a:prstGeom prst="rect">
                        <a:avLst/>
                      </a:prstGeom>
                      <a:noFill/>
                      <a:ln>
                        <a:noFill/>
                      </a:ln>
                      <a:effectLst/>
                      <a:extLst/>
                    </p:spPr>
                  </p:pic>
                </p:oleObj>
              </mc:Fallback>
            </mc:AlternateContent>
          </a:graphicData>
        </a:graphic>
      </p:graphicFrame>
      <p:graphicFrame>
        <p:nvGraphicFramePr>
          <p:cNvPr id="127" name="Object 10"/>
          <p:cNvGraphicFramePr>
            <a:graphicFrameLocks noChangeAspect="1"/>
          </p:cNvGraphicFramePr>
          <p:nvPr>
            <p:extLst>
              <p:ext uri="{D42A27DB-BD31-4B8C-83A1-F6EECF244321}">
                <p14:modId xmlns:p14="http://schemas.microsoft.com/office/powerpoint/2010/main" val="431644674"/>
              </p:ext>
            </p:extLst>
          </p:nvPr>
        </p:nvGraphicFramePr>
        <p:xfrm>
          <a:off x="4424481" y="5980007"/>
          <a:ext cx="1241425" cy="895350"/>
        </p:xfrm>
        <a:graphic>
          <a:graphicData uri="http://schemas.openxmlformats.org/presentationml/2006/ole">
            <mc:AlternateContent xmlns:mc="http://schemas.openxmlformats.org/markup-compatibility/2006">
              <mc:Choice xmlns:v="urn:schemas-microsoft-com:vml" Requires="v">
                <p:oleObj spid="_x0000_s466190" name="公式" r:id="rId11" imgW="545760" imgH="393480" progId="Equation.3">
                  <p:embed/>
                </p:oleObj>
              </mc:Choice>
              <mc:Fallback>
                <p:oleObj name="公式" r:id="rId11" imgW="545760" imgH="393480" progId="Equation.3">
                  <p:embed/>
                  <p:pic>
                    <p:nvPicPr>
                      <p:cNvPr id="0" name=""/>
                      <p:cNvPicPr>
                        <a:picLocks noChangeAspect="1" noChangeArrowheads="1"/>
                      </p:cNvPicPr>
                      <p:nvPr/>
                    </p:nvPicPr>
                    <p:blipFill>
                      <a:blip r:embed="rId12"/>
                      <a:srcRect/>
                      <a:stretch>
                        <a:fillRect/>
                      </a:stretch>
                    </p:blipFill>
                    <p:spPr bwMode="auto">
                      <a:xfrm>
                        <a:off x="4424481" y="5980007"/>
                        <a:ext cx="1241425" cy="895350"/>
                      </a:xfrm>
                      <a:prstGeom prst="rect">
                        <a:avLst/>
                      </a:prstGeom>
                      <a:noFill/>
                      <a:ln>
                        <a:noFill/>
                      </a:ln>
                      <a:effectLst/>
                      <a:extLst/>
                    </p:spPr>
                  </p:pic>
                </p:oleObj>
              </mc:Fallback>
            </mc:AlternateContent>
          </a:graphicData>
        </a:graphic>
      </p:graphicFrame>
      <p:grpSp>
        <p:nvGrpSpPr>
          <p:cNvPr id="128" name="Group 33"/>
          <p:cNvGrpSpPr>
            <a:grpSpLocks/>
          </p:cNvGrpSpPr>
          <p:nvPr/>
        </p:nvGrpSpPr>
        <p:grpSpPr bwMode="auto">
          <a:xfrm>
            <a:off x="5703688" y="4777923"/>
            <a:ext cx="1828800" cy="476250"/>
            <a:chOff x="852" y="720"/>
            <a:chExt cx="1152" cy="300"/>
          </a:xfrm>
        </p:grpSpPr>
        <p:sp>
          <p:nvSpPr>
            <p:cNvPr id="129"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0" name="Oval 27"/>
            <p:cNvSpPr>
              <a:spLocks noChangeArrowheads="1"/>
            </p:cNvSpPr>
            <p:nvPr/>
          </p:nvSpPr>
          <p:spPr bwMode="auto">
            <a:xfrm>
              <a:off x="991"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1"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2" name="Line 30"/>
            <p:cNvSpPr>
              <a:spLocks noChangeShapeType="1"/>
            </p:cNvSpPr>
            <p:nvPr/>
          </p:nvSpPr>
          <p:spPr bwMode="auto">
            <a:xfrm>
              <a:off x="1179"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3"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4"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35" name="Line 32"/>
          <p:cNvSpPr>
            <a:spLocks noChangeShapeType="1"/>
          </p:cNvSpPr>
          <p:nvPr/>
        </p:nvSpPr>
        <p:spPr bwMode="auto">
          <a:xfrm>
            <a:off x="7178612" y="4787448"/>
            <a:ext cx="0" cy="47625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6" name="Object 59"/>
          <p:cNvGraphicFramePr>
            <a:graphicFrameLocks noChangeAspect="1"/>
          </p:cNvGraphicFramePr>
          <p:nvPr>
            <p:extLst>
              <p:ext uri="{D42A27DB-BD31-4B8C-83A1-F6EECF244321}">
                <p14:modId xmlns:p14="http://schemas.microsoft.com/office/powerpoint/2010/main" val="3392630550"/>
              </p:ext>
            </p:extLst>
          </p:nvPr>
        </p:nvGraphicFramePr>
        <p:xfrm>
          <a:off x="6360036" y="4051812"/>
          <a:ext cx="504825" cy="700087"/>
        </p:xfrm>
        <a:graphic>
          <a:graphicData uri="http://schemas.openxmlformats.org/presentationml/2006/ole">
            <mc:AlternateContent xmlns:mc="http://schemas.openxmlformats.org/markup-compatibility/2006">
              <mc:Choice xmlns:v="urn:schemas-microsoft-com:vml" Requires="v">
                <p:oleObj spid="_x0000_s466191" name="公式" r:id="rId13" imgW="164880" imgH="228600" progId="Equation.3">
                  <p:embed/>
                </p:oleObj>
              </mc:Choice>
              <mc:Fallback>
                <p:oleObj name="公式" r:id="rId13" imgW="164880" imgH="228600" progId="Equation.3">
                  <p:embed/>
                  <p:pic>
                    <p:nvPicPr>
                      <p:cNvPr id="0" name=""/>
                      <p:cNvPicPr>
                        <a:picLocks noChangeAspect="1" noChangeArrowheads="1"/>
                      </p:cNvPicPr>
                      <p:nvPr/>
                    </p:nvPicPr>
                    <p:blipFill>
                      <a:blip r:embed="rId14"/>
                      <a:srcRect/>
                      <a:stretch>
                        <a:fillRect/>
                      </a:stretch>
                    </p:blipFill>
                    <p:spPr bwMode="auto">
                      <a:xfrm>
                        <a:off x="6360036" y="4051812"/>
                        <a:ext cx="504825"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 name="Object 10"/>
          <p:cNvGraphicFramePr>
            <a:graphicFrameLocks noChangeAspect="1"/>
          </p:cNvGraphicFramePr>
          <p:nvPr>
            <p:extLst>
              <p:ext uri="{D42A27DB-BD31-4B8C-83A1-F6EECF244321}">
                <p14:modId xmlns:p14="http://schemas.microsoft.com/office/powerpoint/2010/main" val="2269151963"/>
              </p:ext>
            </p:extLst>
          </p:nvPr>
        </p:nvGraphicFramePr>
        <p:xfrm>
          <a:off x="5785360" y="5831399"/>
          <a:ext cx="2125662" cy="555625"/>
        </p:xfrm>
        <a:graphic>
          <a:graphicData uri="http://schemas.openxmlformats.org/presentationml/2006/ole">
            <mc:AlternateContent xmlns:mc="http://schemas.openxmlformats.org/markup-compatibility/2006">
              <mc:Choice xmlns:v="urn:schemas-microsoft-com:vml" Requires="v">
                <p:oleObj spid="_x0000_s466192" name="公式" r:id="rId15" imgW="876240" imgH="228600" progId="Equation.3">
                  <p:embed/>
                </p:oleObj>
              </mc:Choice>
              <mc:Fallback>
                <p:oleObj name="公式" r:id="rId15" imgW="876240" imgH="228600" progId="Equation.3">
                  <p:embed/>
                  <p:pic>
                    <p:nvPicPr>
                      <p:cNvPr id="0" name=""/>
                      <p:cNvPicPr>
                        <a:picLocks noChangeAspect="1" noChangeArrowheads="1"/>
                      </p:cNvPicPr>
                      <p:nvPr/>
                    </p:nvPicPr>
                    <p:blipFill>
                      <a:blip r:embed="rId16"/>
                      <a:srcRect/>
                      <a:stretch>
                        <a:fillRect/>
                      </a:stretch>
                    </p:blipFill>
                    <p:spPr bwMode="auto">
                      <a:xfrm>
                        <a:off x="5785360" y="5831399"/>
                        <a:ext cx="2125662" cy="555625"/>
                      </a:xfrm>
                      <a:prstGeom prst="rect">
                        <a:avLst/>
                      </a:prstGeom>
                      <a:noFill/>
                      <a:ln>
                        <a:noFill/>
                      </a:ln>
                      <a:effectLst/>
                      <a:extLst/>
                    </p:spPr>
                  </p:pic>
                </p:oleObj>
              </mc:Fallback>
            </mc:AlternateContent>
          </a:graphicData>
        </a:graphic>
      </p:graphicFrame>
      <p:sp>
        <p:nvSpPr>
          <p:cNvPr id="138" name="AutoShape 20"/>
          <p:cNvSpPr>
            <a:spLocks noChangeArrowheads="1"/>
          </p:cNvSpPr>
          <p:nvPr/>
        </p:nvSpPr>
        <p:spPr bwMode="auto">
          <a:xfrm>
            <a:off x="7460602" y="3731345"/>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139" name="Group 63"/>
          <p:cNvGrpSpPr>
            <a:grpSpLocks/>
          </p:cNvGrpSpPr>
          <p:nvPr/>
        </p:nvGrpSpPr>
        <p:grpSpPr bwMode="auto">
          <a:xfrm>
            <a:off x="8368619" y="4863516"/>
            <a:ext cx="1828800" cy="419100"/>
            <a:chOff x="3792" y="744"/>
            <a:chExt cx="1152" cy="264"/>
          </a:xfrm>
        </p:grpSpPr>
        <p:sp>
          <p:nvSpPr>
            <p:cNvPr id="140"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1"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2"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3"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7" name="Group 63"/>
          <p:cNvGrpSpPr>
            <a:grpSpLocks/>
          </p:cNvGrpSpPr>
          <p:nvPr/>
        </p:nvGrpSpPr>
        <p:grpSpPr bwMode="auto">
          <a:xfrm>
            <a:off x="8821364" y="4915472"/>
            <a:ext cx="1059528" cy="275748"/>
            <a:chOff x="3924" y="744"/>
            <a:chExt cx="969" cy="264"/>
          </a:xfrm>
        </p:grpSpPr>
        <p:sp>
          <p:nvSpPr>
            <p:cNvPr id="148" name="Line 48"/>
            <p:cNvSpPr>
              <a:spLocks noChangeShapeType="1"/>
            </p:cNvSpPr>
            <p:nvPr/>
          </p:nvSpPr>
          <p:spPr bwMode="auto">
            <a:xfrm flipH="1">
              <a:off x="3924"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9" name="Line 49"/>
            <p:cNvSpPr>
              <a:spLocks noChangeShapeType="1"/>
            </p:cNvSpPr>
            <p:nvPr/>
          </p:nvSpPr>
          <p:spPr bwMode="auto">
            <a:xfrm flipH="1">
              <a:off x="4391"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0" name="Line 50"/>
            <p:cNvSpPr>
              <a:spLocks noChangeShapeType="1"/>
            </p:cNvSpPr>
            <p:nvPr/>
          </p:nvSpPr>
          <p:spPr bwMode="auto">
            <a:xfrm flipH="1">
              <a:off x="4785"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51" name="Object 56"/>
          <p:cNvGraphicFramePr>
            <a:graphicFrameLocks noChangeAspect="1"/>
          </p:cNvGraphicFramePr>
          <p:nvPr>
            <p:extLst>
              <p:ext uri="{D42A27DB-BD31-4B8C-83A1-F6EECF244321}">
                <p14:modId xmlns:p14="http://schemas.microsoft.com/office/powerpoint/2010/main" val="3350395932"/>
              </p:ext>
            </p:extLst>
          </p:nvPr>
        </p:nvGraphicFramePr>
        <p:xfrm>
          <a:off x="8583613" y="3948114"/>
          <a:ext cx="2044700" cy="708025"/>
        </p:xfrm>
        <a:graphic>
          <a:graphicData uri="http://schemas.openxmlformats.org/presentationml/2006/ole">
            <mc:AlternateContent xmlns:mc="http://schemas.openxmlformats.org/markup-compatibility/2006">
              <mc:Choice xmlns:v="urn:schemas-microsoft-com:vml" Requires="v">
                <p:oleObj spid="_x0000_s466193" name="公式" r:id="rId17" imgW="660240" imgH="228600" progId="Equation.3">
                  <p:embed/>
                </p:oleObj>
              </mc:Choice>
              <mc:Fallback>
                <p:oleObj name="公式" r:id="rId17" imgW="660240" imgH="228600" progId="Equation.3">
                  <p:embed/>
                  <p:pic>
                    <p:nvPicPr>
                      <p:cNvPr id="0" name=""/>
                      <p:cNvPicPr>
                        <a:picLocks noChangeAspect="1" noChangeArrowheads="1"/>
                      </p:cNvPicPr>
                      <p:nvPr/>
                    </p:nvPicPr>
                    <p:blipFill>
                      <a:blip r:embed="rId18"/>
                      <a:srcRect/>
                      <a:stretch>
                        <a:fillRect/>
                      </a:stretch>
                    </p:blipFill>
                    <p:spPr bwMode="auto">
                      <a:xfrm>
                        <a:off x="8583613" y="3948114"/>
                        <a:ext cx="20447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 name="矩形 152"/>
          <p:cNvSpPr/>
          <p:nvPr/>
        </p:nvSpPr>
        <p:spPr>
          <a:xfrm>
            <a:off x="8711187" y="5573350"/>
            <a:ext cx="1266693" cy="523220"/>
          </a:xfrm>
          <a:prstGeom prst="rect">
            <a:avLst/>
          </a:prstGeom>
        </p:spPr>
        <p:txBody>
          <a:bodyPr wrap="none">
            <a:spAutoFit/>
          </a:bodyPr>
          <a:lstStyle/>
          <a:p>
            <a:r>
              <a:rPr lang="zh-CN" altLang="en-US" sz="2800" b="1" dirty="0">
                <a:solidFill>
                  <a:srgbClr val="CC3300"/>
                </a:solidFill>
                <a:latin typeface="宋体" pitchFamily="2" charset="-122"/>
              </a:rPr>
              <a:t>无消光</a:t>
            </a:r>
            <a:endParaRPr lang="zh-CN" altLang="en-US" sz="2800" dirty="0">
              <a:solidFill>
                <a:srgbClr val="CC3300"/>
              </a:solidFill>
            </a:endParaRPr>
          </a:p>
        </p:txBody>
      </p:sp>
      <p:sp>
        <p:nvSpPr>
          <p:cNvPr id="154" name="Text Box 22"/>
          <p:cNvSpPr txBox="1">
            <a:spLocks noChangeArrowheads="1"/>
          </p:cNvSpPr>
          <p:nvPr/>
        </p:nvSpPr>
        <p:spPr bwMode="auto">
          <a:xfrm>
            <a:off x="2066931" y="1978884"/>
            <a:ext cx="3493882" cy="1815882"/>
          </a:xfrm>
          <a:prstGeom prst="rect">
            <a:avLst/>
          </a:prstGeom>
          <a:noFill/>
          <a:ln w="9525">
            <a:noFill/>
            <a:miter lim="800000"/>
            <a:headEnd/>
            <a:tailEnd/>
          </a:ln>
        </p:spPr>
        <p:txBody>
          <a:bodyPr wrap="square">
            <a:spAutoFit/>
          </a:bodyPr>
          <a:lstStyle/>
          <a:p>
            <a:pPr>
              <a:defRPr/>
            </a:pPr>
            <a:r>
              <a:rPr lang="zh-CN" altLang="en-US" sz="2800" b="1" kern="0" dirty="0">
                <a:solidFill>
                  <a:srgbClr val="CC3300"/>
                </a:solidFill>
                <a:latin typeface="宋体" pitchFamily="2" charset="-122"/>
              </a:rPr>
              <a:t>部分</a:t>
            </a:r>
            <a:r>
              <a:rPr lang="zh-CN" altLang="en-US" sz="2800" b="1" dirty="0">
                <a:solidFill>
                  <a:srgbClr val="9900CC"/>
                </a:solidFill>
                <a:latin typeface="宋体" pitchFamily="2" charset="-122"/>
              </a:rPr>
              <a:t>偏振光经</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9900CC"/>
                </a:solidFill>
                <a:latin typeface="宋体" pitchFamily="2" charset="-122"/>
              </a:rPr>
              <a:t>波片后</a:t>
            </a:r>
            <a:r>
              <a:rPr lang="zh-CN" altLang="en-US" sz="2800" b="1" dirty="0">
                <a:solidFill>
                  <a:srgbClr val="009900"/>
                </a:solidFill>
                <a:latin typeface="宋体" pitchFamily="2" charset="-122"/>
              </a:rPr>
              <a:t>仍为</a:t>
            </a:r>
            <a:r>
              <a:rPr lang="zh-CN" altLang="en-US" sz="2800" b="1" kern="0" dirty="0">
                <a:solidFill>
                  <a:srgbClr val="CC3300"/>
                </a:solidFill>
                <a:latin typeface="宋体" pitchFamily="2" charset="-122"/>
              </a:rPr>
              <a:t>部分</a:t>
            </a:r>
            <a:r>
              <a:rPr lang="zh-CN" altLang="en-US" sz="2800" b="1" dirty="0">
                <a:solidFill>
                  <a:srgbClr val="9900CC"/>
                </a:solidFill>
                <a:latin typeface="宋体" pitchFamily="2" charset="-122"/>
              </a:rPr>
              <a:t>偏振光，转动检偏器，有最大和</a:t>
            </a:r>
            <a:r>
              <a:rPr lang="zh-CN" altLang="en-US" sz="2800" b="1" dirty="0">
                <a:solidFill>
                  <a:srgbClr val="009900"/>
                </a:solidFill>
                <a:latin typeface="+mj-ea"/>
              </a:rPr>
              <a:t>最小</a:t>
            </a:r>
            <a:r>
              <a:rPr lang="zh-CN" altLang="en-US" sz="2800" b="1" dirty="0">
                <a:solidFill>
                  <a:srgbClr val="9900CC"/>
                </a:solidFill>
                <a:latin typeface="宋体" pitchFamily="2" charset="-122"/>
              </a:rPr>
              <a:t>光强，无消光。</a:t>
            </a:r>
          </a:p>
        </p:txBody>
      </p:sp>
    </p:spTree>
    <p:extLst>
      <p:ext uri="{BB962C8B-B14F-4D97-AF65-F5344CB8AC3E}">
        <p14:creationId xmlns:p14="http://schemas.microsoft.com/office/powerpoint/2010/main" val="246633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circle(in)">
                                      <p:cBhvr>
                                        <p:cTn id="12" dur="20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dissolv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dissolve">
                                      <p:cBhvr>
                                        <p:cTn id="22" dur="500"/>
                                        <p:tgtEl>
                                          <p:spTgt spid="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wipe(left)">
                                      <p:cBhvr>
                                        <p:cTn id="27" dur="500"/>
                                        <p:tgtEl>
                                          <p:spTgt spid="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lef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
                                        </p:tgtEl>
                                        <p:attrNameLst>
                                          <p:attrName>style.visibility</p:attrName>
                                        </p:attrNameLst>
                                      </p:cBhvr>
                                      <p:to>
                                        <p:strVal val="visible"/>
                                      </p:to>
                                    </p:set>
                                    <p:anim calcmode="lin" valueType="num">
                                      <p:cBhvr additive="base">
                                        <p:cTn id="37" dur="500" fill="hold"/>
                                        <p:tgtEl>
                                          <p:spTgt spid="102"/>
                                        </p:tgtEl>
                                        <p:attrNameLst>
                                          <p:attrName>ppt_x</p:attrName>
                                        </p:attrNameLst>
                                      </p:cBhvr>
                                      <p:tavLst>
                                        <p:tav tm="0">
                                          <p:val>
                                            <p:strVal val="#ppt_x"/>
                                          </p:val>
                                        </p:tav>
                                        <p:tav tm="100000">
                                          <p:val>
                                            <p:strVal val="#ppt_x"/>
                                          </p:val>
                                        </p:tav>
                                      </p:tavLst>
                                    </p:anim>
                                    <p:anim calcmode="lin" valueType="num">
                                      <p:cBhvr additive="base">
                                        <p:cTn id="38"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fade">
                                      <p:cBhvr>
                                        <p:cTn id="43" dur="1000"/>
                                        <p:tgtEl>
                                          <p:spTgt spid="110"/>
                                        </p:tgtEl>
                                      </p:cBhvr>
                                    </p:animEffect>
                                    <p:anim calcmode="lin" valueType="num">
                                      <p:cBhvr>
                                        <p:cTn id="44" dur="1000" fill="hold"/>
                                        <p:tgtEl>
                                          <p:spTgt spid="110"/>
                                        </p:tgtEl>
                                        <p:attrNameLst>
                                          <p:attrName>ppt_x</p:attrName>
                                        </p:attrNameLst>
                                      </p:cBhvr>
                                      <p:tavLst>
                                        <p:tav tm="0">
                                          <p:val>
                                            <p:strVal val="#ppt_x"/>
                                          </p:val>
                                        </p:tav>
                                        <p:tav tm="100000">
                                          <p:val>
                                            <p:strVal val="#ppt_x"/>
                                          </p:val>
                                        </p:tav>
                                      </p:tavLst>
                                    </p:anim>
                                    <p:anim calcmode="lin" valueType="num">
                                      <p:cBhvr>
                                        <p:cTn id="45"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09"/>
                                        </p:tgtEl>
                                        <p:attrNameLst>
                                          <p:attrName>style.visibility</p:attrName>
                                        </p:attrNameLst>
                                      </p:cBhvr>
                                      <p:to>
                                        <p:strVal val="visible"/>
                                      </p:to>
                                    </p:set>
                                    <p:anim calcmode="lin" valueType="num">
                                      <p:cBhvr additive="base">
                                        <p:cTn id="50" dur="500" fill="hold"/>
                                        <p:tgtEl>
                                          <p:spTgt spid="109"/>
                                        </p:tgtEl>
                                        <p:attrNameLst>
                                          <p:attrName>ppt_x</p:attrName>
                                        </p:attrNameLst>
                                      </p:cBhvr>
                                      <p:tavLst>
                                        <p:tav tm="0">
                                          <p:val>
                                            <p:strVal val="#ppt_x"/>
                                          </p:val>
                                        </p:tav>
                                        <p:tav tm="100000">
                                          <p:val>
                                            <p:strVal val="#ppt_x"/>
                                          </p:val>
                                        </p:tav>
                                      </p:tavLst>
                                    </p:anim>
                                    <p:anim calcmode="lin" valueType="num">
                                      <p:cBhvr additive="base">
                                        <p:cTn id="51"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07"/>
                                        </p:tgtEl>
                                        <p:attrNameLst>
                                          <p:attrName>style.visibility</p:attrName>
                                        </p:attrNameLst>
                                      </p:cBhvr>
                                      <p:to>
                                        <p:strVal val="visible"/>
                                      </p:to>
                                    </p:set>
                                    <p:anim calcmode="lin" valueType="num">
                                      <p:cBhvr additive="base">
                                        <p:cTn id="56" dur="500" fill="hold"/>
                                        <p:tgtEl>
                                          <p:spTgt spid="107"/>
                                        </p:tgtEl>
                                        <p:attrNameLst>
                                          <p:attrName>ppt_x</p:attrName>
                                        </p:attrNameLst>
                                      </p:cBhvr>
                                      <p:tavLst>
                                        <p:tav tm="0">
                                          <p:val>
                                            <p:strVal val="#ppt_x"/>
                                          </p:val>
                                        </p:tav>
                                        <p:tav tm="100000">
                                          <p:val>
                                            <p:strVal val="#ppt_x"/>
                                          </p:val>
                                        </p:tav>
                                      </p:tavLst>
                                    </p:anim>
                                    <p:anim calcmode="lin" valueType="num">
                                      <p:cBhvr additive="base">
                                        <p:cTn id="57"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fade">
                                      <p:cBhvr>
                                        <p:cTn id="62" dur="1000"/>
                                        <p:tgtEl>
                                          <p:spTgt spid="108"/>
                                        </p:tgtEl>
                                      </p:cBhvr>
                                    </p:animEffect>
                                    <p:anim calcmode="lin" valueType="num">
                                      <p:cBhvr>
                                        <p:cTn id="63" dur="1000" fill="hold"/>
                                        <p:tgtEl>
                                          <p:spTgt spid="108"/>
                                        </p:tgtEl>
                                        <p:attrNameLst>
                                          <p:attrName>ppt_x</p:attrName>
                                        </p:attrNameLst>
                                      </p:cBhvr>
                                      <p:tavLst>
                                        <p:tav tm="0">
                                          <p:val>
                                            <p:strVal val="#ppt_x"/>
                                          </p:val>
                                        </p:tav>
                                        <p:tav tm="100000">
                                          <p:val>
                                            <p:strVal val="#ppt_x"/>
                                          </p:val>
                                        </p:tav>
                                      </p:tavLst>
                                    </p:anim>
                                    <p:anim calcmode="lin" valueType="num">
                                      <p:cBhvr>
                                        <p:cTn id="64"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11"/>
                                        </p:tgtEl>
                                        <p:attrNameLst>
                                          <p:attrName>style.visibility</p:attrName>
                                        </p:attrNameLst>
                                      </p:cBhvr>
                                      <p:to>
                                        <p:strVal val="visible"/>
                                      </p:to>
                                    </p:set>
                                    <p:animEffect transition="in" filter="dissolve">
                                      <p:cBhvr>
                                        <p:cTn id="69" dur="500"/>
                                        <p:tgtEl>
                                          <p:spTgt spid="111"/>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117"/>
                                        </p:tgtEl>
                                        <p:attrNameLst>
                                          <p:attrName>style.visibility</p:attrName>
                                        </p:attrNameLst>
                                      </p:cBhvr>
                                      <p:to>
                                        <p:strVal val="visible"/>
                                      </p:to>
                                    </p:set>
                                    <p:anim calcmode="lin" valueType="num">
                                      <p:cBhvr additive="base">
                                        <p:cTn id="74" dur="500" fill="hold"/>
                                        <p:tgtEl>
                                          <p:spTgt spid="117"/>
                                        </p:tgtEl>
                                        <p:attrNameLst>
                                          <p:attrName>ppt_x</p:attrName>
                                        </p:attrNameLst>
                                      </p:cBhvr>
                                      <p:tavLst>
                                        <p:tav tm="0">
                                          <p:val>
                                            <p:strVal val="#ppt_x"/>
                                          </p:val>
                                        </p:tav>
                                        <p:tav tm="100000">
                                          <p:val>
                                            <p:strVal val="#ppt_x"/>
                                          </p:val>
                                        </p:tav>
                                      </p:tavLst>
                                    </p:anim>
                                    <p:anim calcmode="lin" valueType="num">
                                      <p:cBhvr additive="base">
                                        <p:cTn id="75" dur="500" fill="hold"/>
                                        <p:tgtEl>
                                          <p:spTgt spid="117"/>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124"/>
                                        </p:tgtEl>
                                        <p:attrNameLst>
                                          <p:attrName>style.visibility</p:attrName>
                                        </p:attrNameLst>
                                      </p:cBhvr>
                                      <p:to>
                                        <p:strVal val="visible"/>
                                      </p:to>
                                    </p:set>
                                    <p:anim calcmode="lin" valueType="num">
                                      <p:cBhvr additive="base">
                                        <p:cTn id="78" dur="500" fill="hold"/>
                                        <p:tgtEl>
                                          <p:spTgt spid="124"/>
                                        </p:tgtEl>
                                        <p:attrNameLst>
                                          <p:attrName>ppt_x</p:attrName>
                                        </p:attrNameLst>
                                      </p:cBhvr>
                                      <p:tavLst>
                                        <p:tav tm="0">
                                          <p:val>
                                            <p:strVal val="#ppt_x"/>
                                          </p:val>
                                        </p:tav>
                                        <p:tav tm="100000">
                                          <p:val>
                                            <p:strVal val="#ppt_x"/>
                                          </p:val>
                                        </p:tav>
                                      </p:tavLst>
                                    </p:anim>
                                    <p:anim calcmode="lin" valueType="num">
                                      <p:cBhvr additive="base">
                                        <p:cTn id="79"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25"/>
                                        </p:tgtEl>
                                        <p:attrNameLst>
                                          <p:attrName>style.visibility</p:attrName>
                                        </p:attrNameLst>
                                      </p:cBhvr>
                                      <p:to>
                                        <p:strVal val="visible"/>
                                      </p:to>
                                    </p:set>
                                    <p:animEffect transition="in" filter="fade">
                                      <p:cBhvr>
                                        <p:cTn id="84" dur="1000"/>
                                        <p:tgtEl>
                                          <p:spTgt spid="125"/>
                                        </p:tgtEl>
                                      </p:cBhvr>
                                    </p:animEffect>
                                    <p:anim calcmode="lin" valueType="num">
                                      <p:cBhvr>
                                        <p:cTn id="85" dur="1000" fill="hold"/>
                                        <p:tgtEl>
                                          <p:spTgt spid="125"/>
                                        </p:tgtEl>
                                        <p:attrNameLst>
                                          <p:attrName>ppt_x</p:attrName>
                                        </p:attrNameLst>
                                      </p:cBhvr>
                                      <p:tavLst>
                                        <p:tav tm="0">
                                          <p:val>
                                            <p:strVal val="#ppt_x"/>
                                          </p:val>
                                        </p:tav>
                                        <p:tav tm="100000">
                                          <p:val>
                                            <p:strVal val="#ppt_x"/>
                                          </p:val>
                                        </p:tav>
                                      </p:tavLst>
                                    </p:anim>
                                    <p:anim calcmode="lin" valueType="num">
                                      <p:cBhvr>
                                        <p:cTn id="86"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26"/>
                                        </p:tgtEl>
                                        <p:attrNameLst>
                                          <p:attrName>style.visibility</p:attrName>
                                        </p:attrNameLst>
                                      </p:cBhvr>
                                      <p:to>
                                        <p:strVal val="visible"/>
                                      </p:to>
                                    </p:set>
                                    <p:animEffect transition="in" filter="fade">
                                      <p:cBhvr>
                                        <p:cTn id="91" dur="1000"/>
                                        <p:tgtEl>
                                          <p:spTgt spid="126"/>
                                        </p:tgtEl>
                                      </p:cBhvr>
                                    </p:animEffect>
                                    <p:anim calcmode="lin" valueType="num">
                                      <p:cBhvr>
                                        <p:cTn id="92" dur="1000" fill="hold"/>
                                        <p:tgtEl>
                                          <p:spTgt spid="126"/>
                                        </p:tgtEl>
                                        <p:attrNameLst>
                                          <p:attrName>ppt_x</p:attrName>
                                        </p:attrNameLst>
                                      </p:cBhvr>
                                      <p:tavLst>
                                        <p:tav tm="0">
                                          <p:val>
                                            <p:strVal val="#ppt_x"/>
                                          </p:val>
                                        </p:tav>
                                        <p:tav tm="100000">
                                          <p:val>
                                            <p:strVal val="#ppt_x"/>
                                          </p:val>
                                        </p:tav>
                                      </p:tavLst>
                                    </p:anim>
                                    <p:anim calcmode="lin" valueType="num">
                                      <p:cBhvr>
                                        <p:cTn id="93"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27"/>
                                        </p:tgtEl>
                                        <p:attrNameLst>
                                          <p:attrName>style.visibility</p:attrName>
                                        </p:attrNameLst>
                                      </p:cBhvr>
                                      <p:to>
                                        <p:strVal val="visible"/>
                                      </p:to>
                                    </p:set>
                                    <p:animEffect transition="in" filter="fade">
                                      <p:cBhvr>
                                        <p:cTn id="98" dur="1000"/>
                                        <p:tgtEl>
                                          <p:spTgt spid="127"/>
                                        </p:tgtEl>
                                      </p:cBhvr>
                                    </p:animEffect>
                                    <p:anim calcmode="lin" valueType="num">
                                      <p:cBhvr>
                                        <p:cTn id="99" dur="1000" fill="hold"/>
                                        <p:tgtEl>
                                          <p:spTgt spid="127"/>
                                        </p:tgtEl>
                                        <p:attrNameLst>
                                          <p:attrName>ppt_x</p:attrName>
                                        </p:attrNameLst>
                                      </p:cBhvr>
                                      <p:tavLst>
                                        <p:tav tm="0">
                                          <p:val>
                                            <p:strVal val="#ppt_x"/>
                                          </p:val>
                                        </p:tav>
                                        <p:tav tm="100000">
                                          <p:val>
                                            <p:strVal val="#ppt_x"/>
                                          </p:val>
                                        </p:tav>
                                      </p:tavLst>
                                    </p:anim>
                                    <p:anim calcmode="lin" valueType="num">
                                      <p:cBhvr>
                                        <p:cTn id="100"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128"/>
                                        </p:tgtEl>
                                        <p:attrNameLst>
                                          <p:attrName>style.visibility</p:attrName>
                                        </p:attrNameLst>
                                      </p:cBhvr>
                                      <p:to>
                                        <p:strVal val="visible"/>
                                      </p:to>
                                    </p:set>
                                    <p:anim calcmode="lin" valueType="num">
                                      <p:cBhvr additive="base">
                                        <p:cTn id="105" dur="500" fill="hold"/>
                                        <p:tgtEl>
                                          <p:spTgt spid="128"/>
                                        </p:tgtEl>
                                        <p:attrNameLst>
                                          <p:attrName>ppt_x</p:attrName>
                                        </p:attrNameLst>
                                      </p:cBhvr>
                                      <p:tavLst>
                                        <p:tav tm="0">
                                          <p:val>
                                            <p:strVal val="#ppt_x"/>
                                          </p:val>
                                        </p:tav>
                                        <p:tav tm="100000">
                                          <p:val>
                                            <p:strVal val="#ppt_x"/>
                                          </p:val>
                                        </p:tav>
                                      </p:tavLst>
                                    </p:anim>
                                    <p:anim calcmode="lin" valueType="num">
                                      <p:cBhvr additive="base">
                                        <p:cTn id="106" dur="500" fill="hold"/>
                                        <p:tgtEl>
                                          <p:spTgt spid="128"/>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35"/>
                                        </p:tgtEl>
                                        <p:attrNameLst>
                                          <p:attrName>style.visibility</p:attrName>
                                        </p:attrNameLst>
                                      </p:cBhvr>
                                      <p:to>
                                        <p:strVal val="visible"/>
                                      </p:to>
                                    </p:set>
                                    <p:anim calcmode="lin" valueType="num">
                                      <p:cBhvr additive="base">
                                        <p:cTn id="109" dur="500" fill="hold"/>
                                        <p:tgtEl>
                                          <p:spTgt spid="135"/>
                                        </p:tgtEl>
                                        <p:attrNameLst>
                                          <p:attrName>ppt_x</p:attrName>
                                        </p:attrNameLst>
                                      </p:cBhvr>
                                      <p:tavLst>
                                        <p:tav tm="0">
                                          <p:val>
                                            <p:strVal val="#ppt_x"/>
                                          </p:val>
                                        </p:tav>
                                        <p:tav tm="100000">
                                          <p:val>
                                            <p:strVal val="#ppt_x"/>
                                          </p:val>
                                        </p:tav>
                                      </p:tavLst>
                                    </p:anim>
                                    <p:anim calcmode="lin" valueType="num">
                                      <p:cBhvr additive="base">
                                        <p:cTn id="110"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136"/>
                                        </p:tgtEl>
                                        <p:attrNameLst>
                                          <p:attrName>style.visibility</p:attrName>
                                        </p:attrNameLst>
                                      </p:cBhvr>
                                      <p:to>
                                        <p:strVal val="visible"/>
                                      </p:to>
                                    </p:set>
                                    <p:animEffect transition="in" filter="fade">
                                      <p:cBhvr>
                                        <p:cTn id="115" dur="1000"/>
                                        <p:tgtEl>
                                          <p:spTgt spid="136"/>
                                        </p:tgtEl>
                                      </p:cBhvr>
                                    </p:animEffect>
                                    <p:anim calcmode="lin" valueType="num">
                                      <p:cBhvr>
                                        <p:cTn id="116" dur="1000" fill="hold"/>
                                        <p:tgtEl>
                                          <p:spTgt spid="136"/>
                                        </p:tgtEl>
                                        <p:attrNameLst>
                                          <p:attrName>ppt_x</p:attrName>
                                        </p:attrNameLst>
                                      </p:cBhvr>
                                      <p:tavLst>
                                        <p:tav tm="0">
                                          <p:val>
                                            <p:strVal val="#ppt_x"/>
                                          </p:val>
                                        </p:tav>
                                        <p:tav tm="100000">
                                          <p:val>
                                            <p:strVal val="#ppt_x"/>
                                          </p:val>
                                        </p:tav>
                                      </p:tavLst>
                                    </p:anim>
                                    <p:anim calcmode="lin" valueType="num">
                                      <p:cBhvr>
                                        <p:cTn id="117"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nodeType="clickEffect">
                                  <p:stCondLst>
                                    <p:cond delay="0"/>
                                  </p:stCondLst>
                                  <p:childTnLst>
                                    <p:set>
                                      <p:cBhvr>
                                        <p:cTn id="121" dur="1" fill="hold">
                                          <p:stCondLst>
                                            <p:cond delay="0"/>
                                          </p:stCondLst>
                                        </p:cTn>
                                        <p:tgtEl>
                                          <p:spTgt spid="137"/>
                                        </p:tgtEl>
                                        <p:attrNameLst>
                                          <p:attrName>style.visibility</p:attrName>
                                        </p:attrNameLst>
                                      </p:cBhvr>
                                      <p:to>
                                        <p:strVal val="visible"/>
                                      </p:to>
                                    </p:set>
                                    <p:animEffect transition="in" filter="fade">
                                      <p:cBhvr>
                                        <p:cTn id="122" dur="1000"/>
                                        <p:tgtEl>
                                          <p:spTgt spid="137"/>
                                        </p:tgtEl>
                                      </p:cBhvr>
                                    </p:animEffect>
                                    <p:anim calcmode="lin" valueType="num">
                                      <p:cBhvr>
                                        <p:cTn id="123" dur="1000" fill="hold"/>
                                        <p:tgtEl>
                                          <p:spTgt spid="137"/>
                                        </p:tgtEl>
                                        <p:attrNameLst>
                                          <p:attrName>ppt_x</p:attrName>
                                        </p:attrNameLst>
                                      </p:cBhvr>
                                      <p:tavLst>
                                        <p:tav tm="0">
                                          <p:val>
                                            <p:strVal val="#ppt_x"/>
                                          </p:val>
                                        </p:tav>
                                        <p:tav tm="100000">
                                          <p:val>
                                            <p:strVal val="#ppt_x"/>
                                          </p:val>
                                        </p:tav>
                                      </p:tavLst>
                                    </p:anim>
                                    <p:anim calcmode="lin" valueType="num">
                                      <p:cBhvr>
                                        <p:cTn id="124"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138"/>
                                        </p:tgtEl>
                                        <p:attrNameLst>
                                          <p:attrName>style.visibility</p:attrName>
                                        </p:attrNameLst>
                                      </p:cBhvr>
                                      <p:to>
                                        <p:strVal val="visible"/>
                                      </p:to>
                                    </p:set>
                                    <p:animEffect transition="in" filter="wipe(left)">
                                      <p:cBhvr>
                                        <p:cTn id="129" dur="500"/>
                                        <p:tgtEl>
                                          <p:spTgt spid="138"/>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nodeType="clickEffect">
                                  <p:stCondLst>
                                    <p:cond delay="0"/>
                                  </p:stCondLst>
                                  <p:childTnLst>
                                    <p:set>
                                      <p:cBhvr>
                                        <p:cTn id="133" dur="1" fill="hold">
                                          <p:stCondLst>
                                            <p:cond delay="0"/>
                                          </p:stCondLst>
                                        </p:cTn>
                                        <p:tgtEl>
                                          <p:spTgt spid="139"/>
                                        </p:tgtEl>
                                        <p:attrNameLst>
                                          <p:attrName>style.visibility</p:attrName>
                                        </p:attrNameLst>
                                      </p:cBhvr>
                                      <p:to>
                                        <p:strVal val="visible"/>
                                      </p:to>
                                    </p:set>
                                    <p:anim calcmode="lin" valueType="num">
                                      <p:cBhvr additive="base">
                                        <p:cTn id="134" dur="500" fill="hold"/>
                                        <p:tgtEl>
                                          <p:spTgt spid="139"/>
                                        </p:tgtEl>
                                        <p:attrNameLst>
                                          <p:attrName>ppt_x</p:attrName>
                                        </p:attrNameLst>
                                      </p:cBhvr>
                                      <p:tavLst>
                                        <p:tav tm="0">
                                          <p:val>
                                            <p:strVal val="#ppt_x"/>
                                          </p:val>
                                        </p:tav>
                                        <p:tav tm="100000">
                                          <p:val>
                                            <p:strVal val="#ppt_x"/>
                                          </p:val>
                                        </p:tav>
                                      </p:tavLst>
                                    </p:anim>
                                    <p:anim calcmode="lin" valueType="num">
                                      <p:cBhvr additive="base">
                                        <p:cTn id="135"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nodeType="clickEffect">
                                  <p:stCondLst>
                                    <p:cond delay="0"/>
                                  </p:stCondLst>
                                  <p:childTnLst>
                                    <p:set>
                                      <p:cBhvr>
                                        <p:cTn id="139" dur="1" fill="hold">
                                          <p:stCondLst>
                                            <p:cond delay="0"/>
                                          </p:stCondLst>
                                        </p:cTn>
                                        <p:tgtEl>
                                          <p:spTgt spid="147"/>
                                        </p:tgtEl>
                                        <p:attrNameLst>
                                          <p:attrName>style.visibility</p:attrName>
                                        </p:attrNameLst>
                                      </p:cBhvr>
                                      <p:to>
                                        <p:strVal val="visible"/>
                                      </p:to>
                                    </p:set>
                                    <p:anim calcmode="lin" valueType="num">
                                      <p:cBhvr additive="base">
                                        <p:cTn id="140" dur="500" fill="hold"/>
                                        <p:tgtEl>
                                          <p:spTgt spid="147"/>
                                        </p:tgtEl>
                                        <p:attrNameLst>
                                          <p:attrName>ppt_x</p:attrName>
                                        </p:attrNameLst>
                                      </p:cBhvr>
                                      <p:tavLst>
                                        <p:tav tm="0">
                                          <p:val>
                                            <p:strVal val="#ppt_x"/>
                                          </p:val>
                                        </p:tav>
                                        <p:tav tm="100000">
                                          <p:val>
                                            <p:strVal val="#ppt_x"/>
                                          </p:val>
                                        </p:tav>
                                      </p:tavLst>
                                    </p:anim>
                                    <p:anim calcmode="lin" valueType="num">
                                      <p:cBhvr additive="base">
                                        <p:cTn id="141"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nodeType="clickEffect">
                                  <p:stCondLst>
                                    <p:cond delay="0"/>
                                  </p:stCondLst>
                                  <p:childTnLst>
                                    <p:set>
                                      <p:cBhvr>
                                        <p:cTn id="145" dur="1" fill="hold">
                                          <p:stCondLst>
                                            <p:cond delay="0"/>
                                          </p:stCondLst>
                                        </p:cTn>
                                        <p:tgtEl>
                                          <p:spTgt spid="151"/>
                                        </p:tgtEl>
                                        <p:attrNameLst>
                                          <p:attrName>style.visibility</p:attrName>
                                        </p:attrNameLst>
                                      </p:cBhvr>
                                      <p:to>
                                        <p:strVal val="visible"/>
                                      </p:to>
                                    </p:set>
                                    <p:animEffect transition="in" filter="fade">
                                      <p:cBhvr>
                                        <p:cTn id="146" dur="1000"/>
                                        <p:tgtEl>
                                          <p:spTgt spid="151"/>
                                        </p:tgtEl>
                                      </p:cBhvr>
                                    </p:animEffect>
                                    <p:anim calcmode="lin" valueType="num">
                                      <p:cBhvr>
                                        <p:cTn id="147" dur="1000" fill="hold"/>
                                        <p:tgtEl>
                                          <p:spTgt spid="151"/>
                                        </p:tgtEl>
                                        <p:attrNameLst>
                                          <p:attrName>ppt_x</p:attrName>
                                        </p:attrNameLst>
                                      </p:cBhvr>
                                      <p:tavLst>
                                        <p:tav tm="0">
                                          <p:val>
                                            <p:strVal val="#ppt_x"/>
                                          </p:val>
                                        </p:tav>
                                        <p:tav tm="100000">
                                          <p:val>
                                            <p:strVal val="#ppt_x"/>
                                          </p:val>
                                        </p:tav>
                                      </p:tavLst>
                                    </p:anim>
                                    <p:anim calcmode="lin" valueType="num">
                                      <p:cBhvr>
                                        <p:cTn id="148"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grpId="0" nodeType="clickEffect">
                                  <p:stCondLst>
                                    <p:cond delay="0"/>
                                  </p:stCondLst>
                                  <p:childTnLst>
                                    <p:set>
                                      <p:cBhvr>
                                        <p:cTn id="152" dur="1" fill="hold">
                                          <p:stCondLst>
                                            <p:cond delay="0"/>
                                          </p:stCondLst>
                                        </p:cTn>
                                        <p:tgtEl>
                                          <p:spTgt spid="153"/>
                                        </p:tgtEl>
                                        <p:attrNameLst>
                                          <p:attrName>style.visibility</p:attrName>
                                        </p:attrNameLst>
                                      </p:cBhvr>
                                      <p:to>
                                        <p:strVal val="visible"/>
                                      </p:to>
                                    </p:set>
                                    <p:animEffect transition="in" filter="fade">
                                      <p:cBhvr>
                                        <p:cTn id="153" dur="1000"/>
                                        <p:tgtEl>
                                          <p:spTgt spid="153"/>
                                        </p:tgtEl>
                                      </p:cBhvr>
                                    </p:animEffect>
                                    <p:anim calcmode="lin" valueType="num">
                                      <p:cBhvr>
                                        <p:cTn id="154" dur="1000" fill="hold"/>
                                        <p:tgtEl>
                                          <p:spTgt spid="153"/>
                                        </p:tgtEl>
                                        <p:attrNameLst>
                                          <p:attrName>ppt_x</p:attrName>
                                        </p:attrNameLst>
                                      </p:cBhvr>
                                      <p:tavLst>
                                        <p:tav tm="0">
                                          <p:val>
                                            <p:strVal val="#ppt_x"/>
                                          </p:val>
                                        </p:tav>
                                        <p:tav tm="100000">
                                          <p:val>
                                            <p:strVal val="#ppt_x"/>
                                          </p:val>
                                        </p:tav>
                                      </p:tavLst>
                                    </p:anim>
                                    <p:anim calcmode="lin" valueType="num">
                                      <p:cBhvr>
                                        <p:cTn id="155" dur="1000" fill="hold"/>
                                        <p:tgtEl>
                                          <p:spTgt spid="153"/>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6" presetClass="entr" presetSubtype="16" fill="hold" grpId="0" nodeType="clickEffect">
                                  <p:stCondLst>
                                    <p:cond delay="0"/>
                                  </p:stCondLst>
                                  <p:childTnLst>
                                    <p:set>
                                      <p:cBhvr>
                                        <p:cTn id="159" dur="1" fill="hold">
                                          <p:stCondLst>
                                            <p:cond delay="0"/>
                                          </p:stCondLst>
                                        </p:cTn>
                                        <p:tgtEl>
                                          <p:spTgt spid="154"/>
                                        </p:tgtEl>
                                        <p:attrNameLst>
                                          <p:attrName>style.visibility</p:attrName>
                                        </p:attrNameLst>
                                      </p:cBhvr>
                                      <p:to>
                                        <p:strVal val="visible"/>
                                      </p:to>
                                    </p:set>
                                    <p:animEffect transition="in" filter="circle(in)">
                                      <p:cBhvr>
                                        <p:cTn id="160" dur="2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5" grpId="0"/>
      <p:bldP spid="101" grpId="0" animBg="1"/>
      <p:bldP spid="107" grpId="0" animBg="1"/>
      <p:bldP spid="109" grpId="0" animBg="1"/>
      <p:bldP spid="124" grpId="0" animBg="1"/>
      <p:bldP spid="135" grpId="0" animBg="1"/>
      <p:bldP spid="138" grpId="0" animBg="1" autoUpdateAnimBg="0"/>
      <p:bldP spid="153" grpId="0"/>
      <p:bldP spid="15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1"/>
          <p:cNvGrpSpPr>
            <a:grpSpLocks/>
          </p:cNvGrpSpPr>
          <p:nvPr/>
        </p:nvGrpSpPr>
        <p:grpSpPr bwMode="auto">
          <a:xfrm>
            <a:off x="2090553" y="366032"/>
            <a:ext cx="6172200" cy="3367088"/>
            <a:chOff x="768" y="999"/>
            <a:chExt cx="3888" cy="2121"/>
          </a:xfrm>
        </p:grpSpPr>
        <p:sp>
          <p:nvSpPr>
            <p:cNvPr id="3" name="Line 142"/>
            <p:cNvSpPr>
              <a:spLocks noChangeShapeType="1"/>
            </p:cNvSpPr>
            <p:nvPr/>
          </p:nvSpPr>
          <p:spPr bwMode="auto">
            <a:xfrm rot="5400000">
              <a:off x="1080" y="1704"/>
              <a:ext cx="0" cy="528"/>
            </a:xfrm>
            <a:prstGeom prst="line">
              <a:avLst/>
            </a:prstGeom>
            <a:noFill/>
            <a:ln w="57150">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Text Box 143"/>
            <p:cNvSpPr txBox="1">
              <a:spLocks noChangeArrowheads="1"/>
            </p:cNvSpPr>
            <p:nvPr/>
          </p:nvSpPr>
          <p:spPr bwMode="auto">
            <a:xfrm>
              <a:off x="768" y="2064"/>
              <a:ext cx="8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chemeClr val="tx1"/>
                  </a:solidFill>
                </a:rPr>
                <a:t>光轴</a:t>
              </a:r>
            </a:p>
          </p:txBody>
        </p:sp>
        <p:graphicFrame>
          <p:nvGraphicFramePr>
            <p:cNvPr id="5" name="Object 144"/>
            <p:cNvGraphicFramePr>
              <a:graphicFrameLocks noChangeAspect="1"/>
            </p:cNvGraphicFramePr>
            <p:nvPr/>
          </p:nvGraphicFramePr>
          <p:xfrm>
            <a:off x="2208" y="2544"/>
            <a:ext cx="1248" cy="404"/>
          </p:xfrm>
          <a:graphic>
            <a:graphicData uri="http://schemas.openxmlformats.org/presentationml/2006/ole">
              <mc:AlternateContent xmlns:mc="http://schemas.openxmlformats.org/markup-compatibility/2006">
                <mc:Choice xmlns:v="urn:schemas-microsoft-com:vml" Requires="v">
                  <p:oleObj spid="_x0000_s484425" name="公式" r:id="rId3" imgW="660113" imgH="215806" progId="Equation.3">
                    <p:embed/>
                  </p:oleObj>
                </mc:Choice>
                <mc:Fallback>
                  <p:oleObj name="公式" r:id="rId3" imgW="660113"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 y="2544"/>
                          <a:ext cx="124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145"/>
            <p:cNvGrpSpPr>
              <a:grpSpLocks/>
            </p:cNvGrpSpPr>
            <p:nvPr/>
          </p:nvGrpSpPr>
          <p:grpSpPr bwMode="auto">
            <a:xfrm rot="-5400000">
              <a:off x="1450" y="1430"/>
              <a:ext cx="1343" cy="691"/>
              <a:chOff x="1677" y="2903"/>
              <a:chExt cx="1343" cy="691"/>
            </a:xfrm>
          </p:grpSpPr>
          <p:sp>
            <p:nvSpPr>
              <p:cNvPr id="48" name="Oval 146"/>
              <p:cNvSpPr>
                <a:spLocks noChangeArrowheads="1"/>
              </p:cNvSpPr>
              <p:nvPr/>
            </p:nvSpPr>
            <p:spPr bwMode="auto">
              <a:xfrm>
                <a:off x="1677" y="2903"/>
                <a:ext cx="1343" cy="691"/>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Oval 147"/>
              <p:cNvSpPr>
                <a:spLocks noChangeArrowheads="1"/>
              </p:cNvSpPr>
              <p:nvPr/>
            </p:nvSpPr>
            <p:spPr bwMode="auto">
              <a:xfrm>
                <a:off x="2003" y="2903"/>
                <a:ext cx="691" cy="691"/>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7" name="Rectangle 148" descr="蓝色砂纸"/>
            <p:cNvSpPr>
              <a:spLocks noChangeArrowheads="1"/>
            </p:cNvSpPr>
            <p:nvPr/>
          </p:nvSpPr>
          <p:spPr bwMode="auto">
            <a:xfrm>
              <a:off x="1712" y="999"/>
              <a:ext cx="960" cy="7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8" name="Group 149"/>
            <p:cNvGrpSpPr>
              <a:grpSpLocks/>
            </p:cNvGrpSpPr>
            <p:nvPr/>
          </p:nvGrpSpPr>
          <p:grpSpPr bwMode="auto">
            <a:xfrm>
              <a:off x="3168" y="1008"/>
              <a:ext cx="960" cy="1439"/>
              <a:chOff x="1872" y="2688"/>
              <a:chExt cx="960" cy="1439"/>
            </a:xfrm>
          </p:grpSpPr>
          <p:grpSp>
            <p:nvGrpSpPr>
              <p:cNvPr id="44" name="Group 150" descr="蓝色砂纸"/>
              <p:cNvGrpSpPr>
                <a:grpSpLocks/>
              </p:cNvGrpSpPr>
              <p:nvPr/>
            </p:nvGrpSpPr>
            <p:grpSpPr bwMode="auto">
              <a:xfrm rot="-5400000">
                <a:off x="1690" y="3110"/>
                <a:ext cx="1343" cy="691"/>
                <a:chOff x="1677" y="2903"/>
                <a:chExt cx="1343" cy="691"/>
              </a:xfrm>
            </p:grpSpPr>
            <p:sp>
              <p:nvSpPr>
                <p:cNvPr id="46" name="Oval 151" descr="蓝色砂纸"/>
                <p:cNvSpPr>
                  <a:spLocks noChangeArrowheads="1"/>
                </p:cNvSpPr>
                <p:nvPr/>
              </p:nvSpPr>
              <p:spPr bwMode="auto">
                <a:xfrm>
                  <a:off x="1677" y="2903"/>
                  <a:ext cx="1343" cy="691"/>
                </a:xfrm>
                <a:prstGeom prst="ellipse">
                  <a:avLst/>
                </a:prstGeom>
                <a:blipFill dpi="0" rotWithShape="0">
                  <a:blip r:embed="rId5"/>
                  <a:srcRect/>
                  <a:tile tx="0" ty="0" sx="100000" sy="100000" flip="none" algn="tl"/>
                </a:blipFill>
                <a:ln w="38100">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Oval 152" descr="蓝色砂纸"/>
                <p:cNvSpPr>
                  <a:spLocks noChangeArrowheads="1"/>
                </p:cNvSpPr>
                <p:nvPr/>
              </p:nvSpPr>
              <p:spPr bwMode="auto">
                <a:xfrm>
                  <a:off x="2003" y="2903"/>
                  <a:ext cx="691" cy="691"/>
                </a:xfrm>
                <a:prstGeom prst="ellipse">
                  <a:avLst/>
                </a:prstGeom>
                <a:blipFill dpi="0" rotWithShape="0">
                  <a:blip r:embed="rId5"/>
                  <a:srcRect/>
                  <a:tile tx="0" ty="0" sx="100000" sy="100000" flip="none" algn="tl"/>
                </a:blipFill>
                <a:ln w="38100">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5" name="Rectangle 153" descr="蓝色砂纸"/>
              <p:cNvSpPr>
                <a:spLocks noChangeArrowheads="1"/>
              </p:cNvSpPr>
              <p:nvPr/>
            </p:nvSpPr>
            <p:spPr bwMode="auto">
              <a:xfrm>
                <a:off x="1872" y="2688"/>
                <a:ext cx="960" cy="7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 name="Line 154"/>
            <p:cNvSpPr>
              <a:spLocks noChangeShapeType="1"/>
            </p:cNvSpPr>
            <p:nvPr/>
          </p:nvSpPr>
          <p:spPr bwMode="auto">
            <a:xfrm>
              <a:off x="960" y="1776"/>
              <a:ext cx="3696" cy="0"/>
            </a:xfrm>
            <a:prstGeom prst="line">
              <a:avLst/>
            </a:prstGeom>
            <a:noFill/>
            <a:ln w="57150">
              <a:solidFill>
                <a:srgbClr val="660033"/>
              </a:solidFill>
              <a:round/>
              <a:headEnd/>
              <a:tailEnd/>
            </a:ln>
            <a:effectLst>
              <a:outerShdw dist="35921" dir="2700000" algn="ctr" rotWithShape="0">
                <a:schemeClr val="bg2"/>
              </a:outerShdw>
            </a:effectLst>
          </p:spPr>
          <p:txBody>
            <a:bodyPr wrap="none" anchor="ctr"/>
            <a:lstStyle/>
            <a:p>
              <a:pPr>
                <a:defRPr/>
              </a:pPr>
              <a:endParaRPr lang="zh-CN" altLang="en-US">
                <a:ln>
                  <a:solidFill>
                    <a:srgbClr val="660033"/>
                  </a:solidFill>
                </a:ln>
              </a:endParaRPr>
            </a:p>
          </p:txBody>
        </p:sp>
        <p:sp>
          <p:nvSpPr>
            <p:cNvPr id="10" name="Line 155"/>
            <p:cNvSpPr>
              <a:spLocks noChangeShapeType="1"/>
            </p:cNvSpPr>
            <p:nvPr/>
          </p:nvSpPr>
          <p:spPr bwMode="auto">
            <a:xfrm>
              <a:off x="1296" y="2464"/>
              <a:ext cx="3216" cy="0"/>
            </a:xfrm>
            <a:prstGeom prst="line">
              <a:avLst/>
            </a:prstGeom>
            <a:noFill/>
            <a:ln w="38100">
              <a:solidFill>
                <a:srgbClr val="FF66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56"/>
            <p:cNvSpPr>
              <a:spLocks noChangeShapeType="1"/>
            </p:cNvSpPr>
            <p:nvPr/>
          </p:nvSpPr>
          <p:spPr bwMode="auto">
            <a:xfrm flipH="1">
              <a:off x="2112" y="1008"/>
              <a:ext cx="0" cy="206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57"/>
            <p:cNvSpPr>
              <a:spLocks noChangeShapeType="1"/>
            </p:cNvSpPr>
            <p:nvPr/>
          </p:nvSpPr>
          <p:spPr bwMode="auto">
            <a:xfrm>
              <a:off x="2112" y="1056"/>
              <a:ext cx="0" cy="192"/>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 name="Group 158"/>
            <p:cNvGrpSpPr>
              <a:grpSpLocks/>
            </p:cNvGrpSpPr>
            <p:nvPr/>
          </p:nvGrpSpPr>
          <p:grpSpPr bwMode="auto">
            <a:xfrm>
              <a:off x="1944" y="2544"/>
              <a:ext cx="336" cy="144"/>
              <a:chOff x="3408" y="3408"/>
              <a:chExt cx="336" cy="144"/>
            </a:xfrm>
          </p:grpSpPr>
          <p:sp>
            <p:nvSpPr>
              <p:cNvPr id="42" name="Line 159"/>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Oval 160"/>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4" name="Group 161"/>
            <p:cNvGrpSpPr>
              <a:grpSpLocks/>
            </p:cNvGrpSpPr>
            <p:nvPr/>
          </p:nvGrpSpPr>
          <p:grpSpPr bwMode="auto">
            <a:xfrm>
              <a:off x="1944" y="2784"/>
              <a:ext cx="336" cy="144"/>
              <a:chOff x="3408" y="3408"/>
              <a:chExt cx="336" cy="144"/>
            </a:xfrm>
          </p:grpSpPr>
          <p:sp>
            <p:nvSpPr>
              <p:cNvPr id="40" name="Line 162"/>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Oval 163"/>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9" name="Oval 166"/>
            <p:cNvSpPr>
              <a:spLocks noChangeArrowheads="1"/>
            </p:cNvSpPr>
            <p:nvPr/>
          </p:nvSpPr>
          <p:spPr bwMode="auto">
            <a:xfrm>
              <a:off x="1983" y="1350"/>
              <a:ext cx="240" cy="137"/>
            </a:xfrm>
            <a:prstGeom prst="ellipse">
              <a:avLst/>
            </a:prstGeom>
            <a:noFill/>
            <a:ln w="38100">
              <a:solidFill>
                <a:srgbClr val="000000"/>
              </a:solidFill>
              <a:round/>
              <a:headEnd/>
              <a:tailEnd/>
            </a:ln>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 name="Oval 169"/>
            <p:cNvSpPr>
              <a:spLocks noChangeArrowheads="1"/>
            </p:cNvSpPr>
            <p:nvPr/>
          </p:nvSpPr>
          <p:spPr bwMode="auto">
            <a:xfrm>
              <a:off x="1992" y="1558"/>
              <a:ext cx="240" cy="136"/>
            </a:xfrm>
            <a:prstGeom prst="ellipse">
              <a:avLst/>
            </a:prstGeom>
            <a:noFill/>
            <a:ln w="38100">
              <a:solidFill>
                <a:srgbClr val="000000"/>
              </a:solidFill>
              <a:round/>
              <a:headEnd/>
              <a:tailEnd/>
            </a:ln>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Line 170"/>
            <p:cNvSpPr>
              <a:spLocks noChangeShapeType="1"/>
            </p:cNvSpPr>
            <p:nvPr/>
          </p:nvSpPr>
          <p:spPr bwMode="auto">
            <a:xfrm flipH="1">
              <a:off x="3648" y="1056"/>
              <a:ext cx="0" cy="206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71"/>
            <p:cNvSpPr>
              <a:spLocks noChangeShapeType="1"/>
            </p:cNvSpPr>
            <p:nvPr/>
          </p:nvSpPr>
          <p:spPr bwMode="auto">
            <a:xfrm>
              <a:off x="3648" y="1056"/>
              <a:ext cx="0" cy="192"/>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 name="Group 172"/>
            <p:cNvGrpSpPr>
              <a:grpSpLocks/>
            </p:cNvGrpSpPr>
            <p:nvPr/>
          </p:nvGrpSpPr>
          <p:grpSpPr bwMode="auto">
            <a:xfrm>
              <a:off x="3488" y="2544"/>
              <a:ext cx="336" cy="144"/>
              <a:chOff x="3408" y="3408"/>
              <a:chExt cx="336" cy="144"/>
            </a:xfrm>
          </p:grpSpPr>
          <p:sp>
            <p:nvSpPr>
              <p:cNvPr id="34" name="Line 173"/>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Oval 174"/>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 name="Group 175"/>
            <p:cNvGrpSpPr>
              <a:grpSpLocks/>
            </p:cNvGrpSpPr>
            <p:nvPr/>
          </p:nvGrpSpPr>
          <p:grpSpPr bwMode="auto">
            <a:xfrm>
              <a:off x="3488" y="2784"/>
              <a:ext cx="336" cy="144"/>
              <a:chOff x="3408" y="3408"/>
              <a:chExt cx="336" cy="144"/>
            </a:xfrm>
          </p:grpSpPr>
          <p:sp>
            <p:nvSpPr>
              <p:cNvPr id="32" name="Line 176"/>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Oval 177"/>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1" name="Oval 180"/>
            <p:cNvSpPr>
              <a:spLocks noChangeArrowheads="1"/>
            </p:cNvSpPr>
            <p:nvPr/>
          </p:nvSpPr>
          <p:spPr bwMode="auto">
            <a:xfrm>
              <a:off x="3524" y="1376"/>
              <a:ext cx="254" cy="133"/>
            </a:xfrm>
            <a:prstGeom prst="ellipse">
              <a:avLst/>
            </a:prstGeom>
            <a:noFill/>
            <a:ln w="38100">
              <a:solidFill>
                <a:srgbClr val="000000"/>
              </a:solidFill>
              <a:round/>
              <a:headEnd/>
              <a:tailEnd/>
            </a:ln>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Oval 183"/>
            <p:cNvSpPr>
              <a:spLocks noChangeArrowheads="1"/>
            </p:cNvSpPr>
            <p:nvPr/>
          </p:nvSpPr>
          <p:spPr bwMode="auto">
            <a:xfrm>
              <a:off x="3545" y="1562"/>
              <a:ext cx="240" cy="132"/>
            </a:xfrm>
            <a:prstGeom prst="ellipse">
              <a:avLst/>
            </a:prstGeom>
            <a:noFill/>
            <a:ln w="38100">
              <a:solidFill>
                <a:srgbClr val="000000"/>
              </a:solidFill>
              <a:round/>
              <a:headEnd/>
              <a:tailEnd/>
            </a:ln>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3" name="Object 184"/>
            <p:cNvGraphicFramePr>
              <a:graphicFrameLocks noChangeAspect="1"/>
            </p:cNvGraphicFramePr>
            <p:nvPr/>
          </p:nvGraphicFramePr>
          <p:xfrm>
            <a:off x="2208" y="1440"/>
            <a:ext cx="314" cy="340"/>
          </p:xfrm>
          <a:graphic>
            <a:graphicData uri="http://schemas.openxmlformats.org/presentationml/2006/ole">
              <mc:AlternateContent xmlns:mc="http://schemas.openxmlformats.org/markup-compatibility/2006">
                <mc:Choice xmlns:v="urn:schemas-microsoft-com:vml" Requires="v">
                  <p:oleObj spid="_x0000_s484426" name="公式" r:id="rId6" imgW="152268" imgH="164957" progId="Equation.3">
                    <p:embed/>
                  </p:oleObj>
                </mc:Choice>
                <mc:Fallback>
                  <p:oleObj name="公式" r:id="rId6" imgW="152268" imgH="16495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 y="1440"/>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85"/>
            <p:cNvGraphicFramePr>
              <a:graphicFrameLocks noChangeAspect="1"/>
            </p:cNvGraphicFramePr>
            <p:nvPr/>
          </p:nvGraphicFramePr>
          <p:xfrm>
            <a:off x="3744" y="1440"/>
            <a:ext cx="314" cy="340"/>
          </p:xfrm>
          <a:graphic>
            <a:graphicData uri="http://schemas.openxmlformats.org/presentationml/2006/ole">
              <mc:AlternateContent xmlns:mc="http://schemas.openxmlformats.org/markup-compatibility/2006">
                <mc:Choice xmlns:v="urn:schemas-microsoft-com:vml" Requires="v">
                  <p:oleObj spid="_x0000_s484427" name="公式" r:id="rId8" imgW="152268" imgH="164957" progId="Equation.3">
                    <p:embed/>
                  </p:oleObj>
                </mc:Choice>
                <mc:Fallback>
                  <p:oleObj name="公式" r:id="rId8" imgW="152268"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4" y="1440"/>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186"/>
            <p:cNvGraphicFramePr>
              <a:graphicFrameLocks noChangeAspect="1"/>
            </p:cNvGraphicFramePr>
            <p:nvPr/>
          </p:nvGraphicFramePr>
          <p:xfrm>
            <a:off x="2784" y="1824"/>
            <a:ext cx="298" cy="332"/>
          </p:xfrm>
          <a:graphic>
            <a:graphicData uri="http://schemas.openxmlformats.org/presentationml/2006/ole">
              <mc:AlternateContent xmlns:mc="http://schemas.openxmlformats.org/markup-compatibility/2006">
                <mc:Choice xmlns:v="urn:schemas-microsoft-com:vml" Requires="v">
                  <p:oleObj spid="_x0000_s484428" name="公式" r:id="rId10" imgW="126835" imgH="139518" progId="Equation.3">
                    <p:embed/>
                  </p:oleObj>
                </mc:Choice>
                <mc:Fallback>
                  <p:oleObj name="公式" r:id="rId10" imgW="126835" imgH="139518"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4" y="1824"/>
                          <a:ext cx="29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187"/>
            <p:cNvGraphicFramePr>
              <a:graphicFrameLocks noChangeAspect="1"/>
            </p:cNvGraphicFramePr>
            <p:nvPr/>
          </p:nvGraphicFramePr>
          <p:xfrm>
            <a:off x="2799" y="2160"/>
            <a:ext cx="268" cy="332"/>
          </p:xfrm>
          <a:graphic>
            <a:graphicData uri="http://schemas.openxmlformats.org/presentationml/2006/ole">
              <mc:AlternateContent xmlns:mc="http://schemas.openxmlformats.org/markup-compatibility/2006">
                <mc:Choice xmlns:v="urn:schemas-microsoft-com:vml" Requires="v">
                  <p:oleObj spid="_x0000_s484429" name="公式" r:id="rId12" imgW="114201" imgH="139579" progId="Equation.3">
                    <p:embed/>
                  </p:oleObj>
                </mc:Choice>
                <mc:Fallback>
                  <p:oleObj name="公式" r:id="rId12" imgW="114201" imgH="13957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9" y="2160"/>
                          <a:ext cx="26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188"/>
            <p:cNvSpPr>
              <a:spLocks noChangeShapeType="1"/>
            </p:cNvSpPr>
            <p:nvPr/>
          </p:nvSpPr>
          <p:spPr bwMode="auto">
            <a:xfrm>
              <a:off x="1296" y="2128"/>
              <a:ext cx="3216" cy="0"/>
            </a:xfrm>
            <a:prstGeom prst="line">
              <a:avLst/>
            </a:prstGeom>
            <a:noFill/>
            <a:ln w="38100">
              <a:solidFill>
                <a:srgbClr val="FF66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0" name="Group 114"/>
          <p:cNvGrpSpPr>
            <a:grpSpLocks noChangeAspect="1"/>
          </p:cNvGrpSpPr>
          <p:nvPr/>
        </p:nvGrpSpPr>
        <p:grpSpPr bwMode="auto">
          <a:xfrm rot="5400000">
            <a:off x="7749990" y="893083"/>
            <a:ext cx="3217862" cy="2192337"/>
            <a:chOff x="3523" y="73"/>
            <a:chExt cx="2396" cy="1632"/>
          </a:xfrm>
        </p:grpSpPr>
        <p:sp>
          <p:nvSpPr>
            <p:cNvPr id="51" name="Oval 1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Oval 1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Line 117"/>
            <p:cNvSpPr>
              <a:spLocks noChangeAspect="1" noChangeShapeType="1"/>
            </p:cNvSpPr>
            <p:nvPr/>
          </p:nvSpPr>
          <p:spPr bwMode="auto">
            <a:xfrm>
              <a:off x="4722" y="73"/>
              <a:ext cx="0" cy="163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 name="Text Box 22"/>
          <p:cNvSpPr txBox="1">
            <a:spLocks noChangeArrowheads="1"/>
          </p:cNvSpPr>
          <p:nvPr/>
        </p:nvSpPr>
        <p:spPr bwMode="auto">
          <a:xfrm>
            <a:off x="2350161" y="3885128"/>
            <a:ext cx="4437497" cy="1384995"/>
          </a:xfrm>
          <a:prstGeom prst="rect">
            <a:avLst/>
          </a:prstGeom>
          <a:noFill/>
          <a:ln w="9525">
            <a:noFill/>
            <a:miter lim="800000"/>
            <a:headEnd/>
            <a:tailEnd/>
          </a:ln>
        </p:spPr>
        <p:txBody>
          <a:bodyPr wrap="square">
            <a:spAutoFit/>
          </a:bodyPr>
          <a:lstStyle/>
          <a:p>
            <a:pPr>
              <a:defRPr/>
            </a:pPr>
            <a:r>
              <a:rPr lang="zh-CN" altLang="en-US" sz="2800" b="1" dirty="0">
                <a:solidFill>
                  <a:srgbClr val="9900CC"/>
                </a:solidFill>
                <a:latin typeface="Symbol" pitchFamily="18" charset="2"/>
              </a:rPr>
              <a:t>通过转动</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009900"/>
                </a:solidFill>
                <a:latin typeface="宋体" pitchFamily="2" charset="-122"/>
              </a:rPr>
              <a:t>波片使其光轴方向平行于椭圆偏振光的长轴或短轴</a:t>
            </a:r>
          </a:p>
        </p:txBody>
      </p:sp>
      <p:sp>
        <p:nvSpPr>
          <p:cNvPr id="55" name="AutoShape 35"/>
          <p:cNvSpPr>
            <a:spLocks noChangeArrowheads="1"/>
          </p:cNvSpPr>
          <p:nvPr/>
        </p:nvSpPr>
        <p:spPr bwMode="auto">
          <a:xfrm>
            <a:off x="6869017" y="4236878"/>
            <a:ext cx="763940" cy="250604"/>
          </a:xfrm>
          <a:prstGeom prst="rightArrow">
            <a:avLst>
              <a:gd name="adj1" fmla="val 50000"/>
              <a:gd name="adj2" fmla="val 13750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56" name="矩形 55"/>
          <p:cNvSpPr/>
          <p:nvPr/>
        </p:nvSpPr>
        <p:spPr>
          <a:xfrm>
            <a:off x="7774565" y="4100570"/>
            <a:ext cx="2348720" cy="523220"/>
          </a:xfrm>
          <a:prstGeom prst="rect">
            <a:avLst/>
          </a:prstGeom>
        </p:spPr>
        <p:txBody>
          <a:bodyPr wrap="none">
            <a:spAutoFit/>
          </a:bodyPr>
          <a:lstStyle/>
          <a:p>
            <a:r>
              <a:rPr lang="zh-CN" altLang="en-US" sz="2800" b="1" dirty="0">
                <a:solidFill>
                  <a:srgbClr val="FF0000"/>
                </a:solidFill>
                <a:latin typeface="宋体" pitchFamily="2" charset="-122"/>
              </a:rPr>
              <a:t>正椭圆偏振光</a:t>
            </a:r>
            <a:endParaRPr lang="zh-CN" altLang="en-US" sz="2800" dirty="0">
              <a:solidFill>
                <a:srgbClr val="FF0000"/>
              </a:solidFill>
            </a:endParaRPr>
          </a:p>
        </p:txBody>
      </p:sp>
      <p:sp>
        <p:nvSpPr>
          <p:cNvPr id="60" name="矩形 51"/>
          <p:cNvSpPr>
            <a:spLocks noChangeArrowheads="1"/>
          </p:cNvSpPr>
          <p:nvPr/>
        </p:nvSpPr>
        <p:spPr bwMode="auto">
          <a:xfrm>
            <a:off x="3340698" y="5278278"/>
            <a:ext cx="689391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800" b="1" dirty="0">
                <a:solidFill>
                  <a:srgbClr val="FF0000"/>
                </a:solidFill>
                <a:latin typeface="宋体" pitchFamily="2" charset="-122"/>
              </a:rPr>
              <a:t>正椭</a:t>
            </a:r>
            <a:r>
              <a:rPr lang="zh-CN" altLang="en-US" sz="2800" b="1" dirty="0">
                <a:solidFill>
                  <a:srgbClr val="FF0000"/>
                </a:solidFill>
                <a:latin typeface="方正书宋简体"/>
              </a:rPr>
              <a:t>圆偏振光</a:t>
            </a:r>
            <a:r>
              <a:rPr lang="zh-CN" altLang="en-US" sz="2800" b="1" dirty="0">
                <a:solidFill>
                  <a:srgbClr val="0000FF"/>
                </a:solidFill>
              </a:rPr>
              <a:t>可以沿着与光传播方向垂直的任意方向上分解成两束振动方向相互垂直、振幅相等、相位差为</a:t>
            </a:r>
            <a:r>
              <a:rPr lang="el-GR" altLang="zh-CN" sz="2800" b="1" dirty="0">
                <a:solidFill>
                  <a:srgbClr val="FF0000"/>
                </a:solidFill>
              </a:rPr>
              <a:t>π</a:t>
            </a:r>
            <a:r>
              <a:rPr lang="en-US" altLang="zh-CN" sz="2800" b="1" dirty="0">
                <a:solidFill>
                  <a:srgbClr val="FF0000"/>
                </a:solidFill>
              </a:rPr>
              <a:t>/2</a:t>
            </a:r>
            <a:r>
              <a:rPr lang="zh-CN" altLang="en-US" sz="2800" b="1" dirty="0">
                <a:solidFill>
                  <a:srgbClr val="0000FF"/>
                </a:solidFill>
              </a:rPr>
              <a:t>的</a:t>
            </a:r>
            <a:r>
              <a:rPr lang="zh-CN" altLang="en-US" sz="2800" b="1" dirty="0">
                <a:solidFill>
                  <a:srgbClr val="0000FF"/>
                </a:solidFill>
                <a:latin typeface="+mj-ea"/>
              </a:rPr>
              <a:t>线偏振光</a:t>
            </a:r>
            <a:r>
              <a:rPr lang="zh-CN" altLang="en-US" sz="2800" b="1" dirty="0">
                <a:solidFill>
                  <a:srgbClr val="0000FF"/>
                </a:solidFill>
              </a:rPr>
              <a:t>。</a:t>
            </a:r>
          </a:p>
        </p:txBody>
      </p:sp>
    </p:spTree>
    <p:extLst>
      <p:ext uri="{BB962C8B-B14F-4D97-AF65-F5344CB8AC3E}">
        <p14:creationId xmlns:p14="http://schemas.microsoft.com/office/powerpoint/2010/main" val="73952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2000"/>
                                        <p:tgtEl>
                                          <p:spTgt spid="54"/>
                                        </p:tgtEl>
                                      </p:cBhvr>
                                    </p:animEffect>
                                    <p:anim calcmode="lin" valueType="num">
                                      <p:cBhvr>
                                        <p:cTn id="18" dur="2000" fill="hold"/>
                                        <p:tgtEl>
                                          <p:spTgt spid="54"/>
                                        </p:tgtEl>
                                        <p:attrNameLst>
                                          <p:attrName>ppt_w</p:attrName>
                                        </p:attrNameLst>
                                      </p:cBhvr>
                                      <p:tavLst>
                                        <p:tav tm="0" fmla="#ppt_w*sin(2.5*pi*$)">
                                          <p:val>
                                            <p:fltVal val="0"/>
                                          </p:val>
                                        </p:tav>
                                        <p:tav tm="100000">
                                          <p:val>
                                            <p:fltVal val="1"/>
                                          </p:val>
                                        </p:tav>
                                      </p:tavLst>
                                    </p:anim>
                                    <p:anim calcmode="lin" valueType="num">
                                      <p:cBhvr>
                                        <p:cTn id="19" dur="2000" fill="hold"/>
                                        <p:tgtEl>
                                          <p:spTgt spid="54"/>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barn(inVertical)">
                                      <p:cBhvr>
                                        <p:cTn id="24" dur="500"/>
                                        <p:tgtEl>
                                          <p:spTgt spid="5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wipe(down)">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circle(in)">
                                      <p:cBhvr>
                                        <p:cTn id="34" dur="2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animBg="1"/>
      <p:bldP spid="56" grpId="0"/>
      <p:bldP spid="60"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2"/>
          <p:cNvSpPr txBox="1">
            <a:spLocks noChangeArrowheads="1"/>
          </p:cNvSpPr>
          <p:nvPr/>
        </p:nvSpPr>
        <p:spPr bwMode="auto">
          <a:xfrm>
            <a:off x="2401676" y="266164"/>
            <a:ext cx="4437497" cy="1384995"/>
          </a:xfrm>
          <a:prstGeom prst="rect">
            <a:avLst/>
          </a:prstGeom>
          <a:noFill/>
          <a:ln w="9525">
            <a:noFill/>
            <a:miter lim="800000"/>
            <a:headEnd/>
            <a:tailEnd/>
          </a:ln>
        </p:spPr>
        <p:txBody>
          <a:bodyPr wrap="square">
            <a:spAutoFit/>
          </a:bodyPr>
          <a:lstStyle/>
          <a:p>
            <a:pPr>
              <a:defRPr/>
            </a:pPr>
            <a:r>
              <a:rPr lang="zh-CN" altLang="en-US" sz="2800" b="1" dirty="0">
                <a:solidFill>
                  <a:srgbClr val="9900CC"/>
                </a:solidFill>
                <a:latin typeface="Symbol" pitchFamily="18" charset="2"/>
              </a:rPr>
              <a:t>通过转动</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009900"/>
                </a:solidFill>
                <a:latin typeface="宋体" pitchFamily="2" charset="-122"/>
              </a:rPr>
              <a:t>波片使其光轴方向平行于椭圆偏振光的长轴或短轴</a:t>
            </a:r>
          </a:p>
        </p:txBody>
      </p:sp>
      <p:sp>
        <p:nvSpPr>
          <p:cNvPr id="3" name="AutoShape 35"/>
          <p:cNvSpPr>
            <a:spLocks noChangeArrowheads="1"/>
          </p:cNvSpPr>
          <p:nvPr/>
        </p:nvSpPr>
        <p:spPr bwMode="auto">
          <a:xfrm>
            <a:off x="6920532" y="617914"/>
            <a:ext cx="763940" cy="250604"/>
          </a:xfrm>
          <a:prstGeom prst="rightArrow">
            <a:avLst>
              <a:gd name="adj1" fmla="val 50000"/>
              <a:gd name="adj2" fmla="val 13750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4" name="矩形 3"/>
          <p:cNvSpPr/>
          <p:nvPr/>
        </p:nvSpPr>
        <p:spPr>
          <a:xfrm>
            <a:off x="7826080" y="481606"/>
            <a:ext cx="2348720" cy="523220"/>
          </a:xfrm>
          <a:prstGeom prst="rect">
            <a:avLst/>
          </a:prstGeom>
        </p:spPr>
        <p:txBody>
          <a:bodyPr wrap="none">
            <a:spAutoFit/>
          </a:bodyPr>
          <a:lstStyle/>
          <a:p>
            <a:r>
              <a:rPr lang="zh-CN" altLang="en-US" sz="2800" b="1" dirty="0">
                <a:solidFill>
                  <a:srgbClr val="FF0000"/>
                </a:solidFill>
                <a:latin typeface="宋体" pitchFamily="2" charset="-122"/>
              </a:rPr>
              <a:t>正椭圆偏振光</a:t>
            </a:r>
            <a:endParaRPr lang="zh-CN" altLang="en-US" sz="2800" dirty="0">
              <a:solidFill>
                <a:srgbClr val="FF0000"/>
              </a:solidFill>
            </a:endParaRPr>
          </a:p>
        </p:txBody>
      </p:sp>
      <p:sp>
        <p:nvSpPr>
          <p:cNvPr id="6" name="矩形 51"/>
          <p:cNvSpPr>
            <a:spLocks noChangeArrowheads="1"/>
          </p:cNvSpPr>
          <p:nvPr/>
        </p:nvSpPr>
        <p:spPr bwMode="auto">
          <a:xfrm>
            <a:off x="3104541" y="1693441"/>
            <a:ext cx="689391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800" b="1" dirty="0">
                <a:solidFill>
                  <a:srgbClr val="FF0000"/>
                </a:solidFill>
                <a:latin typeface="宋体" pitchFamily="2" charset="-122"/>
              </a:rPr>
              <a:t>正椭</a:t>
            </a:r>
            <a:r>
              <a:rPr lang="zh-CN" altLang="en-US" sz="2800" b="1" dirty="0">
                <a:solidFill>
                  <a:srgbClr val="FF0000"/>
                </a:solidFill>
                <a:latin typeface="方正书宋简体"/>
              </a:rPr>
              <a:t>圆偏振光</a:t>
            </a:r>
            <a:r>
              <a:rPr lang="zh-CN" altLang="en-US" sz="2800" b="1" dirty="0">
                <a:solidFill>
                  <a:srgbClr val="0000FF"/>
                </a:solidFill>
              </a:rPr>
              <a:t>可以沿着与光传播方向垂直的任意方向上分解成两束振动方向相互垂直、振幅相等、相位差为</a:t>
            </a:r>
            <a:r>
              <a:rPr lang="el-GR" altLang="zh-CN" sz="2800" b="1" dirty="0">
                <a:solidFill>
                  <a:srgbClr val="FF0000"/>
                </a:solidFill>
              </a:rPr>
              <a:t>π</a:t>
            </a:r>
            <a:r>
              <a:rPr lang="en-US" altLang="zh-CN" sz="2800" b="1" dirty="0">
                <a:solidFill>
                  <a:srgbClr val="FF0000"/>
                </a:solidFill>
              </a:rPr>
              <a:t>/2</a:t>
            </a:r>
            <a:r>
              <a:rPr lang="zh-CN" altLang="en-US" sz="2800" b="1" dirty="0">
                <a:solidFill>
                  <a:srgbClr val="0000FF"/>
                </a:solidFill>
              </a:rPr>
              <a:t>的</a:t>
            </a:r>
            <a:r>
              <a:rPr lang="zh-CN" altLang="en-US" sz="2800" b="1" dirty="0">
                <a:solidFill>
                  <a:srgbClr val="0000FF"/>
                </a:solidFill>
                <a:latin typeface="+mj-ea"/>
              </a:rPr>
              <a:t>线偏振光</a:t>
            </a:r>
            <a:r>
              <a:rPr lang="zh-CN" altLang="en-US" sz="2800" b="1" dirty="0">
                <a:solidFill>
                  <a:srgbClr val="0000FF"/>
                </a:solidFill>
              </a:rPr>
              <a:t>。</a:t>
            </a:r>
          </a:p>
        </p:txBody>
      </p:sp>
      <p:grpSp>
        <p:nvGrpSpPr>
          <p:cNvPr id="17" name="Group 10"/>
          <p:cNvGrpSpPr>
            <a:grpSpLocks/>
          </p:cNvGrpSpPr>
          <p:nvPr/>
        </p:nvGrpSpPr>
        <p:grpSpPr bwMode="auto">
          <a:xfrm>
            <a:off x="4106646" y="3590120"/>
            <a:ext cx="895350" cy="2209800"/>
            <a:chOff x="1008" y="2424"/>
            <a:chExt cx="648" cy="1644"/>
          </a:xfrm>
        </p:grpSpPr>
        <p:grpSp>
          <p:nvGrpSpPr>
            <p:cNvPr id="18" name="Group 11"/>
            <p:cNvGrpSpPr>
              <a:grpSpLocks/>
            </p:cNvGrpSpPr>
            <p:nvPr/>
          </p:nvGrpSpPr>
          <p:grpSpPr bwMode="auto">
            <a:xfrm>
              <a:off x="1008" y="2424"/>
              <a:ext cx="648" cy="1644"/>
              <a:chOff x="2172" y="936"/>
              <a:chExt cx="648" cy="1644"/>
            </a:xfrm>
          </p:grpSpPr>
          <p:sp>
            <p:nvSpPr>
              <p:cNvPr id="20"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21"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22"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9"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 name="Line 29"/>
          <p:cNvSpPr>
            <a:spLocks noChangeShapeType="1"/>
          </p:cNvSpPr>
          <p:nvPr/>
        </p:nvSpPr>
        <p:spPr bwMode="auto">
          <a:xfrm>
            <a:off x="2416290" y="4643985"/>
            <a:ext cx="171450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Oval 86"/>
          <p:cNvSpPr>
            <a:spLocks noChangeArrowheads="1"/>
          </p:cNvSpPr>
          <p:nvPr/>
        </p:nvSpPr>
        <p:spPr bwMode="auto">
          <a:xfrm>
            <a:off x="2575993" y="4272244"/>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Oval 86"/>
          <p:cNvSpPr>
            <a:spLocks noChangeArrowheads="1"/>
          </p:cNvSpPr>
          <p:nvPr/>
        </p:nvSpPr>
        <p:spPr bwMode="auto">
          <a:xfrm>
            <a:off x="3003971" y="4284685"/>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Oval 86"/>
          <p:cNvSpPr>
            <a:spLocks noChangeArrowheads="1"/>
          </p:cNvSpPr>
          <p:nvPr/>
        </p:nvSpPr>
        <p:spPr bwMode="auto">
          <a:xfrm>
            <a:off x="3479829" y="4277129"/>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7" name="Object 10"/>
          <p:cNvGraphicFramePr>
            <a:graphicFrameLocks noChangeAspect="1"/>
          </p:cNvGraphicFramePr>
          <p:nvPr>
            <p:extLst>
              <p:ext uri="{D42A27DB-BD31-4B8C-83A1-F6EECF244321}">
                <p14:modId xmlns:p14="http://schemas.microsoft.com/office/powerpoint/2010/main" val="3537737470"/>
              </p:ext>
            </p:extLst>
          </p:nvPr>
        </p:nvGraphicFramePr>
        <p:xfrm>
          <a:off x="2146360" y="4982229"/>
          <a:ext cx="1878013" cy="955675"/>
        </p:xfrm>
        <a:graphic>
          <a:graphicData uri="http://schemas.openxmlformats.org/presentationml/2006/ole">
            <mc:AlternateContent xmlns:mc="http://schemas.openxmlformats.org/markup-compatibility/2006">
              <mc:Choice xmlns:v="urn:schemas-microsoft-com:vml" Requires="v">
                <p:oleObj spid="_x0000_s420337" name="公式" r:id="rId3" imgW="774360" imgH="393480" progId="Equation.3">
                  <p:embed/>
                </p:oleObj>
              </mc:Choice>
              <mc:Fallback>
                <p:oleObj name="公式" r:id="rId3" imgW="774360" imgH="393480" progId="Equation.3">
                  <p:embed/>
                  <p:pic>
                    <p:nvPicPr>
                      <p:cNvPr id="0" name=""/>
                      <p:cNvPicPr>
                        <a:picLocks noChangeAspect="1" noChangeArrowheads="1"/>
                      </p:cNvPicPr>
                      <p:nvPr/>
                    </p:nvPicPr>
                    <p:blipFill>
                      <a:blip r:embed="rId4"/>
                      <a:srcRect/>
                      <a:stretch>
                        <a:fillRect/>
                      </a:stretch>
                    </p:blipFill>
                    <p:spPr bwMode="auto">
                      <a:xfrm>
                        <a:off x="2146360" y="4982229"/>
                        <a:ext cx="1878013" cy="955675"/>
                      </a:xfrm>
                      <a:prstGeom prst="rect">
                        <a:avLst/>
                      </a:prstGeom>
                      <a:noFill/>
                      <a:ln>
                        <a:noFill/>
                      </a:ln>
                      <a:effectLst/>
                      <a:extLst/>
                    </p:spPr>
                  </p:pic>
                </p:oleObj>
              </mc:Fallback>
            </mc:AlternateContent>
          </a:graphicData>
        </a:graphic>
      </p:graphicFrame>
      <p:graphicFrame>
        <p:nvGraphicFramePr>
          <p:cNvPr id="43" name="Object 10"/>
          <p:cNvGraphicFramePr>
            <a:graphicFrameLocks noChangeAspect="1"/>
          </p:cNvGraphicFramePr>
          <p:nvPr>
            <p:extLst>
              <p:ext uri="{D42A27DB-BD31-4B8C-83A1-F6EECF244321}">
                <p14:modId xmlns:p14="http://schemas.microsoft.com/office/powerpoint/2010/main" val="2411764892"/>
              </p:ext>
            </p:extLst>
          </p:nvPr>
        </p:nvGraphicFramePr>
        <p:xfrm>
          <a:off x="4492119" y="3172570"/>
          <a:ext cx="1241425" cy="895350"/>
        </p:xfrm>
        <a:graphic>
          <a:graphicData uri="http://schemas.openxmlformats.org/presentationml/2006/ole">
            <mc:AlternateContent xmlns:mc="http://schemas.openxmlformats.org/markup-compatibility/2006">
              <mc:Choice xmlns:v="urn:schemas-microsoft-com:vml" Requires="v">
                <p:oleObj spid="_x0000_s420338" name="公式" r:id="rId5" imgW="545760" imgH="393480" progId="Equation.3">
                  <p:embed/>
                </p:oleObj>
              </mc:Choice>
              <mc:Fallback>
                <p:oleObj name="公式" r:id="rId5" imgW="545760" imgH="393480" progId="Equation.3">
                  <p:embed/>
                  <p:pic>
                    <p:nvPicPr>
                      <p:cNvPr id="0" name=""/>
                      <p:cNvPicPr>
                        <a:picLocks noChangeAspect="1" noChangeArrowheads="1"/>
                      </p:cNvPicPr>
                      <p:nvPr/>
                    </p:nvPicPr>
                    <p:blipFill>
                      <a:blip r:embed="rId6"/>
                      <a:srcRect/>
                      <a:stretch>
                        <a:fillRect/>
                      </a:stretch>
                    </p:blipFill>
                    <p:spPr bwMode="auto">
                      <a:xfrm>
                        <a:off x="4492119" y="3172570"/>
                        <a:ext cx="1241425" cy="895350"/>
                      </a:xfrm>
                      <a:prstGeom prst="rect">
                        <a:avLst/>
                      </a:prstGeom>
                      <a:noFill/>
                      <a:ln>
                        <a:noFill/>
                      </a:ln>
                      <a:effectLst/>
                      <a:extLst/>
                    </p:spPr>
                  </p:pic>
                </p:oleObj>
              </mc:Fallback>
            </mc:AlternateContent>
          </a:graphicData>
        </a:graphic>
      </p:graphicFrame>
      <p:grpSp>
        <p:nvGrpSpPr>
          <p:cNvPr id="44" name="Group 47"/>
          <p:cNvGrpSpPr>
            <a:grpSpLocks/>
          </p:cNvGrpSpPr>
          <p:nvPr/>
        </p:nvGrpSpPr>
        <p:grpSpPr bwMode="auto">
          <a:xfrm>
            <a:off x="6770972" y="3964260"/>
            <a:ext cx="895350" cy="1733550"/>
            <a:chOff x="3216" y="336"/>
            <a:chExt cx="564" cy="1092"/>
          </a:xfrm>
        </p:grpSpPr>
        <p:grpSp>
          <p:nvGrpSpPr>
            <p:cNvPr id="45" name="Group 10"/>
            <p:cNvGrpSpPr>
              <a:grpSpLocks/>
            </p:cNvGrpSpPr>
            <p:nvPr/>
          </p:nvGrpSpPr>
          <p:grpSpPr bwMode="auto">
            <a:xfrm>
              <a:off x="3216" y="336"/>
              <a:ext cx="564" cy="1092"/>
              <a:chOff x="3216" y="516"/>
              <a:chExt cx="564" cy="1092"/>
            </a:xfrm>
          </p:grpSpPr>
          <p:sp>
            <p:nvSpPr>
              <p:cNvPr id="47"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6"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9" name="Freeform 8"/>
          <p:cNvSpPr>
            <a:spLocks/>
          </p:cNvSpPr>
          <p:nvPr/>
        </p:nvSpPr>
        <p:spPr bwMode="auto">
          <a:xfrm rot="3736618">
            <a:off x="7090854" y="4322243"/>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50" name="对象 16"/>
          <p:cNvGraphicFramePr>
            <a:graphicFrameLocks noChangeAspect="1"/>
          </p:cNvGraphicFramePr>
          <p:nvPr>
            <p:extLst>
              <p:ext uri="{D42A27DB-BD31-4B8C-83A1-F6EECF244321}">
                <p14:modId xmlns:p14="http://schemas.microsoft.com/office/powerpoint/2010/main" val="448353981"/>
              </p:ext>
            </p:extLst>
          </p:nvPr>
        </p:nvGraphicFramePr>
        <p:xfrm>
          <a:off x="7201362" y="4439365"/>
          <a:ext cx="488950" cy="436562"/>
        </p:xfrm>
        <a:graphic>
          <a:graphicData uri="http://schemas.openxmlformats.org/presentationml/2006/ole">
            <mc:AlternateContent xmlns:mc="http://schemas.openxmlformats.org/markup-compatibility/2006">
              <mc:Choice xmlns:v="urn:schemas-microsoft-com:vml" Requires="v">
                <p:oleObj spid="_x0000_s420339" name="公式" r:id="rId7" imgW="152334" imgH="139639" progId="Equation.3">
                  <p:embed/>
                </p:oleObj>
              </mc:Choice>
              <mc:Fallback>
                <p:oleObj name="公式" r:id="rId7" imgW="152334" imgH="13963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1362" y="4439365"/>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 name="Line 16"/>
          <p:cNvSpPr>
            <a:spLocks noChangeShapeType="1"/>
          </p:cNvSpPr>
          <p:nvPr/>
        </p:nvSpPr>
        <p:spPr bwMode="auto">
          <a:xfrm>
            <a:off x="7128160" y="3981723"/>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2" name="Object 58"/>
          <p:cNvGraphicFramePr>
            <a:graphicFrameLocks noChangeAspect="1"/>
          </p:cNvGraphicFramePr>
          <p:nvPr>
            <p:extLst>
              <p:ext uri="{D42A27DB-BD31-4B8C-83A1-F6EECF244321}">
                <p14:modId xmlns:p14="http://schemas.microsoft.com/office/powerpoint/2010/main" val="3555346908"/>
              </p:ext>
            </p:extLst>
          </p:nvPr>
        </p:nvGraphicFramePr>
        <p:xfrm>
          <a:off x="6231191" y="3473439"/>
          <a:ext cx="504825" cy="546100"/>
        </p:xfrm>
        <a:graphic>
          <a:graphicData uri="http://schemas.openxmlformats.org/presentationml/2006/ole">
            <mc:AlternateContent xmlns:mc="http://schemas.openxmlformats.org/markup-compatibility/2006">
              <mc:Choice xmlns:v="urn:schemas-microsoft-com:vml" Requires="v">
                <p:oleObj spid="_x0000_s420340"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srcRect/>
                      <a:stretch>
                        <a:fillRect/>
                      </a:stretch>
                    </p:blipFill>
                    <p:spPr bwMode="auto">
                      <a:xfrm>
                        <a:off x="6231191" y="3473439"/>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3" name="Group 33"/>
          <p:cNvGrpSpPr>
            <a:grpSpLocks/>
          </p:cNvGrpSpPr>
          <p:nvPr/>
        </p:nvGrpSpPr>
        <p:grpSpPr bwMode="auto">
          <a:xfrm>
            <a:off x="5020441" y="4526367"/>
            <a:ext cx="1828800" cy="476250"/>
            <a:chOff x="852" y="720"/>
            <a:chExt cx="1152" cy="300"/>
          </a:xfrm>
        </p:grpSpPr>
        <p:sp>
          <p:nvSpPr>
            <p:cNvPr id="54"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8" name="Object 59"/>
          <p:cNvGraphicFramePr>
            <a:graphicFrameLocks noChangeAspect="1"/>
          </p:cNvGraphicFramePr>
          <p:nvPr>
            <p:extLst>
              <p:ext uri="{D42A27DB-BD31-4B8C-83A1-F6EECF244321}">
                <p14:modId xmlns:p14="http://schemas.microsoft.com/office/powerpoint/2010/main" val="3303815163"/>
              </p:ext>
            </p:extLst>
          </p:nvPr>
        </p:nvGraphicFramePr>
        <p:xfrm>
          <a:off x="5714889" y="3819306"/>
          <a:ext cx="427037" cy="661987"/>
        </p:xfrm>
        <a:graphic>
          <a:graphicData uri="http://schemas.openxmlformats.org/presentationml/2006/ole">
            <mc:AlternateContent xmlns:mc="http://schemas.openxmlformats.org/markup-compatibility/2006">
              <mc:Choice xmlns:v="urn:schemas-microsoft-com:vml" Requires="v">
                <p:oleObj spid="_x0000_s420341" name="公式" r:id="rId11" imgW="139680" imgH="215640" progId="Equation.3">
                  <p:embed/>
                </p:oleObj>
              </mc:Choice>
              <mc:Fallback>
                <p:oleObj name="公式" r:id="rId11" imgW="139680" imgH="215640" progId="Equation.3">
                  <p:embed/>
                  <p:pic>
                    <p:nvPicPr>
                      <p:cNvPr id="0" name=""/>
                      <p:cNvPicPr>
                        <a:picLocks noChangeAspect="1" noChangeArrowheads="1"/>
                      </p:cNvPicPr>
                      <p:nvPr/>
                    </p:nvPicPr>
                    <p:blipFill>
                      <a:blip r:embed="rId12"/>
                      <a:srcRect/>
                      <a:stretch>
                        <a:fillRect/>
                      </a:stretch>
                    </p:blipFill>
                    <p:spPr bwMode="auto">
                      <a:xfrm>
                        <a:off x="5714889" y="3819306"/>
                        <a:ext cx="427037"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 name="Object 10"/>
          <p:cNvGraphicFramePr>
            <a:graphicFrameLocks noChangeAspect="1"/>
          </p:cNvGraphicFramePr>
          <p:nvPr>
            <p:extLst>
              <p:ext uri="{D42A27DB-BD31-4B8C-83A1-F6EECF244321}">
                <p14:modId xmlns:p14="http://schemas.microsoft.com/office/powerpoint/2010/main" val="1209649810"/>
              </p:ext>
            </p:extLst>
          </p:nvPr>
        </p:nvGraphicFramePr>
        <p:xfrm>
          <a:off x="5025914" y="5140105"/>
          <a:ext cx="1525587" cy="539750"/>
        </p:xfrm>
        <a:graphic>
          <a:graphicData uri="http://schemas.openxmlformats.org/presentationml/2006/ole">
            <mc:AlternateContent xmlns:mc="http://schemas.openxmlformats.org/markup-compatibility/2006">
              <mc:Choice xmlns:v="urn:schemas-microsoft-com:vml" Requires="v">
                <p:oleObj spid="_x0000_s420342" name="公式" r:id="rId13" imgW="647640" imgH="228600" progId="Equation.3">
                  <p:embed/>
                </p:oleObj>
              </mc:Choice>
              <mc:Fallback>
                <p:oleObj name="公式" r:id="rId13" imgW="647640" imgH="228600" progId="Equation.3">
                  <p:embed/>
                  <p:pic>
                    <p:nvPicPr>
                      <p:cNvPr id="0" name=""/>
                      <p:cNvPicPr>
                        <a:picLocks noChangeAspect="1" noChangeArrowheads="1"/>
                      </p:cNvPicPr>
                      <p:nvPr/>
                    </p:nvPicPr>
                    <p:blipFill>
                      <a:blip r:embed="rId14"/>
                      <a:srcRect/>
                      <a:stretch>
                        <a:fillRect/>
                      </a:stretch>
                    </p:blipFill>
                    <p:spPr bwMode="auto">
                      <a:xfrm>
                        <a:off x="5025914" y="5140105"/>
                        <a:ext cx="1525587" cy="539750"/>
                      </a:xfrm>
                      <a:prstGeom prst="rect">
                        <a:avLst/>
                      </a:prstGeom>
                      <a:noFill/>
                      <a:ln>
                        <a:noFill/>
                      </a:ln>
                      <a:effectLst/>
                      <a:extLst/>
                    </p:spPr>
                  </p:pic>
                </p:oleObj>
              </mc:Fallback>
            </mc:AlternateContent>
          </a:graphicData>
        </a:graphic>
      </p:graphicFrame>
      <p:sp>
        <p:nvSpPr>
          <p:cNvPr id="60" name="AutoShape 20"/>
          <p:cNvSpPr>
            <a:spLocks noChangeArrowheads="1"/>
          </p:cNvSpPr>
          <p:nvPr/>
        </p:nvSpPr>
        <p:spPr bwMode="auto">
          <a:xfrm>
            <a:off x="6777355" y="3479789"/>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61" name="Group 63"/>
          <p:cNvGrpSpPr>
            <a:grpSpLocks/>
          </p:cNvGrpSpPr>
          <p:nvPr/>
        </p:nvGrpSpPr>
        <p:grpSpPr bwMode="auto">
          <a:xfrm>
            <a:off x="7685372" y="4611960"/>
            <a:ext cx="1828800" cy="419100"/>
            <a:chOff x="3792" y="744"/>
            <a:chExt cx="1152" cy="264"/>
          </a:xfrm>
        </p:grpSpPr>
        <p:sp>
          <p:nvSpPr>
            <p:cNvPr id="62"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6" name="Object 56"/>
          <p:cNvGraphicFramePr>
            <a:graphicFrameLocks noChangeAspect="1"/>
          </p:cNvGraphicFramePr>
          <p:nvPr>
            <p:extLst>
              <p:ext uri="{D42A27DB-BD31-4B8C-83A1-F6EECF244321}">
                <p14:modId xmlns:p14="http://schemas.microsoft.com/office/powerpoint/2010/main" val="353638563"/>
              </p:ext>
            </p:extLst>
          </p:nvPr>
        </p:nvGraphicFramePr>
        <p:xfrm>
          <a:off x="7988103" y="3773268"/>
          <a:ext cx="2557463" cy="708025"/>
        </p:xfrm>
        <a:graphic>
          <a:graphicData uri="http://schemas.openxmlformats.org/presentationml/2006/ole">
            <mc:AlternateContent xmlns:mc="http://schemas.openxmlformats.org/markup-compatibility/2006">
              <mc:Choice xmlns:v="urn:schemas-microsoft-com:vml" Requires="v">
                <p:oleObj spid="_x0000_s420343" name="公式" r:id="rId15" imgW="825480" imgH="228600" progId="Equation.3">
                  <p:embed/>
                </p:oleObj>
              </mc:Choice>
              <mc:Fallback>
                <p:oleObj name="公式" r:id="rId15" imgW="825480" imgH="228600" progId="Equation.3">
                  <p:embed/>
                  <p:pic>
                    <p:nvPicPr>
                      <p:cNvPr id="0" name=""/>
                      <p:cNvPicPr>
                        <a:picLocks noChangeAspect="1" noChangeArrowheads="1"/>
                      </p:cNvPicPr>
                      <p:nvPr/>
                    </p:nvPicPr>
                    <p:blipFill>
                      <a:blip r:embed="rId16"/>
                      <a:srcRect/>
                      <a:stretch>
                        <a:fillRect/>
                      </a:stretch>
                    </p:blipFill>
                    <p:spPr bwMode="auto">
                      <a:xfrm>
                        <a:off x="7988103" y="3773268"/>
                        <a:ext cx="25574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 name="矩形 66"/>
          <p:cNvSpPr/>
          <p:nvPr/>
        </p:nvSpPr>
        <p:spPr>
          <a:xfrm>
            <a:off x="7988102" y="5271391"/>
            <a:ext cx="1574470" cy="646331"/>
          </a:xfrm>
          <a:prstGeom prst="rect">
            <a:avLst/>
          </a:prstGeom>
        </p:spPr>
        <p:txBody>
          <a:bodyPr wrap="none">
            <a:spAutoFit/>
          </a:bodyPr>
          <a:lstStyle/>
          <a:p>
            <a:r>
              <a:rPr lang="zh-CN" altLang="en-US" sz="3600" b="1" dirty="0">
                <a:solidFill>
                  <a:srgbClr val="CC3300"/>
                </a:solidFill>
                <a:latin typeface="Bookman Old Style" panose="02050604050505020204" pitchFamily="18" charset="0"/>
              </a:rPr>
              <a:t>有消光</a:t>
            </a:r>
          </a:p>
        </p:txBody>
      </p:sp>
      <p:sp>
        <p:nvSpPr>
          <p:cNvPr id="68" name="Text Box 22"/>
          <p:cNvSpPr txBox="1">
            <a:spLocks noChangeArrowheads="1"/>
          </p:cNvSpPr>
          <p:nvPr/>
        </p:nvSpPr>
        <p:spPr bwMode="auto">
          <a:xfrm>
            <a:off x="2019112" y="5944700"/>
            <a:ext cx="8761220" cy="830997"/>
          </a:xfrm>
          <a:prstGeom prst="rect">
            <a:avLst/>
          </a:prstGeom>
          <a:noFill/>
          <a:ln w="9525">
            <a:noFill/>
            <a:miter lim="800000"/>
            <a:headEnd/>
            <a:tailEnd/>
          </a:ln>
        </p:spPr>
        <p:txBody>
          <a:bodyPr wrap="square">
            <a:spAutoFit/>
          </a:bodyPr>
          <a:lstStyle/>
          <a:p>
            <a:pPr>
              <a:defRPr/>
            </a:pPr>
            <a:r>
              <a:rPr lang="en-US" altLang="zh-CN" sz="2400" b="1" dirty="0">
                <a:solidFill>
                  <a:srgbClr val="FF0000"/>
                </a:solidFill>
                <a:latin typeface="Symbol" pitchFamily="18" charset="2"/>
              </a:rPr>
              <a:t>l</a:t>
            </a:r>
            <a:r>
              <a:rPr lang="en-US" altLang="zh-CN" sz="2400" b="1" dirty="0">
                <a:solidFill>
                  <a:srgbClr val="FF0000"/>
                </a:solidFill>
              </a:rPr>
              <a:t>/4</a:t>
            </a:r>
            <a:r>
              <a:rPr lang="zh-CN" altLang="en-US" sz="2400" b="1" dirty="0">
                <a:latin typeface="宋体" pitchFamily="2" charset="-122"/>
              </a:rPr>
              <a:t>波片的光轴方向平行于椭圆偏振光的长轴或短轴</a:t>
            </a:r>
            <a:r>
              <a:rPr lang="en-US" altLang="zh-CN" sz="2400" b="1" dirty="0">
                <a:latin typeface="宋体" pitchFamily="2" charset="-122"/>
              </a:rPr>
              <a:t>,</a:t>
            </a:r>
            <a:r>
              <a:rPr lang="zh-CN" altLang="en-US" sz="2400" b="1" dirty="0">
                <a:latin typeface="宋体" pitchFamily="2" charset="-122"/>
              </a:rPr>
              <a:t>经</a:t>
            </a:r>
            <a:r>
              <a:rPr lang="en-US" altLang="zh-CN" sz="2400" b="1" dirty="0">
                <a:solidFill>
                  <a:srgbClr val="FF0000"/>
                </a:solidFill>
                <a:latin typeface="Symbol" pitchFamily="18" charset="2"/>
              </a:rPr>
              <a:t>l</a:t>
            </a:r>
            <a:r>
              <a:rPr lang="en-US" altLang="zh-CN" sz="2400" b="1" dirty="0">
                <a:solidFill>
                  <a:srgbClr val="FF0000"/>
                </a:solidFill>
              </a:rPr>
              <a:t>/4</a:t>
            </a:r>
            <a:r>
              <a:rPr lang="zh-CN" altLang="en-US" sz="2400" b="1" dirty="0">
                <a:latin typeface="宋体" pitchFamily="2" charset="-122"/>
              </a:rPr>
              <a:t>波片后椭圆偏振光变为线偏振光，</a:t>
            </a:r>
            <a:r>
              <a:rPr lang="zh-CN" altLang="en-US" sz="2400" b="1" dirty="0">
                <a:solidFill>
                  <a:srgbClr val="009900"/>
                </a:solidFill>
                <a:latin typeface="宋体" pitchFamily="2" charset="-122"/>
              </a:rPr>
              <a:t>转动检偏器，有最大光强和消光。</a:t>
            </a:r>
          </a:p>
        </p:txBody>
      </p:sp>
    </p:spTree>
    <p:extLst>
      <p:ext uri="{BB962C8B-B14F-4D97-AF65-F5344CB8AC3E}">
        <p14:creationId xmlns:p14="http://schemas.microsoft.com/office/powerpoint/2010/main" val="20603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ircle(in)">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ppt_x"/>
                                          </p:val>
                                        </p:tav>
                                        <p:tav tm="100000">
                                          <p:val>
                                            <p:strVal val="#ppt_x"/>
                                          </p:val>
                                        </p:tav>
                                      </p:tavLst>
                                    </p:anim>
                                    <p:anim calcmode="lin" valueType="num">
                                      <p:cBhvr additive="base">
                                        <p:cTn id="35" dur="500" fill="hold"/>
                                        <p:tgtEl>
                                          <p:spTgt spid="2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ppt_x"/>
                                          </p:val>
                                        </p:tav>
                                        <p:tav tm="100000">
                                          <p:val>
                                            <p:strVal val="#ppt_x"/>
                                          </p:val>
                                        </p:tav>
                                      </p:tavLst>
                                    </p:anim>
                                    <p:anim calcmode="lin" valueType="num">
                                      <p:cBhvr additive="base">
                                        <p:cTn id="39" dur="500" fill="hold"/>
                                        <p:tgtEl>
                                          <p:spTgt spid="24"/>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fill="hold"/>
                                        <p:tgtEl>
                                          <p:spTgt spid="25"/>
                                        </p:tgtEl>
                                        <p:attrNameLst>
                                          <p:attrName>ppt_x</p:attrName>
                                        </p:attrNameLst>
                                      </p:cBhvr>
                                      <p:tavLst>
                                        <p:tav tm="0">
                                          <p:val>
                                            <p:strVal val="#ppt_x"/>
                                          </p:val>
                                        </p:tav>
                                        <p:tav tm="100000">
                                          <p:val>
                                            <p:strVal val="#ppt_x"/>
                                          </p:val>
                                        </p:tav>
                                      </p:tavLst>
                                    </p:anim>
                                    <p:anim calcmode="lin" valueType="num">
                                      <p:cBhvr additive="base">
                                        <p:cTn id="43" dur="500" fill="hold"/>
                                        <p:tgtEl>
                                          <p:spTgt spid="25"/>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fill="hold"/>
                                        <p:tgtEl>
                                          <p:spTgt spid="26"/>
                                        </p:tgtEl>
                                        <p:attrNameLst>
                                          <p:attrName>ppt_x</p:attrName>
                                        </p:attrNameLst>
                                      </p:cBhvr>
                                      <p:tavLst>
                                        <p:tav tm="0">
                                          <p:val>
                                            <p:strVal val="#ppt_x"/>
                                          </p:val>
                                        </p:tav>
                                        <p:tav tm="100000">
                                          <p:val>
                                            <p:strVal val="#ppt_x"/>
                                          </p:val>
                                        </p:tav>
                                      </p:tavLst>
                                    </p:anim>
                                    <p:anim calcmode="lin" valueType="num">
                                      <p:cBhvr additive="base">
                                        <p:cTn id="4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1000"/>
                                        <p:tgtEl>
                                          <p:spTgt spid="27"/>
                                        </p:tgtEl>
                                      </p:cBhvr>
                                    </p:animEffect>
                                    <p:anim calcmode="lin" valueType="num">
                                      <p:cBhvr>
                                        <p:cTn id="53" dur="1000" fill="hold"/>
                                        <p:tgtEl>
                                          <p:spTgt spid="27"/>
                                        </p:tgtEl>
                                        <p:attrNameLst>
                                          <p:attrName>ppt_x</p:attrName>
                                        </p:attrNameLst>
                                      </p:cBhvr>
                                      <p:tavLst>
                                        <p:tav tm="0">
                                          <p:val>
                                            <p:strVal val="#ppt_x"/>
                                          </p:val>
                                        </p:tav>
                                        <p:tav tm="100000">
                                          <p:val>
                                            <p:strVal val="#ppt_x"/>
                                          </p:val>
                                        </p:tav>
                                      </p:tavLst>
                                    </p:anim>
                                    <p:anim calcmode="lin" valueType="num">
                                      <p:cBhvr>
                                        <p:cTn id="5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1000"/>
                                        <p:tgtEl>
                                          <p:spTgt spid="43"/>
                                        </p:tgtEl>
                                      </p:cBhvr>
                                    </p:animEffect>
                                    <p:anim calcmode="lin" valueType="num">
                                      <p:cBhvr>
                                        <p:cTn id="60" dur="1000" fill="hold"/>
                                        <p:tgtEl>
                                          <p:spTgt spid="43"/>
                                        </p:tgtEl>
                                        <p:attrNameLst>
                                          <p:attrName>ppt_x</p:attrName>
                                        </p:attrNameLst>
                                      </p:cBhvr>
                                      <p:tavLst>
                                        <p:tav tm="0">
                                          <p:val>
                                            <p:strVal val="#ppt_x"/>
                                          </p:val>
                                        </p:tav>
                                        <p:tav tm="100000">
                                          <p:val>
                                            <p:strVal val="#ppt_x"/>
                                          </p:val>
                                        </p:tav>
                                      </p:tavLst>
                                    </p:anim>
                                    <p:anim calcmode="lin" valueType="num">
                                      <p:cBhvr>
                                        <p:cTn id="6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44"/>
                                        </p:tgtEl>
                                        <p:attrNameLst>
                                          <p:attrName>style.visibility</p:attrName>
                                        </p:attrNameLst>
                                      </p:cBhvr>
                                      <p:to>
                                        <p:strVal val="visible"/>
                                      </p:to>
                                    </p:set>
                                    <p:anim calcmode="lin" valueType="num">
                                      <p:cBhvr additive="base">
                                        <p:cTn id="66" dur="500" fill="hold"/>
                                        <p:tgtEl>
                                          <p:spTgt spid="44"/>
                                        </p:tgtEl>
                                        <p:attrNameLst>
                                          <p:attrName>ppt_x</p:attrName>
                                        </p:attrNameLst>
                                      </p:cBhvr>
                                      <p:tavLst>
                                        <p:tav tm="0">
                                          <p:val>
                                            <p:strVal val="#ppt_x"/>
                                          </p:val>
                                        </p:tav>
                                        <p:tav tm="100000">
                                          <p:val>
                                            <p:strVal val="#ppt_x"/>
                                          </p:val>
                                        </p:tav>
                                      </p:tavLst>
                                    </p:anim>
                                    <p:anim calcmode="lin" valueType="num">
                                      <p:cBhvr additive="base">
                                        <p:cTn id="6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1000"/>
                                        <p:tgtEl>
                                          <p:spTgt spid="52"/>
                                        </p:tgtEl>
                                      </p:cBhvr>
                                    </p:animEffect>
                                    <p:anim calcmode="lin" valueType="num">
                                      <p:cBhvr>
                                        <p:cTn id="73" dur="1000" fill="hold"/>
                                        <p:tgtEl>
                                          <p:spTgt spid="52"/>
                                        </p:tgtEl>
                                        <p:attrNameLst>
                                          <p:attrName>ppt_x</p:attrName>
                                        </p:attrNameLst>
                                      </p:cBhvr>
                                      <p:tavLst>
                                        <p:tav tm="0">
                                          <p:val>
                                            <p:strVal val="#ppt_x"/>
                                          </p:val>
                                        </p:tav>
                                        <p:tav tm="100000">
                                          <p:val>
                                            <p:strVal val="#ppt_x"/>
                                          </p:val>
                                        </p:tav>
                                      </p:tavLst>
                                    </p:anim>
                                    <p:anim calcmode="lin" valueType="num">
                                      <p:cBhvr>
                                        <p:cTn id="7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500" fill="hold"/>
                                        <p:tgtEl>
                                          <p:spTgt spid="51"/>
                                        </p:tgtEl>
                                        <p:attrNameLst>
                                          <p:attrName>ppt_x</p:attrName>
                                        </p:attrNameLst>
                                      </p:cBhvr>
                                      <p:tavLst>
                                        <p:tav tm="0">
                                          <p:val>
                                            <p:strVal val="#ppt_x"/>
                                          </p:val>
                                        </p:tav>
                                        <p:tav tm="100000">
                                          <p:val>
                                            <p:strVal val="#ppt_x"/>
                                          </p:val>
                                        </p:tav>
                                      </p:tavLst>
                                    </p:anim>
                                    <p:anim calcmode="lin" valueType="num">
                                      <p:cBhvr additive="base">
                                        <p:cTn id="8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9"/>
                                        </p:tgtEl>
                                        <p:attrNameLst>
                                          <p:attrName>style.visibility</p:attrName>
                                        </p:attrNameLst>
                                      </p:cBhvr>
                                      <p:to>
                                        <p:strVal val="visible"/>
                                      </p:to>
                                    </p:set>
                                    <p:anim calcmode="lin" valueType="num">
                                      <p:cBhvr additive="base">
                                        <p:cTn id="85" dur="500" fill="hold"/>
                                        <p:tgtEl>
                                          <p:spTgt spid="49"/>
                                        </p:tgtEl>
                                        <p:attrNameLst>
                                          <p:attrName>ppt_x</p:attrName>
                                        </p:attrNameLst>
                                      </p:cBhvr>
                                      <p:tavLst>
                                        <p:tav tm="0">
                                          <p:val>
                                            <p:strVal val="#ppt_x"/>
                                          </p:val>
                                        </p:tav>
                                        <p:tav tm="100000">
                                          <p:val>
                                            <p:strVal val="#ppt_x"/>
                                          </p:val>
                                        </p:tav>
                                      </p:tavLst>
                                    </p:anim>
                                    <p:anim calcmode="lin" valueType="num">
                                      <p:cBhvr additive="base">
                                        <p:cTn id="8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fade">
                                      <p:cBhvr>
                                        <p:cTn id="91" dur="1000"/>
                                        <p:tgtEl>
                                          <p:spTgt spid="50"/>
                                        </p:tgtEl>
                                      </p:cBhvr>
                                    </p:animEffect>
                                    <p:anim calcmode="lin" valueType="num">
                                      <p:cBhvr>
                                        <p:cTn id="92" dur="1000" fill="hold"/>
                                        <p:tgtEl>
                                          <p:spTgt spid="50"/>
                                        </p:tgtEl>
                                        <p:attrNameLst>
                                          <p:attrName>ppt_x</p:attrName>
                                        </p:attrNameLst>
                                      </p:cBhvr>
                                      <p:tavLst>
                                        <p:tav tm="0">
                                          <p:val>
                                            <p:strVal val="#ppt_x"/>
                                          </p:val>
                                        </p:tav>
                                        <p:tav tm="100000">
                                          <p:val>
                                            <p:strVal val="#ppt_x"/>
                                          </p:val>
                                        </p:tav>
                                      </p:tavLst>
                                    </p:anim>
                                    <p:anim calcmode="lin" valueType="num">
                                      <p:cBhvr>
                                        <p:cTn id="93"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53"/>
                                        </p:tgtEl>
                                        <p:attrNameLst>
                                          <p:attrName>style.visibility</p:attrName>
                                        </p:attrNameLst>
                                      </p:cBhvr>
                                      <p:to>
                                        <p:strVal val="visible"/>
                                      </p:to>
                                    </p:set>
                                    <p:anim calcmode="lin" valueType="num">
                                      <p:cBhvr additive="base">
                                        <p:cTn id="98" dur="500" fill="hold"/>
                                        <p:tgtEl>
                                          <p:spTgt spid="53"/>
                                        </p:tgtEl>
                                        <p:attrNameLst>
                                          <p:attrName>ppt_x</p:attrName>
                                        </p:attrNameLst>
                                      </p:cBhvr>
                                      <p:tavLst>
                                        <p:tav tm="0">
                                          <p:val>
                                            <p:strVal val="#ppt_x"/>
                                          </p:val>
                                        </p:tav>
                                        <p:tav tm="100000">
                                          <p:val>
                                            <p:strVal val="#ppt_x"/>
                                          </p:val>
                                        </p:tav>
                                      </p:tavLst>
                                    </p:anim>
                                    <p:anim calcmode="lin" valueType="num">
                                      <p:cBhvr additive="base">
                                        <p:cTn id="99"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fade">
                                      <p:cBhvr>
                                        <p:cTn id="104" dur="1000"/>
                                        <p:tgtEl>
                                          <p:spTgt spid="58"/>
                                        </p:tgtEl>
                                      </p:cBhvr>
                                    </p:animEffect>
                                    <p:anim calcmode="lin" valueType="num">
                                      <p:cBhvr>
                                        <p:cTn id="105" dur="1000" fill="hold"/>
                                        <p:tgtEl>
                                          <p:spTgt spid="58"/>
                                        </p:tgtEl>
                                        <p:attrNameLst>
                                          <p:attrName>ppt_x</p:attrName>
                                        </p:attrNameLst>
                                      </p:cBhvr>
                                      <p:tavLst>
                                        <p:tav tm="0">
                                          <p:val>
                                            <p:strVal val="#ppt_x"/>
                                          </p:val>
                                        </p:tav>
                                        <p:tav tm="100000">
                                          <p:val>
                                            <p:strVal val="#ppt_x"/>
                                          </p:val>
                                        </p:tav>
                                      </p:tavLst>
                                    </p:anim>
                                    <p:anim calcmode="lin" valueType="num">
                                      <p:cBhvr>
                                        <p:cTn id="10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59"/>
                                        </p:tgtEl>
                                        <p:attrNameLst>
                                          <p:attrName>style.visibility</p:attrName>
                                        </p:attrNameLst>
                                      </p:cBhvr>
                                      <p:to>
                                        <p:strVal val="visible"/>
                                      </p:to>
                                    </p:set>
                                    <p:animEffect transition="in" filter="fade">
                                      <p:cBhvr>
                                        <p:cTn id="111" dur="1000"/>
                                        <p:tgtEl>
                                          <p:spTgt spid="59"/>
                                        </p:tgtEl>
                                      </p:cBhvr>
                                    </p:animEffect>
                                    <p:anim calcmode="lin" valueType="num">
                                      <p:cBhvr>
                                        <p:cTn id="112" dur="1000" fill="hold"/>
                                        <p:tgtEl>
                                          <p:spTgt spid="59"/>
                                        </p:tgtEl>
                                        <p:attrNameLst>
                                          <p:attrName>ppt_x</p:attrName>
                                        </p:attrNameLst>
                                      </p:cBhvr>
                                      <p:tavLst>
                                        <p:tav tm="0">
                                          <p:val>
                                            <p:strVal val="#ppt_x"/>
                                          </p:val>
                                        </p:tav>
                                        <p:tav tm="100000">
                                          <p:val>
                                            <p:strVal val="#ppt_x"/>
                                          </p:val>
                                        </p:tav>
                                      </p:tavLst>
                                    </p:anim>
                                    <p:anim calcmode="lin" valueType="num">
                                      <p:cBhvr>
                                        <p:cTn id="11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wipe(left)">
                                      <p:cBhvr>
                                        <p:cTn id="118" dur="500"/>
                                        <p:tgtEl>
                                          <p:spTgt spid="60"/>
                                        </p:tgtEl>
                                      </p:cBhvr>
                                    </p:animEffect>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500" fill="hold"/>
                                        <p:tgtEl>
                                          <p:spTgt spid="61"/>
                                        </p:tgtEl>
                                        <p:attrNameLst>
                                          <p:attrName>ppt_x</p:attrName>
                                        </p:attrNameLst>
                                      </p:cBhvr>
                                      <p:tavLst>
                                        <p:tav tm="0">
                                          <p:val>
                                            <p:strVal val="#ppt_x"/>
                                          </p:val>
                                        </p:tav>
                                        <p:tav tm="100000">
                                          <p:val>
                                            <p:strVal val="#ppt_x"/>
                                          </p:val>
                                        </p:tav>
                                      </p:tavLst>
                                    </p:anim>
                                    <p:anim calcmode="lin" valueType="num">
                                      <p:cBhvr additive="base">
                                        <p:cTn id="12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66"/>
                                        </p:tgtEl>
                                        <p:attrNameLst>
                                          <p:attrName>style.visibility</p:attrName>
                                        </p:attrNameLst>
                                      </p:cBhvr>
                                      <p:to>
                                        <p:strVal val="visible"/>
                                      </p:to>
                                    </p:set>
                                    <p:animEffect transition="in" filter="fade">
                                      <p:cBhvr>
                                        <p:cTn id="129" dur="1000"/>
                                        <p:tgtEl>
                                          <p:spTgt spid="66"/>
                                        </p:tgtEl>
                                      </p:cBhvr>
                                    </p:animEffect>
                                    <p:anim calcmode="lin" valueType="num">
                                      <p:cBhvr>
                                        <p:cTn id="130" dur="1000" fill="hold"/>
                                        <p:tgtEl>
                                          <p:spTgt spid="66"/>
                                        </p:tgtEl>
                                        <p:attrNameLst>
                                          <p:attrName>ppt_x</p:attrName>
                                        </p:attrNameLst>
                                      </p:cBhvr>
                                      <p:tavLst>
                                        <p:tav tm="0">
                                          <p:val>
                                            <p:strVal val="#ppt_x"/>
                                          </p:val>
                                        </p:tav>
                                        <p:tav tm="100000">
                                          <p:val>
                                            <p:strVal val="#ppt_x"/>
                                          </p:val>
                                        </p:tav>
                                      </p:tavLst>
                                    </p:anim>
                                    <p:anim calcmode="lin" valueType="num">
                                      <p:cBhvr>
                                        <p:cTn id="131"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6" presetClass="entr" presetSubtype="0" fill="hold" grpId="0" nodeType="clickEffect">
                                  <p:stCondLst>
                                    <p:cond delay="0"/>
                                  </p:stCondLst>
                                  <p:childTnLst>
                                    <p:set>
                                      <p:cBhvr>
                                        <p:cTn id="135" dur="1" fill="hold">
                                          <p:stCondLst>
                                            <p:cond delay="0"/>
                                          </p:stCondLst>
                                        </p:cTn>
                                        <p:tgtEl>
                                          <p:spTgt spid="67"/>
                                        </p:tgtEl>
                                        <p:attrNameLst>
                                          <p:attrName>style.visibility</p:attrName>
                                        </p:attrNameLst>
                                      </p:cBhvr>
                                      <p:to>
                                        <p:strVal val="visible"/>
                                      </p:to>
                                    </p:set>
                                    <p:animEffect transition="in" filter="wipe(down)">
                                      <p:cBhvr>
                                        <p:cTn id="136" dur="580">
                                          <p:stCondLst>
                                            <p:cond delay="0"/>
                                          </p:stCondLst>
                                        </p:cTn>
                                        <p:tgtEl>
                                          <p:spTgt spid="67"/>
                                        </p:tgtEl>
                                      </p:cBhvr>
                                    </p:animEffect>
                                    <p:anim calcmode="lin" valueType="num">
                                      <p:cBhvr>
                                        <p:cTn id="137"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138"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139"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140"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141"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142" dur="26">
                                          <p:stCondLst>
                                            <p:cond delay="650"/>
                                          </p:stCondLst>
                                        </p:cTn>
                                        <p:tgtEl>
                                          <p:spTgt spid="67"/>
                                        </p:tgtEl>
                                      </p:cBhvr>
                                      <p:to x="100000" y="60000"/>
                                    </p:animScale>
                                    <p:animScale>
                                      <p:cBhvr>
                                        <p:cTn id="143" dur="166" decel="50000">
                                          <p:stCondLst>
                                            <p:cond delay="676"/>
                                          </p:stCondLst>
                                        </p:cTn>
                                        <p:tgtEl>
                                          <p:spTgt spid="67"/>
                                        </p:tgtEl>
                                      </p:cBhvr>
                                      <p:to x="100000" y="100000"/>
                                    </p:animScale>
                                    <p:animScale>
                                      <p:cBhvr>
                                        <p:cTn id="144" dur="26">
                                          <p:stCondLst>
                                            <p:cond delay="1312"/>
                                          </p:stCondLst>
                                        </p:cTn>
                                        <p:tgtEl>
                                          <p:spTgt spid="67"/>
                                        </p:tgtEl>
                                      </p:cBhvr>
                                      <p:to x="100000" y="80000"/>
                                    </p:animScale>
                                    <p:animScale>
                                      <p:cBhvr>
                                        <p:cTn id="145" dur="166" decel="50000">
                                          <p:stCondLst>
                                            <p:cond delay="1338"/>
                                          </p:stCondLst>
                                        </p:cTn>
                                        <p:tgtEl>
                                          <p:spTgt spid="67"/>
                                        </p:tgtEl>
                                      </p:cBhvr>
                                      <p:to x="100000" y="100000"/>
                                    </p:animScale>
                                    <p:animScale>
                                      <p:cBhvr>
                                        <p:cTn id="146" dur="26">
                                          <p:stCondLst>
                                            <p:cond delay="1642"/>
                                          </p:stCondLst>
                                        </p:cTn>
                                        <p:tgtEl>
                                          <p:spTgt spid="67"/>
                                        </p:tgtEl>
                                      </p:cBhvr>
                                      <p:to x="100000" y="90000"/>
                                    </p:animScale>
                                    <p:animScale>
                                      <p:cBhvr>
                                        <p:cTn id="147" dur="166" decel="50000">
                                          <p:stCondLst>
                                            <p:cond delay="1668"/>
                                          </p:stCondLst>
                                        </p:cTn>
                                        <p:tgtEl>
                                          <p:spTgt spid="67"/>
                                        </p:tgtEl>
                                      </p:cBhvr>
                                      <p:to x="100000" y="100000"/>
                                    </p:animScale>
                                    <p:animScale>
                                      <p:cBhvr>
                                        <p:cTn id="148" dur="26">
                                          <p:stCondLst>
                                            <p:cond delay="1808"/>
                                          </p:stCondLst>
                                        </p:cTn>
                                        <p:tgtEl>
                                          <p:spTgt spid="67"/>
                                        </p:tgtEl>
                                      </p:cBhvr>
                                      <p:to x="100000" y="95000"/>
                                    </p:animScale>
                                    <p:animScale>
                                      <p:cBhvr>
                                        <p:cTn id="149" dur="166" decel="50000">
                                          <p:stCondLst>
                                            <p:cond delay="1834"/>
                                          </p:stCondLst>
                                        </p:cTn>
                                        <p:tgtEl>
                                          <p:spTgt spid="67"/>
                                        </p:tgtEl>
                                      </p:cBhvr>
                                      <p:to x="100000" y="100000"/>
                                    </p:animScale>
                                  </p:childTnLst>
                                </p:cTn>
                              </p:par>
                            </p:childTnLst>
                          </p:cTn>
                        </p:par>
                      </p:childTnLst>
                    </p:cTn>
                  </p:par>
                  <p:par>
                    <p:cTn id="150" fill="hold">
                      <p:stCondLst>
                        <p:cond delay="indefinite"/>
                      </p:stCondLst>
                      <p:childTnLst>
                        <p:par>
                          <p:cTn id="151" fill="hold">
                            <p:stCondLst>
                              <p:cond delay="0"/>
                            </p:stCondLst>
                            <p:childTnLst>
                              <p:par>
                                <p:cTn id="152" presetID="45" presetClass="entr" presetSubtype="0" fill="hold" grpId="0" nodeType="click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fade">
                                      <p:cBhvr>
                                        <p:cTn id="154" dur="2000"/>
                                        <p:tgtEl>
                                          <p:spTgt spid="68"/>
                                        </p:tgtEl>
                                      </p:cBhvr>
                                    </p:animEffect>
                                    <p:anim calcmode="lin" valueType="num">
                                      <p:cBhvr>
                                        <p:cTn id="155" dur="2000" fill="hold"/>
                                        <p:tgtEl>
                                          <p:spTgt spid="68"/>
                                        </p:tgtEl>
                                        <p:attrNameLst>
                                          <p:attrName>ppt_w</p:attrName>
                                        </p:attrNameLst>
                                      </p:cBhvr>
                                      <p:tavLst>
                                        <p:tav tm="0" fmla="#ppt_w*sin(2.5*pi*$)">
                                          <p:val>
                                            <p:fltVal val="0"/>
                                          </p:val>
                                        </p:tav>
                                        <p:tav tm="100000">
                                          <p:val>
                                            <p:fltVal val="1"/>
                                          </p:val>
                                        </p:tav>
                                      </p:tavLst>
                                    </p:anim>
                                    <p:anim calcmode="lin" valueType="num">
                                      <p:cBhvr>
                                        <p:cTn id="156" dur="2000" fill="hold"/>
                                        <p:tgtEl>
                                          <p:spTgt spid="6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6" grpId="0"/>
      <p:bldP spid="23" grpId="0" animBg="1"/>
      <p:bldP spid="24" grpId="0" animBg="1"/>
      <p:bldP spid="25" grpId="0" animBg="1"/>
      <p:bldP spid="26" grpId="0" animBg="1"/>
      <p:bldP spid="49" grpId="0" animBg="1"/>
      <p:bldP spid="51" grpId="0" animBg="1"/>
      <p:bldP spid="60" grpId="0" animBg="1" autoUpdateAnimBg="0"/>
      <p:bldP spid="67" grpId="0"/>
      <p:bldP spid="6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7"/>
          <p:cNvGrpSpPr>
            <a:grpSpLocks/>
          </p:cNvGrpSpPr>
          <p:nvPr/>
        </p:nvGrpSpPr>
        <p:grpSpPr bwMode="auto">
          <a:xfrm>
            <a:off x="7493906" y="596853"/>
            <a:ext cx="895350" cy="1733550"/>
            <a:chOff x="3216" y="336"/>
            <a:chExt cx="564" cy="1092"/>
          </a:xfrm>
        </p:grpSpPr>
        <p:grpSp>
          <p:nvGrpSpPr>
            <p:cNvPr id="4" name="Group 10"/>
            <p:cNvGrpSpPr>
              <a:grpSpLocks/>
            </p:cNvGrpSpPr>
            <p:nvPr/>
          </p:nvGrpSpPr>
          <p:grpSpPr bwMode="auto">
            <a:xfrm>
              <a:off x="3216" y="336"/>
              <a:ext cx="564" cy="1092"/>
              <a:chOff x="3216" y="516"/>
              <a:chExt cx="564" cy="1092"/>
            </a:xfrm>
          </p:grpSpPr>
          <p:sp>
            <p:nvSpPr>
              <p:cNvPr id="6"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 name="Freeform 8"/>
          <p:cNvSpPr>
            <a:spLocks/>
          </p:cNvSpPr>
          <p:nvPr/>
        </p:nvSpPr>
        <p:spPr bwMode="auto">
          <a:xfrm rot="3736618">
            <a:off x="7813788" y="954836"/>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9" name="对象 16"/>
          <p:cNvGraphicFramePr>
            <a:graphicFrameLocks noChangeAspect="1"/>
          </p:cNvGraphicFramePr>
          <p:nvPr>
            <p:extLst>
              <p:ext uri="{D42A27DB-BD31-4B8C-83A1-F6EECF244321}">
                <p14:modId xmlns:p14="http://schemas.microsoft.com/office/powerpoint/2010/main" val="791524175"/>
              </p:ext>
            </p:extLst>
          </p:nvPr>
        </p:nvGraphicFramePr>
        <p:xfrm>
          <a:off x="7924296" y="1071958"/>
          <a:ext cx="488950" cy="436562"/>
        </p:xfrm>
        <a:graphic>
          <a:graphicData uri="http://schemas.openxmlformats.org/presentationml/2006/ole">
            <mc:AlternateContent xmlns:mc="http://schemas.openxmlformats.org/markup-compatibility/2006">
              <mc:Choice xmlns:v="urn:schemas-microsoft-com:vml" Requires="v">
                <p:oleObj spid="_x0000_s485587" name="公式" r:id="rId3" imgW="152334" imgH="139639" progId="Equation.3">
                  <p:embed/>
                </p:oleObj>
              </mc:Choice>
              <mc:Fallback>
                <p:oleObj name="公式" r:id="rId3"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296" y="1071958"/>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Line 16"/>
          <p:cNvSpPr>
            <a:spLocks noChangeShapeType="1"/>
          </p:cNvSpPr>
          <p:nvPr/>
        </p:nvSpPr>
        <p:spPr bwMode="auto">
          <a:xfrm>
            <a:off x="7851094" y="614316"/>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1" name="Object 58"/>
          <p:cNvGraphicFramePr>
            <a:graphicFrameLocks noChangeAspect="1"/>
          </p:cNvGraphicFramePr>
          <p:nvPr>
            <p:extLst>
              <p:ext uri="{D42A27DB-BD31-4B8C-83A1-F6EECF244321}">
                <p14:modId xmlns:p14="http://schemas.microsoft.com/office/powerpoint/2010/main" val="1157393725"/>
              </p:ext>
            </p:extLst>
          </p:nvPr>
        </p:nvGraphicFramePr>
        <p:xfrm>
          <a:off x="6954125" y="106032"/>
          <a:ext cx="504825" cy="546100"/>
        </p:xfrm>
        <a:graphic>
          <a:graphicData uri="http://schemas.openxmlformats.org/presentationml/2006/ole">
            <mc:AlternateContent xmlns:mc="http://schemas.openxmlformats.org/markup-compatibility/2006">
              <mc:Choice xmlns:v="urn:schemas-microsoft-com:vml" Requires="v">
                <p:oleObj spid="_x0000_s485588" name="公式" r:id="rId5" imgW="152280" imgH="164880" progId="Equation.3">
                  <p:embed/>
                </p:oleObj>
              </mc:Choice>
              <mc:Fallback>
                <p:oleObj name="公式" r:id="rId5" imgW="152280" imgH="164880" progId="Equation.3">
                  <p:embed/>
                  <p:pic>
                    <p:nvPicPr>
                      <p:cNvPr id="0" name=""/>
                      <p:cNvPicPr>
                        <a:picLocks noChangeAspect="1" noChangeArrowheads="1"/>
                      </p:cNvPicPr>
                      <p:nvPr/>
                    </p:nvPicPr>
                    <p:blipFill>
                      <a:blip r:embed="rId6"/>
                      <a:srcRect/>
                      <a:stretch>
                        <a:fillRect/>
                      </a:stretch>
                    </p:blipFill>
                    <p:spPr bwMode="auto">
                      <a:xfrm>
                        <a:off x="6954125" y="106032"/>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 name="Group 10"/>
          <p:cNvGrpSpPr>
            <a:grpSpLocks/>
          </p:cNvGrpSpPr>
          <p:nvPr/>
        </p:nvGrpSpPr>
        <p:grpSpPr bwMode="auto">
          <a:xfrm>
            <a:off x="4829580" y="222713"/>
            <a:ext cx="895350" cy="2209800"/>
            <a:chOff x="1008" y="2424"/>
            <a:chExt cx="648" cy="1644"/>
          </a:xfrm>
        </p:grpSpPr>
        <p:grpSp>
          <p:nvGrpSpPr>
            <p:cNvPr id="13" name="Group 11"/>
            <p:cNvGrpSpPr>
              <a:grpSpLocks/>
            </p:cNvGrpSpPr>
            <p:nvPr/>
          </p:nvGrpSpPr>
          <p:grpSpPr bwMode="auto">
            <a:xfrm>
              <a:off x="1008" y="2424"/>
              <a:ext cx="648" cy="1644"/>
              <a:chOff x="2172" y="936"/>
              <a:chExt cx="648" cy="1644"/>
            </a:xfrm>
          </p:grpSpPr>
          <p:sp>
            <p:nvSpPr>
              <p:cNvPr id="15"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6"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7"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33"/>
          <p:cNvGrpSpPr>
            <a:grpSpLocks/>
          </p:cNvGrpSpPr>
          <p:nvPr/>
        </p:nvGrpSpPr>
        <p:grpSpPr bwMode="auto">
          <a:xfrm>
            <a:off x="3028298" y="1178010"/>
            <a:ext cx="1828800" cy="501650"/>
            <a:chOff x="852" y="720"/>
            <a:chExt cx="1152" cy="316"/>
          </a:xfrm>
        </p:grpSpPr>
        <p:sp>
          <p:nvSpPr>
            <p:cNvPr id="19"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Oval 27"/>
            <p:cNvSpPr>
              <a:spLocks noChangeArrowheads="1"/>
            </p:cNvSpPr>
            <p:nvPr/>
          </p:nvSpPr>
          <p:spPr bwMode="auto">
            <a:xfrm>
              <a:off x="1243" y="821"/>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Oval 28"/>
            <p:cNvSpPr>
              <a:spLocks noChangeArrowheads="1"/>
            </p:cNvSpPr>
            <p:nvPr/>
          </p:nvSpPr>
          <p:spPr bwMode="auto">
            <a:xfrm>
              <a:off x="1777" y="821"/>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31"/>
            <p:cNvSpPr>
              <a:spLocks noChangeShapeType="1"/>
            </p:cNvSpPr>
            <p:nvPr/>
          </p:nvSpPr>
          <p:spPr bwMode="auto">
            <a:xfrm>
              <a:off x="1093"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32"/>
            <p:cNvSpPr>
              <a:spLocks noChangeShapeType="1"/>
            </p:cNvSpPr>
            <p:nvPr/>
          </p:nvSpPr>
          <p:spPr bwMode="auto">
            <a:xfrm>
              <a:off x="1506" y="736"/>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5" name="Line 31"/>
          <p:cNvSpPr>
            <a:spLocks noChangeShapeType="1"/>
          </p:cNvSpPr>
          <p:nvPr/>
        </p:nvSpPr>
        <p:spPr bwMode="auto">
          <a:xfrm>
            <a:off x="4309187" y="1203003"/>
            <a:ext cx="0" cy="47625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6" name="Object 55"/>
          <p:cNvGraphicFramePr>
            <a:graphicFrameLocks noChangeAspect="1"/>
          </p:cNvGraphicFramePr>
          <p:nvPr>
            <p:extLst>
              <p:ext uri="{D42A27DB-BD31-4B8C-83A1-F6EECF244321}">
                <p14:modId xmlns:p14="http://schemas.microsoft.com/office/powerpoint/2010/main" val="2150020456"/>
              </p:ext>
            </p:extLst>
          </p:nvPr>
        </p:nvGraphicFramePr>
        <p:xfrm>
          <a:off x="2315438" y="1123063"/>
          <a:ext cx="439737" cy="684213"/>
        </p:xfrm>
        <a:graphic>
          <a:graphicData uri="http://schemas.openxmlformats.org/presentationml/2006/ole">
            <mc:AlternateContent xmlns:mc="http://schemas.openxmlformats.org/markup-compatibility/2006">
              <mc:Choice xmlns:v="urn:schemas-microsoft-com:vml" Requires="v">
                <p:oleObj spid="_x0000_s485589" name="Equation" r:id="rId7" imgW="165028" imgH="228501" progId="Equation.3">
                  <p:embed/>
                </p:oleObj>
              </mc:Choice>
              <mc:Fallback>
                <p:oleObj name="Equation" r:id="rId7" imgW="16502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5438" y="1123063"/>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10"/>
          <p:cNvGraphicFramePr>
            <a:graphicFrameLocks noChangeAspect="1"/>
          </p:cNvGraphicFramePr>
          <p:nvPr>
            <p:extLst>
              <p:ext uri="{D42A27DB-BD31-4B8C-83A1-F6EECF244321}">
                <p14:modId xmlns:p14="http://schemas.microsoft.com/office/powerpoint/2010/main" val="887281238"/>
              </p:ext>
            </p:extLst>
          </p:nvPr>
        </p:nvGraphicFramePr>
        <p:xfrm>
          <a:off x="2810405" y="1685955"/>
          <a:ext cx="1930553" cy="483004"/>
        </p:xfrm>
        <a:graphic>
          <a:graphicData uri="http://schemas.openxmlformats.org/presentationml/2006/ole">
            <mc:AlternateContent xmlns:mc="http://schemas.openxmlformats.org/markup-compatibility/2006">
              <mc:Choice xmlns:v="urn:schemas-microsoft-com:vml" Requires="v">
                <p:oleObj spid="_x0000_s485590" name="公式" r:id="rId9" imgW="863280" imgH="215640" progId="Equation.3">
                  <p:embed/>
                </p:oleObj>
              </mc:Choice>
              <mc:Fallback>
                <p:oleObj name="公式" r:id="rId9" imgW="863280" imgH="215640" progId="Equation.3">
                  <p:embed/>
                  <p:pic>
                    <p:nvPicPr>
                      <p:cNvPr id="0" name=""/>
                      <p:cNvPicPr>
                        <a:picLocks noChangeAspect="1" noChangeArrowheads="1"/>
                      </p:cNvPicPr>
                      <p:nvPr/>
                    </p:nvPicPr>
                    <p:blipFill>
                      <a:blip r:embed="rId10"/>
                      <a:srcRect/>
                      <a:stretch>
                        <a:fillRect/>
                      </a:stretch>
                    </p:blipFill>
                    <p:spPr bwMode="auto">
                      <a:xfrm>
                        <a:off x="2810405" y="1685955"/>
                        <a:ext cx="1930553" cy="483004"/>
                      </a:xfrm>
                      <a:prstGeom prst="rect">
                        <a:avLst/>
                      </a:prstGeom>
                      <a:noFill/>
                      <a:ln>
                        <a:noFill/>
                      </a:ln>
                      <a:effectLst/>
                      <a:extLst/>
                    </p:spPr>
                  </p:pic>
                </p:oleObj>
              </mc:Fallback>
            </mc:AlternateContent>
          </a:graphicData>
        </a:graphic>
      </p:graphicFrame>
      <p:graphicFrame>
        <p:nvGraphicFramePr>
          <p:cNvPr id="28" name="Object 10"/>
          <p:cNvGraphicFramePr>
            <a:graphicFrameLocks noChangeAspect="1"/>
          </p:cNvGraphicFramePr>
          <p:nvPr>
            <p:extLst>
              <p:ext uri="{D42A27DB-BD31-4B8C-83A1-F6EECF244321}">
                <p14:modId xmlns:p14="http://schemas.microsoft.com/office/powerpoint/2010/main" val="2745325687"/>
              </p:ext>
            </p:extLst>
          </p:nvPr>
        </p:nvGraphicFramePr>
        <p:xfrm>
          <a:off x="4148766" y="2101174"/>
          <a:ext cx="1241425" cy="895350"/>
        </p:xfrm>
        <a:graphic>
          <a:graphicData uri="http://schemas.openxmlformats.org/presentationml/2006/ole">
            <mc:AlternateContent xmlns:mc="http://schemas.openxmlformats.org/markup-compatibility/2006">
              <mc:Choice xmlns:v="urn:schemas-microsoft-com:vml" Requires="v">
                <p:oleObj spid="_x0000_s485591" name="公式" r:id="rId11" imgW="545760" imgH="393480" progId="Equation.3">
                  <p:embed/>
                </p:oleObj>
              </mc:Choice>
              <mc:Fallback>
                <p:oleObj name="公式" r:id="rId11" imgW="545760" imgH="393480" progId="Equation.3">
                  <p:embed/>
                  <p:pic>
                    <p:nvPicPr>
                      <p:cNvPr id="0" name=""/>
                      <p:cNvPicPr>
                        <a:picLocks noChangeAspect="1" noChangeArrowheads="1"/>
                      </p:cNvPicPr>
                      <p:nvPr/>
                    </p:nvPicPr>
                    <p:blipFill>
                      <a:blip r:embed="rId12"/>
                      <a:srcRect/>
                      <a:stretch>
                        <a:fillRect/>
                      </a:stretch>
                    </p:blipFill>
                    <p:spPr bwMode="auto">
                      <a:xfrm>
                        <a:off x="4148766" y="2101174"/>
                        <a:ext cx="1241425" cy="895350"/>
                      </a:xfrm>
                      <a:prstGeom prst="rect">
                        <a:avLst/>
                      </a:prstGeom>
                      <a:noFill/>
                      <a:ln>
                        <a:noFill/>
                      </a:ln>
                      <a:effectLst/>
                      <a:extLst/>
                    </p:spPr>
                  </p:pic>
                </p:oleObj>
              </mc:Fallback>
            </mc:AlternateContent>
          </a:graphicData>
        </a:graphic>
      </p:graphicFrame>
      <p:grpSp>
        <p:nvGrpSpPr>
          <p:cNvPr id="29" name="Group 33"/>
          <p:cNvGrpSpPr>
            <a:grpSpLocks/>
          </p:cNvGrpSpPr>
          <p:nvPr/>
        </p:nvGrpSpPr>
        <p:grpSpPr bwMode="auto">
          <a:xfrm>
            <a:off x="5743375" y="1158960"/>
            <a:ext cx="1828800" cy="476250"/>
            <a:chOff x="852" y="720"/>
            <a:chExt cx="1152" cy="300"/>
          </a:xfrm>
        </p:grpSpPr>
        <p:sp>
          <p:nvSpPr>
            <p:cNvPr id="30"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Oval 27"/>
            <p:cNvSpPr>
              <a:spLocks noChangeArrowheads="1"/>
            </p:cNvSpPr>
            <p:nvPr/>
          </p:nvSpPr>
          <p:spPr bwMode="auto">
            <a:xfrm>
              <a:off x="991"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30"/>
            <p:cNvSpPr>
              <a:spLocks noChangeShapeType="1"/>
            </p:cNvSpPr>
            <p:nvPr/>
          </p:nvSpPr>
          <p:spPr bwMode="auto">
            <a:xfrm>
              <a:off x="1179"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6" name="Line 32"/>
          <p:cNvSpPr>
            <a:spLocks noChangeShapeType="1"/>
          </p:cNvSpPr>
          <p:nvPr/>
        </p:nvSpPr>
        <p:spPr bwMode="auto">
          <a:xfrm>
            <a:off x="7218299" y="1168485"/>
            <a:ext cx="0" cy="47625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7" name="Object 59"/>
          <p:cNvGraphicFramePr>
            <a:graphicFrameLocks noChangeAspect="1"/>
          </p:cNvGraphicFramePr>
          <p:nvPr>
            <p:extLst>
              <p:ext uri="{D42A27DB-BD31-4B8C-83A1-F6EECF244321}">
                <p14:modId xmlns:p14="http://schemas.microsoft.com/office/powerpoint/2010/main" val="1544125349"/>
              </p:ext>
            </p:extLst>
          </p:nvPr>
        </p:nvGraphicFramePr>
        <p:xfrm>
          <a:off x="6399723" y="432849"/>
          <a:ext cx="504825" cy="700087"/>
        </p:xfrm>
        <a:graphic>
          <a:graphicData uri="http://schemas.openxmlformats.org/presentationml/2006/ole">
            <mc:AlternateContent xmlns:mc="http://schemas.openxmlformats.org/markup-compatibility/2006">
              <mc:Choice xmlns:v="urn:schemas-microsoft-com:vml" Requires="v">
                <p:oleObj spid="_x0000_s485592" name="公式" r:id="rId13" imgW="164880" imgH="228600" progId="Equation.3">
                  <p:embed/>
                </p:oleObj>
              </mc:Choice>
              <mc:Fallback>
                <p:oleObj name="公式" r:id="rId13" imgW="164880" imgH="228600" progId="Equation.3">
                  <p:embed/>
                  <p:pic>
                    <p:nvPicPr>
                      <p:cNvPr id="0" name=""/>
                      <p:cNvPicPr>
                        <a:picLocks noChangeAspect="1" noChangeArrowheads="1"/>
                      </p:cNvPicPr>
                      <p:nvPr/>
                    </p:nvPicPr>
                    <p:blipFill>
                      <a:blip r:embed="rId14"/>
                      <a:srcRect/>
                      <a:stretch>
                        <a:fillRect/>
                      </a:stretch>
                    </p:blipFill>
                    <p:spPr bwMode="auto">
                      <a:xfrm>
                        <a:off x="6399723" y="432849"/>
                        <a:ext cx="504825"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10"/>
          <p:cNvGraphicFramePr>
            <a:graphicFrameLocks noChangeAspect="1"/>
          </p:cNvGraphicFramePr>
          <p:nvPr>
            <p:extLst>
              <p:ext uri="{D42A27DB-BD31-4B8C-83A1-F6EECF244321}">
                <p14:modId xmlns:p14="http://schemas.microsoft.com/office/powerpoint/2010/main" val="1322114482"/>
              </p:ext>
            </p:extLst>
          </p:nvPr>
        </p:nvGraphicFramePr>
        <p:xfrm>
          <a:off x="5670321" y="1812755"/>
          <a:ext cx="1983671" cy="518510"/>
        </p:xfrm>
        <a:graphic>
          <a:graphicData uri="http://schemas.openxmlformats.org/presentationml/2006/ole">
            <mc:AlternateContent xmlns:mc="http://schemas.openxmlformats.org/markup-compatibility/2006">
              <mc:Choice xmlns:v="urn:schemas-microsoft-com:vml" Requires="v">
                <p:oleObj spid="_x0000_s485593" name="公式" r:id="rId15" imgW="876240" imgH="228600" progId="Equation.3">
                  <p:embed/>
                </p:oleObj>
              </mc:Choice>
              <mc:Fallback>
                <p:oleObj name="公式" r:id="rId15" imgW="876240" imgH="228600" progId="Equation.3">
                  <p:embed/>
                  <p:pic>
                    <p:nvPicPr>
                      <p:cNvPr id="0" name=""/>
                      <p:cNvPicPr>
                        <a:picLocks noChangeAspect="1" noChangeArrowheads="1"/>
                      </p:cNvPicPr>
                      <p:nvPr/>
                    </p:nvPicPr>
                    <p:blipFill>
                      <a:blip r:embed="rId16"/>
                      <a:srcRect/>
                      <a:stretch>
                        <a:fillRect/>
                      </a:stretch>
                    </p:blipFill>
                    <p:spPr bwMode="auto">
                      <a:xfrm>
                        <a:off x="5670321" y="1812755"/>
                        <a:ext cx="1983671" cy="518510"/>
                      </a:xfrm>
                      <a:prstGeom prst="rect">
                        <a:avLst/>
                      </a:prstGeom>
                      <a:noFill/>
                      <a:ln>
                        <a:noFill/>
                      </a:ln>
                      <a:effectLst/>
                      <a:extLst/>
                    </p:spPr>
                  </p:pic>
                </p:oleObj>
              </mc:Fallback>
            </mc:AlternateContent>
          </a:graphicData>
        </a:graphic>
      </p:graphicFrame>
      <p:sp>
        <p:nvSpPr>
          <p:cNvPr id="39" name="AutoShape 20"/>
          <p:cNvSpPr>
            <a:spLocks noChangeArrowheads="1"/>
          </p:cNvSpPr>
          <p:nvPr/>
        </p:nvSpPr>
        <p:spPr bwMode="auto">
          <a:xfrm>
            <a:off x="7500289" y="112382"/>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40" name="Group 63"/>
          <p:cNvGrpSpPr>
            <a:grpSpLocks/>
          </p:cNvGrpSpPr>
          <p:nvPr/>
        </p:nvGrpSpPr>
        <p:grpSpPr bwMode="auto">
          <a:xfrm>
            <a:off x="8408306" y="1244553"/>
            <a:ext cx="1828800" cy="419100"/>
            <a:chOff x="3792" y="744"/>
            <a:chExt cx="1152" cy="264"/>
          </a:xfrm>
        </p:grpSpPr>
        <p:sp>
          <p:nvSpPr>
            <p:cNvPr id="41"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18" name="Group 63"/>
          <p:cNvGrpSpPr>
            <a:grpSpLocks/>
          </p:cNvGrpSpPr>
          <p:nvPr/>
        </p:nvGrpSpPr>
        <p:grpSpPr bwMode="auto">
          <a:xfrm>
            <a:off x="8883365" y="1284064"/>
            <a:ext cx="1059528" cy="275748"/>
            <a:chOff x="3924" y="744"/>
            <a:chExt cx="969" cy="264"/>
          </a:xfrm>
        </p:grpSpPr>
        <p:sp>
          <p:nvSpPr>
            <p:cNvPr id="120" name="Line 48"/>
            <p:cNvSpPr>
              <a:spLocks noChangeShapeType="1"/>
            </p:cNvSpPr>
            <p:nvPr/>
          </p:nvSpPr>
          <p:spPr bwMode="auto">
            <a:xfrm flipH="1">
              <a:off x="3924"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1" name="Line 49"/>
            <p:cNvSpPr>
              <a:spLocks noChangeShapeType="1"/>
            </p:cNvSpPr>
            <p:nvPr/>
          </p:nvSpPr>
          <p:spPr bwMode="auto">
            <a:xfrm flipH="1">
              <a:off x="4391"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2" name="Line 50"/>
            <p:cNvSpPr>
              <a:spLocks noChangeShapeType="1"/>
            </p:cNvSpPr>
            <p:nvPr/>
          </p:nvSpPr>
          <p:spPr bwMode="auto">
            <a:xfrm flipH="1">
              <a:off x="4785"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23" name="Object 56"/>
          <p:cNvGraphicFramePr>
            <a:graphicFrameLocks noChangeAspect="1"/>
          </p:cNvGraphicFramePr>
          <p:nvPr>
            <p:extLst>
              <p:ext uri="{D42A27DB-BD31-4B8C-83A1-F6EECF244321}">
                <p14:modId xmlns:p14="http://schemas.microsoft.com/office/powerpoint/2010/main" val="2418820844"/>
              </p:ext>
            </p:extLst>
          </p:nvPr>
        </p:nvGraphicFramePr>
        <p:xfrm>
          <a:off x="8623300" y="329151"/>
          <a:ext cx="2044700" cy="708025"/>
        </p:xfrm>
        <a:graphic>
          <a:graphicData uri="http://schemas.openxmlformats.org/presentationml/2006/ole">
            <mc:AlternateContent xmlns:mc="http://schemas.openxmlformats.org/markup-compatibility/2006">
              <mc:Choice xmlns:v="urn:schemas-microsoft-com:vml" Requires="v">
                <p:oleObj spid="_x0000_s485594" name="公式" r:id="rId17" imgW="660240" imgH="228600" progId="Equation.3">
                  <p:embed/>
                </p:oleObj>
              </mc:Choice>
              <mc:Fallback>
                <p:oleObj name="公式" r:id="rId17" imgW="660240" imgH="228600" progId="Equation.3">
                  <p:embed/>
                  <p:pic>
                    <p:nvPicPr>
                      <p:cNvPr id="0" name=""/>
                      <p:cNvPicPr>
                        <a:picLocks noChangeAspect="1" noChangeArrowheads="1"/>
                      </p:cNvPicPr>
                      <p:nvPr/>
                    </p:nvPicPr>
                    <p:blipFill>
                      <a:blip r:embed="rId18"/>
                      <a:srcRect/>
                      <a:stretch>
                        <a:fillRect/>
                      </a:stretch>
                    </p:blipFill>
                    <p:spPr bwMode="auto">
                      <a:xfrm>
                        <a:off x="8623300" y="329151"/>
                        <a:ext cx="20447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4" name="矩形 123"/>
          <p:cNvSpPr/>
          <p:nvPr/>
        </p:nvSpPr>
        <p:spPr>
          <a:xfrm>
            <a:off x="8745758" y="1697146"/>
            <a:ext cx="1266693" cy="523220"/>
          </a:xfrm>
          <a:prstGeom prst="rect">
            <a:avLst/>
          </a:prstGeom>
        </p:spPr>
        <p:txBody>
          <a:bodyPr wrap="none">
            <a:spAutoFit/>
          </a:bodyPr>
          <a:lstStyle/>
          <a:p>
            <a:r>
              <a:rPr lang="zh-CN" altLang="en-US" sz="2800" b="1" dirty="0">
                <a:solidFill>
                  <a:srgbClr val="009900"/>
                </a:solidFill>
                <a:latin typeface="宋体" pitchFamily="2" charset="-122"/>
              </a:rPr>
              <a:t>无消光</a:t>
            </a:r>
            <a:endParaRPr lang="zh-CN" altLang="en-US" sz="2800" dirty="0">
              <a:solidFill>
                <a:srgbClr val="009900"/>
              </a:solidFill>
            </a:endParaRPr>
          </a:p>
        </p:txBody>
      </p:sp>
      <p:sp>
        <p:nvSpPr>
          <p:cNvPr id="125" name="Text Box 22"/>
          <p:cNvSpPr txBox="1">
            <a:spLocks noChangeArrowheads="1"/>
          </p:cNvSpPr>
          <p:nvPr/>
        </p:nvSpPr>
        <p:spPr bwMode="auto">
          <a:xfrm>
            <a:off x="6009432" y="2318032"/>
            <a:ext cx="4003018" cy="1200329"/>
          </a:xfrm>
          <a:prstGeom prst="rect">
            <a:avLst/>
          </a:prstGeom>
          <a:noFill/>
          <a:ln w="9525">
            <a:noFill/>
            <a:miter lim="800000"/>
            <a:headEnd/>
            <a:tailEnd/>
          </a:ln>
        </p:spPr>
        <p:txBody>
          <a:bodyPr wrap="square">
            <a:spAutoFit/>
          </a:bodyPr>
          <a:lstStyle/>
          <a:p>
            <a:pPr>
              <a:defRPr/>
            </a:pPr>
            <a:r>
              <a:rPr lang="zh-CN" altLang="en-US" sz="2400" b="1" kern="0" dirty="0">
                <a:solidFill>
                  <a:srgbClr val="CC3300"/>
                </a:solidFill>
                <a:latin typeface="宋体" pitchFamily="2" charset="-122"/>
              </a:rPr>
              <a:t>部分</a:t>
            </a:r>
            <a:r>
              <a:rPr lang="zh-CN" altLang="en-US" sz="2400" b="1" dirty="0">
                <a:solidFill>
                  <a:srgbClr val="9900CC"/>
                </a:solidFill>
                <a:latin typeface="宋体" pitchFamily="2" charset="-122"/>
              </a:rPr>
              <a:t>偏振光经</a:t>
            </a:r>
            <a:r>
              <a:rPr lang="en-US" altLang="zh-CN" sz="2400" b="1" dirty="0">
                <a:solidFill>
                  <a:srgbClr val="FF0000"/>
                </a:solidFill>
                <a:latin typeface="Symbol" pitchFamily="18" charset="2"/>
              </a:rPr>
              <a:t>l</a:t>
            </a:r>
            <a:r>
              <a:rPr lang="en-US" altLang="zh-CN" sz="2400" b="1" dirty="0">
                <a:solidFill>
                  <a:srgbClr val="FF0000"/>
                </a:solidFill>
              </a:rPr>
              <a:t>/4</a:t>
            </a:r>
            <a:r>
              <a:rPr lang="zh-CN" altLang="en-US" sz="2400" b="1" dirty="0">
                <a:solidFill>
                  <a:srgbClr val="9900CC"/>
                </a:solidFill>
                <a:latin typeface="宋体" pitchFamily="2" charset="-122"/>
              </a:rPr>
              <a:t>波片后</a:t>
            </a:r>
            <a:r>
              <a:rPr lang="zh-CN" altLang="en-US" sz="2400" b="1" dirty="0">
                <a:solidFill>
                  <a:srgbClr val="009900"/>
                </a:solidFill>
                <a:latin typeface="宋体" pitchFamily="2" charset="-122"/>
              </a:rPr>
              <a:t>仍为</a:t>
            </a:r>
            <a:r>
              <a:rPr lang="zh-CN" altLang="en-US" sz="2400" b="1" kern="0" dirty="0">
                <a:solidFill>
                  <a:srgbClr val="CC3300"/>
                </a:solidFill>
                <a:latin typeface="宋体" pitchFamily="2" charset="-122"/>
              </a:rPr>
              <a:t>部分</a:t>
            </a:r>
            <a:r>
              <a:rPr lang="zh-CN" altLang="en-US" sz="2400" b="1" dirty="0">
                <a:solidFill>
                  <a:srgbClr val="9900CC"/>
                </a:solidFill>
                <a:latin typeface="宋体" pitchFamily="2" charset="-122"/>
              </a:rPr>
              <a:t>偏振光，转动检偏器，有最大和</a:t>
            </a:r>
            <a:r>
              <a:rPr lang="zh-CN" altLang="en-US" sz="2400" b="1" dirty="0">
                <a:solidFill>
                  <a:srgbClr val="009900"/>
                </a:solidFill>
                <a:latin typeface="+mj-ea"/>
              </a:rPr>
              <a:t>最小</a:t>
            </a:r>
            <a:r>
              <a:rPr lang="zh-CN" altLang="en-US" sz="2400" b="1" dirty="0">
                <a:solidFill>
                  <a:srgbClr val="9900CC"/>
                </a:solidFill>
                <a:latin typeface="宋体" pitchFamily="2" charset="-122"/>
              </a:rPr>
              <a:t>光强，无消光。</a:t>
            </a:r>
          </a:p>
        </p:txBody>
      </p:sp>
      <p:graphicFrame>
        <p:nvGraphicFramePr>
          <p:cNvPr id="150" name="Object 10"/>
          <p:cNvGraphicFramePr>
            <a:graphicFrameLocks noChangeAspect="1"/>
          </p:cNvGraphicFramePr>
          <p:nvPr>
            <p:extLst>
              <p:ext uri="{D42A27DB-BD31-4B8C-83A1-F6EECF244321}">
                <p14:modId xmlns:p14="http://schemas.microsoft.com/office/powerpoint/2010/main" val="1568553677"/>
              </p:ext>
            </p:extLst>
          </p:nvPr>
        </p:nvGraphicFramePr>
        <p:xfrm>
          <a:off x="4398763" y="3133982"/>
          <a:ext cx="1241425" cy="895350"/>
        </p:xfrm>
        <a:graphic>
          <a:graphicData uri="http://schemas.openxmlformats.org/presentationml/2006/ole">
            <mc:AlternateContent xmlns:mc="http://schemas.openxmlformats.org/markup-compatibility/2006">
              <mc:Choice xmlns:v="urn:schemas-microsoft-com:vml" Requires="v">
                <p:oleObj spid="_x0000_s485595" name="公式" r:id="rId19" imgW="545760" imgH="393480" progId="Equation.3">
                  <p:embed/>
                </p:oleObj>
              </mc:Choice>
              <mc:Fallback>
                <p:oleObj name="公式" r:id="rId19" imgW="545760" imgH="393480" progId="Equation.3">
                  <p:embed/>
                  <p:pic>
                    <p:nvPicPr>
                      <p:cNvPr id="0" name=""/>
                      <p:cNvPicPr>
                        <a:picLocks noChangeAspect="1" noChangeArrowheads="1"/>
                      </p:cNvPicPr>
                      <p:nvPr/>
                    </p:nvPicPr>
                    <p:blipFill>
                      <a:blip r:embed="rId12"/>
                      <a:srcRect/>
                      <a:stretch>
                        <a:fillRect/>
                      </a:stretch>
                    </p:blipFill>
                    <p:spPr bwMode="auto">
                      <a:xfrm>
                        <a:off x="4398763" y="3133982"/>
                        <a:ext cx="1241425" cy="895350"/>
                      </a:xfrm>
                      <a:prstGeom prst="rect">
                        <a:avLst/>
                      </a:prstGeom>
                      <a:noFill/>
                      <a:ln>
                        <a:noFill/>
                      </a:ln>
                      <a:effectLst/>
                      <a:extLst/>
                    </p:spPr>
                  </p:pic>
                </p:oleObj>
              </mc:Fallback>
            </mc:AlternateContent>
          </a:graphicData>
        </a:graphic>
      </p:graphicFrame>
      <p:grpSp>
        <p:nvGrpSpPr>
          <p:cNvPr id="151" name="Group 10"/>
          <p:cNvGrpSpPr>
            <a:grpSpLocks/>
          </p:cNvGrpSpPr>
          <p:nvPr/>
        </p:nvGrpSpPr>
        <p:grpSpPr bwMode="auto">
          <a:xfrm>
            <a:off x="4106646" y="3590120"/>
            <a:ext cx="895350" cy="2209800"/>
            <a:chOff x="1008" y="2424"/>
            <a:chExt cx="648" cy="1644"/>
          </a:xfrm>
        </p:grpSpPr>
        <p:grpSp>
          <p:nvGrpSpPr>
            <p:cNvPr id="152" name="Group 11"/>
            <p:cNvGrpSpPr>
              <a:grpSpLocks/>
            </p:cNvGrpSpPr>
            <p:nvPr/>
          </p:nvGrpSpPr>
          <p:grpSpPr bwMode="auto">
            <a:xfrm>
              <a:off x="1008" y="2424"/>
              <a:ext cx="648" cy="1644"/>
              <a:chOff x="2172" y="936"/>
              <a:chExt cx="648" cy="1644"/>
            </a:xfrm>
          </p:grpSpPr>
          <p:sp>
            <p:nvSpPr>
              <p:cNvPr id="154"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55"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56"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53"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7" name="Line 29"/>
          <p:cNvSpPr>
            <a:spLocks noChangeShapeType="1"/>
          </p:cNvSpPr>
          <p:nvPr/>
        </p:nvSpPr>
        <p:spPr bwMode="auto">
          <a:xfrm>
            <a:off x="2416290" y="4643985"/>
            <a:ext cx="171450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8" name="Oval 86"/>
          <p:cNvSpPr>
            <a:spLocks noChangeArrowheads="1"/>
          </p:cNvSpPr>
          <p:nvPr/>
        </p:nvSpPr>
        <p:spPr bwMode="auto">
          <a:xfrm>
            <a:off x="2575993" y="4272244"/>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9" name="Oval 86"/>
          <p:cNvSpPr>
            <a:spLocks noChangeArrowheads="1"/>
          </p:cNvSpPr>
          <p:nvPr/>
        </p:nvSpPr>
        <p:spPr bwMode="auto">
          <a:xfrm>
            <a:off x="3003971" y="4284685"/>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0" name="Oval 86"/>
          <p:cNvSpPr>
            <a:spLocks noChangeArrowheads="1"/>
          </p:cNvSpPr>
          <p:nvPr/>
        </p:nvSpPr>
        <p:spPr bwMode="auto">
          <a:xfrm>
            <a:off x="3479829" y="4277129"/>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61" name="Object 10"/>
          <p:cNvGraphicFramePr>
            <a:graphicFrameLocks noChangeAspect="1"/>
          </p:cNvGraphicFramePr>
          <p:nvPr>
            <p:extLst>
              <p:ext uri="{D42A27DB-BD31-4B8C-83A1-F6EECF244321}">
                <p14:modId xmlns:p14="http://schemas.microsoft.com/office/powerpoint/2010/main" val="3916134115"/>
              </p:ext>
            </p:extLst>
          </p:nvPr>
        </p:nvGraphicFramePr>
        <p:xfrm>
          <a:off x="2146360" y="4982229"/>
          <a:ext cx="1878013" cy="955675"/>
        </p:xfrm>
        <a:graphic>
          <a:graphicData uri="http://schemas.openxmlformats.org/presentationml/2006/ole">
            <mc:AlternateContent xmlns:mc="http://schemas.openxmlformats.org/markup-compatibility/2006">
              <mc:Choice xmlns:v="urn:schemas-microsoft-com:vml" Requires="v">
                <p:oleObj spid="_x0000_s485596" name="公式" r:id="rId20" imgW="774360" imgH="393480" progId="Equation.3">
                  <p:embed/>
                </p:oleObj>
              </mc:Choice>
              <mc:Fallback>
                <p:oleObj name="公式" r:id="rId20" imgW="774360" imgH="393480" progId="Equation.3">
                  <p:embed/>
                  <p:pic>
                    <p:nvPicPr>
                      <p:cNvPr id="0" name=""/>
                      <p:cNvPicPr>
                        <a:picLocks noChangeAspect="1" noChangeArrowheads="1"/>
                      </p:cNvPicPr>
                      <p:nvPr/>
                    </p:nvPicPr>
                    <p:blipFill>
                      <a:blip r:embed="rId21"/>
                      <a:srcRect/>
                      <a:stretch>
                        <a:fillRect/>
                      </a:stretch>
                    </p:blipFill>
                    <p:spPr bwMode="auto">
                      <a:xfrm>
                        <a:off x="2146360" y="4982229"/>
                        <a:ext cx="1878013" cy="955675"/>
                      </a:xfrm>
                      <a:prstGeom prst="rect">
                        <a:avLst/>
                      </a:prstGeom>
                      <a:noFill/>
                      <a:ln>
                        <a:noFill/>
                      </a:ln>
                      <a:effectLst/>
                      <a:extLst/>
                    </p:spPr>
                  </p:pic>
                </p:oleObj>
              </mc:Fallback>
            </mc:AlternateContent>
          </a:graphicData>
        </a:graphic>
      </p:graphicFrame>
      <p:grpSp>
        <p:nvGrpSpPr>
          <p:cNvPr id="162" name="Group 47"/>
          <p:cNvGrpSpPr>
            <a:grpSpLocks/>
          </p:cNvGrpSpPr>
          <p:nvPr/>
        </p:nvGrpSpPr>
        <p:grpSpPr bwMode="auto">
          <a:xfrm>
            <a:off x="6770972" y="3964260"/>
            <a:ext cx="895350" cy="1733550"/>
            <a:chOff x="3216" y="336"/>
            <a:chExt cx="564" cy="1092"/>
          </a:xfrm>
        </p:grpSpPr>
        <p:grpSp>
          <p:nvGrpSpPr>
            <p:cNvPr id="163" name="Group 10"/>
            <p:cNvGrpSpPr>
              <a:grpSpLocks/>
            </p:cNvGrpSpPr>
            <p:nvPr/>
          </p:nvGrpSpPr>
          <p:grpSpPr bwMode="auto">
            <a:xfrm>
              <a:off x="3216" y="336"/>
              <a:ext cx="564" cy="1092"/>
              <a:chOff x="3216" y="516"/>
              <a:chExt cx="564" cy="1092"/>
            </a:xfrm>
          </p:grpSpPr>
          <p:sp>
            <p:nvSpPr>
              <p:cNvPr id="165"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6"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64"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67" name="Freeform 8"/>
          <p:cNvSpPr>
            <a:spLocks/>
          </p:cNvSpPr>
          <p:nvPr/>
        </p:nvSpPr>
        <p:spPr bwMode="auto">
          <a:xfrm rot="3736618">
            <a:off x="7090854" y="4322243"/>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68" name="对象 16"/>
          <p:cNvGraphicFramePr>
            <a:graphicFrameLocks noChangeAspect="1"/>
          </p:cNvGraphicFramePr>
          <p:nvPr>
            <p:extLst>
              <p:ext uri="{D42A27DB-BD31-4B8C-83A1-F6EECF244321}">
                <p14:modId xmlns:p14="http://schemas.microsoft.com/office/powerpoint/2010/main" val="3097165099"/>
              </p:ext>
            </p:extLst>
          </p:nvPr>
        </p:nvGraphicFramePr>
        <p:xfrm>
          <a:off x="7201362" y="4439365"/>
          <a:ext cx="488950" cy="436562"/>
        </p:xfrm>
        <a:graphic>
          <a:graphicData uri="http://schemas.openxmlformats.org/presentationml/2006/ole">
            <mc:AlternateContent xmlns:mc="http://schemas.openxmlformats.org/markup-compatibility/2006">
              <mc:Choice xmlns:v="urn:schemas-microsoft-com:vml" Requires="v">
                <p:oleObj spid="_x0000_s485597" name="公式" r:id="rId22" imgW="152334" imgH="139639" progId="Equation.3">
                  <p:embed/>
                </p:oleObj>
              </mc:Choice>
              <mc:Fallback>
                <p:oleObj name="公式" r:id="rId22"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1362" y="4439365"/>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9" name="Line 16"/>
          <p:cNvSpPr>
            <a:spLocks noChangeShapeType="1"/>
          </p:cNvSpPr>
          <p:nvPr/>
        </p:nvSpPr>
        <p:spPr bwMode="auto">
          <a:xfrm>
            <a:off x="7128160" y="3981723"/>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70" name="Object 58"/>
          <p:cNvGraphicFramePr>
            <a:graphicFrameLocks noChangeAspect="1"/>
          </p:cNvGraphicFramePr>
          <p:nvPr>
            <p:extLst>
              <p:ext uri="{D42A27DB-BD31-4B8C-83A1-F6EECF244321}">
                <p14:modId xmlns:p14="http://schemas.microsoft.com/office/powerpoint/2010/main" val="197720931"/>
              </p:ext>
            </p:extLst>
          </p:nvPr>
        </p:nvGraphicFramePr>
        <p:xfrm>
          <a:off x="6231191" y="3473439"/>
          <a:ext cx="504825" cy="546100"/>
        </p:xfrm>
        <a:graphic>
          <a:graphicData uri="http://schemas.openxmlformats.org/presentationml/2006/ole">
            <mc:AlternateContent xmlns:mc="http://schemas.openxmlformats.org/markup-compatibility/2006">
              <mc:Choice xmlns:v="urn:schemas-microsoft-com:vml" Requires="v">
                <p:oleObj spid="_x0000_s485598" name="公式" r:id="rId23" imgW="152280" imgH="164880" progId="Equation.3">
                  <p:embed/>
                </p:oleObj>
              </mc:Choice>
              <mc:Fallback>
                <p:oleObj name="公式" r:id="rId23" imgW="152280" imgH="164880" progId="Equation.3">
                  <p:embed/>
                  <p:pic>
                    <p:nvPicPr>
                      <p:cNvPr id="0" name=""/>
                      <p:cNvPicPr>
                        <a:picLocks noChangeAspect="1" noChangeArrowheads="1"/>
                      </p:cNvPicPr>
                      <p:nvPr/>
                    </p:nvPicPr>
                    <p:blipFill>
                      <a:blip r:embed="rId6"/>
                      <a:srcRect/>
                      <a:stretch>
                        <a:fillRect/>
                      </a:stretch>
                    </p:blipFill>
                    <p:spPr bwMode="auto">
                      <a:xfrm>
                        <a:off x="6231191" y="3473439"/>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7" name="Object 10"/>
          <p:cNvGraphicFramePr>
            <a:graphicFrameLocks noChangeAspect="1"/>
          </p:cNvGraphicFramePr>
          <p:nvPr>
            <p:extLst>
              <p:ext uri="{D42A27DB-BD31-4B8C-83A1-F6EECF244321}">
                <p14:modId xmlns:p14="http://schemas.microsoft.com/office/powerpoint/2010/main" val="155898006"/>
              </p:ext>
            </p:extLst>
          </p:nvPr>
        </p:nvGraphicFramePr>
        <p:xfrm>
          <a:off x="5025914" y="5140105"/>
          <a:ext cx="1525587" cy="539750"/>
        </p:xfrm>
        <a:graphic>
          <a:graphicData uri="http://schemas.openxmlformats.org/presentationml/2006/ole">
            <mc:AlternateContent xmlns:mc="http://schemas.openxmlformats.org/markup-compatibility/2006">
              <mc:Choice xmlns:v="urn:schemas-microsoft-com:vml" Requires="v">
                <p:oleObj spid="_x0000_s485599" name="公式" r:id="rId24" imgW="647640" imgH="228600" progId="Equation.3">
                  <p:embed/>
                </p:oleObj>
              </mc:Choice>
              <mc:Fallback>
                <p:oleObj name="公式" r:id="rId24" imgW="647640" imgH="228600" progId="Equation.3">
                  <p:embed/>
                  <p:pic>
                    <p:nvPicPr>
                      <p:cNvPr id="0" name=""/>
                      <p:cNvPicPr>
                        <a:picLocks noChangeAspect="1" noChangeArrowheads="1"/>
                      </p:cNvPicPr>
                      <p:nvPr/>
                    </p:nvPicPr>
                    <p:blipFill>
                      <a:blip r:embed="rId25"/>
                      <a:srcRect/>
                      <a:stretch>
                        <a:fillRect/>
                      </a:stretch>
                    </p:blipFill>
                    <p:spPr bwMode="auto">
                      <a:xfrm>
                        <a:off x="5025914" y="5140105"/>
                        <a:ext cx="1525587" cy="539750"/>
                      </a:xfrm>
                      <a:prstGeom prst="rect">
                        <a:avLst/>
                      </a:prstGeom>
                      <a:noFill/>
                      <a:ln>
                        <a:noFill/>
                      </a:ln>
                      <a:effectLst/>
                      <a:extLst/>
                    </p:spPr>
                  </p:pic>
                </p:oleObj>
              </mc:Fallback>
            </mc:AlternateContent>
          </a:graphicData>
        </a:graphic>
      </p:graphicFrame>
      <p:sp>
        <p:nvSpPr>
          <p:cNvPr id="46" name="矩形 45"/>
          <p:cNvSpPr/>
          <p:nvPr/>
        </p:nvSpPr>
        <p:spPr>
          <a:xfrm>
            <a:off x="1914050" y="228880"/>
            <a:ext cx="2646025" cy="830997"/>
          </a:xfrm>
          <a:prstGeom prst="rect">
            <a:avLst/>
          </a:prstGeom>
        </p:spPr>
        <p:txBody>
          <a:bodyPr wrap="square">
            <a:spAutoFit/>
          </a:bodyPr>
          <a:lstStyle/>
          <a:p>
            <a:pPr marL="342900" indent="-342900" eaLnBrk="0" hangingPunct="0">
              <a:spcBef>
                <a:spcPct val="20000"/>
              </a:spcBef>
              <a:buClr>
                <a:srgbClr val="FFFF00"/>
              </a:buClr>
              <a:defRPr/>
            </a:pPr>
            <a:r>
              <a:rPr lang="zh-CN" altLang="en-US" sz="2400" b="1" kern="0" dirty="0">
                <a:solidFill>
                  <a:srgbClr val="CC3300"/>
                </a:solidFill>
                <a:latin typeface="宋体" pitchFamily="2" charset="-122"/>
              </a:rPr>
              <a:t>区分部分偏振光和椭圆偏振光</a:t>
            </a:r>
            <a:r>
              <a:rPr lang="en-US" altLang="zh-CN" sz="2400" b="1" kern="0" dirty="0">
                <a:solidFill>
                  <a:srgbClr val="CC3300"/>
                </a:solidFill>
                <a:latin typeface="宋体" pitchFamily="2" charset="-122"/>
              </a:rPr>
              <a:t>:</a:t>
            </a:r>
          </a:p>
        </p:txBody>
      </p:sp>
      <p:grpSp>
        <p:nvGrpSpPr>
          <p:cNvPr id="89" name="Group 33"/>
          <p:cNvGrpSpPr>
            <a:grpSpLocks/>
          </p:cNvGrpSpPr>
          <p:nvPr/>
        </p:nvGrpSpPr>
        <p:grpSpPr bwMode="auto">
          <a:xfrm>
            <a:off x="5020441" y="4526367"/>
            <a:ext cx="1828800" cy="476250"/>
            <a:chOff x="852" y="720"/>
            <a:chExt cx="1152" cy="300"/>
          </a:xfrm>
        </p:grpSpPr>
        <p:sp>
          <p:nvSpPr>
            <p:cNvPr id="90"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1"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94" name="Object 59"/>
          <p:cNvGraphicFramePr>
            <a:graphicFrameLocks noChangeAspect="1"/>
          </p:cNvGraphicFramePr>
          <p:nvPr>
            <p:extLst>
              <p:ext uri="{D42A27DB-BD31-4B8C-83A1-F6EECF244321}">
                <p14:modId xmlns:p14="http://schemas.microsoft.com/office/powerpoint/2010/main" val="1715256301"/>
              </p:ext>
            </p:extLst>
          </p:nvPr>
        </p:nvGraphicFramePr>
        <p:xfrm>
          <a:off x="5714889" y="3819306"/>
          <a:ext cx="427037" cy="661987"/>
        </p:xfrm>
        <a:graphic>
          <a:graphicData uri="http://schemas.openxmlformats.org/presentationml/2006/ole">
            <mc:AlternateContent xmlns:mc="http://schemas.openxmlformats.org/markup-compatibility/2006">
              <mc:Choice xmlns:v="urn:schemas-microsoft-com:vml" Requires="v">
                <p:oleObj spid="_x0000_s485600" name="公式" r:id="rId26" imgW="139680" imgH="215640" progId="Equation.3">
                  <p:embed/>
                </p:oleObj>
              </mc:Choice>
              <mc:Fallback>
                <p:oleObj name="公式" r:id="rId26" imgW="139680" imgH="215640" progId="Equation.3">
                  <p:embed/>
                  <p:pic>
                    <p:nvPicPr>
                      <p:cNvPr id="176" name="Object 59"/>
                      <p:cNvPicPr>
                        <a:picLocks noChangeAspect="1" noChangeArrowheads="1"/>
                      </p:cNvPicPr>
                      <p:nvPr/>
                    </p:nvPicPr>
                    <p:blipFill>
                      <a:blip r:embed="rId27"/>
                      <a:srcRect/>
                      <a:stretch>
                        <a:fillRect/>
                      </a:stretch>
                    </p:blipFill>
                    <p:spPr bwMode="auto">
                      <a:xfrm>
                        <a:off x="5714889" y="3819306"/>
                        <a:ext cx="427037"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 name="AutoShape 20"/>
          <p:cNvSpPr>
            <a:spLocks noChangeArrowheads="1"/>
          </p:cNvSpPr>
          <p:nvPr/>
        </p:nvSpPr>
        <p:spPr bwMode="auto">
          <a:xfrm>
            <a:off x="6777355" y="3479789"/>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96" name="Group 63"/>
          <p:cNvGrpSpPr>
            <a:grpSpLocks/>
          </p:cNvGrpSpPr>
          <p:nvPr/>
        </p:nvGrpSpPr>
        <p:grpSpPr bwMode="auto">
          <a:xfrm>
            <a:off x="7685372" y="4611960"/>
            <a:ext cx="1828800" cy="419100"/>
            <a:chOff x="3792" y="744"/>
            <a:chExt cx="1152" cy="264"/>
          </a:xfrm>
        </p:grpSpPr>
        <p:sp>
          <p:nvSpPr>
            <p:cNvPr id="97"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8"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9"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0"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01" name="Object 56"/>
          <p:cNvGraphicFramePr>
            <a:graphicFrameLocks noChangeAspect="1"/>
          </p:cNvGraphicFramePr>
          <p:nvPr>
            <p:extLst>
              <p:ext uri="{D42A27DB-BD31-4B8C-83A1-F6EECF244321}">
                <p14:modId xmlns:p14="http://schemas.microsoft.com/office/powerpoint/2010/main" val="1640180283"/>
              </p:ext>
            </p:extLst>
          </p:nvPr>
        </p:nvGraphicFramePr>
        <p:xfrm>
          <a:off x="7988103" y="3773268"/>
          <a:ext cx="2557463" cy="708025"/>
        </p:xfrm>
        <a:graphic>
          <a:graphicData uri="http://schemas.openxmlformats.org/presentationml/2006/ole">
            <mc:AlternateContent xmlns:mc="http://schemas.openxmlformats.org/markup-compatibility/2006">
              <mc:Choice xmlns:v="urn:schemas-microsoft-com:vml" Requires="v">
                <p:oleObj spid="_x0000_s485601" name="公式" r:id="rId28" imgW="825480" imgH="228600" progId="Equation.3">
                  <p:embed/>
                </p:oleObj>
              </mc:Choice>
              <mc:Fallback>
                <p:oleObj name="公式" r:id="rId28" imgW="825480" imgH="228600" progId="Equation.3">
                  <p:embed/>
                  <p:pic>
                    <p:nvPicPr>
                      <p:cNvPr id="184" name="Object 56"/>
                      <p:cNvPicPr>
                        <a:picLocks noChangeAspect="1" noChangeArrowheads="1"/>
                      </p:cNvPicPr>
                      <p:nvPr/>
                    </p:nvPicPr>
                    <p:blipFill>
                      <a:blip r:embed="rId29"/>
                      <a:srcRect/>
                      <a:stretch>
                        <a:fillRect/>
                      </a:stretch>
                    </p:blipFill>
                    <p:spPr bwMode="auto">
                      <a:xfrm>
                        <a:off x="7988103" y="3773268"/>
                        <a:ext cx="25574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 name="矩形 101"/>
          <p:cNvSpPr/>
          <p:nvPr/>
        </p:nvSpPr>
        <p:spPr>
          <a:xfrm>
            <a:off x="7988102" y="5271391"/>
            <a:ext cx="1574470" cy="646331"/>
          </a:xfrm>
          <a:prstGeom prst="rect">
            <a:avLst/>
          </a:prstGeom>
        </p:spPr>
        <p:txBody>
          <a:bodyPr wrap="none">
            <a:spAutoFit/>
          </a:bodyPr>
          <a:lstStyle/>
          <a:p>
            <a:r>
              <a:rPr lang="zh-CN" altLang="en-US" sz="3600" b="1" dirty="0">
                <a:solidFill>
                  <a:srgbClr val="CC3300"/>
                </a:solidFill>
                <a:latin typeface="Bookman Old Style" panose="02050604050505020204" pitchFamily="18" charset="0"/>
              </a:rPr>
              <a:t>有消光</a:t>
            </a:r>
          </a:p>
        </p:txBody>
      </p:sp>
      <p:sp>
        <p:nvSpPr>
          <p:cNvPr id="103" name="Text Box 22"/>
          <p:cNvSpPr txBox="1">
            <a:spLocks noChangeArrowheads="1"/>
          </p:cNvSpPr>
          <p:nvPr/>
        </p:nvSpPr>
        <p:spPr bwMode="auto">
          <a:xfrm>
            <a:off x="2019112" y="5944700"/>
            <a:ext cx="8761220" cy="830997"/>
          </a:xfrm>
          <a:prstGeom prst="rect">
            <a:avLst/>
          </a:prstGeom>
          <a:noFill/>
          <a:ln w="9525">
            <a:noFill/>
            <a:miter lim="800000"/>
            <a:headEnd/>
            <a:tailEnd/>
          </a:ln>
        </p:spPr>
        <p:txBody>
          <a:bodyPr wrap="square">
            <a:spAutoFit/>
          </a:bodyPr>
          <a:lstStyle/>
          <a:p>
            <a:pPr>
              <a:defRPr/>
            </a:pPr>
            <a:r>
              <a:rPr lang="en-US" altLang="zh-CN" sz="2400" b="1" dirty="0">
                <a:solidFill>
                  <a:srgbClr val="FF0000"/>
                </a:solidFill>
                <a:latin typeface="Symbol" pitchFamily="18" charset="2"/>
              </a:rPr>
              <a:t>l</a:t>
            </a:r>
            <a:r>
              <a:rPr lang="en-US" altLang="zh-CN" sz="2400" b="1" dirty="0">
                <a:solidFill>
                  <a:srgbClr val="FF0000"/>
                </a:solidFill>
              </a:rPr>
              <a:t>/4</a:t>
            </a:r>
            <a:r>
              <a:rPr lang="zh-CN" altLang="en-US" sz="2400" b="1" dirty="0">
                <a:latin typeface="宋体" pitchFamily="2" charset="-122"/>
              </a:rPr>
              <a:t>波片的光轴方向平行于椭圆偏振光的长轴或短轴</a:t>
            </a:r>
            <a:r>
              <a:rPr lang="en-US" altLang="zh-CN" sz="2400" b="1" dirty="0">
                <a:latin typeface="宋体" pitchFamily="2" charset="-122"/>
              </a:rPr>
              <a:t>,</a:t>
            </a:r>
            <a:r>
              <a:rPr lang="zh-CN" altLang="en-US" sz="2400" b="1" dirty="0">
                <a:latin typeface="宋体" pitchFamily="2" charset="-122"/>
              </a:rPr>
              <a:t>经</a:t>
            </a:r>
            <a:r>
              <a:rPr lang="en-US" altLang="zh-CN" sz="2400" b="1" dirty="0">
                <a:solidFill>
                  <a:srgbClr val="FF0000"/>
                </a:solidFill>
                <a:latin typeface="Symbol" pitchFamily="18" charset="2"/>
              </a:rPr>
              <a:t>l</a:t>
            </a:r>
            <a:r>
              <a:rPr lang="en-US" altLang="zh-CN" sz="2400" b="1" dirty="0">
                <a:solidFill>
                  <a:srgbClr val="FF0000"/>
                </a:solidFill>
              </a:rPr>
              <a:t>/4</a:t>
            </a:r>
            <a:r>
              <a:rPr lang="zh-CN" altLang="en-US" sz="2400" b="1" dirty="0">
                <a:latin typeface="宋体" pitchFamily="2" charset="-122"/>
              </a:rPr>
              <a:t>波片后椭圆偏振光变为线偏振光，</a:t>
            </a:r>
            <a:r>
              <a:rPr lang="zh-CN" altLang="en-US" sz="2400" b="1" dirty="0">
                <a:solidFill>
                  <a:srgbClr val="009900"/>
                </a:solidFill>
                <a:latin typeface="宋体" pitchFamily="2" charset="-122"/>
              </a:rPr>
              <a:t>转动检偏器，有最大光强和消光。</a:t>
            </a:r>
          </a:p>
        </p:txBody>
      </p:sp>
    </p:spTree>
    <p:extLst>
      <p:ext uri="{BB962C8B-B14F-4D97-AF65-F5344CB8AC3E}">
        <p14:creationId xmlns:p14="http://schemas.microsoft.com/office/powerpoint/2010/main" val="266601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ppt_x"/>
                                          </p:val>
                                        </p:tav>
                                        <p:tav tm="100000">
                                          <p:val>
                                            <p:strVal val="#ppt_x"/>
                                          </p:val>
                                        </p:tav>
                                      </p:tavLst>
                                    </p:anim>
                                    <p:anim calcmode="lin" valueType="num">
                                      <p:cBhvr additive="base">
                                        <p:cTn id="4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1000"/>
                                        <p:tgtEl>
                                          <p:spTgt spid="27"/>
                                        </p:tgtEl>
                                      </p:cBhvr>
                                    </p:animEffect>
                                    <p:anim calcmode="lin" valueType="num">
                                      <p:cBhvr>
                                        <p:cTn id="62" dur="1000" fill="hold"/>
                                        <p:tgtEl>
                                          <p:spTgt spid="27"/>
                                        </p:tgtEl>
                                        <p:attrNameLst>
                                          <p:attrName>ppt_x</p:attrName>
                                        </p:attrNameLst>
                                      </p:cBhvr>
                                      <p:tavLst>
                                        <p:tav tm="0">
                                          <p:val>
                                            <p:strVal val="#ppt_x"/>
                                          </p:val>
                                        </p:tav>
                                        <p:tav tm="100000">
                                          <p:val>
                                            <p:strVal val="#ppt_x"/>
                                          </p:val>
                                        </p:tav>
                                      </p:tavLst>
                                    </p:anim>
                                    <p:anim calcmode="lin" valueType="num">
                                      <p:cBhvr>
                                        <p:cTn id="6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1000"/>
                                        <p:tgtEl>
                                          <p:spTgt spid="28"/>
                                        </p:tgtEl>
                                      </p:cBhvr>
                                    </p:animEffect>
                                    <p:anim calcmode="lin" valueType="num">
                                      <p:cBhvr>
                                        <p:cTn id="69" dur="1000" fill="hold"/>
                                        <p:tgtEl>
                                          <p:spTgt spid="28"/>
                                        </p:tgtEl>
                                        <p:attrNameLst>
                                          <p:attrName>ppt_x</p:attrName>
                                        </p:attrNameLst>
                                      </p:cBhvr>
                                      <p:tavLst>
                                        <p:tav tm="0">
                                          <p:val>
                                            <p:strVal val="#ppt_x"/>
                                          </p:val>
                                        </p:tav>
                                        <p:tav tm="100000">
                                          <p:val>
                                            <p:strVal val="#ppt_x"/>
                                          </p:val>
                                        </p:tav>
                                      </p:tavLst>
                                    </p:anim>
                                    <p:anim calcmode="lin" valueType="num">
                                      <p:cBhvr>
                                        <p:cTn id="7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500" fill="hold"/>
                                        <p:tgtEl>
                                          <p:spTgt spid="36"/>
                                        </p:tgtEl>
                                        <p:attrNameLst>
                                          <p:attrName>ppt_x</p:attrName>
                                        </p:attrNameLst>
                                      </p:cBhvr>
                                      <p:tavLst>
                                        <p:tav tm="0">
                                          <p:val>
                                            <p:strVal val="#ppt_x"/>
                                          </p:val>
                                        </p:tav>
                                        <p:tav tm="100000">
                                          <p:val>
                                            <p:strVal val="#ppt_x"/>
                                          </p:val>
                                        </p:tav>
                                      </p:tavLst>
                                    </p:anim>
                                    <p:anim calcmode="lin" valueType="num">
                                      <p:cBhvr additive="base">
                                        <p:cTn id="8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1000"/>
                                        <p:tgtEl>
                                          <p:spTgt spid="37"/>
                                        </p:tgtEl>
                                      </p:cBhvr>
                                    </p:animEffect>
                                    <p:anim calcmode="lin" valueType="num">
                                      <p:cBhvr>
                                        <p:cTn id="86" dur="1000" fill="hold"/>
                                        <p:tgtEl>
                                          <p:spTgt spid="37"/>
                                        </p:tgtEl>
                                        <p:attrNameLst>
                                          <p:attrName>ppt_x</p:attrName>
                                        </p:attrNameLst>
                                      </p:cBhvr>
                                      <p:tavLst>
                                        <p:tav tm="0">
                                          <p:val>
                                            <p:strVal val="#ppt_x"/>
                                          </p:val>
                                        </p:tav>
                                        <p:tav tm="100000">
                                          <p:val>
                                            <p:strVal val="#ppt_x"/>
                                          </p:val>
                                        </p:tav>
                                      </p:tavLst>
                                    </p:anim>
                                    <p:anim calcmode="lin" valueType="num">
                                      <p:cBhvr>
                                        <p:cTn id="8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1000"/>
                                        <p:tgtEl>
                                          <p:spTgt spid="38"/>
                                        </p:tgtEl>
                                      </p:cBhvr>
                                    </p:animEffect>
                                    <p:anim calcmode="lin" valueType="num">
                                      <p:cBhvr>
                                        <p:cTn id="93" dur="1000" fill="hold"/>
                                        <p:tgtEl>
                                          <p:spTgt spid="38"/>
                                        </p:tgtEl>
                                        <p:attrNameLst>
                                          <p:attrName>ppt_x</p:attrName>
                                        </p:attrNameLst>
                                      </p:cBhvr>
                                      <p:tavLst>
                                        <p:tav tm="0">
                                          <p:val>
                                            <p:strVal val="#ppt_x"/>
                                          </p:val>
                                        </p:tav>
                                        <p:tav tm="100000">
                                          <p:val>
                                            <p:strVal val="#ppt_x"/>
                                          </p:val>
                                        </p:tav>
                                      </p:tavLst>
                                    </p:anim>
                                    <p:anim calcmode="lin" valueType="num">
                                      <p:cBhvr>
                                        <p:cTn id="9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wipe(left)">
                                      <p:cBhvr>
                                        <p:cTn id="99" dur="500"/>
                                        <p:tgtEl>
                                          <p:spTgt spid="39"/>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40"/>
                                        </p:tgtEl>
                                        <p:attrNameLst>
                                          <p:attrName>style.visibility</p:attrName>
                                        </p:attrNameLst>
                                      </p:cBhvr>
                                      <p:to>
                                        <p:strVal val="visible"/>
                                      </p:to>
                                    </p:set>
                                    <p:anim calcmode="lin" valueType="num">
                                      <p:cBhvr additive="base">
                                        <p:cTn id="104" dur="500" fill="hold"/>
                                        <p:tgtEl>
                                          <p:spTgt spid="40"/>
                                        </p:tgtEl>
                                        <p:attrNameLst>
                                          <p:attrName>ppt_x</p:attrName>
                                        </p:attrNameLst>
                                      </p:cBhvr>
                                      <p:tavLst>
                                        <p:tav tm="0">
                                          <p:val>
                                            <p:strVal val="#ppt_x"/>
                                          </p:val>
                                        </p:tav>
                                        <p:tav tm="100000">
                                          <p:val>
                                            <p:strVal val="#ppt_x"/>
                                          </p:val>
                                        </p:tav>
                                      </p:tavLst>
                                    </p:anim>
                                    <p:anim calcmode="lin" valueType="num">
                                      <p:cBhvr additive="base">
                                        <p:cTn id="10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118"/>
                                        </p:tgtEl>
                                        <p:attrNameLst>
                                          <p:attrName>style.visibility</p:attrName>
                                        </p:attrNameLst>
                                      </p:cBhvr>
                                      <p:to>
                                        <p:strVal val="visible"/>
                                      </p:to>
                                    </p:set>
                                    <p:anim calcmode="lin" valueType="num">
                                      <p:cBhvr additive="base">
                                        <p:cTn id="110" dur="500" fill="hold"/>
                                        <p:tgtEl>
                                          <p:spTgt spid="118"/>
                                        </p:tgtEl>
                                        <p:attrNameLst>
                                          <p:attrName>ppt_x</p:attrName>
                                        </p:attrNameLst>
                                      </p:cBhvr>
                                      <p:tavLst>
                                        <p:tav tm="0">
                                          <p:val>
                                            <p:strVal val="#ppt_x"/>
                                          </p:val>
                                        </p:tav>
                                        <p:tav tm="100000">
                                          <p:val>
                                            <p:strVal val="#ppt_x"/>
                                          </p:val>
                                        </p:tav>
                                      </p:tavLst>
                                    </p:anim>
                                    <p:anim calcmode="lin" valueType="num">
                                      <p:cBhvr additive="base">
                                        <p:cTn id="111"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123"/>
                                        </p:tgtEl>
                                        <p:attrNameLst>
                                          <p:attrName>style.visibility</p:attrName>
                                        </p:attrNameLst>
                                      </p:cBhvr>
                                      <p:to>
                                        <p:strVal val="visible"/>
                                      </p:to>
                                    </p:set>
                                    <p:animEffect transition="in" filter="fade">
                                      <p:cBhvr>
                                        <p:cTn id="116" dur="1000"/>
                                        <p:tgtEl>
                                          <p:spTgt spid="123"/>
                                        </p:tgtEl>
                                      </p:cBhvr>
                                    </p:animEffect>
                                    <p:anim calcmode="lin" valueType="num">
                                      <p:cBhvr>
                                        <p:cTn id="117" dur="1000" fill="hold"/>
                                        <p:tgtEl>
                                          <p:spTgt spid="123"/>
                                        </p:tgtEl>
                                        <p:attrNameLst>
                                          <p:attrName>ppt_x</p:attrName>
                                        </p:attrNameLst>
                                      </p:cBhvr>
                                      <p:tavLst>
                                        <p:tav tm="0">
                                          <p:val>
                                            <p:strVal val="#ppt_x"/>
                                          </p:val>
                                        </p:tav>
                                        <p:tav tm="100000">
                                          <p:val>
                                            <p:strVal val="#ppt_x"/>
                                          </p:val>
                                        </p:tav>
                                      </p:tavLst>
                                    </p:anim>
                                    <p:anim calcmode="lin" valueType="num">
                                      <p:cBhvr>
                                        <p:cTn id="118"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124"/>
                                        </p:tgtEl>
                                        <p:attrNameLst>
                                          <p:attrName>style.visibility</p:attrName>
                                        </p:attrNameLst>
                                      </p:cBhvr>
                                      <p:to>
                                        <p:strVal val="visible"/>
                                      </p:to>
                                    </p:set>
                                    <p:animEffect transition="in" filter="fade">
                                      <p:cBhvr>
                                        <p:cTn id="123" dur="1000"/>
                                        <p:tgtEl>
                                          <p:spTgt spid="124"/>
                                        </p:tgtEl>
                                      </p:cBhvr>
                                    </p:animEffect>
                                    <p:anim calcmode="lin" valueType="num">
                                      <p:cBhvr>
                                        <p:cTn id="124" dur="1000" fill="hold"/>
                                        <p:tgtEl>
                                          <p:spTgt spid="124"/>
                                        </p:tgtEl>
                                        <p:attrNameLst>
                                          <p:attrName>ppt_x</p:attrName>
                                        </p:attrNameLst>
                                      </p:cBhvr>
                                      <p:tavLst>
                                        <p:tav tm="0">
                                          <p:val>
                                            <p:strVal val="#ppt_x"/>
                                          </p:val>
                                        </p:tav>
                                        <p:tav tm="100000">
                                          <p:val>
                                            <p:strVal val="#ppt_x"/>
                                          </p:val>
                                        </p:tav>
                                      </p:tavLst>
                                    </p:anim>
                                    <p:anim calcmode="lin" valueType="num">
                                      <p:cBhvr>
                                        <p:cTn id="125"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5" presetClass="entr" presetSubtype="0" fill="hold" grpId="0" nodeType="clickEffect">
                                  <p:stCondLst>
                                    <p:cond delay="0"/>
                                  </p:stCondLst>
                                  <p:childTnLst>
                                    <p:set>
                                      <p:cBhvr>
                                        <p:cTn id="129" dur="1" fill="hold">
                                          <p:stCondLst>
                                            <p:cond delay="0"/>
                                          </p:stCondLst>
                                        </p:cTn>
                                        <p:tgtEl>
                                          <p:spTgt spid="125"/>
                                        </p:tgtEl>
                                        <p:attrNameLst>
                                          <p:attrName>style.visibility</p:attrName>
                                        </p:attrNameLst>
                                      </p:cBhvr>
                                      <p:to>
                                        <p:strVal val="visible"/>
                                      </p:to>
                                    </p:set>
                                    <p:animEffect transition="in" filter="fade">
                                      <p:cBhvr>
                                        <p:cTn id="130" dur="2000"/>
                                        <p:tgtEl>
                                          <p:spTgt spid="125"/>
                                        </p:tgtEl>
                                      </p:cBhvr>
                                    </p:animEffect>
                                    <p:anim calcmode="lin" valueType="num">
                                      <p:cBhvr>
                                        <p:cTn id="131" dur="2000" fill="hold"/>
                                        <p:tgtEl>
                                          <p:spTgt spid="125"/>
                                        </p:tgtEl>
                                        <p:attrNameLst>
                                          <p:attrName>ppt_w</p:attrName>
                                        </p:attrNameLst>
                                      </p:cBhvr>
                                      <p:tavLst>
                                        <p:tav tm="0" fmla="#ppt_w*sin(2.5*pi*$)">
                                          <p:val>
                                            <p:fltVal val="0"/>
                                          </p:val>
                                        </p:tav>
                                        <p:tav tm="100000">
                                          <p:val>
                                            <p:fltVal val="1"/>
                                          </p:val>
                                        </p:tav>
                                      </p:tavLst>
                                    </p:anim>
                                    <p:anim calcmode="lin" valueType="num">
                                      <p:cBhvr>
                                        <p:cTn id="132" dur="2000" fill="hold"/>
                                        <p:tgtEl>
                                          <p:spTgt spid="125"/>
                                        </p:tgtEl>
                                        <p:attrNameLst>
                                          <p:attrName>ppt_h</p:attrName>
                                        </p:attrNameLst>
                                      </p:cBhvr>
                                      <p:tavLst>
                                        <p:tav tm="0">
                                          <p:val>
                                            <p:strVal val="#ppt_h"/>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nodeType="clickEffect">
                                  <p:stCondLst>
                                    <p:cond delay="0"/>
                                  </p:stCondLst>
                                  <p:childTnLst>
                                    <p:set>
                                      <p:cBhvr>
                                        <p:cTn id="136" dur="1" fill="hold">
                                          <p:stCondLst>
                                            <p:cond delay="0"/>
                                          </p:stCondLst>
                                        </p:cTn>
                                        <p:tgtEl>
                                          <p:spTgt spid="150"/>
                                        </p:tgtEl>
                                        <p:attrNameLst>
                                          <p:attrName>style.visibility</p:attrName>
                                        </p:attrNameLst>
                                      </p:cBhvr>
                                      <p:to>
                                        <p:strVal val="visible"/>
                                      </p:to>
                                    </p:set>
                                    <p:animEffect transition="in" filter="fade">
                                      <p:cBhvr>
                                        <p:cTn id="137" dur="1000"/>
                                        <p:tgtEl>
                                          <p:spTgt spid="150"/>
                                        </p:tgtEl>
                                      </p:cBhvr>
                                    </p:animEffect>
                                    <p:anim calcmode="lin" valueType="num">
                                      <p:cBhvr>
                                        <p:cTn id="138" dur="1000" fill="hold"/>
                                        <p:tgtEl>
                                          <p:spTgt spid="150"/>
                                        </p:tgtEl>
                                        <p:attrNameLst>
                                          <p:attrName>ppt_x</p:attrName>
                                        </p:attrNameLst>
                                      </p:cBhvr>
                                      <p:tavLst>
                                        <p:tav tm="0">
                                          <p:val>
                                            <p:strVal val="#ppt_x"/>
                                          </p:val>
                                        </p:tav>
                                        <p:tav tm="100000">
                                          <p:val>
                                            <p:strVal val="#ppt_x"/>
                                          </p:val>
                                        </p:tav>
                                      </p:tavLst>
                                    </p:anim>
                                    <p:anim calcmode="lin" valueType="num">
                                      <p:cBhvr>
                                        <p:cTn id="139"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nodeType="clickEffect">
                                  <p:stCondLst>
                                    <p:cond delay="0"/>
                                  </p:stCondLst>
                                  <p:childTnLst>
                                    <p:set>
                                      <p:cBhvr>
                                        <p:cTn id="143" dur="1" fill="hold">
                                          <p:stCondLst>
                                            <p:cond delay="0"/>
                                          </p:stCondLst>
                                        </p:cTn>
                                        <p:tgtEl>
                                          <p:spTgt spid="151"/>
                                        </p:tgtEl>
                                        <p:attrNameLst>
                                          <p:attrName>style.visibility</p:attrName>
                                        </p:attrNameLst>
                                      </p:cBhvr>
                                      <p:to>
                                        <p:strVal val="visible"/>
                                      </p:to>
                                    </p:set>
                                    <p:animEffect transition="in" filter="dissolve">
                                      <p:cBhvr>
                                        <p:cTn id="144" dur="500"/>
                                        <p:tgtEl>
                                          <p:spTgt spid="151"/>
                                        </p:tgtEl>
                                      </p:cBhvr>
                                    </p:animEffect>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0"/>
                                  </p:stCondLst>
                                  <p:childTnLst>
                                    <p:set>
                                      <p:cBhvr>
                                        <p:cTn id="148" dur="1" fill="hold">
                                          <p:stCondLst>
                                            <p:cond delay="0"/>
                                          </p:stCondLst>
                                        </p:cTn>
                                        <p:tgtEl>
                                          <p:spTgt spid="157"/>
                                        </p:tgtEl>
                                        <p:attrNameLst>
                                          <p:attrName>style.visibility</p:attrName>
                                        </p:attrNameLst>
                                      </p:cBhvr>
                                      <p:to>
                                        <p:strVal val="visible"/>
                                      </p:to>
                                    </p:set>
                                    <p:anim calcmode="lin" valueType="num">
                                      <p:cBhvr additive="base">
                                        <p:cTn id="149" dur="500" fill="hold"/>
                                        <p:tgtEl>
                                          <p:spTgt spid="157"/>
                                        </p:tgtEl>
                                        <p:attrNameLst>
                                          <p:attrName>ppt_x</p:attrName>
                                        </p:attrNameLst>
                                      </p:cBhvr>
                                      <p:tavLst>
                                        <p:tav tm="0">
                                          <p:val>
                                            <p:strVal val="#ppt_x"/>
                                          </p:val>
                                        </p:tav>
                                        <p:tav tm="100000">
                                          <p:val>
                                            <p:strVal val="#ppt_x"/>
                                          </p:val>
                                        </p:tav>
                                      </p:tavLst>
                                    </p:anim>
                                    <p:anim calcmode="lin" valueType="num">
                                      <p:cBhvr additive="base">
                                        <p:cTn id="150" dur="500" fill="hold"/>
                                        <p:tgtEl>
                                          <p:spTgt spid="157"/>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158"/>
                                        </p:tgtEl>
                                        <p:attrNameLst>
                                          <p:attrName>style.visibility</p:attrName>
                                        </p:attrNameLst>
                                      </p:cBhvr>
                                      <p:to>
                                        <p:strVal val="visible"/>
                                      </p:to>
                                    </p:set>
                                    <p:anim calcmode="lin" valueType="num">
                                      <p:cBhvr additive="base">
                                        <p:cTn id="153" dur="500" fill="hold"/>
                                        <p:tgtEl>
                                          <p:spTgt spid="158"/>
                                        </p:tgtEl>
                                        <p:attrNameLst>
                                          <p:attrName>ppt_x</p:attrName>
                                        </p:attrNameLst>
                                      </p:cBhvr>
                                      <p:tavLst>
                                        <p:tav tm="0">
                                          <p:val>
                                            <p:strVal val="#ppt_x"/>
                                          </p:val>
                                        </p:tav>
                                        <p:tav tm="100000">
                                          <p:val>
                                            <p:strVal val="#ppt_x"/>
                                          </p:val>
                                        </p:tav>
                                      </p:tavLst>
                                    </p:anim>
                                    <p:anim calcmode="lin" valueType="num">
                                      <p:cBhvr additive="base">
                                        <p:cTn id="154" dur="500" fill="hold"/>
                                        <p:tgtEl>
                                          <p:spTgt spid="158"/>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159"/>
                                        </p:tgtEl>
                                        <p:attrNameLst>
                                          <p:attrName>style.visibility</p:attrName>
                                        </p:attrNameLst>
                                      </p:cBhvr>
                                      <p:to>
                                        <p:strVal val="visible"/>
                                      </p:to>
                                    </p:set>
                                    <p:anim calcmode="lin" valueType="num">
                                      <p:cBhvr additive="base">
                                        <p:cTn id="157" dur="500" fill="hold"/>
                                        <p:tgtEl>
                                          <p:spTgt spid="159"/>
                                        </p:tgtEl>
                                        <p:attrNameLst>
                                          <p:attrName>ppt_x</p:attrName>
                                        </p:attrNameLst>
                                      </p:cBhvr>
                                      <p:tavLst>
                                        <p:tav tm="0">
                                          <p:val>
                                            <p:strVal val="#ppt_x"/>
                                          </p:val>
                                        </p:tav>
                                        <p:tav tm="100000">
                                          <p:val>
                                            <p:strVal val="#ppt_x"/>
                                          </p:val>
                                        </p:tav>
                                      </p:tavLst>
                                    </p:anim>
                                    <p:anim calcmode="lin" valueType="num">
                                      <p:cBhvr additive="base">
                                        <p:cTn id="158" dur="500" fill="hold"/>
                                        <p:tgtEl>
                                          <p:spTgt spid="159"/>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160"/>
                                        </p:tgtEl>
                                        <p:attrNameLst>
                                          <p:attrName>style.visibility</p:attrName>
                                        </p:attrNameLst>
                                      </p:cBhvr>
                                      <p:to>
                                        <p:strVal val="visible"/>
                                      </p:to>
                                    </p:set>
                                    <p:anim calcmode="lin" valueType="num">
                                      <p:cBhvr additive="base">
                                        <p:cTn id="161" dur="500" fill="hold"/>
                                        <p:tgtEl>
                                          <p:spTgt spid="160"/>
                                        </p:tgtEl>
                                        <p:attrNameLst>
                                          <p:attrName>ppt_x</p:attrName>
                                        </p:attrNameLst>
                                      </p:cBhvr>
                                      <p:tavLst>
                                        <p:tav tm="0">
                                          <p:val>
                                            <p:strVal val="#ppt_x"/>
                                          </p:val>
                                        </p:tav>
                                        <p:tav tm="100000">
                                          <p:val>
                                            <p:strVal val="#ppt_x"/>
                                          </p:val>
                                        </p:tav>
                                      </p:tavLst>
                                    </p:anim>
                                    <p:anim calcmode="lin" valueType="num">
                                      <p:cBhvr additive="base">
                                        <p:cTn id="162" dur="500" fill="hold"/>
                                        <p:tgtEl>
                                          <p:spTgt spid="160"/>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nodeType="clickEffect">
                                  <p:stCondLst>
                                    <p:cond delay="0"/>
                                  </p:stCondLst>
                                  <p:childTnLst>
                                    <p:set>
                                      <p:cBhvr>
                                        <p:cTn id="166" dur="1" fill="hold">
                                          <p:stCondLst>
                                            <p:cond delay="0"/>
                                          </p:stCondLst>
                                        </p:cTn>
                                        <p:tgtEl>
                                          <p:spTgt spid="161"/>
                                        </p:tgtEl>
                                        <p:attrNameLst>
                                          <p:attrName>style.visibility</p:attrName>
                                        </p:attrNameLst>
                                      </p:cBhvr>
                                      <p:to>
                                        <p:strVal val="visible"/>
                                      </p:to>
                                    </p:set>
                                    <p:animEffect transition="in" filter="fade">
                                      <p:cBhvr>
                                        <p:cTn id="167" dur="1000"/>
                                        <p:tgtEl>
                                          <p:spTgt spid="161"/>
                                        </p:tgtEl>
                                      </p:cBhvr>
                                    </p:animEffect>
                                    <p:anim calcmode="lin" valueType="num">
                                      <p:cBhvr>
                                        <p:cTn id="168" dur="1000" fill="hold"/>
                                        <p:tgtEl>
                                          <p:spTgt spid="161"/>
                                        </p:tgtEl>
                                        <p:attrNameLst>
                                          <p:attrName>ppt_x</p:attrName>
                                        </p:attrNameLst>
                                      </p:cBhvr>
                                      <p:tavLst>
                                        <p:tav tm="0">
                                          <p:val>
                                            <p:strVal val="#ppt_x"/>
                                          </p:val>
                                        </p:tav>
                                        <p:tav tm="100000">
                                          <p:val>
                                            <p:strVal val="#ppt_x"/>
                                          </p:val>
                                        </p:tav>
                                      </p:tavLst>
                                    </p:anim>
                                    <p:anim calcmode="lin" valueType="num">
                                      <p:cBhvr>
                                        <p:cTn id="169" dur="1000" fill="hold"/>
                                        <p:tgtEl>
                                          <p:spTgt spid="161"/>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nodeType="clickEffect">
                                  <p:stCondLst>
                                    <p:cond delay="0"/>
                                  </p:stCondLst>
                                  <p:childTnLst>
                                    <p:set>
                                      <p:cBhvr>
                                        <p:cTn id="173" dur="1" fill="hold">
                                          <p:stCondLst>
                                            <p:cond delay="0"/>
                                          </p:stCondLst>
                                        </p:cTn>
                                        <p:tgtEl>
                                          <p:spTgt spid="162"/>
                                        </p:tgtEl>
                                        <p:attrNameLst>
                                          <p:attrName>style.visibility</p:attrName>
                                        </p:attrNameLst>
                                      </p:cBhvr>
                                      <p:to>
                                        <p:strVal val="visible"/>
                                      </p:to>
                                    </p:set>
                                    <p:anim calcmode="lin" valueType="num">
                                      <p:cBhvr additive="base">
                                        <p:cTn id="174" dur="500" fill="hold"/>
                                        <p:tgtEl>
                                          <p:spTgt spid="162"/>
                                        </p:tgtEl>
                                        <p:attrNameLst>
                                          <p:attrName>ppt_x</p:attrName>
                                        </p:attrNameLst>
                                      </p:cBhvr>
                                      <p:tavLst>
                                        <p:tav tm="0">
                                          <p:val>
                                            <p:strVal val="#ppt_x"/>
                                          </p:val>
                                        </p:tav>
                                        <p:tav tm="100000">
                                          <p:val>
                                            <p:strVal val="#ppt_x"/>
                                          </p:val>
                                        </p:tav>
                                      </p:tavLst>
                                    </p:anim>
                                    <p:anim calcmode="lin" valueType="num">
                                      <p:cBhvr additive="base">
                                        <p:cTn id="175"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nodeType="clickEffect">
                                  <p:stCondLst>
                                    <p:cond delay="0"/>
                                  </p:stCondLst>
                                  <p:childTnLst>
                                    <p:set>
                                      <p:cBhvr>
                                        <p:cTn id="179" dur="1" fill="hold">
                                          <p:stCondLst>
                                            <p:cond delay="0"/>
                                          </p:stCondLst>
                                        </p:cTn>
                                        <p:tgtEl>
                                          <p:spTgt spid="170"/>
                                        </p:tgtEl>
                                        <p:attrNameLst>
                                          <p:attrName>style.visibility</p:attrName>
                                        </p:attrNameLst>
                                      </p:cBhvr>
                                      <p:to>
                                        <p:strVal val="visible"/>
                                      </p:to>
                                    </p:set>
                                    <p:animEffect transition="in" filter="fade">
                                      <p:cBhvr>
                                        <p:cTn id="180" dur="1000"/>
                                        <p:tgtEl>
                                          <p:spTgt spid="170"/>
                                        </p:tgtEl>
                                      </p:cBhvr>
                                    </p:animEffect>
                                    <p:anim calcmode="lin" valueType="num">
                                      <p:cBhvr>
                                        <p:cTn id="181" dur="1000" fill="hold"/>
                                        <p:tgtEl>
                                          <p:spTgt spid="170"/>
                                        </p:tgtEl>
                                        <p:attrNameLst>
                                          <p:attrName>ppt_x</p:attrName>
                                        </p:attrNameLst>
                                      </p:cBhvr>
                                      <p:tavLst>
                                        <p:tav tm="0">
                                          <p:val>
                                            <p:strVal val="#ppt_x"/>
                                          </p:val>
                                        </p:tav>
                                        <p:tav tm="100000">
                                          <p:val>
                                            <p:strVal val="#ppt_x"/>
                                          </p:val>
                                        </p:tav>
                                      </p:tavLst>
                                    </p:anim>
                                    <p:anim calcmode="lin" valueType="num">
                                      <p:cBhvr>
                                        <p:cTn id="182"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169"/>
                                        </p:tgtEl>
                                        <p:attrNameLst>
                                          <p:attrName>style.visibility</p:attrName>
                                        </p:attrNameLst>
                                      </p:cBhvr>
                                      <p:to>
                                        <p:strVal val="visible"/>
                                      </p:to>
                                    </p:set>
                                    <p:anim calcmode="lin" valueType="num">
                                      <p:cBhvr additive="base">
                                        <p:cTn id="187" dur="500" fill="hold"/>
                                        <p:tgtEl>
                                          <p:spTgt spid="169"/>
                                        </p:tgtEl>
                                        <p:attrNameLst>
                                          <p:attrName>ppt_x</p:attrName>
                                        </p:attrNameLst>
                                      </p:cBhvr>
                                      <p:tavLst>
                                        <p:tav tm="0">
                                          <p:val>
                                            <p:strVal val="#ppt_x"/>
                                          </p:val>
                                        </p:tav>
                                        <p:tav tm="100000">
                                          <p:val>
                                            <p:strVal val="#ppt_x"/>
                                          </p:val>
                                        </p:tav>
                                      </p:tavLst>
                                    </p:anim>
                                    <p:anim calcmode="lin" valueType="num">
                                      <p:cBhvr additive="base">
                                        <p:cTn id="188"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grpId="0" nodeType="clickEffect">
                                  <p:stCondLst>
                                    <p:cond delay="0"/>
                                  </p:stCondLst>
                                  <p:childTnLst>
                                    <p:set>
                                      <p:cBhvr>
                                        <p:cTn id="192" dur="1" fill="hold">
                                          <p:stCondLst>
                                            <p:cond delay="0"/>
                                          </p:stCondLst>
                                        </p:cTn>
                                        <p:tgtEl>
                                          <p:spTgt spid="167"/>
                                        </p:tgtEl>
                                        <p:attrNameLst>
                                          <p:attrName>style.visibility</p:attrName>
                                        </p:attrNameLst>
                                      </p:cBhvr>
                                      <p:to>
                                        <p:strVal val="visible"/>
                                      </p:to>
                                    </p:set>
                                    <p:anim calcmode="lin" valueType="num">
                                      <p:cBhvr additive="base">
                                        <p:cTn id="193" dur="500" fill="hold"/>
                                        <p:tgtEl>
                                          <p:spTgt spid="167"/>
                                        </p:tgtEl>
                                        <p:attrNameLst>
                                          <p:attrName>ppt_x</p:attrName>
                                        </p:attrNameLst>
                                      </p:cBhvr>
                                      <p:tavLst>
                                        <p:tav tm="0">
                                          <p:val>
                                            <p:strVal val="#ppt_x"/>
                                          </p:val>
                                        </p:tav>
                                        <p:tav tm="100000">
                                          <p:val>
                                            <p:strVal val="#ppt_x"/>
                                          </p:val>
                                        </p:tav>
                                      </p:tavLst>
                                    </p:anim>
                                    <p:anim calcmode="lin" valueType="num">
                                      <p:cBhvr additive="base">
                                        <p:cTn id="194"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42" presetClass="entr" presetSubtype="0" fill="hold" nodeType="clickEffect">
                                  <p:stCondLst>
                                    <p:cond delay="0"/>
                                  </p:stCondLst>
                                  <p:childTnLst>
                                    <p:set>
                                      <p:cBhvr>
                                        <p:cTn id="198" dur="1" fill="hold">
                                          <p:stCondLst>
                                            <p:cond delay="0"/>
                                          </p:stCondLst>
                                        </p:cTn>
                                        <p:tgtEl>
                                          <p:spTgt spid="168"/>
                                        </p:tgtEl>
                                        <p:attrNameLst>
                                          <p:attrName>style.visibility</p:attrName>
                                        </p:attrNameLst>
                                      </p:cBhvr>
                                      <p:to>
                                        <p:strVal val="visible"/>
                                      </p:to>
                                    </p:set>
                                    <p:animEffect transition="in" filter="fade">
                                      <p:cBhvr>
                                        <p:cTn id="199" dur="1000"/>
                                        <p:tgtEl>
                                          <p:spTgt spid="168"/>
                                        </p:tgtEl>
                                      </p:cBhvr>
                                    </p:animEffect>
                                    <p:anim calcmode="lin" valueType="num">
                                      <p:cBhvr>
                                        <p:cTn id="200" dur="1000" fill="hold"/>
                                        <p:tgtEl>
                                          <p:spTgt spid="168"/>
                                        </p:tgtEl>
                                        <p:attrNameLst>
                                          <p:attrName>ppt_x</p:attrName>
                                        </p:attrNameLst>
                                      </p:cBhvr>
                                      <p:tavLst>
                                        <p:tav tm="0">
                                          <p:val>
                                            <p:strVal val="#ppt_x"/>
                                          </p:val>
                                        </p:tav>
                                        <p:tav tm="100000">
                                          <p:val>
                                            <p:strVal val="#ppt_x"/>
                                          </p:val>
                                        </p:tav>
                                      </p:tavLst>
                                    </p:anim>
                                    <p:anim calcmode="lin" valueType="num">
                                      <p:cBhvr>
                                        <p:cTn id="201" dur="1000" fill="hold"/>
                                        <p:tgtEl>
                                          <p:spTgt spid="168"/>
                                        </p:tgtEl>
                                        <p:attrNameLst>
                                          <p:attrName>ppt_y</p:attrName>
                                        </p:attrNameLst>
                                      </p:cBhvr>
                                      <p:tavLst>
                                        <p:tav tm="0">
                                          <p:val>
                                            <p:strVal val="#ppt_y+.1"/>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42" presetClass="entr" presetSubtype="0" fill="hold" nodeType="clickEffect">
                                  <p:stCondLst>
                                    <p:cond delay="0"/>
                                  </p:stCondLst>
                                  <p:childTnLst>
                                    <p:set>
                                      <p:cBhvr>
                                        <p:cTn id="205" dur="1" fill="hold">
                                          <p:stCondLst>
                                            <p:cond delay="0"/>
                                          </p:stCondLst>
                                        </p:cTn>
                                        <p:tgtEl>
                                          <p:spTgt spid="177"/>
                                        </p:tgtEl>
                                        <p:attrNameLst>
                                          <p:attrName>style.visibility</p:attrName>
                                        </p:attrNameLst>
                                      </p:cBhvr>
                                      <p:to>
                                        <p:strVal val="visible"/>
                                      </p:to>
                                    </p:set>
                                    <p:animEffect transition="in" filter="fade">
                                      <p:cBhvr>
                                        <p:cTn id="206" dur="1000"/>
                                        <p:tgtEl>
                                          <p:spTgt spid="177"/>
                                        </p:tgtEl>
                                      </p:cBhvr>
                                    </p:animEffect>
                                    <p:anim calcmode="lin" valueType="num">
                                      <p:cBhvr>
                                        <p:cTn id="207" dur="1000" fill="hold"/>
                                        <p:tgtEl>
                                          <p:spTgt spid="177"/>
                                        </p:tgtEl>
                                        <p:attrNameLst>
                                          <p:attrName>ppt_x</p:attrName>
                                        </p:attrNameLst>
                                      </p:cBhvr>
                                      <p:tavLst>
                                        <p:tav tm="0">
                                          <p:val>
                                            <p:strVal val="#ppt_x"/>
                                          </p:val>
                                        </p:tav>
                                        <p:tav tm="100000">
                                          <p:val>
                                            <p:strVal val="#ppt_x"/>
                                          </p:val>
                                        </p:tav>
                                      </p:tavLst>
                                    </p:anim>
                                    <p:anim calcmode="lin" valueType="num">
                                      <p:cBhvr>
                                        <p:cTn id="208" dur="1000" fill="hold"/>
                                        <p:tgtEl>
                                          <p:spTgt spid="177"/>
                                        </p:tgtEl>
                                        <p:attrNameLst>
                                          <p:attrName>ppt_y</p:attrName>
                                        </p:attrNameLst>
                                      </p:cBhvr>
                                      <p:tavLst>
                                        <p:tav tm="0">
                                          <p:val>
                                            <p:strVal val="#ppt_y+.1"/>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nodeType="clickEffect">
                                  <p:stCondLst>
                                    <p:cond delay="0"/>
                                  </p:stCondLst>
                                  <p:childTnLst>
                                    <p:set>
                                      <p:cBhvr>
                                        <p:cTn id="212" dur="1" fill="hold">
                                          <p:stCondLst>
                                            <p:cond delay="0"/>
                                          </p:stCondLst>
                                        </p:cTn>
                                        <p:tgtEl>
                                          <p:spTgt spid="89"/>
                                        </p:tgtEl>
                                        <p:attrNameLst>
                                          <p:attrName>style.visibility</p:attrName>
                                        </p:attrNameLst>
                                      </p:cBhvr>
                                      <p:to>
                                        <p:strVal val="visible"/>
                                      </p:to>
                                    </p:set>
                                    <p:anim calcmode="lin" valueType="num">
                                      <p:cBhvr additive="base">
                                        <p:cTn id="213" dur="500" fill="hold"/>
                                        <p:tgtEl>
                                          <p:spTgt spid="89"/>
                                        </p:tgtEl>
                                        <p:attrNameLst>
                                          <p:attrName>ppt_x</p:attrName>
                                        </p:attrNameLst>
                                      </p:cBhvr>
                                      <p:tavLst>
                                        <p:tav tm="0">
                                          <p:val>
                                            <p:strVal val="#ppt_x"/>
                                          </p:val>
                                        </p:tav>
                                        <p:tav tm="100000">
                                          <p:val>
                                            <p:strVal val="#ppt_x"/>
                                          </p:val>
                                        </p:tav>
                                      </p:tavLst>
                                    </p:anim>
                                    <p:anim calcmode="lin" valueType="num">
                                      <p:cBhvr additive="base">
                                        <p:cTn id="21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42" presetClass="entr" presetSubtype="0" fill="hold" nodeType="clickEffect">
                                  <p:stCondLst>
                                    <p:cond delay="0"/>
                                  </p:stCondLst>
                                  <p:childTnLst>
                                    <p:set>
                                      <p:cBhvr>
                                        <p:cTn id="218" dur="1" fill="hold">
                                          <p:stCondLst>
                                            <p:cond delay="0"/>
                                          </p:stCondLst>
                                        </p:cTn>
                                        <p:tgtEl>
                                          <p:spTgt spid="94"/>
                                        </p:tgtEl>
                                        <p:attrNameLst>
                                          <p:attrName>style.visibility</p:attrName>
                                        </p:attrNameLst>
                                      </p:cBhvr>
                                      <p:to>
                                        <p:strVal val="visible"/>
                                      </p:to>
                                    </p:set>
                                    <p:animEffect transition="in" filter="fade">
                                      <p:cBhvr>
                                        <p:cTn id="219" dur="1000"/>
                                        <p:tgtEl>
                                          <p:spTgt spid="94"/>
                                        </p:tgtEl>
                                      </p:cBhvr>
                                    </p:animEffect>
                                    <p:anim calcmode="lin" valueType="num">
                                      <p:cBhvr>
                                        <p:cTn id="220" dur="1000" fill="hold"/>
                                        <p:tgtEl>
                                          <p:spTgt spid="94"/>
                                        </p:tgtEl>
                                        <p:attrNameLst>
                                          <p:attrName>ppt_x</p:attrName>
                                        </p:attrNameLst>
                                      </p:cBhvr>
                                      <p:tavLst>
                                        <p:tav tm="0">
                                          <p:val>
                                            <p:strVal val="#ppt_x"/>
                                          </p:val>
                                        </p:tav>
                                        <p:tav tm="100000">
                                          <p:val>
                                            <p:strVal val="#ppt_x"/>
                                          </p:val>
                                        </p:tav>
                                      </p:tavLst>
                                    </p:anim>
                                    <p:anim calcmode="lin" valueType="num">
                                      <p:cBhvr>
                                        <p:cTn id="221"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95"/>
                                        </p:tgtEl>
                                        <p:attrNameLst>
                                          <p:attrName>style.visibility</p:attrName>
                                        </p:attrNameLst>
                                      </p:cBhvr>
                                      <p:to>
                                        <p:strVal val="visible"/>
                                      </p:to>
                                    </p:set>
                                    <p:animEffect transition="in" filter="wipe(left)">
                                      <p:cBhvr>
                                        <p:cTn id="226" dur="500"/>
                                        <p:tgtEl>
                                          <p:spTgt spid="95"/>
                                        </p:tgtEl>
                                      </p:cBhvr>
                                    </p:animEffect>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nodeType="clickEffect">
                                  <p:stCondLst>
                                    <p:cond delay="0"/>
                                  </p:stCondLst>
                                  <p:childTnLst>
                                    <p:set>
                                      <p:cBhvr>
                                        <p:cTn id="230" dur="1" fill="hold">
                                          <p:stCondLst>
                                            <p:cond delay="0"/>
                                          </p:stCondLst>
                                        </p:cTn>
                                        <p:tgtEl>
                                          <p:spTgt spid="96"/>
                                        </p:tgtEl>
                                        <p:attrNameLst>
                                          <p:attrName>style.visibility</p:attrName>
                                        </p:attrNameLst>
                                      </p:cBhvr>
                                      <p:to>
                                        <p:strVal val="visible"/>
                                      </p:to>
                                    </p:set>
                                    <p:anim calcmode="lin" valueType="num">
                                      <p:cBhvr additive="base">
                                        <p:cTn id="231" dur="500" fill="hold"/>
                                        <p:tgtEl>
                                          <p:spTgt spid="96"/>
                                        </p:tgtEl>
                                        <p:attrNameLst>
                                          <p:attrName>ppt_x</p:attrName>
                                        </p:attrNameLst>
                                      </p:cBhvr>
                                      <p:tavLst>
                                        <p:tav tm="0">
                                          <p:val>
                                            <p:strVal val="#ppt_x"/>
                                          </p:val>
                                        </p:tav>
                                        <p:tav tm="100000">
                                          <p:val>
                                            <p:strVal val="#ppt_x"/>
                                          </p:val>
                                        </p:tav>
                                      </p:tavLst>
                                    </p:anim>
                                    <p:anim calcmode="lin" valueType="num">
                                      <p:cBhvr additive="base">
                                        <p:cTn id="232"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nodeType="clickEffect">
                                  <p:stCondLst>
                                    <p:cond delay="0"/>
                                  </p:stCondLst>
                                  <p:childTnLst>
                                    <p:set>
                                      <p:cBhvr>
                                        <p:cTn id="236" dur="1" fill="hold">
                                          <p:stCondLst>
                                            <p:cond delay="0"/>
                                          </p:stCondLst>
                                        </p:cTn>
                                        <p:tgtEl>
                                          <p:spTgt spid="101"/>
                                        </p:tgtEl>
                                        <p:attrNameLst>
                                          <p:attrName>style.visibility</p:attrName>
                                        </p:attrNameLst>
                                      </p:cBhvr>
                                      <p:to>
                                        <p:strVal val="visible"/>
                                      </p:to>
                                    </p:set>
                                    <p:animEffect transition="in" filter="fade">
                                      <p:cBhvr>
                                        <p:cTn id="237" dur="1000"/>
                                        <p:tgtEl>
                                          <p:spTgt spid="101"/>
                                        </p:tgtEl>
                                      </p:cBhvr>
                                    </p:animEffect>
                                    <p:anim calcmode="lin" valueType="num">
                                      <p:cBhvr>
                                        <p:cTn id="238" dur="1000" fill="hold"/>
                                        <p:tgtEl>
                                          <p:spTgt spid="101"/>
                                        </p:tgtEl>
                                        <p:attrNameLst>
                                          <p:attrName>ppt_x</p:attrName>
                                        </p:attrNameLst>
                                      </p:cBhvr>
                                      <p:tavLst>
                                        <p:tav tm="0">
                                          <p:val>
                                            <p:strVal val="#ppt_x"/>
                                          </p:val>
                                        </p:tav>
                                        <p:tav tm="100000">
                                          <p:val>
                                            <p:strVal val="#ppt_x"/>
                                          </p:val>
                                        </p:tav>
                                      </p:tavLst>
                                    </p:anim>
                                    <p:anim calcmode="lin" valueType="num">
                                      <p:cBhvr>
                                        <p:cTn id="239"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26" presetClass="entr" presetSubtype="0" fill="hold" grpId="0" nodeType="clickEffect">
                                  <p:stCondLst>
                                    <p:cond delay="0"/>
                                  </p:stCondLst>
                                  <p:childTnLst>
                                    <p:set>
                                      <p:cBhvr>
                                        <p:cTn id="243" dur="1" fill="hold">
                                          <p:stCondLst>
                                            <p:cond delay="0"/>
                                          </p:stCondLst>
                                        </p:cTn>
                                        <p:tgtEl>
                                          <p:spTgt spid="102"/>
                                        </p:tgtEl>
                                        <p:attrNameLst>
                                          <p:attrName>style.visibility</p:attrName>
                                        </p:attrNameLst>
                                      </p:cBhvr>
                                      <p:to>
                                        <p:strVal val="visible"/>
                                      </p:to>
                                    </p:set>
                                    <p:animEffect transition="in" filter="wipe(down)">
                                      <p:cBhvr>
                                        <p:cTn id="244" dur="580">
                                          <p:stCondLst>
                                            <p:cond delay="0"/>
                                          </p:stCondLst>
                                        </p:cTn>
                                        <p:tgtEl>
                                          <p:spTgt spid="102"/>
                                        </p:tgtEl>
                                      </p:cBhvr>
                                    </p:animEffect>
                                    <p:anim calcmode="lin" valueType="num">
                                      <p:cBhvr>
                                        <p:cTn id="245" dur="1822" tmFilter="0,0; 0.14,0.36; 0.43,0.73; 0.71,0.91; 1.0,1.0">
                                          <p:stCondLst>
                                            <p:cond delay="0"/>
                                          </p:stCondLst>
                                        </p:cTn>
                                        <p:tgtEl>
                                          <p:spTgt spid="102"/>
                                        </p:tgtEl>
                                        <p:attrNameLst>
                                          <p:attrName>ppt_x</p:attrName>
                                        </p:attrNameLst>
                                      </p:cBhvr>
                                      <p:tavLst>
                                        <p:tav tm="0">
                                          <p:val>
                                            <p:strVal val="#ppt_x-0.25"/>
                                          </p:val>
                                        </p:tav>
                                        <p:tav tm="100000">
                                          <p:val>
                                            <p:strVal val="#ppt_x"/>
                                          </p:val>
                                        </p:tav>
                                      </p:tavLst>
                                    </p:anim>
                                    <p:anim calcmode="lin" valueType="num">
                                      <p:cBhvr>
                                        <p:cTn id="246" dur="664" tmFilter="0.0,0.0; 0.25,0.07; 0.50,0.2; 0.75,0.467; 1.0,1.0">
                                          <p:stCondLst>
                                            <p:cond delay="0"/>
                                          </p:stCondLst>
                                        </p:cTn>
                                        <p:tgtEl>
                                          <p:spTgt spid="102"/>
                                        </p:tgtEl>
                                        <p:attrNameLst>
                                          <p:attrName>ppt_y</p:attrName>
                                        </p:attrNameLst>
                                      </p:cBhvr>
                                      <p:tavLst>
                                        <p:tav tm="0" fmla="#ppt_y-sin(pi*$)/3">
                                          <p:val>
                                            <p:fltVal val="0.5"/>
                                          </p:val>
                                        </p:tav>
                                        <p:tav tm="100000">
                                          <p:val>
                                            <p:fltVal val="1"/>
                                          </p:val>
                                        </p:tav>
                                      </p:tavLst>
                                    </p:anim>
                                    <p:anim calcmode="lin" valueType="num">
                                      <p:cBhvr>
                                        <p:cTn id="247" dur="664" tmFilter="0, 0; 0.125,0.2665; 0.25,0.4; 0.375,0.465; 0.5,0.5;  0.625,0.535; 0.75,0.6; 0.875,0.7335; 1,1">
                                          <p:stCondLst>
                                            <p:cond delay="664"/>
                                          </p:stCondLst>
                                        </p:cTn>
                                        <p:tgtEl>
                                          <p:spTgt spid="102"/>
                                        </p:tgtEl>
                                        <p:attrNameLst>
                                          <p:attrName>ppt_y</p:attrName>
                                        </p:attrNameLst>
                                      </p:cBhvr>
                                      <p:tavLst>
                                        <p:tav tm="0" fmla="#ppt_y-sin(pi*$)/9">
                                          <p:val>
                                            <p:fltVal val="0"/>
                                          </p:val>
                                        </p:tav>
                                        <p:tav tm="100000">
                                          <p:val>
                                            <p:fltVal val="1"/>
                                          </p:val>
                                        </p:tav>
                                      </p:tavLst>
                                    </p:anim>
                                    <p:anim calcmode="lin" valueType="num">
                                      <p:cBhvr>
                                        <p:cTn id="248" dur="332" tmFilter="0, 0; 0.125,0.2665; 0.25,0.4; 0.375,0.465; 0.5,0.5;  0.625,0.535; 0.75,0.6; 0.875,0.7335; 1,1">
                                          <p:stCondLst>
                                            <p:cond delay="1324"/>
                                          </p:stCondLst>
                                        </p:cTn>
                                        <p:tgtEl>
                                          <p:spTgt spid="102"/>
                                        </p:tgtEl>
                                        <p:attrNameLst>
                                          <p:attrName>ppt_y</p:attrName>
                                        </p:attrNameLst>
                                      </p:cBhvr>
                                      <p:tavLst>
                                        <p:tav tm="0" fmla="#ppt_y-sin(pi*$)/27">
                                          <p:val>
                                            <p:fltVal val="0"/>
                                          </p:val>
                                        </p:tav>
                                        <p:tav tm="100000">
                                          <p:val>
                                            <p:fltVal val="1"/>
                                          </p:val>
                                        </p:tav>
                                      </p:tavLst>
                                    </p:anim>
                                    <p:anim calcmode="lin" valueType="num">
                                      <p:cBhvr>
                                        <p:cTn id="249" dur="164" tmFilter="0, 0; 0.125,0.2665; 0.25,0.4; 0.375,0.465; 0.5,0.5;  0.625,0.535; 0.75,0.6; 0.875,0.7335; 1,1">
                                          <p:stCondLst>
                                            <p:cond delay="1656"/>
                                          </p:stCondLst>
                                        </p:cTn>
                                        <p:tgtEl>
                                          <p:spTgt spid="102"/>
                                        </p:tgtEl>
                                        <p:attrNameLst>
                                          <p:attrName>ppt_y</p:attrName>
                                        </p:attrNameLst>
                                      </p:cBhvr>
                                      <p:tavLst>
                                        <p:tav tm="0" fmla="#ppt_y-sin(pi*$)/81">
                                          <p:val>
                                            <p:fltVal val="0"/>
                                          </p:val>
                                        </p:tav>
                                        <p:tav tm="100000">
                                          <p:val>
                                            <p:fltVal val="1"/>
                                          </p:val>
                                        </p:tav>
                                      </p:tavLst>
                                    </p:anim>
                                    <p:animScale>
                                      <p:cBhvr>
                                        <p:cTn id="250" dur="26">
                                          <p:stCondLst>
                                            <p:cond delay="650"/>
                                          </p:stCondLst>
                                        </p:cTn>
                                        <p:tgtEl>
                                          <p:spTgt spid="102"/>
                                        </p:tgtEl>
                                      </p:cBhvr>
                                      <p:to x="100000" y="60000"/>
                                    </p:animScale>
                                    <p:animScale>
                                      <p:cBhvr>
                                        <p:cTn id="251" dur="166" decel="50000">
                                          <p:stCondLst>
                                            <p:cond delay="676"/>
                                          </p:stCondLst>
                                        </p:cTn>
                                        <p:tgtEl>
                                          <p:spTgt spid="102"/>
                                        </p:tgtEl>
                                      </p:cBhvr>
                                      <p:to x="100000" y="100000"/>
                                    </p:animScale>
                                    <p:animScale>
                                      <p:cBhvr>
                                        <p:cTn id="252" dur="26">
                                          <p:stCondLst>
                                            <p:cond delay="1312"/>
                                          </p:stCondLst>
                                        </p:cTn>
                                        <p:tgtEl>
                                          <p:spTgt spid="102"/>
                                        </p:tgtEl>
                                      </p:cBhvr>
                                      <p:to x="100000" y="80000"/>
                                    </p:animScale>
                                    <p:animScale>
                                      <p:cBhvr>
                                        <p:cTn id="253" dur="166" decel="50000">
                                          <p:stCondLst>
                                            <p:cond delay="1338"/>
                                          </p:stCondLst>
                                        </p:cTn>
                                        <p:tgtEl>
                                          <p:spTgt spid="102"/>
                                        </p:tgtEl>
                                      </p:cBhvr>
                                      <p:to x="100000" y="100000"/>
                                    </p:animScale>
                                    <p:animScale>
                                      <p:cBhvr>
                                        <p:cTn id="254" dur="26">
                                          <p:stCondLst>
                                            <p:cond delay="1642"/>
                                          </p:stCondLst>
                                        </p:cTn>
                                        <p:tgtEl>
                                          <p:spTgt spid="102"/>
                                        </p:tgtEl>
                                      </p:cBhvr>
                                      <p:to x="100000" y="90000"/>
                                    </p:animScale>
                                    <p:animScale>
                                      <p:cBhvr>
                                        <p:cTn id="255" dur="166" decel="50000">
                                          <p:stCondLst>
                                            <p:cond delay="1668"/>
                                          </p:stCondLst>
                                        </p:cTn>
                                        <p:tgtEl>
                                          <p:spTgt spid="102"/>
                                        </p:tgtEl>
                                      </p:cBhvr>
                                      <p:to x="100000" y="100000"/>
                                    </p:animScale>
                                    <p:animScale>
                                      <p:cBhvr>
                                        <p:cTn id="256" dur="26">
                                          <p:stCondLst>
                                            <p:cond delay="1808"/>
                                          </p:stCondLst>
                                        </p:cTn>
                                        <p:tgtEl>
                                          <p:spTgt spid="102"/>
                                        </p:tgtEl>
                                      </p:cBhvr>
                                      <p:to x="100000" y="95000"/>
                                    </p:animScale>
                                    <p:animScale>
                                      <p:cBhvr>
                                        <p:cTn id="257" dur="166" decel="50000">
                                          <p:stCondLst>
                                            <p:cond delay="1834"/>
                                          </p:stCondLst>
                                        </p:cTn>
                                        <p:tgtEl>
                                          <p:spTgt spid="102"/>
                                        </p:tgtEl>
                                      </p:cBhvr>
                                      <p:to x="100000" y="100000"/>
                                    </p:animScale>
                                  </p:childTnLst>
                                </p:cTn>
                              </p:par>
                            </p:childTnLst>
                          </p:cTn>
                        </p:par>
                      </p:childTnLst>
                    </p:cTn>
                  </p:par>
                  <p:par>
                    <p:cTn id="258" fill="hold">
                      <p:stCondLst>
                        <p:cond delay="indefinite"/>
                      </p:stCondLst>
                      <p:childTnLst>
                        <p:par>
                          <p:cTn id="259" fill="hold">
                            <p:stCondLst>
                              <p:cond delay="0"/>
                            </p:stCondLst>
                            <p:childTnLst>
                              <p:par>
                                <p:cTn id="260" presetID="45" presetClass="entr" presetSubtype="0" fill="hold" grpId="0" nodeType="clickEffect">
                                  <p:stCondLst>
                                    <p:cond delay="0"/>
                                  </p:stCondLst>
                                  <p:childTnLst>
                                    <p:set>
                                      <p:cBhvr>
                                        <p:cTn id="261" dur="1" fill="hold">
                                          <p:stCondLst>
                                            <p:cond delay="0"/>
                                          </p:stCondLst>
                                        </p:cTn>
                                        <p:tgtEl>
                                          <p:spTgt spid="103"/>
                                        </p:tgtEl>
                                        <p:attrNameLst>
                                          <p:attrName>style.visibility</p:attrName>
                                        </p:attrNameLst>
                                      </p:cBhvr>
                                      <p:to>
                                        <p:strVal val="visible"/>
                                      </p:to>
                                    </p:set>
                                    <p:animEffect transition="in" filter="fade">
                                      <p:cBhvr>
                                        <p:cTn id="262" dur="2000"/>
                                        <p:tgtEl>
                                          <p:spTgt spid="103"/>
                                        </p:tgtEl>
                                      </p:cBhvr>
                                    </p:animEffect>
                                    <p:anim calcmode="lin" valueType="num">
                                      <p:cBhvr>
                                        <p:cTn id="263" dur="2000" fill="hold"/>
                                        <p:tgtEl>
                                          <p:spTgt spid="103"/>
                                        </p:tgtEl>
                                        <p:attrNameLst>
                                          <p:attrName>ppt_w</p:attrName>
                                        </p:attrNameLst>
                                      </p:cBhvr>
                                      <p:tavLst>
                                        <p:tav tm="0" fmla="#ppt_w*sin(2.5*pi*$)">
                                          <p:val>
                                            <p:fltVal val="0"/>
                                          </p:val>
                                        </p:tav>
                                        <p:tav tm="100000">
                                          <p:val>
                                            <p:fltVal val="1"/>
                                          </p:val>
                                        </p:tav>
                                      </p:tavLst>
                                    </p:anim>
                                    <p:anim calcmode="lin" valueType="num">
                                      <p:cBhvr>
                                        <p:cTn id="264" dur="2000" fill="hold"/>
                                        <p:tgtEl>
                                          <p:spTgt spid="10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5" grpId="0" animBg="1"/>
      <p:bldP spid="36" grpId="0" animBg="1"/>
      <p:bldP spid="39" grpId="0" animBg="1" autoUpdateAnimBg="0"/>
      <p:bldP spid="124" grpId="0"/>
      <p:bldP spid="125" grpId="0"/>
      <p:bldP spid="157" grpId="0" animBg="1"/>
      <p:bldP spid="158" grpId="0" animBg="1"/>
      <p:bldP spid="159" grpId="0" animBg="1"/>
      <p:bldP spid="160" grpId="0" animBg="1"/>
      <p:bldP spid="167" grpId="0" animBg="1"/>
      <p:bldP spid="169" grpId="0" animBg="1"/>
      <p:bldP spid="95" grpId="0" animBg="1" autoUpdateAnimBg="0"/>
      <p:bldP spid="102" grpId="0"/>
      <p:bldP spid="10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958977" y="224586"/>
            <a:ext cx="8080375" cy="5803901"/>
            <a:chOff x="355" y="-12"/>
            <a:chExt cx="5090" cy="3656"/>
          </a:xfrm>
        </p:grpSpPr>
        <p:sp>
          <p:nvSpPr>
            <p:cNvPr id="3" name="Line 3"/>
            <p:cNvSpPr>
              <a:spLocks noChangeShapeType="1"/>
            </p:cNvSpPr>
            <p:nvPr/>
          </p:nvSpPr>
          <p:spPr bwMode="auto">
            <a:xfrm>
              <a:off x="624" y="1478"/>
              <a:ext cx="1200" cy="0"/>
            </a:xfrm>
            <a:prstGeom prst="line">
              <a:avLst/>
            </a:prstGeom>
            <a:noFill/>
            <a:ln w="28575">
              <a:solidFill>
                <a:srgbClr val="000000"/>
              </a:solidFill>
              <a:round/>
              <a:headEnd/>
              <a:tailEnd type="triangle" w="med" len="med"/>
            </a:ln>
          </p:spPr>
          <p:txBody>
            <a:bodyPr/>
            <a:lstStyle/>
            <a:p>
              <a:pPr>
                <a:defRPr/>
              </a:pPr>
              <a:endParaRPr lang="zh-CN" altLang="en-US" b="1" kern="0">
                <a:solidFill>
                  <a:sysClr val="windowText" lastClr="000000"/>
                </a:solidFill>
              </a:endParaRPr>
            </a:p>
          </p:txBody>
        </p:sp>
        <p:sp>
          <p:nvSpPr>
            <p:cNvPr id="4" name="Oval 4"/>
            <p:cNvSpPr>
              <a:spLocks noChangeArrowheads="1"/>
            </p:cNvSpPr>
            <p:nvPr/>
          </p:nvSpPr>
          <p:spPr bwMode="auto">
            <a:xfrm>
              <a:off x="864" y="1382"/>
              <a:ext cx="96" cy="192"/>
            </a:xfrm>
            <a:prstGeom prst="ellipse">
              <a:avLst/>
            </a:prstGeom>
            <a:no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5" name="Oval 5"/>
            <p:cNvSpPr>
              <a:spLocks noChangeArrowheads="1"/>
            </p:cNvSpPr>
            <p:nvPr/>
          </p:nvSpPr>
          <p:spPr bwMode="auto">
            <a:xfrm>
              <a:off x="1008" y="1382"/>
              <a:ext cx="96" cy="192"/>
            </a:xfrm>
            <a:prstGeom prst="ellipse">
              <a:avLst/>
            </a:prstGeom>
            <a:no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6" name="Oval 6"/>
            <p:cNvSpPr>
              <a:spLocks noChangeArrowheads="1"/>
            </p:cNvSpPr>
            <p:nvPr/>
          </p:nvSpPr>
          <p:spPr bwMode="auto">
            <a:xfrm>
              <a:off x="1152" y="1382"/>
              <a:ext cx="96" cy="192"/>
            </a:xfrm>
            <a:prstGeom prst="ellipse">
              <a:avLst/>
            </a:prstGeom>
            <a:no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7" name="Line 7"/>
            <p:cNvSpPr>
              <a:spLocks noChangeShapeType="1"/>
            </p:cNvSpPr>
            <p:nvPr/>
          </p:nvSpPr>
          <p:spPr bwMode="auto">
            <a:xfrm flipV="1">
              <a:off x="381" y="3030"/>
              <a:ext cx="1491" cy="17"/>
            </a:xfrm>
            <a:prstGeom prst="line">
              <a:avLst/>
            </a:prstGeom>
            <a:noFill/>
            <a:ln w="28575">
              <a:solidFill>
                <a:srgbClr val="000000"/>
              </a:solidFill>
              <a:round/>
              <a:headEnd/>
              <a:tailEnd type="triangle" w="med" len="med"/>
            </a:ln>
          </p:spPr>
          <p:txBody>
            <a:bodyPr/>
            <a:lstStyle/>
            <a:p>
              <a:pPr>
                <a:defRPr/>
              </a:pPr>
              <a:endParaRPr lang="zh-CN" altLang="en-US" b="1" kern="0">
                <a:solidFill>
                  <a:sysClr val="windowText" lastClr="000000"/>
                </a:solidFill>
              </a:endParaRPr>
            </a:p>
          </p:txBody>
        </p:sp>
        <p:sp>
          <p:nvSpPr>
            <p:cNvPr id="8" name="Line 11"/>
            <p:cNvSpPr>
              <a:spLocks noChangeShapeType="1"/>
            </p:cNvSpPr>
            <p:nvPr/>
          </p:nvSpPr>
          <p:spPr bwMode="auto">
            <a:xfrm>
              <a:off x="624" y="2760"/>
              <a:ext cx="1296" cy="0"/>
            </a:xfrm>
            <a:prstGeom prst="line">
              <a:avLst/>
            </a:prstGeom>
            <a:noFill/>
            <a:ln w="31750">
              <a:solidFill>
                <a:srgbClr val="0000FF"/>
              </a:solidFill>
              <a:round/>
              <a:headEnd/>
              <a:tailEnd type="triangle" w="med" len="med"/>
            </a:ln>
          </p:spPr>
          <p:txBody>
            <a:bodyPr/>
            <a:lstStyle/>
            <a:p>
              <a:pPr>
                <a:defRPr/>
              </a:pPr>
              <a:endParaRPr lang="zh-CN" altLang="en-US" b="1" kern="0">
                <a:solidFill>
                  <a:sysClr val="windowText" lastClr="000000"/>
                </a:solidFill>
              </a:endParaRPr>
            </a:p>
          </p:txBody>
        </p:sp>
        <p:sp>
          <p:nvSpPr>
            <p:cNvPr id="9" name="Line 12"/>
            <p:cNvSpPr>
              <a:spLocks noChangeShapeType="1"/>
            </p:cNvSpPr>
            <p:nvPr/>
          </p:nvSpPr>
          <p:spPr bwMode="auto">
            <a:xfrm>
              <a:off x="864"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10" name="Oval 13"/>
            <p:cNvSpPr>
              <a:spLocks noChangeArrowheads="1"/>
            </p:cNvSpPr>
            <p:nvPr/>
          </p:nvSpPr>
          <p:spPr bwMode="auto">
            <a:xfrm>
              <a:off x="912" y="2736"/>
              <a:ext cx="48" cy="48"/>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11" name="Line 14"/>
            <p:cNvSpPr>
              <a:spLocks noChangeShapeType="1"/>
            </p:cNvSpPr>
            <p:nvPr/>
          </p:nvSpPr>
          <p:spPr bwMode="auto">
            <a:xfrm>
              <a:off x="1056"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12" name="Line 15"/>
            <p:cNvSpPr>
              <a:spLocks noChangeShapeType="1"/>
            </p:cNvSpPr>
            <p:nvPr/>
          </p:nvSpPr>
          <p:spPr bwMode="auto">
            <a:xfrm>
              <a:off x="1152"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13" name="Oval 16"/>
            <p:cNvSpPr>
              <a:spLocks noChangeArrowheads="1"/>
            </p:cNvSpPr>
            <p:nvPr/>
          </p:nvSpPr>
          <p:spPr bwMode="auto">
            <a:xfrm>
              <a:off x="1200" y="2736"/>
              <a:ext cx="48" cy="48"/>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14" name="Line 17"/>
            <p:cNvSpPr>
              <a:spLocks noChangeShapeType="1"/>
            </p:cNvSpPr>
            <p:nvPr/>
          </p:nvSpPr>
          <p:spPr bwMode="auto">
            <a:xfrm>
              <a:off x="1344"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15" name="Line 18"/>
            <p:cNvSpPr>
              <a:spLocks noChangeShapeType="1"/>
            </p:cNvSpPr>
            <p:nvPr/>
          </p:nvSpPr>
          <p:spPr bwMode="auto">
            <a:xfrm>
              <a:off x="1440"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16" name="Line 19"/>
            <p:cNvSpPr>
              <a:spLocks noChangeShapeType="1"/>
            </p:cNvSpPr>
            <p:nvPr/>
          </p:nvSpPr>
          <p:spPr bwMode="auto">
            <a:xfrm>
              <a:off x="672" y="1070"/>
              <a:ext cx="1296" cy="0"/>
            </a:xfrm>
            <a:prstGeom prst="line">
              <a:avLst/>
            </a:prstGeom>
            <a:noFill/>
            <a:ln w="28575">
              <a:solidFill>
                <a:srgbClr val="FF3300"/>
              </a:solidFill>
              <a:round/>
              <a:headEnd/>
              <a:tailEnd type="triangle" w="med" len="med"/>
            </a:ln>
          </p:spPr>
          <p:txBody>
            <a:bodyPr/>
            <a:lstStyle/>
            <a:p>
              <a:pPr>
                <a:defRPr/>
              </a:pPr>
              <a:endParaRPr lang="zh-CN" altLang="en-US" b="1" kern="0">
                <a:solidFill>
                  <a:sysClr val="windowText" lastClr="000000"/>
                </a:solidFill>
              </a:endParaRPr>
            </a:p>
          </p:txBody>
        </p:sp>
        <p:sp>
          <p:nvSpPr>
            <p:cNvPr id="17" name="Line 20"/>
            <p:cNvSpPr>
              <a:spLocks noChangeShapeType="1"/>
            </p:cNvSpPr>
            <p:nvPr/>
          </p:nvSpPr>
          <p:spPr bwMode="auto">
            <a:xfrm>
              <a:off x="912" y="102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18" name="Oval 21"/>
            <p:cNvSpPr>
              <a:spLocks noChangeArrowheads="1"/>
            </p:cNvSpPr>
            <p:nvPr/>
          </p:nvSpPr>
          <p:spPr bwMode="auto">
            <a:xfrm>
              <a:off x="960" y="1046"/>
              <a:ext cx="48" cy="48"/>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19" name="Line 22"/>
            <p:cNvSpPr>
              <a:spLocks noChangeShapeType="1"/>
            </p:cNvSpPr>
            <p:nvPr/>
          </p:nvSpPr>
          <p:spPr bwMode="auto">
            <a:xfrm>
              <a:off x="1104" y="102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20" name="Oval 23"/>
            <p:cNvSpPr>
              <a:spLocks noChangeArrowheads="1"/>
            </p:cNvSpPr>
            <p:nvPr/>
          </p:nvSpPr>
          <p:spPr bwMode="auto">
            <a:xfrm>
              <a:off x="1152" y="1046"/>
              <a:ext cx="48" cy="48"/>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21" name="Line 24"/>
            <p:cNvSpPr>
              <a:spLocks noChangeShapeType="1"/>
            </p:cNvSpPr>
            <p:nvPr/>
          </p:nvSpPr>
          <p:spPr bwMode="auto">
            <a:xfrm>
              <a:off x="1296" y="102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22" name="Oval 25"/>
            <p:cNvSpPr>
              <a:spLocks noChangeArrowheads="1"/>
            </p:cNvSpPr>
            <p:nvPr/>
          </p:nvSpPr>
          <p:spPr bwMode="auto">
            <a:xfrm>
              <a:off x="1344" y="1046"/>
              <a:ext cx="48" cy="48"/>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23" name="Text Box 26"/>
            <p:cNvSpPr txBox="1">
              <a:spLocks noChangeArrowheads="1"/>
            </p:cNvSpPr>
            <p:nvPr/>
          </p:nvSpPr>
          <p:spPr bwMode="auto">
            <a:xfrm>
              <a:off x="639" y="1574"/>
              <a:ext cx="945" cy="192"/>
            </a:xfrm>
            <a:prstGeom prst="rect">
              <a:avLst/>
            </a:prstGeom>
            <a:noFill/>
            <a:ln w="38100">
              <a:noFill/>
              <a:miter lim="800000"/>
              <a:headEnd/>
              <a:tailEnd/>
            </a:ln>
          </p:spPr>
          <p:txBody>
            <a:bodyPr/>
            <a:lstStyle/>
            <a:p>
              <a:pPr algn="just">
                <a:defRPr/>
              </a:pPr>
              <a:r>
                <a:rPr lang="zh-CN" altLang="en-US" sz="2400" b="1" kern="0" dirty="0">
                  <a:solidFill>
                    <a:srgbClr val="9900CC"/>
                  </a:solidFill>
                </a:rPr>
                <a:t>圆偏振光</a:t>
              </a:r>
            </a:p>
          </p:txBody>
        </p:sp>
        <p:sp>
          <p:nvSpPr>
            <p:cNvPr id="24" name="Text Box 27"/>
            <p:cNvSpPr txBox="1">
              <a:spLocks noChangeArrowheads="1"/>
            </p:cNvSpPr>
            <p:nvPr/>
          </p:nvSpPr>
          <p:spPr bwMode="auto">
            <a:xfrm>
              <a:off x="576" y="720"/>
              <a:ext cx="720" cy="240"/>
            </a:xfrm>
            <a:prstGeom prst="rect">
              <a:avLst/>
            </a:prstGeom>
            <a:noFill/>
            <a:ln w="38100">
              <a:noFill/>
              <a:miter lim="800000"/>
              <a:headEnd/>
              <a:tailEnd/>
            </a:ln>
          </p:spPr>
          <p:txBody>
            <a:bodyPr/>
            <a:lstStyle/>
            <a:p>
              <a:pPr algn="just">
                <a:defRPr/>
              </a:pPr>
              <a:r>
                <a:rPr lang="zh-CN" altLang="en-US" sz="2400" b="1" kern="0" dirty="0">
                  <a:solidFill>
                    <a:srgbClr val="FF3300"/>
                  </a:solidFill>
                </a:rPr>
                <a:t>自然光</a:t>
              </a:r>
            </a:p>
          </p:txBody>
        </p:sp>
        <p:sp>
          <p:nvSpPr>
            <p:cNvPr id="25" name="Text Box 28"/>
            <p:cNvSpPr txBox="1">
              <a:spLocks noChangeArrowheads="1"/>
            </p:cNvSpPr>
            <p:nvPr/>
          </p:nvSpPr>
          <p:spPr bwMode="auto">
            <a:xfrm>
              <a:off x="355" y="3285"/>
              <a:ext cx="1395" cy="359"/>
            </a:xfrm>
            <a:prstGeom prst="rect">
              <a:avLst/>
            </a:prstGeom>
            <a:noFill/>
            <a:ln w="38100">
              <a:noFill/>
              <a:miter lim="800000"/>
              <a:headEnd/>
              <a:tailEnd/>
            </a:ln>
          </p:spPr>
          <p:txBody>
            <a:bodyPr/>
            <a:lstStyle/>
            <a:p>
              <a:pPr algn="just">
                <a:defRPr/>
              </a:pPr>
              <a:r>
                <a:rPr lang="zh-CN" altLang="en-US" sz="2400" b="1" kern="0" dirty="0">
                  <a:solidFill>
                    <a:srgbClr val="009900"/>
                  </a:solidFill>
                </a:rPr>
                <a:t>椭圆偏振光</a:t>
              </a:r>
            </a:p>
          </p:txBody>
        </p:sp>
        <p:sp>
          <p:nvSpPr>
            <p:cNvPr id="26" name="Text Box 29"/>
            <p:cNvSpPr txBox="1">
              <a:spLocks noChangeArrowheads="1"/>
            </p:cNvSpPr>
            <p:nvPr/>
          </p:nvSpPr>
          <p:spPr bwMode="auto">
            <a:xfrm>
              <a:off x="624" y="2182"/>
              <a:ext cx="720" cy="410"/>
            </a:xfrm>
            <a:prstGeom prst="rect">
              <a:avLst/>
            </a:prstGeom>
            <a:noFill/>
            <a:ln w="38100">
              <a:noFill/>
              <a:miter lim="800000"/>
              <a:headEnd/>
              <a:tailEnd/>
            </a:ln>
          </p:spPr>
          <p:txBody>
            <a:bodyPr/>
            <a:lstStyle/>
            <a:p>
              <a:pPr algn="just">
                <a:defRPr/>
              </a:pPr>
              <a:r>
                <a:rPr lang="zh-CN" altLang="en-US" sz="2400" b="1" kern="0" dirty="0">
                  <a:solidFill>
                    <a:srgbClr val="FF33CC"/>
                  </a:solidFill>
                </a:rPr>
                <a:t>部分 偏振光</a:t>
              </a:r>
            </a:p>
          </p:txBody>
        </p:sp>
        <p:sp>
          <p:nvSpPr>
            <p:cNvPr id="27" name="AutoShape 31"/>
            <p:cNvSpPr>
              <a:spLocks noChangeArrowheads="1"/>
            </p:cNvSpPr>
            <p:nvPr/>
          </p:nvSpPr>
          <p:spPr bwMode="auto">
            <a:xfrm>
              <a:off x="1584" y="662"/>
              <a:ext cx="576" cy="1104"/>
            </a:xfrm>
            <a:prstGeom prst="cube">
              <a:avLst>
                <a:gd name="adj" fmla="val 69273"/>
              </a:avLst>
            </a:prstGeom>
            <a:solidFill>
              <a:srgbClr val="BBE0E3">
                <a:alpha val="50195"/>
              </a:srgbClr>
            </a:solidFill>
            <a:ln w="9525">
              <a:solidFill>
                <a:srgbClr val="000000"/>
              </a:solidFill>
              <a:miter lim="800000"/>
              <a:headEnd/>
              <a:tailEnd/>
            </a:ln>
          </p:spPr>
          <p:txBody>
            <a:bodyPr wrap="none" anchor="ctr"/>
            <a:lstStyle/>
            <a:p>
              <a:pPr>
                <a:defRPr/>
              </a:pPr>
              <a:endParaRPr lang="zh-CN" altLang="en-US" b="1" kern="0">
                <a:solidFill>
                  <a:sysClr val="windowText" lastClr="000000"/>
                </a:solidFill>
              </a:endParaRPr>
            </a:p>
          </p:txBody>
        </p:sp>
        <p:sp>
          <p:nvSpPr>
            <p:cNvPr id="28" name="Text Box 32"/>
            <p:cNvSpPr txBox="1">
              <a:spLocks noChangeArrowheads="1"/>
            </p:cNvSpPr>
            <p:nvPr/>
          </p:nvSpPr>
          <p:spPr bwMode="auto">
            <a:xfrm>
              <a:off x="1478" y="1913"/>
              <a:ext cx="672" cy="442"/>
            </a:xfrm>
            <a:prstGeom prst="rect">
              <a:avLst/>
            </a:prstGeom>
            <a:noFill/>
            <a:ln w="9525">
              <a:noFill/>
              <a:miter lim="800000"/>
              <a:headEnd/>
              <a:tailEnd/>
            </a:ln>
          </p:spPr>
          <p:txBody>
            <a:bodyPr>
              <a:spAutoFit/>
            </a:bodyPr>
            <a:lstStyle/>
            <a:p>
              <a:pPr algn="just">
                <a:defRPr/>
              </a:pPr>
              <a:r>
                <a:rPr lang="zh-CN" altLang="en-US" sz="2000" b="1" kern="0" dirty="0">
                  <a:solidFill>
                    <a:srgbClr val="FF3300"/>
                  </a:solidFill>
                </a:rPr>
                <a:t>四分之一波片</a:t>
              </a:r>
              <a:endParaRPr lang="zh-CN" altLang="en-US" sz="2400" b="1" kern="0" dirty="0">
                <a:solidFill>
                  <a:srgbClr val="FF3300"/>
                </a:solidFill>
              </a:endParaRPr>
            </a:p>
          </p:txBody>
        </p:sp>
        <p:sp>
          <p:nvSpPr>
            <p:cNvPr id="29" name="Text Box 33"/>
            <p:cNvSpPr txBox="1">
              <a:spLocks noChangeArrowheads="1"/>
            </p:cNvSpPr>
            <p:nvPr/>
          </p:nvSpPr>
          <p:spPr bwMode="auto">
            <a:xfrm>
              <a:off x="3504" y="523"/>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0000FF"/>
                  </a:solidFill>
                  <a:sym typeface="Symbol" panose="05050102010706020507" pitchFamily="18" charset="2"/>
                </a:rPr>
                <a:t>P</a:t>
              </a:r>
            </a:p>
          </p:txBody>
        </p:sp>
        <p:sp>
          <p:nvSpPr>
            <p:cNvPr id="30" name="Line 34"/>
            <p:cNvSpPr>
              <a:spLocks noChangeShapeType="1"/>
            </p:cNvSpPr>
            <p:nvPr/>
          </p:nvSpPr>
          <p:spPr bwMode="auto">
            <a:xfrm>
              <a:off x="1824" y="1478"/>
              <a:ext cx="1392" cy="0"/>
            </a:xfrm>
            <a:prstGeom prst="line">
              <a:avLst/>
            </a:prstGeom>
            <a:noFill/>
            <a:ln w="28575">
              <a:solidFill>
                <a:srgbClr val="000000"/>
              </a:solidFill>
              <a:round/>
              <a:headEnd/>
              <a:tailEnd type="triangle" w="med" len="med"/>
            </a:ln>
          </p:spPr>
          <p:txBody>
            <a:bodyPr/>
            <a:lstStyle/>
            <a:p>
              <a:pPr>
                <a:defRPr/>
              </a:pPr>
              <a:endParaRPr lang="zh-CN" altLang="en-US" b="1" kern="0">
                <a:solidFill>
                  <a:sysClr val="windowText" lastClr="000000"/>
                </a:solidFill>
              </a:endParaRPr>
            </a:p>
          </p:txBody>
        </p:sp>
        <p:sp>
          <p:nvSpPr>
            <p:cNvPr id="31" name="Line 35"/>
            <p:cNvSpPr>
              <a:spLocks noChangeShapeType="1"/>
            </p:cNvSpPr>
            <p:nvPr/>
          </p:nvSpPr>
          <p:spPr bwMode="auto">
            <a:xfrm flipV="1">
              <a:off x="2256" y="1406"/>
              <a:ext cx="0"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32" name="Line 36"/>
            <p:cNvSpPr>
              <a:spLocks noChangeShapeType="1"/>
            </p:cNvSpPr>
            <p:nvPr/>
          </p:nvSpPr>
          <p:spPr bwMode="auto">
            <a:xfrm flipV="1">
              <a:off x="2352" y="1406"/>
              <a:ext cx="0"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33" name="Line 37"/>
            <p:cNvSpPr>
              <a:spLocks noChangeShapeType="1"/>
            </p:cNvSpPr>
            <p:nvPr/>
          </p:nvSpPr>
          <p:spPr bwMode="auto">
            <a:xfrm flipV="1">
              <a:off x="2448" y="1406"/>
              <a:ext cx="0"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34" name="Line 38"/>
            <p:cNvSpPr>
              <a:spLocks noChangeShapeType="1"/>
            </p:cNvSpPr>
            <p:nvPr/>
          </p:nvSpPr>
          <p:spPr bwMode="auto">
            <a:xfrm flipV="1">
              <a:off x="2544" y="1406"/>
              <a:ext cx="0"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35" name="Line 39"/>
            <p:cNvSpPr>
              <a:spLocks noChangeShapeType="1"/>
            </p:cNvSpPr>
            <p:nvPr/>
          </p:nvSpPr>
          <p:spPr bwMode="auto">
            <a:xfrm>
              <a:off x="1968" y="1069"/>
              <a:ext cx="1248" cy="0"/>
            </a:xfrm>
            <a:prstGeom prst="line">
              <a:avLst/>
            </a:prstGeom>
            <a:noFill/>
            <a:ln w="28575">
              <a:solidFill>
                <a:srgbClr val="FF3300"/>
              </a:solidFill>
              <a:round/>
              <a:headEnd/>
              <a:tailEnd type="triangle" w="med" len="med"/>
            </a:ln>
          </p:spPr>
          <p:txBody>
            <a:bodyPr/>
            <a:lstStyle/>
            <a:p>
              <a:pPr>
                <a:defRPr/>
              </a:pPr>
              <a:endParaRPr lang="zh-CN" altLang="en-US" b="1" kern="0">
                <a:solidFill>
                  <a:sysClr val="windowText" lastClr="000000"/>
                </a:solidFill>
              </a:endParaRPr>
            </a:p>
          </p:txBody>
        </p:sp>
        <p:sp>
          <p:nvSpPr>
            <p:cNvPr id="36" name="Line 40"/>
            <p:cNvSpPr>
              <a:spLocks noChangeShapeType="1"/>
            </p:cNvSpPr>
            <p:nvPr/>
          </p:nvSpPr>
          <p:spPr bwMode="auto">
            <a:xfrm>
              <a:off x="2400" y="1034"/>
              <a:ext cx="0" cy="70"/>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37" name="Oval 41"/>
            <p:cNvSpPr>
              <a:spLocks noChangeArrowheads="1"/>
            </p:cNvSpPr>
            <p:nvPr/>
          </p:nvSpPr>
          <p:spPr bwMode="auto">
            <a:xfrm>
              <a:off x="2467" y="1034"/>
              <a:ext cx="48" cy="60"/>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38" name="Line 42"/>
            <p:cNvSpPr>
              <a:spLocks noChangeShapeType="1"/>
            </p:cNvSpPr>
            <p:nvPr/>
          </p:nvSpPr>
          <p:spPr bwMode="auto">
            <a:xfrm>
              <a:off x="2592" y="1034"/>
              <a:ext cx="0" cy="70"/>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39" name="Oval 43"/>
            <p:cNvSpPr>
              <a:spLocks noChangeArrowheads="1"/>
            </p:cNvSpPr>
            <p:nvPr/>
          </p:nvSpPr>
          <p:spPr bwMode="auto">
            <a:xfrm>
              <a:off x="2649" y="1021"/>
              <a:ext cx="50" cy="68"/>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40" name="Line 44"/>
            <p:cNvSpPr>
              <a:spLocks noChangeShapeType="1"/>
            </p:cNvSpPr>
            <p:nvPr/>
          </p:nvSpPr>
          <p:spPr bwMode="auto">
            <a:xfrm>
              <a:off x="2784" y="1034"/>
              <a:ext cx="0" cy="70"/>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41" name="Oval 45"/>
            <p:cNvSpPr>
              <a:spLocks noChangeArrowheads="1"/>
            </p:cNvSpPr>
            <p:nvPr/>
          </p:nvSpPr>
          <p:spPr bwMode="auto">
            <a:xfrm>
              <a:off x="2832" y="1022"/>
              <a:ext cx="57" cy="67"/>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42" name="AutoShape 46"/>
            <p:cNvSpPr>
              <a:spLocks noChangeArrowheads="1"/>
            </p:cNvSpPr>
            <p:nvPr/>
          </p:nvSpPr>
          <p:spPr bwMode="auto">
            <a:xfrm>
              <a:off x="1584" y="2352"/>
              <a:ext cx="576" cy="1104"/>
            </a:xfrm>
            <a:prstGeom prst="cube">
              <a:avLst>
                <a:gd name="adj" fmla="val 69273"/>
              </a:avLst>
            </a:prstGeom>
            <a:solidFill>
              <a:srgbClr val="BBE0E3">
                <a:alpha val="50195"/>
              </a:srgbClr>
            </a:solidFill>
            <a:ln w="9525">
              <a:solidFill>
                <a:srgbClr val="000000"/>
              </a:solidFill>
              <a:miter lim="800000"/>
              <a:headEnd/>
              <a:tailEnd/>
            </a:ln>
          </p:spPr>
          <p:txBody>
            <a:bodyPr wrap="none" anchor="ctr"/>
            <a:lstStyle/>
            <a:p>
              <a:pPr>
                <a:defRPr/>
              </a:pPr>
              <a:endParaRPr lang="zh-CN" altLang="en-US" b="1" kern="0">
                <a:solidFill>
                  <a:sysClr val="windowText" lastClr="000000"/>
                </a:solidFill>
              </a:endParaRPr>
            </a:p>
          </p:txBody>
        </p:sp>
        <p:sp>
          <p:nvSpPr>
            <p:cNvPr id="43" name="Line 47"/>
            <p:cNvSpPr>
              <a:spLocks noChangeShapeType="1"/>
            </p:cNvSpPr>
            <p:nvPr/>
          </p:nvSpPr>
          <p:spPr bwMode="auto">
            <a:xfrm>
              <a:off x="1920" y="2760"/>
              <a:ext cx="1488" cy="0"/>
            </a:xfrm>
            <a:prstGeom prst="line">
              <a:avLst/>
            </a:prstGeom>
            <a:noFill/>
            <a:ln w="31750">
              <a:solidFill>
                <a:srgbClr val="0000FF"/>
              </a:solidFill>
              <a:round/>
              <a:headEnd/>
              <a:tailEnd type="triangle" w="med" len="med"/>
            </a:ln>
          </p:spPr>
          <p:txBody>
            <a:bodyPr/>
            <a:lstStyle/>
            <a:p>
              <a:pPr>
                <a:defRPr/>
              </a:pPr>
              <a:endParaRPr lang="zh-CN" altLang="en-US" b="1" kern="0">
                <a:solidFill>
                  <a:sysClr val="windowText" lastClr="000000"/>
                </a:solidFill>
              </a:endParaRPr>
            </a:p>
          </p:txBody>
        </p:sp>
        <p:sp>
          <p:nvSpPr>
            <p:cNvPr id="44" name="Line 48"/>
            <p:cNvSpPr>
              <a:spLocks noChangeShapeType="1"/>
            </p:cNvSpPr>
            <p:nvPr/>
          </p:nvSpPr>
          <p:spPr bwMode="auto">
            <a:xfrm>
              <a:off x="2262"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45" name="Oval 49"/>
            <p:cNvSpPr>
              <a:spLocks noChangeArrowheads="1"/>
            </p:cNvSpPr>
            <p:nvPr/>
          </p:nvSpPr>
          <p:spPr bwMode="auto">
            <a:xfrm>
              <a:off x="2314" y="2736"/>
              <a:ext cx="51" cy="48"/>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46" name="Line 50"/>
            <p:cNvSpPr>
              <a:spLocks noChangeShapeType="1"/>
            </p:cNvSpPr>
            <p:nvPr/>
          </p:nvSpPr>
          <p:spPr bwMode="auto">
            <a:xfrm>
              <a:off x="2468"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47" name="Line 51"/>
            <p:cNvSpPr>
              <a:spLocks noChangeShapeType="1"/>
            </p:cNvSpPr>
            <p:nvPr/>
          </p:nvSpPr>
          <p:spPr bwMode="auto">
            <a:xfrm>
              <a:off x="2571"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48" name="Oval 52"/>
            <p:cNvSpPr>
              <a:spLocks noChangeArrowheads="1"/>
            </p:cNvSpPr>
            <p:nvPr/>
          </p:nvSpPr>
          <p:spPr bwMode="auto">
            <a:xfrm>
              <a:off x="2623" y="2736"/>
              <a:ext cx="51" cy="48"/>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49" name="Line 53"/>
            <p:cNvSpPr>
              <a:spLocks noChangeShapeType="1"/>
            </p:cNvSpPr>
            <p:nvPr/>
          </p:nvSpPr>
          <p:spPr bwMode="auto">
            <a:xfrm>
              <a:off x="2777"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50" name="Line 54"/>
            <p:cNvSpPr>
              <a:spLocks noChangeShapeType="1"/>
            </p:cNvSpPr>
            <p:nvPr/>
          </p:nvSpPr>
          <p:spPr bwMode="auto">
            <a:xfrm>
              <a:off x="2880"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51" name="Line 55"/>
            <p:cNvSpPr>
              <a:spLocks noChangeShapeType="1"/>
            </p:cNvSpPr>
            <p:nvPr/>
          </p:nvSpPr>
          <p:spPr bwMode="auto">
            <a:xfrm>
              <a:off x="1872" y="3048"/>
              <a:ext cx="1392" cy="0"/>
            </a:xfrm>
            <a:prstGeom prst="line">
              <a:avLst/>
            </a:prstGeom>
            <a:noFill/>
            <a:ln w="28575">
              <a:solidFill>
                <a:srgbClr val="000000"/>
              </a:solidFill>
              <a:round/>
              <a:headEnd/>
              <a:tailEnd type="triangle" w="med" len="med"/>
            </a:ln>
          </p:spPr>
          <p:txBody>
            <a:bodyPr/>
            <a:lstStyle/>
            <a:p>
              <a:pPr>
                <a:defRPr/>
              </a:pPr>
              <a:endParaRPr lang="zh-CN" altLang="en-US" b="1" kern="0">
                <a:solidFill>
                  <a:sysClr val="windowText" lastClr="000000"/>
                </a:solidFill>
              </a:endParaRPr>
            </a:p>
          </p:txBody>
        </p:sp>
        <p:sp>
          <p:nvSpPr>
            <p:cNvPr id="52" name="Line 56"/>
            <p:cNvSpPr>
              <a:spLocks noChangeShapeType="1"/>
            </p:cNvSpPr>
            <p:nvPr/>
          </p:nvSpPr>
          <p:spPr bwMode="auto">
            <a:xfrm flipV="1">
              <a:off x="2304" y="2976"/>
              <a:ext cx="0"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53" name="Line 57"/>
            <p:cNvSpPr>
              <a:spLocks noChangeShapeType="1"/>
            </p:cNvSpPr>
            <p:nvPr/>
          </p:nvSpPr>
          <p:spPr bwMode="auto">
            <a:xfrm flipV="1">
              <a:off x="2400" y="2976"/>
              <a:ext cx="0"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54" name="Line 58"/>
            <p:cNvSpPr>
              <a:spLocks noChangeShapeType="1"/>
            </p:cNvSpPr>
            <p:nvPr/>
          </p:nvSpPr>
          <p:spPr bwMode="auto">
            <a:xfrm flipV="1">
              <a:off x="2496" y="2976"/>
              <a:ext cx="0"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55" name="Line 59"/>
            <p:cNvSpPr>
              <a:spLocks noChangeShapeType="1"/>
            </p:cNvSpPr>
            <p:nvPr/>
          </p:nvSpPr>
          <p:spPr bwMode="auto">
            <a:xfrm flipV="1">
              <a:off x="2592" y="2976"/>
              <a:ext cx="0"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56" name="Oval 60"/>
            <p:cNvSpPr>
              <a:spLocks noChangeArrowheads="1"/>
            </p:cNvSpPr>
            <p:nvPr/>
          </p:nvSpPr>
          <p:spPr bwMode="auto">
            <a:xfrm>
              <a:off x="3120" y="2496"/>
              <a:ext cx="240" cy="960"/>
            </a:xfrm>
            <a:prstGeom prst="ellipse">
              <a:avLst/>
            </a:prstGeom>
            <a:solidFill>
              <a:srgbClr val="FFCC66"/>
            </a:solidFill>
            <a:ln w="9525">
              <a:solidFill>
                <a:srgbClr val="000000"/>
              </a:solidFill>
              <a:round/>
              <a:headEnd/>
              <a:tailEnd/>
            </a:ln>
            <a:effectLst>
              <a:prstShdw prst="shdw17" dist="17961" dir="2700000">
                <a:srgbClr val="000000">
                  <a:gamma/>
                  <a:shade val="60000"/>
                  <a:invGamma/>
                </a:srgbClr>
              </a:prstShdw>
            </a:effectLst>
          </p:spPr>
          <p:txBody>
            <a:bodyPr wrap="none" anchor="ctr"/>
            <a:lstStyle/>
            <a:p>
              <a:pPr>
                <a:defRPr/>
              </a:pPr>
              <a:endParaRPr lang="zh-CN" altLang="en-US" b="1" kern="0">
                <a:solidFill>
                  <a:sysClr val="windowText" lastClr="000000"/>
                </a:solidFill>
              </a:endParaRPr>
            </a:p>
          </p:txBody>
        </p:sp>
        <p:sp>
          <p:nvSpPr>
            <p:cNvPr id="57" name="Line 61"/>
            <p:cNvSpPr>
              <a:spLocks noChangeShapeType="1"/>
            </p:cNvSpPr>
            <p:nvPr/>
          </p:nvSpPr>
          <p:spPr bwMode="auto">
            <a:xfrm rot="10815716" flipV="1">
              <a:off x="3264" y="2736"/>
              <a:ext cx="1" cy="528"/>
            </a:xfrm>
            <a:prstGeom prst="line">
              <a:avLst/>
            </a:prstGeom>
            <a:noFill/>
            <a:ln w="9525">
              <a:solidFill>
                <a:srgbClr val="0000FF"/>
              </a:solidFill>
              <a:round/>
              <a:headEnd type="triangle" w="lg" len="lg"/>
              <a:tailEnd type="triangle" w="lg" len="lg"/>
            </a:ln>
          </p:spPr>
          <p:txBody>
            <a:bodyPr wrap="none"/>
            <a:lstStyle/>
            <a:p>
              <a:pPr>
                <a:defRPr/>
              </a:pPr>
              <a:endParaRPr lang="zh-CN" altLang="en-US" b="1" kern="0">
                <a:solidFill>
                  <a:sysClr val="windowText" lastClr="000000"/>
                </a:solidFill>
              </a:endParaRPr>
            </a:p>
          </p:txBody>
        </p:sp>
        <p:sp>
          <p:nvSpPr>
            <p:cNvPr id="58" name="Oval 62"/>
            <p:cNvSpPr>
              <a:spLocks noChangeArrowheads="1"/>
            </p:cNvSpPr>
            <p:nvPr/>
          </p:nvSpPr>
          <p:spPr bwMode="auto">
            <a:xfrm>
              <a:off x="3139" y="2496"/>
              <a:ext cx="241" cy="960"/>
            </a:xfrm>
            <a:prstGeom prst="ellipse">
              <a:avLst/>
            </a:prstGeom>
            <a:solidFill>
              <a:srgbClr val="FFCC66"/>
            </a:solidFill>
            <a:ln w="9525">
              <a:solidFill>
                <a:srgbClr val="000000"/>
              </a:solidFill>
              <a:round/>
              <a:headEnd/>
              <a:tailEnd/>
            </a:ln>
            <a:effectLst>
              <a:prstShdw prst="shdw17" dist="17961" dir="2700000">
                <a:srgbClr val="000000">
                  <a:gamma/>
                  <a:shade val="60000"/>
                  <a:invGamma/>
                </a:srgbClr>
              </a:prstShdw>
            </a:effectLst>
          </p:spPr>
          <p:txBody>
            <a:bodyPr wrap="none" anchor="ctr"/>
            <a:lstStyle/>
            <a:p>
              <a:pPr>
                <a:defRPr/>
              </a:pPr>
              <a:endParaRPr lang="zh-CN" altLang="en-US" b="1" kern="0">
                <a:solidFill>
                  <a:sysClr val="windowText" lastClr="000000"/>
                </a:solidFill>
              </a:endParaRPr>
            </a:p>
          </p:txBody>
        </p:sp>
        <p:sp>
          <p:nvSpPr>
            <p:cNvPr id="59" name="Line 63"/>
            <p:cNvSpPr>
              <a:spLocks noChangeShapeType="1"/>
            </p:cNvSpPr>
            <p:nvPr/>
          </p:nvSpPr>
          <p:spPr bwMode="auto">
            <a:xfrm rot="20374162" flipV="1">
              <a:off x="3072" y="2841"/>
              <a:ext cx="384" cy="303"/>
            </a:xfrm>
            <a:prstGeom prst="line">
              <a:avLst/>
            </a:prstGeom>
            <a:noFill/>
            <a:ln w="12700">
              <a:solidFill>
                <a:srgbClr val="0000FF"/>
              </a:solidFill>
              <a:round/>
              <a:headEnd type="triangle" w="med" len="lg"/>
              <a:tailEnd type="triangle" w="med" len="lg"/>
            </a:ln>
          </p:spPr>
          <p:txBody>
            <a:bodyPr wrap="none"/>
            <a:lstStyle/>
            <a:p>
              <a:pPr>
                <a:defRPr/>
              </a:pPr>
              <a:endParaRPr lang="zh-CN" altLang="en-US" b="1" kern="0">
                <a:solidFill>
                  <a:sysClr val="windowText" lastClr="000000"/>
                </a:solidFill>
              </a:endParaRPr>
            </a:p>
          </p:txBody>
        </p:sp>
        <p:sp>
          <p:nvSpPr>
            <p:cNvPr id="60" name="Line 64"/>
            <p:cNvSpPr>
              <a:spLocks noChangeShapeType="1"/>
            </p:cNvSpPr>
            <p:nvPr/>
          </p:nvSpPr>
          <p:spPr bwMode="auto">
            <a:xfrm>
              <a:off x="3264" y="3048"/>
              <a:ext cx="1152" cy="0"/>
            </a:xfrm>
            <a:prstGeom prst="line">
              <a:avLst/>
            </a:prstGeom>
            <a:noFill/>
            <a:ln w="28575">
              <a:solidFill>
                <a:srgbClr val="000000"/>
              </a:solidFill>
              <a:round/>
              <a:headEnd/>
              <a:tailEnd type="triangle" w="med" len="med"/>
            </a:ln>
          </p:spPr>
          <p:txBody>
            <a:bodyPr/>
            <a:lstStyle/>
            <a:p>
              <a:pPr>
                <a:defRPr/>
              </a:pPr>
              <a:endParaRPr lang="zh-CN" altLang="en-US" b="1" kern="0">
                <a:solidFill>
                  <a:sysClr val="windowText" lastClr="000000"/>
                </a:solidFill>
              </a:endParaRPr>
            </a:p>
          </p:txBody>
        </p:sp>
        <p:sp>
          <p:nvSpPr>
            <p:cNvPr id="61" name="Line 65"/>
            <p:cNvSpPr>
              <a:spLocks noChangeShapeType="1"/>
            </p:cNvSpPr>
            <p:nvPr/>
          </p:nvSpPr>
          <p:spPr bwMode="auto">
            <a:xfrm flipH="1">
              <a:off x="3504" y="2976"/>
              <a:ext cx="48"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62" name="Line 66"/>
            <p:cNvSpPr>
              <a:spLocks noChangeShapeType="1"/>
            </p:cNvSpPr>
            <p:nvPr/>
          </p:nvSpPr>
          <p:spPr bwMode="auto">
            <a:xfrm flipH="1">
              <a:off x="3600" y="2976"/>
              <a:ext cx="48"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63" name="Line 67"/>
            <p:cNvSpPr>
              <a:spLocks noChangeShapeType="1"/>
            </p:cNvSpPr>
            <p:nvPr/>
          </p:nvSpPr>
          <p:spPr bwMode="auto">
            <a:xfrm flipH="1">
              <a:off x="3696" y="2976"/>
              <a:ext cx="48"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64" name="Line 68"/>
            <p:cNvSpPr>
              <a:spLocks noChangeShapeType="1"/>
            </p:cNvSpPr>
            <p:nvPr/>
          </p:nvSpPr>
          <p:spPr bwMode="auto">
            <a:xfrm flipH="1">
              <a:off x="3792" y="2976"/>
              <a:ext cx="48"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65" name="Line 69"/>
            <p:cNvSpPr>
              <a:spLocks noChangeShapeType="1"/>
            </p:cNvSpPr>
            <p:nvPr/>
          </p:nvSpPr>
          <p:spPr bwMode="auto">
            <a:xfrm>
              <a:off x="3264" y="2760"/>
              <a:ext cx="1152" cy="0"/>
            </a:xfrm>
            <a:prstGeom prst="line">
              <a:avLst/>
            </a:prstGeom>
            <a:noFill/>
            <a:ln w="31750">
              <a:solidFill>
                <a:srgbClr val="0000FF"/>
              </a:solidFill>
              <a:round/>
              <a:headEnd/>
              <a:tailEnd type="triangle" w="med" len="med"/>
            </a:ln>
          </p:spPr>
          <p:txBody>
            <a:bodyPr/>
            <a:lstStyle/>
            <a:p>
              <a:pPr>
                <a:defRPr/>
              </a:pPr>
              <a:endParaRPr lang="zh-CN" altLang="en-US" b="1" kern="0">
                <a:solidFill>
                  <a:sysClr val="windowText" lastClr="000000"/>
                </a:solidFill>
              </a:endParaRPr>
            </a:p>
          </p:txBody>
        </p:sp>
        <p:sp>
          <p:nvSpPr>
            <p:cNvPr id="66" name="Line 70"/>
            <p:cNvSpPr>
              <a:spLocks noChangeShapeType="1"/>
            </p:cNvSpPr>
            <p:nvPr/>
          </p:nvSpPr>
          <p:spPr bwMode="auto">
            <a:xfrm flipH="1">
              <a:off x="3504" y="2688"/>
              <a:ext cx="48" cy="144"/>
            </a:xfrm>
            <a:prstGeom prst="line">
              <a:avLst/>
            </a:prstGeom>
            <a:noFill/>
            <a:ln w="31750">
              <a:solidFill>
                <a:srgbClr val="000000"/>
              </a:solidFill>
              <a:round/>
              <a:headEnd/>
              <a:tailEnd/>
            </a:ln>
          </p:spPr>
          <p:txBody>
            <a:bodyPr/>
            <a:lstStyle/>
            <a:p>
              <a:pPr>
                <a:defRPr/>
              </a:pPr>
              <a:endParaRPr lang="zh-CN" altLang="en-US" b="1" kern="0">
                <a:solidFill>
                  <a:sysClr val="windowText" lastClr="000000"/>
                </a:solidFill>
              </a:endParaRPr>
            </a:p>
          </p:txBody>
        </p:sp>
        <p:sp>
          <p:nvSpPr>
            <p:cNvPr id="67" name="Line 71"/>
            <p:cNvSpPr>
              <a:spLocks noChangeShapeType="1"/>
            </p:cNvSpPr>
            <p:nvPr/>
          </p:nvSpPr>
          <p:spPr bwMode="auto">
            <a:xfrm flipH="1">
              <a:off x="3600" y="2688"/>
              <a:ext cx="48" cy="144"/>
            </a:xfrm>
            <a:prstGeom prst="line">
              <a:avLst/>
            </a:prstGeom>
            <a:noFill/>
            <a:ln w="31750">
              <a:solidFill>
                <a:srgbClr val="000000"/>
              </a:solidFill>
              <a:round/>
              <a:headEnd/>
              <a:tailEnd/>
            </a:ln>
          </p:spPr>
          <p:txBody>
            <a:bodyPr/>
            <a:lstStyle/>
            <a:p>
              <a:pPr>
                <a:defRPr/>
              </a:pPr>
              <a:endParaRPr lang="zh-CN" altLang="en-US" b="1" kern="0">
                <a:solidFill>
                  <a:sysClr val="windowText" lastClr="000000"/>
                </a:solidFill>
              </a:endParaRPr>
            </a:p>
          </p:txBody>
        </p:sp>
        <p:sp>
          <p:nvSpPr>
            <p:cNvPr id="68" name="Line 72"/>
            <p:cNvSpPr>
              <a:spLocks noChangeShapeType="1"/>
            </p:cNvSpPr>
            <p:nvPr/>
          </p:nvSpPr>
          <p:spPr bwMode="auto">
            <a:xfrm flipH="1">
              <a:off x="3696" y="2688"/>
              <a:ext cx="48" cy="144"/>
            </a:xfrm>
            <a:prstGeom prst="line">
              <a:avLst/>
            </a:prstGeom>
            <a:noFill/>
            <a:ln w="31750">
              <a:solidFill>
                <a:srgbClr val="000000"/>
              </a:solidFill>
              <a:round/>
              <a:headEnd/>
              <a:tailEnd/>
            </a:ln>
          </p:spPr>
          <p:txBody>
            <a:bodyPr/>
            <a:lstStyle/>
            <a:p>
              <a:pPr>
                <a:defRPr/>
              </a:pPr>
              <a:endParaRPr lang="zh-CN" altLang="en-US" b="1" kern="0">
                <a:solidFill>
                  <a:sysClr val="windowText" lastClr="000000"/>
                </a:solidFill>
              </a:endParaRPr>
            </a:p>
          </p:txBody>
        </p:sp>
        <p:sp>
          <p:nvSpPr>
            <p:cNvPr id="69" name="Line 73"/>
            <p:cNvSpPr>
              <a:spLocks noChangeShapeType="1"/>
            </p:cNvSpPr>
            <p:nvPr/>
          </p:nvSpPr>
          <p:spPr bwMode="auto">
            <a:xfrm flipH="1">
              <a:off x="3792" y="2688"/>
              <a:ext cx="48" cy="144"/>
            </a:xfrm>
            <a:prstGeom prst="line">
              <a:avLst/>
            </a:prstGeom>
            <a:noFill/>
            <a:ln w="31750">
              <a:solidFill>
                <a:srgbClr val="000000"/>
              </a:solidFill>
              <a:round/>
              <a:headEnd/>
              <a:tailEnd/>
            </a:ln>
          </p:spPr>
          <p:txBody>
            <a:bodyPr/>
            <a:lstStyle/>
            <a:p>
              <a:pPr>
                <a:defRPr/>
              </a:pPr>
              <a:endParaRPr lang="zh-CN" altLang="en-US" b="1" kern="0">
                <a:solidFill>
                  <a:sysClr val="windowText" lastClr="000000"/>
                </a:solidFill>
              </a:endParaRPr>
            </a:p>
          </p:txBody>
        </p:sp>
        <p:sp>
          <p:nvSpPr>
            <p:cNvPr id="70" name="Text Box 74"/>
            <p:cNvSpPr txBox="1">
              <a:spLocks noChangeArrowheads="1"/>
            </p:cNvSpPr>
            <p:nvPr/>
          </p:nvSpPr>
          <p:spPr bwMode="auto">
            <a:xfrm>
              <a:off x="4416" y="2928"/>
              <a:ext cx="984" cy="288"/>
            </a:xfrm>
            <a:prstGeom prst="rect">
              <a:avLst/>
            </a:prstGeom>
            <a:noFill/>
            <a:ln w="38100">
              <a:noFill/>
              <a:miter lim="800000"/>
              <a:headEnd/>
              <a:tailEnd/>
            </a:ln>
          </p:spPr>
          <p:txBody>
            <a:bodyPr/>
            <a:lstStyle/>
            <a:p>
              <a:pPr algn="just">
                <a:defRPr/>
              </a:pPr>
              <a:r>
                <a:rPr lang="en-US" altLang="zh-CN" sz="2400" b="1" i="1" kern="0" dirty="0">
                  <a:solidFill>
                    <a:srgbClr val="EE12CF"/>
                  </a:solidFill>
                  <a:latin typeface="Times New Roman" panose="02020603050405020304" pitchFamily="18" charset="0"/>
                  <a:cs typeface="Times New Roman" panose="02020603050405020304" pitchFamily="18" charset="0"/>
                </a:rPr>
                <a:t>I</a:t>
              </a:r>
              <a:r>
                <a:rPr lang="en-US" altLang="zh-CN" sz="2400" b="1" kern="0" baseline="-25000" dirty="0">
                  <a:solidFill>
                    <a:srgbClr val="EE12CF"/>
                  </a:solidFill>
                  <a:latin typeface="Times New Roman" panose="02020603050405020304" pitchFamily="18" charset="0"/>
                  <a:cs typeface="Times New Roman" panose="02020603050405020304" pitchFamily="18" charset="0"/>
                </a:rPr>
                <a:t>max </a:t>
              </a:r>
              <a:r>
                <a:rPr lang="en-US" altLang="zh-CN" sz="2400" b="1" kern="0" dirty="0">
                  <a:solidFill>
                    <a:srgbClr val="EE12CF"/>
                  </a:solidFill>
                  <a:latin typeface="Times New Roman" panose="02020603050405020304" pitchFamily="18" charset="0"/>
                  <a:cs typeface="Times New Roman" panose="02020603050405020304" pitchFamily="18" charset="0"/>
                </a:rPr>
                <a:t>~ 0</a:t>
              </a:r>
            </a:p>
          </p:txBody>
        </p:sp>
        <p:sp>
          <p:nvSpPr>
            <p:cNvPr id="72" name="Text Box 76"/>
            <p:cNvSpPr txBox="1">
              <a:spLocks noChangeArrowheads="1"/>
            </p:cNvSpPr>
            <p:nvPr/>
          </p:nvSpPr>
          <p:spPr bwMode="auto">
            <a:xfrm>
              <a:off x="3466" y="2190"/>
              <a:ext cx="432" cy="330"/>
            </a:xfrm>
            <a:prstGeom prst="rect">
              <a:avLst/>
            </a:prstGeom>
            <a:noFill/>
            <a:ln w="9525">
              <a:noFill/>
              <a:miter lim="800000"/>
              <a:headEnd/>
              <a:tailEnd/>
            </a:ln>
          </p:spPr>
          <p:txBody>
            <a:bodyPr wrap="square">
              <a:spAutoFit/>
            </a:bodyPr>
            <a:lstStyle/>
            <a:p>
              <a:pPr>
                <a:spcBef>
                  <a:spcPct val="50000"/>
                </a:spcBef>
                <a:defRPr/>
              </a:pPr>
              <a:r>
                <a:rPr lang="en-US" altLang="zh-CN" sz="2800" b="1" kern="0" dirty="0">
                  <a:solidFill>
                    <a:srgbClr val="0000FF"/>
                  </a:solidFill>
                  <a:sym typeface="Symbol" pitchFamily="18" charset="2"/>
                </a:rPr>
                <a:t>  P</a:t>
              </a:r>
              <a:endParaRPr lang="zh-CN" altLang="en-US" sz="2800" b="1" kern="0" dirty="0">
                <a:solidFill>
                  <a:srgbClr val="0000FF"/>
                </a:solidFill>
                <a:sym typeface="Symbol" pitchFamily="18" charset="2"/>
              </a:endParaRPr>
            </a:p>
          </p:txBody>
        </p:sp>
        <p:sp>
          <p:nvSpPr>
            <p:cNvPr id="73" name="Text Box 77"/>
            <p:cNvSpPr txBox="1">
              <a:spLocks noChangeArrowheads="1"/>
            </p:cNvSpPr>
            <p:nvPr/>
          </p:nvSpPr>
          <p:spPr bwMode="auto">
            <a:xfrm>
              <a:off x="560" y="-12"/>
              <a:ext cx="3280" cy="601"/>
            </a:xfrm>
            <a:prstGeom prst="rect">
              <a:avLst/>
            </a:prstGeom>
            <a:noFill/>
            <a:ln w="9525">
              <a:noFill/>
              <a:miter lim="800000"/>
              <a:headEnd/>
              <a:tailEnd/>
            </a:ln>
          </p:spPr>
          <p:txBody>
            <a:bodyPr wrap="square">
              <a:spAutoFit/>
            </a:bodyPr>
            <a:lstStyle/>
            <a:p>
              <a:pPr>
                <a:spcBef>
                  <a:spcPct val="50000"/>
                </a:spcBef>
                <a:defRPr/>
              </a:pPr>
              <a:r>
                <a:rPr lang="zh-CN" altLang="en-US" sz="2800" b="1" kern="0" dirty="0">
                  <a:solidFill>
                    <a:srgbClr val="009900"/>
                  </a:solidFill>
                </a:rPr>
                <a:t>总结：区分</a:t>
              </a:r>
              <a:r>
                <a:rPr lang="zh-CN" altLang="en-US" sz="2800" b="1" dirty="0">
                  <a:solidFill>
                    <a:srgbClr val="0000FF"/>
                  </a:solidFill>
                  <a:latin typeface="宋体" panose="02010600030101010101" pitchFamily="2" charset="-122"/>
                </a:rPr>
                <a:t>自然光</a:t>
              </a:r>
              <a:r>
                <a:rPr lang="zh-CN" altLang="en-US" sz="2800" b="1" dirty="0">
                  <a:solidFill>
                    <a:srgbClr val="009900"/>
                  </a:solidFill>
                  <a:latin typeface="宋体" panose="02010600030101010101" pitchFamily="2" charset="-122"/>
                </a:rPr>
                <a:t>和</a:t>
              </a:r>
              <a:r>
                <a:rPr lang="zh-CN" altLang="en-US" sz="2800" b="1" dirty="0">
                  <a:solidFill>
                    <a:srgbClr val="EE12CF"/>
                  </a:solidFill>
                  <a:latin typeface="宋体" panose="02010600030101010101" pitchFamily="2" charset="-122"/>
                </a:rPr>
                <a:t>圆偏振光，</a:t>
              </a:r>
              <a:r>
                <a:rPr lang="zh-CN" altLang="en-US" sz="2800" b="1" kern="0" dirty="0">
                  <a:solidFill>
                    <a:srgbClr val="CC3300"/>
                  </a:solidFill>
                  <a:latin typeface="宋体" pitchFamily="2" charset="-122"/>
                </a:rPr>
                <a:t>部分偏振光和椭圆偏振光</a:t>
              </a:r>
              <a:endParaRPr lang="zh-CN" altLang="en-US" sz="2800" b="1" kern="0" dirty="0">
                <a:solidFill>
                  <a:srgbClr val="EE12CF"/>
                </a:solidFill>
              </a:endParaRPr>
            </a:p>
          </p:txBody>
        </p:sp>
        <p:sp>
          <p:nvSpPr>
            <p:cNvPr id="74" name="Rectangle 78"/>
            <p:cNvSpPr>
              <a:spLocks noChangeArrowheads="1"/>
            </p:cNvSpPr>
            <p:nvPr/>
          </p:nvSpPr>
          <p:spPr bwMode="auto">
            <a:xfrm>
              <a:off x="1295" y="672"/>
              <a:ext cx="257" cy="291"/>
            </a:xfrm>
            <a:prstGeom prst="rect">
              <a:avLst/>
            </a:prstGeom>
            <a:noFill/>
            <a:ln w="9525">
              <a:noFill/>
              <a:miter lim="800000"/>
              <a:headEnd/>
              <a:tailEnd/>
            </a:ln>
          </p:spPr>
          <p:txBody>
            <a:bodyPr wrap="none">
              <a:spAutoFit/>
            </a:bodyPr>
            <a:lstStyle/>
            <a:p>
              <a:pPr algn="ctr">
                <a:defRPr/>
              </a:pPr>
              <a:r>
                <a:rPr lang="en-US" altLang="zh-CN" sz="2400" b="1" i="1" kern="0" dirty="0">
                  <a:solidFill>
                    <a:srgbClr val="FF3300"/>
                  </a:solidFill>
                  <a:latin typeface="Times New Roman" panose="02020603050405020304" pitchFamily="18" charset="0"/>
                  <a:cs typeface="Times New Roman" panose="02020603050405020304" pitchFamily="18" charset="0"/>
                </a:rPr>
                <a:t>I</a:t>
              </a:r>
              <a:r>
                <a:rPr lang="en-US" altLang="zh-CN" sz="2400" b="1" kern="0" baseline="-25000" dirty="0">
                  <a:solidFill>
                    <a:srgbClr val="FF3300"/>
                  </a:solidFill>
                  <a:latin typeface="Times New Roman" panose="02020603050405020304" pitchFamily="18" charset="0"/>
                  <a:cs typeface="Times New Roman" panose="02020603050405020304" pitchFamily="18" charset="0"/>
                </a:rPr>
                <a:t>0</a:t>
              </a:r>
            </a:p>
          </p:txBody>
        </p:sp>
        <p:sp>
          <p:nvSpPr>
            <p:cNvPr id="75" name="Rectangle 79"/>
            <p:cNvSpPr>
              <a:spLocks noChangeArrowheads="1"/>
            </p:cNvSpPr>
            <p:nvPr/>
          </p:nvSpPr>
          <p:spPr bwMode="auto">
            <a:xfrm>
              <a:off x="2495" y="672"/>
              <a:ext cx="257" cy="291"/>
            </a:xfrm>
            <a:prstGeom prst="rect">
              <a:avLst/>
            </a:prstGeom>
            <a:noFill/>
            <a:ln w="9525">
              <a:noFill/>
              <a:miter lim="800000"/>
              <a:headEnd/>
              <a:tailEnd/>
            </a:ln>
          </p:spPr>
          <p:txBody>
            <a:bodyPr wrap="none">
              <a:spAutoFit/>
            </a:bodyPr>
            <a:lstStyle/>
            <a:p>
              <a:pPr algn="ctr">
                <a:defRPr/>
              </a:pPr>
              <a:r>
                <a:rPr lang="en-US" altLang="zh-CN" sz="2400" b="1" i="1" kern="0" dirty="0">
                  <a:solidFill>
                    <a:srgbClr val="FF3300"/>
                  </a:solidFill>
                  <a:latin typeface="Times New Roman" panose="02020603050405020304" pitchFamily="18" charset="0"/>
                  <a:cs typeface="Times New Roman" panose="02020603050405020304" pitchFamily="18" charset="0"/>
                </a:rPr>
                <a:t>I</a:t>
              </a:r>
              <a:r>
                <a:rPr lang="en-US" altLang="zh-CN" sz="2400" b="1" kern="0" baseline="-25000" dirty="0">
                  <a:solidFill>
                    <a:srgbClr val="FF3300"/>
                  </a:solidFill>
                  <a:latin typeface="Times New Roman" panose="02020603050405020304" pitchFamily="18" charset="0"/>
                  <a:cs typeface="Times New Roman" panose="02020603050405020304" pitchFamily="18" charset="0"/>
                </a:rPr>
                <a:t>0</a:t>
              </a:r>
            </a:p>
          </p:txBody>
        </p:sp>
        <p:graphicFrame>
          <p:nvGraphicFramePr>
            <p:cNvPr id="76" name="Object 80"/>
            <p:cNvGraphicFramePr>
              <a:graphicFrameLocks noChangeAspect="1"/>
            </p:cNvGraphicFramePr>
            <p:nvPr/>
          </p:nvGraphicFramePr>
          <p:xfrm>
            <a:off x="4416" y="784"/>
            <a:ext cx="384" cy="512"/>
          </p:xfrm>
          <a:graphic>
            <a:graphicData uri="http://schemas.openxmlformats.org/presentationml/2006/ole">
              <mc:AlternateContent xmlns:mc="http://schemas.openxmlformats.org/markup-compatibility/2006">
                <mc:Choice xmlns:v="urn:schemas-microsoft-com:vml" Requires="v">
                  <p:oleObj spid="_x0000_s98776" name="Equation" r:id="rId3" imgW="123903" imgH="314203" progId="Equation.3">
                    <p:embed/>
                  </p:oleObj>
                </mc:Choice>
                <mc:Fallback>
                  <p:oleObj name="Equation" r:id="rId3" imgW="123903" imgH="31420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 y="784"/>
                          <a:ext cx="384" cy="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 name="Rectangle 81"/>
            <p:cNvSpPr>
              <a:spLocks noChangeArrowheads="1"/>
            </p:cNvSpPr>
            <p:nvPr/>
          </p:nvSpPr>
          <p:spPr bwMode="auto">
            <a:xfrm>
              <a:off x="1355" y="1152"/>
              <a:ext cx="233" cy="291"/>
            </a:xfrm>
            <a:prstGeom prst="rect">
              <a:avLst/>
            </a:prstGeom>
            <a:noFill/>
            <a:ln w="9525">
              <a:noFill/>
              <a:miter lim="800000"/>
              <a:headEnd/>
              <a:tailEnd/>
            </a:ln>
          </p:spPr>
          <p:txBody>
            <a:bodyPr wrap="none">
              <a:spAutoFit/>
            </a:bodyPr>
            <a:lstStyle/>
            <a:p>
              <a:pPr algn="ctr">
                <a:defRPr/>
              </a:pPr>
              <a:r>
                <a:rPr lang="en-US" altLang="zh-CN" sz="2400" b="1" i="1" kern="0">
                  <a:solidFill>
                    <a:sysClr val="windowText" lastClr="000000"/>
                  </a:solidFill>
                </a:rPr>
                <a:t>I</a:t>
              </a:r>
              <a:r>
                <a:rPr lang="en-US" altLang="zh-CN" sz="2400" b="1" kern="0" baseline="-25000">
                  <a:solidFill>
                    <a:sysClr val="windowText" lastClr="000000"/>
                  </a:solidFill>
                </a:rPr>
                <a:t>0</a:t>
              </a:r>
            </a:p>
          </p:txBody>
        </p:sp>
        <p:sp>
          <p:nvSpPr>
            <p:cNvPr id="78" name="Rectangle 82"/>
            <p:cNvSpPr>
              <a:spLocks noChangeArrowheads="1"/>
            </p:cNvSpPr>
            <p:nvPr/>
          </p:nvSpPr>
          <p:spPr bwMode="auto">
            <a:xfrm>
              <a:off x="2507" y="1152"/>
              <a:ext cx="233" cy="291"/>
            </a:xfrm>
            <a:prstGeom prst="rect">
              <a:avLst/>
            </a:prstGeom>
            <a:noFill/>
            <a:ln w="9525">
              <a:noFill/>
              <a:miter lim="800000"/>
              <a:headEnd/>
              <a:tailEnd/>
            </a:ln>
          </p:spPr>
          <p:txBody>
            <a:bodyPr wrap="none">
              <a:spAutoFit/>
            </a:bodyPr>
            <a:lstStyle/>
            <a:p>
              <a:pPr algn="ctr">
                <a:defRPr/>
              </a:pPr>
              <a:r>
                <a:rPr lang="en-US" altLang="zh-CN" sz="2400" b="1" i="1" kern="0">
                  <a:solidFill>
                    <a:sysClr val="windowText" lastClr="000000"/>
                  </a:solidFill>
                </a:rPr>
                <a:t>I</a:t>
              </a:r>
              <a:r>
                <a:rPr lang="en-US" altLang="zh-CN" sz="2400" b="1" kern="0" baseline="-25000">
                  <a:solidFill>
                    <a:sysClr val="windowText" lastClr="000000"/>
                  </a:solidFill>
                </a:rPr>
                <a:t>0</a:t>
              </a:r>
            </a:p>
          </p:txBody>
        </p:sp>
        <p:sp>
          <p:nvSpPr>
            <p:cNvPr id="79" name="Rectangle 83"/>
            <p:cNvSpPr>
              <a:spLocks noChangeArrowheads="1"/>
            </p:cNvSpPr>
            <p:nvPr/>
          </p:nvSpPr>
          <p:spPr bwMode="auto">
            <a:xfrm>
              <a:off x="4375" y="1309"/>
              <a:ext cx="768" cy="291"/>
            </a:xfrm>
            <a:prstGeom prst="rect">
              <a:avLst/>
            </a:prstGeom>
            <a:noFill/>
            <a:ln w="9525">
              <a:noFill/>
              <a:miter lim="800000"/>
              <a:headEnd/>
              <a:tailEnd/>
            </a:ln>
          </p:spPr>
          <p:txBody>
            <a:bodyPr>
              <a:spAutoFit/>
            </a:bodyPr>
            <a:lstStyle/>
            <a:p>
              <a:pPr>
                <a:defRPr/>
              </a:pPr>
              <a:r>
                <a:rPr lang="en-US" altLang="zh-CN" sz="2400" b="1" i="1" kern="0" dirty="0">
                  <a:solidFill>
                    <a:srgbClr val="C00000"/>
                  </a:solidFill>
                  <a:latin typeface="Times New Roman" panose="02020603050405020304" pitchFamily="18" charset="0"/>
                  <a:cs typeface="Times New Roman" panose="02020603050405020304" pitchFamily="18" charset="0"/>
                </a:rPr>
                <a:t>I</a:t>
              </a:r>
              <a:r>
                <a:rPr lang="en-US" altLang="zh-CN" sz="2400" b="1" kern="0" baseline="-25000" dirty="0">
                  <a:solidFill>
                    <a:srgbClr val="C00000"/>
                  </a:solidFill>
                  <a:latin typeface="Times New Roman" panose="02020603050405020304" pitchFamily="18" charset="0"/>
                  <a:cs typeface="Times New Roman" panose="02020603050405020304" pitchFamily="18" charset="0"/>
                </a:rPr>
                <a:t>max </a:t>
              </a:r>
              <a:r>
                <a:rPr lang="en-US" altLang="zh-CN" b="1" kern="0" dirty="0">
                  <a:solidFill>
                    <a:srgbClr val="C00000"/>
                  </a:solidFill>
                  <a:latin typeface="Times New Roman" panose="02020603050405020304" pitchFamily="18" charset="0"/>
                  <a:cs typeface="Times New Roman" panose="02020603050405020304" pitchFamily="18" charset="0"/>
                </a:rPr>
                <a:t>~</a:t>
              </a:r>
              <a:r>
                <a:rPr lang="en-US" altLang="zh-CN" sz="2400" b="1" kern="0" dirty="0">
                  <a:solidFill>
                    <a:srgbClr val="C00000"/>
                  </a:solidFill>
                  <a:latin typeface="Times New Roman" panose="02020603050405020304" pitchFamily="18" charset="0"/>
                  <a:cs typeface="Times New Roman" panose="02020603050405020304" pitchFamily="18" charset="0"/>
                </a:rPr>
                <a:t> 0</a:t>
              </a:r>
            </a:p>
          </p:txBody>
        </p:sp>
        <p:sp>
          <p:nvSpPr>
            <p:cNvPr id="80" name="Oval 84"/>
            <p:cNvSpPr>
              <a:spLocks noChangeArrowheads="1"/>
            </p:cNvSpPr>
            <p:nvPr/>
          </p:nvSpPr>
          <p:spPr bwMode="auto">
            <a:xfrm>
              <a:off x="3072" y="758"/>
              <a:ext cx="240" cy="960"/>
            </a:xfrm>
            <a:prstGeom prst="ellipse">
              <a:avLst/>
            </a:prstGeom>
            <a:solidFill>
              <a:srgbClr val="FFCC66"/>
            </a:solidFill>
            <a:ln w="9525">
              <a:solidFill>
                <a:srgbClr val="000000"/>
              </a:solidFill>
              <a:round/>
              <a:headEnd/>
              <a:tailEnd/>
            </a:ln>
            <a:effectLst>
              <a:prstShdw prst="shdw17" dist="17961" dir="2700000">
                <a:srgbClr val="000000">
                  <a:gamma/>
                  <a:shade val="60000"/>
                  <a:invGamma/>
                </a:srgbClr>
              </a:prstShdw>
            </a:effectLst>
          </p:spPr>
          <p:txBody>
            <a:bodyPr wrap="none" anchor="ctr"/>
            <a:lstStyle/>
            <a:p>
              <a:pPr>
                <a:defRPr/>
              </a:pPr>
              <a:endParaRPr lang="zh-CN" altLang="en-US" b="1" kern="0">
                <a:solidFill>
                  <a:sysClr val="windowText" lastClr="000000"/>
                </a:solidFill>
              </a:endParaRPr>
            </a:p>
          </p:txBody>
        </p:sp>
        <p:sp>
          <p:nvSpPr>
            <p:cNvPr id="81" name="Line 85"/>
            <p:cNvSpPr>
              <a:spLocks noChangeShapeType="1"/>
            </p:cNvSpPr>
            <p:nvPr/>
          </p:nvSpPr>
          <p:spPr bwMode="auto">
            <a:xfrm rot="10815716" flipV="1">
              <a:off x="3216" y="998"/>
              <a:ext cx="1" cy="528"/>
            </a:xfrm>
            <a:prstGeom prst="line">
              <a:avLst/>
            </a:prstGeom>
            <a:noFill/>
            <a:ln w="9525">
              <a:solidFill>
                <a:srgbClr val="0000FF"/>
              </a:solidFill>
              <a:round/>
              <a:headEnd type="triangle" w="lg" len="lg"/>
              <a:tailEnd type="triangle" w="lg" len="lg"/>
            </a:ln>
          </p:spPr>
          <p:txBody>
            <a:bodyPr wrap="none"/>
            <a:lstStyle/>
            <a:p>
              <a:pPr>
                <a:defRPr/>
              </a:pPr>
              <a:endParaRPr lang="zh-CN" altLang="en-US" b="1" kern="0">
                <a:solidFill>
                  <a:sysClr val="windowText" lastClr="000000"/>
                </a:solidFill>
              </a:endParaRPr>
            </a:p>
          </p:txBody>
        </p:sp>
        <p:sp>
          <p:nvSpPr>
            <p:cNvPr id="82" name="Oval 86"/>
            <p:cNvSpPr>
              <a:spLocks noChangeArrowheads="1"/>
            </p:cNvSpPr>
            <p:nvPr/>
          </p:nvSpPr>
          <p:spPr bwMode="auto">
            <a:xfrm>
              <a:off x="3091" y="758"/>
              <a:ext cx="241" cy="960"/>
            </a:xfrm>
            <a:prstGeom prst="ellipse">
              <a:avLst/>
            </a:prstGeom>
            <a:solidFill>
              <a:srgbClr val="FFCC66"/>
            </a:solidFill>
            <a:ln w="9525">
              <a:solidFill>
                <a:srgbClr val="000000"/>
              </a:solidFill>
              <a:round/>
              <a:headEnd/>
              <a:tailEnd/>
            </a:ln>
            <a:effectLst>
              <a:prstShdw prst="shdw17" dist="17961" dir="2700000">
                <a:srgbClr val="000000">
                  <a:gamma/>
                  <a:shade val="60000"/>
                  <a:invGamma/>
                </a:srgbClr>
              </a:prstShdw>
            </a:effectLst>
          </p:spPr>
          <p:txBody>
            <a:bodyPr wrap="none" anchor="ctr"/>
            <a:lstStyle/>
            <a:p>
              <a:pPr>
                <a:defRPr/>
              </a:pPr>
              <a:endParaRPr lang="zh-CN" altLang="en-US" b="1" kern="0">
                <a:solidFill>
                  <a:sysClr val="windowText" lastClr="000000"/>
                </a:solidFill>
              </a:endParaRPr>
            </a:p>
          </p:txBody>
        </p:sp>
        <p:sp>
          <p:nvSpPr>
            <p:cNvPr id="83" name="Line 87"/>
            <p:cNvSpPr>
              <a:spLocks noChangeShapeType="1"/>
            </p:cNvSpPr>
            <p:nvPr/>
          </p:nvSpPr>
          <p:spPr bwMode="auto">
            <a:xfrm rot="20374162" flipV="1">
              <a:off x="3024" y="1103"/>
              <a:ext cx="384" cy="303"/>
            </a:xfrm>
            <a:prstGeom prst="line">
              <a:avLst/>
            </a:prstGeom>
            <a:noFill/>
            <a:ln w="12700">
              <a:solidFill>
                <a:srgbClr val="0000FF"/>
              </a:solidFill>
              <a:round/>
              <a:headEnd type="triangle" w="med" len="lg"/>
              <a:tailEnd type="triangle" w="med" len="lg"/>
            </a:ln>
          </p:spPr>
          <p:txBody>
            <a:bodyPr wrap="none"/>
            <a:lstStyle/>
            <a:p>
              <a:pPr>
                <a:defRPr/>
              </a:pPr>
              <a:endParaRPr lang="zh-CN" altLang="en-US" b="1" kern="0">
                <a:solidFill>
                  <a:sysClr val="windowText" lastClr="000000"/>
                </a:solidFill>
              </a:endParaRPr>
            </a:p>
          </p:txBody>
        </p:sp>
        <p:sp>
          <p:nvSpPr>
            <p:cNvPr id="84" name="Line 88"/>
            <p:cNvSpPr>
              <a:spLocks noChangeShapeType="1"/>
            </p:cNvSpPr>
            <p:nvPr/>
          </p:nvSpPr>
          <p:spPr bwMode="auto">
            <a:xfrm>
              <a:off x="3216" y="1070"/>
              <a:ext cx="1152" cy="0"/>
            </a:xfrm>
            <a:prstGeom prst="line">
              <a:avLst/>
            </a:prstGeom>
            <a:noFill/>
            <a:ln w="28575">
              <a:solidFill>
                <a:srgbClr val="FF3300"/>
              </a:solidFill>
              <a:round/>
              <a:headEnd/>
              <a:tailEnd type="triangle" w="med" len="med"/>
            </a:ln>
          </p:spPr>
          <p:txBody>
            <a:bodyPr/>
            <a:lstStyle/>
            <a:p>
              <a:pPr>
                <a:defRPr/>
              </a:pPr>
              <a:endParaRPr lang="zh-CN" altLang="en-US" b="1" kern="0">
                <a:solidFill>
                  <a:sysClr val="windowText" lastClr="000000"/>
                </a:solidFill>
              </a:endParaRPr>
            </a:p>
          </p:txBody>
        </p:sp>
        <p:sp>
          <p:nvSpPr>
            <p:cNvPr id="85" name="Line 89"/>
            <p:cNvSpPr>
              <a:spLocks noChangeShapeType="1"/>
            </p:cNvSpPr>
            <p:nvPr/>
          </p:nvSpPr>
          <p:spPr bwMode="auto">
            <a:xfrm flipH="1">
              <a:off x="3456" y="998"/>
              <a:ext cx="48" cy="144"/>
            </a:xfrm>
            <a:prstGeom prst="line">
              <a:avLst/>
            </a:prstGeom>
            <a:noFill/>
            <a:ln w="9525">
              <a:solidFill>
                <a:srgbClr val="FF3300"/>
              </a:solidFill>
              <a:round/>
              <a:headEnd/>
              <a:tailEnd/>
            </a:ln>
          </p:spPr>
          <p:txBody>
            <a:bodyPr/>
            <a:lstStyle/>
            <a:p>
              <a:pPr>
                <a:defRPr/>
              </a:pPr>
              <a:endParaRPr lang="zh-CN" altLang="en-US" b="1" kern="0">
                <a:solidFill>
                  <a:sysClr val="windowText" lastClr="000000"/>
                </a:solidFill>
              </a:endParaRPr>
            </a:p>
          </p:txBody>
        </p:sp>
        <p:sp>
          <p:nvSpPr>
            <p:cNvPr id="86" name="Line 90"/>
            <p:cNvSpPr>
              <a:spLocks noChangeShapeType="1"/>
            </p:cNvSpPr>
            <p:nvPr/>
          </p:nvSpPr>
          <p:spPr bwMode="auto">
            <a:xfrm flipH="1">
              <a:off x="3552" y="998"/>
              <a:ext cx="48" cy="144"/>
            </a:xfrm>
            <a:prstGeom prst="line">
              <a:avLst/>
            </a:prstGeom>
            <a:noFill/>
            <a:ln w="9525">
              <a:solidFill>
                <a:srgbClr val="FF3300"/>
              </a:solidFill>
              <a:round/>
              <a:headEnd/>
              <a:tailEnd/>
            </a:ln>
          </p:spPr>
          <p:txBody>
            <a:bodyPr/>
            <a:lstStyle/>
            <a:p>
              <a:pPr>
                <a:defRPr/>
              </a:pPr>
              <a:endParaRPr lang="zh-CN" altLang="en-US" b="1" kern="0">
                <a:solidFill>
                  <a:sysClr val="windowText" lastClr="000000"/>
                </a:solidFill>
              </a:endParaRPr>
            </a:p>
          </p:txBody>
        </p:sp>
        <p:sp>
          <p:nvSpPr>
            <p:cNvPr id="87" name="Line 91"/>
            <p:cNvSpPr>
              <a:spLocks noChangeShapeType="1"/>
            </p:cNvSpPr>
            <p:nvPr/>
          </p:nvSpPr>
          <p:spPr bwMode="auto">
            <a:xfrm flipH="1">
              <a:off x="3648" y="998"/>
              <a:ext cx="48" cy="144"/>
            </a:xfrm>
            <a:prstGeom prst="line">
              <a:avLst/>
            </a:prstGeom>
            <a:noFill/>
            <a:ln w="9525">
              <a:solidFill>
                <a:srgbClr val="FF3300"/>
              </a:solidFill>
              <a:round/>
              <a:headEnd/>
              <a:tailEnd/>
            </a:ln>
          </p:spPr>
          <p:txBody>
            <a:bodyPr/>
            <a:lstStyle/>
            <a:p>
              <a:pPr>
                <a:defRPr/>
              </a:pPr>
              <a:endParaRPr lang="zh-CN" altLang="en-US" b="1" kern="0">
                <a:solidFill>
                  <a:sysClr val="windowText" lastClr="000000"/>
                </a:solidFill>
              </a:endParaRPr>
            </a:p>
          </p:txBody>
        </p:sp>
        <p:sp>
          <p:nvSpPr>
            <p:cNvPr id="88" name="Line 92"/>
            <p:cNvSpPr>
              <a:spLocks noChangeShapeType="1"/>
            </p:cNvSpPr>
            <p:nvPr/>
          </p:nvSpPr>
          <p:spPr bwMode="auto">
            <a:xfrm flipH="1">
              <a:off x="3744" y="998"/>
              <a:ext cx="48" cy="144"/>
            </a:xfrm>
            <a:prstGeom prst="line">
              <a:avLst/>
            </a:prstGeom>
            <a:noFill/>
            <a:ln w="9525">
              <a:solidFill>
                <a:srgbClr val="FF3300"/>
              </a:solidFill>
              <a:round/>
              <a:headEnd/>
              <a:tailEnd/>
            </a:ln>
          </p:spPr>
          <p:txBody>
            <a:bodyPr/>
            <a:lstStyle/>
            <a:p>
              <a:pPr>
                <a:defRPr/>
              </a:pPr>
              <a:endParaRPr lang="zh-CN" altLang="en-US" b="1" kern="0">
                <a:solidFill>
                  <a:sysClr val="windowText" lastClr="000000"/>
                </a:solidFill>
              </a:endParaRPr>
            </a:p>
          </p:txBody>
        </p:sp>
        <p:sp>
          <p:nvSpPr>
            <p:cNvPr id="89" name="Line 93"/>
            <p:cNvSpPr>
              <a:spLocks noChangeShapeType="1"/>
            </p:cNvSpPr>
            <p:nvPr/>
          </p:nvSpPr>
          <p:spPr bwMode="auto">
            <a:xfrm>
              <a:off x="3216" y="1478"/>
              <a:ext cx="1152" cy="0"/>
            </a:xfrm>
            <a:prstGeom prst="line">
              <a:avLst/>
            </a:prstGeom>
            <a:noFill/>
            <a:ln w="28575">
              <a:solidFill>
                <a:srgbClr val="000000"/>
              </a:solidFill>
              <a:round/>
              <a:headEnd/>
              <a:tailEnd type="triangle" w="med" len="med"/>
            </a:ln>
          </p:spPr>
          <p:txBody>
            <a:bodyPr/>
            <a:lstStyle/>
            <a:p>
              <a:pPr>
                <a:defRPr/>
              </a:pPr>
              <a:endParaRPr lang="zh-CN" altLang="en-US" b="1" kern="0">
                <a:solidFill>
                  <a:sysClr val="windowText" lastClr="000000"/>
                </a:solidFill>
              </a:endParaRPr>
            </a:p>
          </p:txBody>
        </p:sp>
        <p:sp>
          <p:nvSpPr>
            <p:cNvPr id="90" name="Line 94"/>
            <p:cNvSpPr>
              <a:spLocks noChangeShapeType="1"/>
            </p:cNvSpPr>
            <p:nvPr/>
          </p:nvSpPr>
          <p:spPr bwMode="auto">
            <a:xfrm flipH="1">
              <a:off x="3456" y="1406"/>
              <a:ext cx="48"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91" name="Line 95"/>
            <p:cNvSpPr>
              <a:spLocks noChangeShapeType="1"/>
            </p:cNvSpPr>
            <p:nvPr/>
          </p:nvSpPr>
          <p:spPr bwMode="auto">
            <a:xfrm flipH="1">
              <a:off x="3552" y="1406"/>
              <a:ext cx="48"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92" name="Line 96"/>
            <p:cNvSpPr>
              <a:spLocks noChangeShapeType="1"/>
            </p:cNvSpPr>
            <p:nvPr/>
          </p:nvSpPr>
          <p:spPr bwMode="auto">
            <a:xfrm flipH="1">
              <a:off x="3648" y="1406"/>
              <a:ext cx="48"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93" name="Line 97"/>
            <p:cNvSpPr>
              <a:spLocks noChangeShapeType="1"/>
            </p:cNvSpPr>
            <p:nvPr/>
          </p:nvSpPr>
          <p:spPr bwMode="auto">
            <a:xfrm flipH="1">
              <a:off x="3744" y="1406"/>
              <a:ext cx="48"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94" name="Rectangle 98"/>
            <p:cNvSpPr>
              <a:spLocks noChangeArrowheads="1"/>
            </p:cNvSpPr>
            <p:nvPr/>
          </p:nvSpPr>
          <p:spPr bwMode="auto">
            <a:xfrm>
              <a:off x="4416" y="2496"/>
              <a:ext cx="1029" cy="291"/>
            </a:xfrm>
            <a:prstGeom prst="rect">
              <a:avLst/>
            </a:prstGeom>
            <a:noFill/>
            <a:ln w="9525">
              <a:noFill/>
              <a:miter lim="800000"/>
              <a:headEnd/>
              <a:tailEnd/>
            </a:ln>
          </p:spPr>
          <p:txBody>
            <a:bodyPr>
              <a:spAutoFit/>
            </a:bodyPr>
            <a:lstStyle/>
            <a:p>
              <a:pPr>
                <a:defRPr/>
              </a:pPr>
              <a:r>
                <a:rPr lang="en-US" altLang="zh-CN" sz="2400" b="1" i="1" kern="0" dirty="0">
                  <a:solidFill>
                    <a:srgbClr val="009900"/>
                  </a:solidFill>
                  <a:latin typeface="Times New Roman" panose="02020603050405020304" pitchFamily="18" charset="0"/>
                  <a:cs typeface="Times New Roman" panose="02020603050405020304" pitchFamily="18" charset="0"/>
                </a:rPr>
                <a:t>I</a:t>
              </a:r>
              <a:r>
                <a:rPr lang="en-US" altLang="zh-CN" sz="2400" b="1" kern="0" baseline="-25000" dirty="0">
                  <a:solidFill>
                    <a:srgbClr val="009900"/>
                  </a:solidFill>
                  <a:latin typeface="Times New Roman" panose="02020603050405020304" pitchFamily="18" charset="0"/>
                  <a:cs typeface="Times New Roman" panose="02020603050405020304" pitchFamily="18" charset="0"/>
                </a:rPr>
                <a:t>max</a:t>
              </a:r>
              <a:r>
                <a:rPr lang="en-US" altLang="zh-CN" b="1" kern="0" dirty="0">
                  <a:solidFill>
                    <a:srgbClr val="333399"/>
                  </a:solidFill>
                  <a:latin typeface="Times New Roman" panose="02020603050405020304" pitchFamily="18" charset="0"/>
                  <a:cs typeface="Times New Roman" panose="02020603050405020304" pitchFamily="18" charset="0"/>
                </a:rPr>
                <a:t>~</a:t>
              </a:r>
              <a:r>
                <a:rPr lang="en-US" altLang="zh-CN" sz="2400" b="1" kern="0" dirty="0">
                  <a:solidFill>
                    <a:srgbClr val="333399"/>
                  </a:solidFill>
                  <a:latin typeface="Times New Roman" panose="02020603050405020304" pitchFamily="18" charset="0"/>
                  <a:cs typeface="Times New Roman" panose="02020603050405020304" pitchFamily="18" charset="0"/>
                </a:rPr>
                <a:t> </a:t>
              </a:r>
              <a:r>
                <a:rPr lang="en-US" altLang="zh-CN" sz="2400" b="1" i="1" kern="0" dirty="0" err="1">
                  <a:solidFill>
                    <a:srgbClr val="333399"/>
                  </a:solidFill>
                  <a:latin typeface="Times New Roman" panose="02020603050405020304" pitchFamily="18" charset="0"/>
                  <a:cs typeface="Times New Roman" panose="02020603050405020304" pitchFamily="18" charset="0"/>
                </a:rPr>
                <a:t>I</a:t>
              </a:r>
              <a:r>
                <a:rPr lang="en-US" altLang="zh-CN" sz="2400" b="1" kern="0" baseline="-25000" dirty="0" err="1">
                  <a:solidFill>
                    <a:srgbClr val="333399"/>
                  </a:solidFill>
                  <a:latin typeface="Times New Roman" panose="02020603050405020304" pitchFamily="18" charset="0"/>
                  <a:cs typeface="Times New Roman" panose="02020603050405020304" pitchFamily="18" charset="0"/>
                </a:rPr>
                <a:t>min</a:t>
              </a:r>
              <a:endParaRPr lang="en-US" altLang="zh-CN" sz="2400" b="1" kern="0" dirty="0">
                <a:solidFill>
                  <a:srgbClr val="333399"/>
                </a:solidFill>
                <a:latin typeface="Times New Roman" panose="02020603050405020304" pitchFamily="18" charset="0"/>
                <a:cs typeface="Times New Roman" panose="02020603050405020304" pitchFamily="18" charset="0"/>
              </a:endParaRPr>
            </a:p>
          </p:txBody>
        </p:sp>
      </p:grpSp>
      <p:sp>
        <p:nvSpPr>
          <p:cNvPr id="98" name="Oval 4"/>
          <p:cNvSpPr>
            <a:spLocks noChangeArrowheads="1"/>
          </p:cNvSpPr>
          <p:nvPr/>
        </p:nvSpPr>
        <p:spPr bwMode="auto">
          <a:xfrm>
            <a:off x="2334365" y="4841782"/>
            <a:ext cx="285750" cy="571500"/>
          </a:xfrm>
          <a:prstGeom prst="ellipse">
            <a:avLst/>
          </a:prstGeom>
          <a:no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99" name="Oval 4"/>
          <p:cNvSpPr>
            <a:spLocks noChangeArrowheads="1"/>
          </p:cNvSpPr>
          <p:nvPr/>
        </p:nvSpPr>
        <p:spPr bwMode="auto">
          <a:xfrm>
            <a:off x="3320105" y="4768010"/>
            <a:ext cx="285750" cy="571500"/>
          </a:xfrm>
          <a:prstGeom prst="ellipse">
            <a:avLst/>
          </a:prstGeom>
          <a:no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100" name="Oval 4"/>
          <p:cNvSpPr>
            <a:spLocks noChangeArrowheads="1"/>
          </p:cNvSpPr>
          <p:nvPr/>
        </p:nvSpPr>
        <p:spPr bwMode="auto">
          <a:xfrm>
            <a:off x="2859581" y="4813208"/>
            <a:ext cx="285750" cy="571500"/>
          </a:xfrm>
          <a:prstGeom prst="ellipse">
            <a:avLst/>
          </a:prstGeom>
          <a:no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101" name="矩形 100"/>
          <p:cNvSpPr/>
          <p:nvPr/>
        </p:nvSpPr>
        <p:spPr>
          <a:xfrm>
            <a:off x="2038351" y="6251390"/>
            <a:ext cx="7929562" cy="523220"/>
          </a:xfrm>
          <a:prstGeom prst="rect">
            <a:avLst/>
          </a:prstGeom>
        </p:spPr>
        <p:txBody>
          <a:bodyPr>
            <a:spAutoFit/>
          </a:bodyPr>
          <a:lstStyle/>
          <a:p>
            <a:pPr algn="just">
              <a:defRPr/>
            </a:pPr>
            <a:r>
              <a:rPr lang="zh-CN" altLang="en-US" sz="2800" b="1" kern="0" dirty="0">
                <a:solidFill>
                  <a:srgbClr val="FF3300"/>
                </a:solidFill>
              </a:rPr>
              <a:t>要求：</a:t>
            </a:r>
            <a:r>
              <a:rPr lang="zh-CN" altLang="en-US" sz="2800" b="1" kern="0" dirty="0">
                <a:solidFill>
                  <a:srgbClr val="660033"/>
                </a:solidFill>
              </a:rPr>
              <a:t>光轴平行椭圆偏振光的长轴或短轴放置</a:t>
            </a:r>
          </a:p>
        </p:txBody>
      </p:sp>
      <p:sp>
        <p:nvSpPr>
          <p:cNvPr id="102" name="AutoShape 20"/>
          <p:cNvSpPr>
            <a:spLocks noChangeArrowheads="1"/>
          </p:cNvSpPr>
          <p:nvPr/>
        </p:nvSpPr>
        <p:spPr bwMode="auto">
          <a:xfrm flipH="1">
            <a:off x="5891214" y="1140674"/>
            <a:ext cx="1006475"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sp>
        <p:nvSpPr>
          <p:cNvPr id="103" name="AutoShape 20"/>
          <p:cNvSpPr>
            <a:spLocks noChangeArrowheads="1"/>
          </p:cNvSpPr>
          <p:nvPr/>
        </p:nvSpPr>
        <p:spPr bwMode="auto">
          <a:xfrm flipH="1">
            <a:off x="5965827" y="3856004"/>
            <a:ext cx="1006475"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8904374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695367" y="411813"/>
            <a:ext cx="555625" cy="2195513"/>
          </a:xfrm>
          <a:prstGeom prst="rect">
            <a:avLst/>
          </a:prstGeom>
          <a:solidFill>
            <a:srgbClr val="FFFFCC"/>
          </a:solidFill>
          <a:ln w="38100">
            <a:solidFill>
              <a:srgbClr val="FF0000"/>
            </a:solidFill>
            <a:miter lim="800000"/>
            <a:headEnd/>
            <a:tailEnd/>
          </a:ln>
        </p:spPr>
        <p:txBody>
          <a:bodyPr vert="eaVert"/>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a:solidFill>
                  <a:srgbClr val="FF0000"/>
                </a:solidFill>
              </a:rPr>
              <a:t> </a:t>
            </a:r>
            <a:r>
              <a:rPr lang="zh-CN" altLang="en-US" sz="2400">
                <a:solidFill>
                  <a:srgbClr val="FF0000"/>
                </a:solidFill>
              </a:rPr>
              <a:t>四分之一波片</a:t>
            </a:r>
          </a:p>
        </p:txBody>
      </p:sp>
      <p:grpSp>
        <p:nvGrpSpPr>
          <p:cNvPr id="3" name="Group 3"/>
          <p:cNvGrpSpPr>
            <a:grpSpLocks/>
          </p:cNvGrpSpPr>
          <p:nvPr/>
        </p:nvGrpSpPr>
        <p:grpSpPr bwMode="auto">
          <a:xfrm>
            <a:off x="2196767" y="1370663"/>
            <a:ext cx="1500187" cy="568325"/>
            <a:chOff x="607" y="858"/>
            <a:chExt cx="945" cy="358"/>
          </a:xfrm>
        </p:grpSpPr>
        <p:sp>
          <p:nvSpPr>
            <p:cNvPr id="4" name="Line 4"/>
            <p:cNvSpPr>
              <a:spLocks noChangeShapeType="1"/>
            </p:cNvSpPr>
            <p:nvPr/>
          </p:nvSpPr>
          <p:spPr bwMode="auto">
            <a:xfrm>
              <a:off x="692" y="1186"/>
              <a:ext cx="840"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Text Box 5"/>
            <p:cNvSpPr txBox="1">
              <a:spLocks noChangeArrowheads="1"/>
            </p:cNvSpPr>
            <p:nvPr/>
          </p:nvSpPr>
          <p:spPr bwMode="auto">
            <a:xfrm>
              <a:off x="607" y="858"/>
              <a:ext cx="945"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chemeClr val="tx1"/>
                  </a:solidFill>
                </a:rPr>
                <a:t>圆偏振光</a:t>
              </a:r>
            </a:p>
          </p:txBody>
        </p:sp>
      </p:grpSp>
      <p:grpSp>
        <p:nvGrpSpPr>
          <p:cNvPr id="6" name="Group 6"/>
          <p:cNvGrpSpPr>
            <a:grpSpLocks/>
          </p:cNvGrpSpPr>
          <p:nvPr/>
        </p:nvGrpSpPr>
        <p:grpSpPr bwMode="auto">
          <a:xfrm>
            <a:off x="2331702" y="429276"/>
            <a:ext cx="1352550" cy="650875"/>
            <a:chOff x="692" y="265"/>
            <a:chExt cx="852" cy="410"/>
          </a:xfrm>
        </p:grpSpPr>
        <p:sp>
          <p:nvSpPr>
            <p:cNvPr id="7" name="Line 7"/>
            <p:cNvSpPr>
              <a:spLocks noChangeShapeType="1"/>
            </p:cNvSpPr>
            <p:nvPr/>
          </p:nvSpPr>
          <p:spPr bwMode="auto">
            <a:xfrm>
              <a:off x="692" y="592"/>
              <a:ext cx="841" cy="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Text Box 8"/>
            <p:cNvSpPr txBox="1">
              <a:spLocks noChangeArrowheads="1"/>
            </p:cNvSpPr>
            <p:nvPr/>
          </p:nvSpPr>
          <p:spPr bwMode="auto">
            <a:xfrm>
              <a:off x="731" y="265"/>
              <a:ext cx="813"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dirty="0">
                  <a:solidFill>
                    <a:srgbClr val="FF00FF"/>
                  </a:solidFill>
                </a:rPr>
                <a:t>自然光</a:t>
              </a:r>
            </a:p>
          </p:txBody>
        </p:sp>
      </p:grpSp>
      <p:grpSp>
        <p:nvGrpSpPr>
          <p:cNvPr id="9" name="Group 9"/>
          <p:cNvGrpSpPr>
            <a:grpSpLocks/>
          </p:cNvGrpSpPr>
          <p:nvPr/>
        </p:nvGrpSpPr>
        <p:grpSpPr bwMode="auto">
          <a:xfrm>
            <a:off x="4265277" y="445151"/>
            <a:ext cx="1352550" cy="650875"/>
            <a:chOff x="1910" y="275"/>
            <a:chExt cx="852" cy="410"/>
          </a:xfrm>
        </p:grpSpPr>
        <p:sp>
          <p:nvSpPr>
            <p:cNvPr id="10" name="Line 10"/>
            <p:cNvSpPr>
              <a:spLocks noChangeShapeType="1"/>
            </p:cNvSpPr>
            <p:nvPr/>
          </p:nvSpPr>
          <p:spPr bwMode="auto">
            <a:xfrm>
              <a:off x="1910" y="602"/>
              <a:ext cx="841" cy="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11"/>
            <p:cNvSpPr txBox="1">
              <a:spLocks noChangeArrowheads="1"/>
            </p:cNvSpPr>
            <p:nvPr/>
          </p:nvSpPr>
          <p:spPr bwMode="auto">
            <a:xfrm>
              <a:off x="1949" y="275"/>
              <a:ext cx="813"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rgbClr val="FF00FF"/>
                  </a:solidFill>
                </a:rPr>
                <a:t>自然光</a:t>
              </a:r>
            </a:p>
          </p:txBody>
        </p:sp>
      </p:grpSp>
      <p:grpSp>
        <p:nvGrpSpPr>
          <p:cNvPr id="12" name="Group 12"/>
          <p:cNvGrpSpPr>
            <a:grpSpLocks/>
          </p:cNvGrpSpPr>
          <p:nvPr/>
        </p:nvGrpSpPr>
        <p:grpSpPr bwMode="auto">
          <a:xfrm>
            <a:off x="4190667" y="1370663"/>
            <a:ext cx="1500187" cy="569913"/>
            <a:chOff x="1863" y="858"/>
            <a:chExt cx="945" cy="359"/>
          </a:xfrm>
        </p:grpSpPr>
        <p:sp>
          <p:nvSpPr>
            <p:cNvPr id="13" name="Line 13"/>
            <p:cNvSpPr>
              <a:spLocks noChangeShapeType="1"/>
            </p:cNvSpPr>
            <p:nvPr/>
          </p:nvSpPr>
          <p:spPr bwMode="auto">
            <a:xfrm>
              <a:off x="1910" y="1196"/>
              <a:ext cx="841"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14"/>
            <p:cNvSpPr txBox="1">
              <a:spLocks noChangeArrowheads="1"/>
            </p:cNvSpPr>
            <p:nvPr/>
          </p:nvSpPr>
          <p:spPr bwMode="auto">
            <a:xfrm>
              <a:off x="1863" y="858"/>
              <a:ext cx="945"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chemeClr val="tx1"/>
                  </a:solidFill>
                </a:rPr>
                <a:t>线偏振光</a:t>
              </a:r>
            </a:p>
          </p:txBody>
        </p:sp>
      </p:grpSp>
      <p:sp>
        <p:nvSpPr>
          <p:cNvPr id="15" name="Text Box 15"/>
          <p:cNvSpPr txBox="1">
            <a:spLocks noChangeArrowheads="1"/>
          </p:cNvSpPr>
          <p:nvPr/>
        </p:nvSpPr>
        <p:spPr bwMode="auto">
          <a:xfrm>
            <a:off x="5630529" y="313386"/>
            <a:ext cx="614363" cy="2343150"/>
          </a:xfrm>
          <a:prstGeom prst="rect">
            <a:avLst/>
          </a:prstGeom>
          <a:solidFill>
            <a:srgbClr val="CCFFFF"/>
          </a:solidFill>
          <a:ln w="38100">
            <a:solidFill>
              <a:srgbClr val="0000FF"/>
            </a:solidFill>
            <a:miter lim="800000"/>
            <a:headEnd/>
            <a:tailEnd/>
          </a:ln>
        </p:spPr>
        <p:txBody>
          <a:bodyPr vert="eaVert"/>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a:solidFill>
                  <a:srgbClr val="0000FF"/>
                </a:solidFill>
              </a:rPr>
              <a:t> </a:t>
            </a:r>
            <a:r>
              <a:rPr lang="zh-CN" altLang="en-US" sz="2400">
                <a:solidFill>
                  <a:srgbClr val="0000FF"/>
                </a:solidFill>
              </a:rPr>
              <a:t>偏振片（转动）</a:t>
            </a:r>
          </a:p>
        </p:txBody>
      </p:sp>
      <p:grpSp>
        <p:nvGrpSpPr>
          <p:cNvPr id="16" name="Group 16"/>
          <p:cNvGrpSpPr>
            <a:grpSpLocks/>
          </p:cNvGrpSpPr>
          <p:nvPr/>
        </p:nvGrpSpPr>
        <p:grpSpPr bwMode="auto">
          <a:xfrm>
            <a:off x="6216317" y="432451"/>
            <a:ext cx="2713037" cy="725487"/>
            <a:chOff x="3139" y="267"/>
            <a:chExt cx="1709" cy="457"/>
          </a:xfrm>
        </p:grpSpPr>
        <p:sp>
          <p:nvSpPr>
            <p:cNvPr id="17" name="Line 17"/>
            <p:cNvSpPr>
              <a:spLocks noChangeShapeType="1"/>
            </p:cNvSpPr>
            <p:nvPr/>
          </p:nvSpPr>
          <p:spPr bwMode="auto">
            <a:xfrm>
              <a:off x="3167" y="592"/>
              <a:ext cx="840" cy="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Text Box 18"/>
            <p:cNvSpPr txBox="1">
              <a:spLocks noChangeArrowheads="1"/>
            </p:cNvSpPr>
            <p:nvPr/>
          </p:nvSpPr>
          <p:spPr bwMode="auto">
            <a:xfrm>
              <a:off x="3139" y="267"/>
              <a:ext cx="945"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rgbClr val="FF00FF"/>
                  </a:solidFill>
                </a:rPr>
                <a:t>线偏振光</a:t>
              </a:r>
            </a:p>
          </p:txBody>
        </p:sp>
        <p:sp>
          <p:nvSpPr>
            <p:cNvPr id="19" name="Text Box 19"/>
            <p:cNvSpPr txBox="1">
              <a:spLocks noChangeArrowheads="1"/>
            </p:cNvSpPr>
            <p:nvPr/>
          </p:nvSpPr>
          <p:spPr bwMode="auto">
            <a:xfrm>
              <a:off x="3988" y="385"/>
              <a:ext cx="860"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dirty="0">
                  <a:solidFill>
                    <a:srgbClr val="FF00FF"/>
                  </a:solidFill>
                </a:rPr>
                <a:t> </a:t>
              </a:r>
              <a:r>
                <a:rPr lang="en-US" altLang="zh-CN" sz="2400" i="1" dirty="0">
                  <a:solidFill>
                    <a:schemeClr val="tx1"/>
                  </a:solidFill>
                </a:rPr>
                <a:t>I</a:t>
              </a:r>
              <a:r>
                <a:rPr lang="zh-CN" altLang="en-US" sz="2400" dirty="0">
                  <a:solidFill>
                    <a:srgbClr val="FF00FF"/>
                  </a:solidFill>
                </a:rPr>
                <a:t>不变</a:t>
              </a:r>
            </a:p>
          </p:txBody>
        </p:sp>
      </p:grpSp>
      <p:grpSp>
        <p:nvGrpSpPr>
          <p:cNvPr id="20" name="Group 20"/>
          <p:cNvGrpSpPr>
            <a:grpSpLocks/>
          </p:cNvGrpSpPr>
          <p:nvPr/>
        </p:nvGrpSpPr>
        <p:grpSpPr bwMode="auto">
          <a:xfrm>
            <a:off x="6232190" y="1386536"/>
            <a:ext cx="3382962" cy="730250"/>
            <a:chOff x="3149" y="868"/>
            <a:chExt cx="2131" cy="460"/>
          </a:xfrm>
        </p:grpSpPr>
        <p:sp>
          <p:nvSpPr>
            <p:cNvPr id="21" name="Line 21"/>
            <p:cNvSpPr>
              <a:spLocks noChangeShapeType="1"/>
            </p:cNvSpPr>
            <p:nvPr/>
          </p:nvSpPr>
          <p:spPr bwMode="auto">
            <a:xfrm>
              <a:off x="3176" y="1207"/>
              <a:ext cx="841"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Text Box 22"/>
            <p:cNvSpPr txBox="1">
              <a:spLocks noChangeArrowheads="1"/>
            </p:cNvSpPr>
            <p:nvPr/>
          </p:nvSpPr>
          <p:spPr bwMode="auto">
            <a:xfrm>
              <a:off x="3149" y="868"/>
              <a:ext cx="945"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chemeClr val="tx1"/>
                  </a:solidFill>
                </a:rPr>
                <a:t>线偏振光</a:t>
              </a:r>
            </a:p>
          </p:txBody>
        </p:sp>
        <p:sp>
          <p:nvSpPr>
            <p:cNvPr id="23" name="Text Box 23"/>
            <p:cNvSpPr txBox="1">
              <a:spLocks noChangeArrowheads="1"/>
            </p:cNvSpPr>
            <p:nvPr/>
          </p:nvSpPr>
          <p:spPr bwMode="auto">
            <a:xfrm>
              <a:off x="4042" y="989"/>
              <a:ext cx="123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i="1" dirty="0">
                  <a:solidFill>
                    <a:srgbClr val="FF0000"/>
                  </a:solidFill>
                </a:rPr>
                <a:t>I</a:t>
              </a:r>
              <a:r>
                <a:rPr lang="zh-CN" altLang="en-US" sz="2400" dirty="0">
                  <a:solidFill>
                    <a:schemeClr val="tx1"/>
                  </a:solidFill>
                </a:rPr>
                <a:t>变</a:t>
              </a:r>
              <a:r>
                <a:rPr lang="en-US" altLang="zh-CN" sz="2400" dirty="0">
                  <a:solidFill>
                    <a:schemeClr val="tx1"/>
                  </a:solidFill>
                </a:rPr>
                <a:t>, </a:t>
              </a:r>
              <a:r>
                <a:rPr lang="zh-CN" altLang="en-US" sz="2400" dirty="0">
                  <a:solidFill>
                    <a:schemeClr val="tx1"/>
                  </a:solidFill>
                </a:rPr>
                <a:t>有消光</a:t>
              </a:r>
            </a:p>
          </p:txBody>
        </p:sp>
      </p:grpSp>
      <p:sp>
        <p:nvSpPr>
          <p:cNvPr id="24" name="Text Box 24"/>
          <p:cNvSpPr txBox="1">
            <a:spLocks noChangeArrowheads="1"/>
          </p:cNvSpPr>
          <p:nvPr/>
        </p:nvSpPr>
        <p:spPr bwMode="auto">
          <a:xfrm>
            <a:off x="6643352" y="2446986"/>
            <a:ext cx="28194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chemeClr val="tx1"/>
                </a:solidFill>
              </a:rPr>
              <a:t>以入射光方向为轴</a:t>
            </a:r>
          </a:p>
        </p:txBody>
      </p:sp>
      <p:sp>
        <p:nvSpPr>
          <p:cNvPr id="25" name="Line 25"/>
          <p:cNvSpPr>
            <a:spLocks noChangeShapeType="1"/>
          </p:cNvSpPr>
          <p:nvPr/>
        </p:nvSpPr>
        <p:spPr bwMode="auto">
          <a:xfrm>
            <a:off x="6232192" y="2215213"/>
            <a:ext cx="420687" cy="4413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Text Box 26"/>
          <p:cNvSpPr txBox="1">
            <a:spLocks noChangeArrowheads="1"/>
          </p:cNvSpPr>
          <p:nvPr/>
        </p:nvSpPr>
        <p:spPr bwMode="auto">
          <a:xfrm>
            <a:off x="3708067" y="3285186"/>
            <a:ext cx="555625" cy="2197100"/>
          </a:xfrm>
          <a:prstGeom prst="rect">
            <a:avLst/>
          </a:prstGeom>
          <a:solidFill>
            <a:srgbClr val="FFFFCC"/>
          </a:solidFill>
          <a:ln w="38100">
            <a:solidFill>
              <a:srgbClr val="FF0000"/>
            </a:solidFill>
            <a:miter lim="800000"/>
            <a:headEnd/>
            <a:tailEnd/>
          </a:ln>
        </p:spPr>
        <p:txBody>
          <a:bodyPr vert="eaVert"/>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a:solidFill>
                  <a:srgbClr val="FF0000"/>
                </a:solidFill>
              </a:rPr>
              <a:t> </a:t>
            </a:r>
            <a:r>
              <a:rPr lang="zh-CN" altLang="en-US" sz="2400">
                <a:solidFill>
                  <a:srgbClr val="FF0000"/>
                </a:solidFill>
              </a:rPr>
              <a:t>四分之一波片</a:t>
            </a:r>
          </a:p>
        </p:txBody>
      </p:sp>
      <p:sp>
        <p:nvSpPr>
          <p:cNvPr id="27" name="Line 28"/>
          <p:cNvSpPr>
            <a:spLocks noChangeShapeType="1"/>
          </p:cNvSpPr>
          <p:nvPr/>
        </p:nvSpPr>
        <p:spPr bwMode="auto">
          <a:xfrm>
            <a:off x="2344402" y="4766324"/>
            <a:ext cx="1333500"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Text Box 29"/>
          <p:cNvSpPr txBox="1">
            <a:spLocks noChangeArrowheads="1"/>
          </p:cNvSpPr>
          <p:nvPr/>
        </p:nvSpPr>
        <p:spPr bwMode="auto">
          <a:xfrm>
            <a:off x="2239627" y="4320238"/>
            <a:ext cx="17843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chemeClr val="tx1"/>
                </a:solidFill>
              </a:rPr>
              <a:t>椭圆</a:t>
            </a:r>
          </a:p>
          <a:p>
            <a:pPr algn="just" eaLnBrk="1" hangingPunct="1"/>
            <a:r>
              <a:rPr lang="zh-CN" altLang="en-US" sz="2400">
                <a:solidFill>
                  <a:schemeClr val="tx1"/>
                </a:solidFill>
              </a:rPr>
              <a:t>偏振光</a:t>
            </a:r>
          </a:p>
        </p:txBody>
      </p:sp>
      <p:grpSp>
        <p:nvGrpSpPr>
          <p:cNvPr id="29" name="Group 30"/>
          <p:cNvGrpSpPr>
            <a:grpSpLocks/>
          </p:cNvGrpSpPr>
          <p:nvPr/>
        </p:nvGrpSpPr>
        <p:grpSpPr bwMode="auto">
          <a:xfrm>
            <a:off x="2071354" y="3304238"/>
            <a:ext cx="1725613" cy="650875"/>
            <a:chOff x="528" y="2076"/>
            <a:chExt cx="1087" cy="410"/>
          </a:xfrm>
        </p:grpSpPr>
        <p:sp>
          <p:nvSpPr>
            <p:cNvPr id="30" name="Line 31"/>
            <p:cNvSpPr>
              <a:spLocks noChangeShapeType="1"/>
            </p:cNvSpPr>
            <p:nvPr/>
          </p:nvSpPr>
          <p:spPr bwMode="auto">
            <a:xfrm>
              <a:off x="700" y="2403"/>
              <a:ext cx="841" cy="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Text Box 32"/>
            <p:cNvSpPr txBox="1">
              <a:spLocks noChangeArrowheads="1"/>
            </p:cNvSpPr>
            <p:nvPr/>
          </p:nvSpPr>
          <p:spPr bwMode="auto">
            <a:xfrm>
              <a:off x="528" y="2076"/>
              <a:ext cx="1087"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rgbClr val="FF00FF"/>
                  </a:solidFill>
                </a:rPr>
                <a:t>部分偏振光</a:t>
              </a:r>
            </a:p>
          </p:txBody>
        </p:sp>
      </p:grpSp>
      <p:grpSp>
        <p:nvGrpSpPr>
          <p:cNvPr id="32" name="Group 33"/>
          <p:cNvGrpSpPr>
            <a:grpSpLocks/>
          </p:cNvGrpSpPr>
          <p:nvPr/>
        </p:nvGrpSpPr>
        <p:grpSpPr bwMode="auto">
          <a:xfrm>
            <a:off x="4203367" y="4245624"/>
            <a:ext cx="1500187" cy="569912"/>
            <a:chOff x="1871" y="2669"/>
            <a:chExt cx="945" cy="359"/>
          </a:xfrm>
        </p:grpSpPr>
        <p:sp>
          <p:nvSpPr>
            <p:cNvPr id="33" name="Line 34"/>
            <p:cNvSpPr>
              <a:spLocks noChangeShapeType="1"/>
            </p:cNvSpPr>
            <p:nvPr/>
          </p:nvSpPr>
          <p:spPr bwMode="auto">
            <a:xfrm>
              <a:off x="1918" y="3007"/>
              <a:ext cx="841"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Text Box 35"/>
            <p:cNvSpPr txBox="1">
              <a:spLocks noChangeArrowheads="1"/>
            </p:cNvSpPr>
            <p:nvPr/>
          </p:nvSpPr>
          <p:spPr bwMode="auto">
            <a:xfrm>
              <a:off x="1871" y="2669"/>
              <a:ext cx="945"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chemeClr val="tx1"/>
                  </a:solidFill>
                </a:rPr>
                <a:t>线偏振光</a:t>
              </a:r>
            </a:p>
          </p:txBody>
        </p:sp>
      </p:grpSp>
      <p:sp>
        <p:nvSpPr>
          <p:cNvPr id="35" name="Text Box 36"/>
          <p:cNvSpPr txBox="1">
            <a:spLocks noChangeArrowheads="1"/>
          </p:cNvSpPr>
          <p:nvPr/>
        </p:nvSpPr>
        <p:spPr bwMode="auto">
          <a:xfrm>
            <a:off x="5643229" y="3186761"/>
            <a:ext cx="614363" cy="2344738"/>
          </a:xfrm>
          <a:prstGeom prst="rect">
            <a:avLst/>
          </a:prstGeom>
          <a:solidFill>
            <a:srgbClr val="CCFFFF"/>
          </a:solidFill>
          <a:ln w="38100">
            <a:solidFill>
              <a:srgbClr val="0000FF"/>
            </a:solidFill>
            <a:miter lim="800000"/>
            <a:headEnd/>
            <a:tailEnd/>
          </a:ln>
        </p:spPr>
        <p:txBody>
          <a:bodyPr vert="eaVert"/>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a:solidFill>
                  <a:srgbClr val="0000FF"/>
                </a:solidFill>
              </a:rPr>
              <a:t> </a:t>
            </a:r>
            <a:r>
              <a:rPr lang="zh-CN" altLang="en-US" sz="2400">
                <a:solidFill>
                  <a:srgbClr val="0000FF"/>
                </a:solidFill>
              </a:rPr>
              <a:t>偏振片（转动）</a:t>
            </a:r>
          </a:p>
        </p:txBody>
      </p:sp>
      <p:grpSp>
        <p:nvGrpSpPr>
          <p:cNvPr id="36" name="Group 37"/>
          <p:cNvGrpSpPr>
            <a:grpSpLocks/>
          </p:cNvGrpSpPr>
          <p:nvPr/>
        </p:nvGrpSpPr>
        <p:grpSpPr bwMode="auto">
          <a:xfrm>
            <a:off x="6244890" y="4261499"/>
            <a:ext cx="3370262" cy="730250"/>
            <a:chOff x="3157" y="2679"/>
            <a:chExt cx="2123" cy="460"/>
          </a:xfrm>
        </p:grpSpPr>
        <p:sp>
          <p:nvSpPr>
            <p:cNvPr id="37" name="Line 38"/>
            <p:cNvSpPr>
              <a:spLocks noChangeShapeType="1"/>
            </p:cNvSpPr>
            <p:nvPr/>
          </p:nvSpPr>
          <p:spPr bwMode="auto">
            <a:xfrm>
              <a:off x="3184" y="3017"/>
              <a:ext cx="841"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Text Box 39"/>
            <p:cNvSpPr txBox="1">
              <a:spLocks noChangeArrowheads="1"/>
            </p:cNvSpPr>
            <p:nvPr/>
          </p:nvSpPr>
          <p:spPr bwMode="auto">
            <a:xfrm>
              <a:off x="3157" y="2679"/>
              <a:ext cx="945"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chemeClr val="tx1"/>
                  </a:solidFill>
                </a:rPr>
                <a:t>线偏振光</a:t>
              </a:r>
            </a:p>
          </p:txBody>
        </p:sp>
        <p:sp>
          <p:nvSpPr>
            <p:cNvPr id="39" name="Text Box 40"/>
            <p:cNvSpPr txBox="1">
              <a:spLocks noChangeArrowheads="1"/>
            </p:cNvSpPr>
            <p:nvPr/>
          </p:nvSpPr>
          <p:spPr bwMode="auto">
            <a:xfrm>
              <a:off x="4042" y="2800"/>
              <a:ext cx="123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i="1" dirty="0">
                  <a:solidFill>
                    <a:srgbClr val="FF0000"/>
                  </a:solidFill>
                </a:rPr>
                <a:t>I</a:t>
              </a:r>
              <a:r>
                <a:rPr lang="zh-CN" altLang="en-US" sz="2400" dirty="0">
                  <a:solidFill>
                    <a:schemeClr val="tx1"/>
                  </a:solidFill>
                </a:rPr>
                <a:t>变</a:t>
              </a:r>
              <a:r>
                <a:rPr lang="en-US" altLang="zh-CN" sz="2400" dirty="0">
                  <a:solidFill>
                    <a:schemeClr val="tx1"/>
                  </a:solidFill>
                </a:rPr>
                <a:t>, </a:t>
              </a:r>
              <a:r>
                <a:rPr lang="zh-CN" altLang="en-US" sz="2400" dirty="0">
                  <a:solidFill>
                    <a:schemeClr val="tx1"/>
                  </a:solidFill>
                </a:rPr>
                <a:t>有消光</a:t>
              </a:r>
            </a:p>
          </p:txBody>
        </p:sp>
      </p:grpSp>
      <p:grpSp>
        <p:nvGrpSpPr>
          <p:cNvPr id="40" name="Group 41"/>
          <p:cNvGrpSpPr>
            <a:grpSpLocks/>
          </p:cNvGrpSpPr>
          <p:nvPr/>
        </p:nvGrpSpPr>
        <p:grpSpPr bwMode="auto">
          <a:xfrm>
            <a:off x="4277977" y="2942286"/>
            <a:ext cx="1411288" cy="992188"/>
            <a:chOff x="1918" y="1848"/>
            <a:chExt cx="889" cy="625"/>
          </a:xfrm>
        </p:grpSpPr>
        <p:sp>
          <p:nvSpPr>
            <p:cNvPr id="41" name="Line 42"/>
            <p:cNvSpPr>
              <a:spLocks noChangeShapeType="1"/>
            </p:cNvSpPr>
            <p:nvPr/>
          </p:nvSpPr>
          <p:spPr bwMode="auto">
            <a:xfrm>
              <a:off x="1918" y="2413"/>
              <a:ext cx="841" cy="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Text Box 43"/>
            <p:cNvSpPr txBox="1">
              <a:spLocks noChangeArrowheads="1"/>
            </p:cNvSpPr>
            <p:nvPr/>
          </p:nvSpPr>
          <p:spPr bwMode="auto">
            <a:xfrm>
              <a:off x="1948" y="1848"/>
              <a:ext cx="859"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a:solidFill>
                    <a:srgbClr val="FF00FF"/>
                  </a:solidFill>
                </a:rPr>
                <a:t> </a:t>
              </a:r>
              <a:r>
                <a:rPr lang="zh-CN" altLang="en-US" sz="2400">
                  <a:solidFill>
                    <a:srgbClr val="FF00FF"/>
                  </a:solidFill>
                </a:rPr>
                <a:t>部分</a:t>
              </a:r>
            </a:p>
            <a:p>
              <a:pPr algn="just" eaLnBrk="1" hangingPunct="1"/>
              <a:r>
                <a:rPr lang="zh-CN" altLang="en-US" sz="2400">
                  <a:solidFill>
                    <a:srgbClr val="FF00FF"/>
                  </a:solidFill>
                </a:rPr>
                <a:t>偏振光</a:t>
              </a:r>
            </a:p>
          </p:txBody>
        </p:sp>
      </p:grpSp>
      <p:sp>
        <p:nvSpPr>
          <p:cNvPr id="43" name="Text Box 44"/>
          <p:cNvSpPr txBox="1">
            <a:spLocks noChangeArrowheads="1"/>
          </p:cNvSpPr>
          <p:nvPr/>
        </p:nvSpPr>
        <p:spPr bwMode="auto">
          <a:xfrm>
            <a:off x="2331704" y="5780736"/>
            <a:ext cx="75723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itchFamily="18" charset="0"/>
                <a:ea typeface="宋体" pitchFamily="2" charset="-122"/>
              </a:defRPr>
            </a:lvl1pPr>
            <a:lvl2pPr marL="742950" indent="-285750" eaLnBrk="0" hangingPunct="0">
              <a:defRPr kumimoji="1" sz="2800" b="1">
                <a:solidFill>
                  <a:srgbClr val="0000CC"/>
                </a:solidFill>
                <a:latin typeface="Times New Roman" pitchFamily="18" charset="0"/>
                <a:ea typeface="宋体" pitchFamily="2" charset="-122"/>
              </a:defRPr>
            </a:lvl2pPr>
            <a:lvl3pPr marL="1143000" indent="-228600" eaLnBrk="0" hangingPunct="0">
              <a:defRPr kumimoji="1" sz="2800" b="1">
                <a:solidFill>
                  <a:srgbClr val="0000CC"/>
                </a:solidFill>
                <a:latin typeface="Times New Roman" pitchFamily="18" charset="0"/>
                <a:ea typeface="宋体" pitchFamily="2" charset="-122"/>
              </a:defRPr>
            </a:lvl3pPr>
            <a:lvl4pPr marL="1600200" indent="-228600" eaLnBrk="0" hangingPunct="0">
              <a:defRPr kumimoji="1" sz="2800" b="1">
                <a:solidFill>
                  <a:srgbClr val="0000CC"/>
                </a:solidFill>
                <a:latin typeface="Times New Roman" pitchFamily="18" charset="0"/>
                <a:ea typeface="宋体" pitchFamily="2" charset="-122"/>
              </a:defRPr>
            </a:lvl4pPr>
            <a:lvl5pPr marL="2057400" indent="-228600" eaLnBrk="0" hangingPunct="0">
              <a:defRPr kumimoji="1" sz="2800" b="1">
                <a:solidFill>
                  <a:srgbClr val="0000CC"/>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9pPr>
          </a:lstStyle>
          <a:p>
            <a:pPr algn="just" eaLnBrk="1" hangingPunct="1">
              <a:defRPr/>
            </a:pPr>
            <a:r>
              <a:rPr lang="zh-CN" altLang="en-US" sz="2400" dirty="0">
                <a:solidFill>
                  <a:srgbClr val="FF0000"/>
                </a:solidFill>
              </a:rPr>
              <a:t>要求</a:t>
            </a:r>
            <a:r>
              <a:rPr lang="zh-CN" altLang="en-US" sz="2400" dirty="0">
                <a:solidFill>
                  <a:schemeClr val="tx1"/>
                </a:solidFill>
              </a:rPr>
              <a:t>：光轴平行</a:t>
            </a:r>
            <a:r>
              <a:rPr lang="zh-CN" altLang="en-US" sz="2400" dirty="0">
                <a:solidFill>
                  <a:srgbClr val="009900"/>
                </a:solidFill>
                <a:latin typeface="宋体" pitchFamily="2" charset="-122"/>
              </a:rPr>
              <a:t>椭圆偏振光</a:t>
            </a:r>
            <a:r>
              <a:rPr lang="zh-CN" altLang="en-US" sz="2400" dirty="0">
                <a:solidFill>
                  <a:schemeClr val="tx1"/>
                </a:solidFill>
                <a:latin typeface="宋体" pitchFamily="2" charset="-122"/>
              </a:rPr>
              <a:t>的</a:t>
            </a:r>
            <a:r>
              <a:rPr lang="zh-CN" altLang="en-US" sz="2400" dirty="0">
                <a:solidFill>
                  <a:schemeClr val="tx1"/>
                </a:solidFill>
              </a:rPr>
              <a:t>最大光强或最小光强方向放置，即</a:t>
            </a:r>
            <a:r>
              <a:rPr lang="zh-CN" altLang="en-US" sz="2400" dirty="0">
                <a:solidFill>
                  <a:srgbClr val="660033"/>
                </a:solidFill>
              </a:rPr>
              <a:t>光轴平行椭圆偏振光的长轴或短轴放置。</a:t>
            </a:r>
          </a:p>
          <a:p>
            <a:pPr algn="just" eaLnBrk="1" hangingPunct="1">
              <a:defRPr/>
            </a:pPr>
            <a:endParaRPr lang="zh-CN" altLang="en-US" sz="2400" dirty="0">
              <a:solidFill>
                <a:schemeClr val="tx1"/>
              </a:solidFill>
            </a:endParaRPr>
          </a:p>
        </p:txBody>
      </p:sp>
      <p:grpSp>
        <p:nvGrpSpPr>
          <p:cNvPr id="44" name="Group 46"/>
          <p:cNvGrpSpPr>
            <a:grpSpLocks/>
          </p:cNvGrpSpPr>
          <p:nvPr/>
        </p:nvGrpSpPr>
        <p:grpSpPr bwMode="auto">
          <a:xfrm>
            <a:off x="6229017" y="3305824"/>
            <a:ext cx="3386137" cy="723900"/>
            <a:chOff x="3147" y="2077"/>
            <a:chExt cx="2133" cy="456"/>
          </a:xfrm>
        </p:grpSpPr>
        <p:sp>
          <p:nvSpPr>
            <p:cNvPr id="45" name="Line 47"/>
            <p:cNvSpPr>
              <a:spLocks noChangeShapeType="1"/>
            </p:cNvSpPr>
            <p:nvPr/>
          </p:nvSpPr>
          <p:spPr bwMode="auto">
            <a:xfrm>
              <a:off x="3175" y="2403"/>
              <a:ext cx="840" cy="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Text Box 48"/>
            <p:cNvSpPr txBox="1">
              <a:spLocks noChangeArrowheads="1"/>
            </p:cNvSpPr>
            <p:nvPr/>
          </p:nvSpPr>
          <p:spPr bwMode="auto">
            <a:xfrm>
              <a:off x="3147" y="2077"/>
              <a:ext cx="945"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rgbClr val="FF00FF"/>
                  </a:solidFill>
                </a:rPr>
                <a:t>线偏振光</a:t>
              </a:r>
            </a:p>
          </p:txBody>
        </p:sp>
        <p:sp>
          <p:nvSpPr>
            <p:cNvPr id="47" name="Text Box 49"/>
            <p:cNvSpPr txBox="1">
              <a:spLocks noChangeArrowheads="1"/>
            </p:cNvSpPr>
            <p:nvPr/>
          </p:nvSpPr>
          <p:spPr bwMode="auto">
            <a:xfrm>
              <a:off x="4042" y="2195"/>
              <a:ext cx="123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i="1" dirty="0">
                  <a:solidFill>
                    <a:schemeClr val="tx1"/>
                  </a:solidFill>
                </a:rPr>
                <a:t>I</a:t>
              </a:r>
              <a:r>
                <a:rPr lang="zh-CN" altLang="en-US" sz="2400" dirty="0">
                  <a:solidFill>
                    <a:srgbClr val="FF00FF"/>
                  </a:solidFill>
                </a:rPr>
                <a:t>变</a:t>
              </a:r>
              <a:r>
                <a:rPr lang="en-US" altLang="zh-CN" sz="2400" dirty="0">
                  <a:solidFill>
                    <a:srgbClr val="FF00FF"/>
                  </a:solidFill>
                </a:rPr>
                <a:t>, </a:t>
              </a:r>
              <a:r>
                <a:rPr lang="zh-CN" altLang="en-US" sz="2400" dirty="0">
                  <a:solidFill>
                    <a:srgbClr val="FF00FF"/>
                  </a:solidFill>
                </a:rPr>
                <a:t>无消光</a:t>
              </a:r>
            </a:p>
          </p:txBody>
        </p:sp>
      </p:grpSp>
      <p:sp>
        <p:nvSpPr>
          <p:cNvPr id="48" name="Line 50"/>
          <p:cNvSpPr>
            <a:spLocks noChangeShapeType="1"/>
          </p:cNvSpPr>
          <p:nvPr/>
        </p:nvSpPr>
        <p:spPr bwMode="auto">
          <a:xfrm flipV="1">
            <a:off x="6251240" y="2867674"/>
            <a:ext cx="538162" cy="58261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0473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left)">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left)">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left)">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up)">
                                      <p:cBhvr>
                                        <p:cTn id="70" dur="5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left)">
                                      <p:cBhvr>
                                        <p:cTn id="75" dur="500"/>
                                        <p:tgtEl>
                                          <p:spTgt spid="4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wipe(left)">
                                      <p:cBhvr>
                                        <p:cTn id="80" dur="500"/>
                                        <p:tgtEl>
                                          <p:spTgt spid="4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left)">
                                      <p:cBhvr>
                                        <p:cTn id="85" dur="500"/>
                                        <p:tgtEl>
                                          <p:spTgt spid="28"/>
                                        </p:tgtEl>
                                      </p:cBhvr>
                                    </p:animEffect>
                                  </p:childTnLst>
                                </p:cTn>
                              </p:par>
                            </p:childTnLst>
                          </p:cTn>
                        </p:par>
                        <p:par>
                          <p:cTn id="86" fill="hold">
                            <p:stCondLst>
                              <p:cond delay="500"/>
                            </p:stCondLst>
                            <p:childTnLst>
                              <p:par>
                                <p:cTn id="87" presetID="22" presetClass="entr" presetSubtype="8" fill="hold" grpId="0" nodeType="after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wipe(left)">
                                      <p:cBhvr>
                                        <p:cTn id="89" dur="500"/>
                                        <p:tgtEl>
                                          <p:spTgt spid="27"/>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wipe(left)">
                                      <p:cBhvr>
                                        <p:cTn id="94" dur="500"/>
                                        <p:tgtEl>
                                          <p:spTgt spid="3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wipe(left)">
                                      <p:cBhvr>
                                        <p:cTn id="99" dur="500"/>
                                        <p:tgtEl>
                                          <p:spTgt spid="36"/>
                                        </p:tgtEl>
                                      </p:cBhvr>
                                    </p:animEffect>
                                  </p:childTnLst>
                                </p:cTn>
                              </p:par>
                            </p:childTnLst>
                          </p:cTn>
                        </p:par>
                      </p:childTnLst>
                    </p:cTn>
                  </p:par>
                  <p:par>
                    <p:cTn id="100" fill="hold">
                      <p:stCondLst>
                        <p:cond delay="indefinite"/>
                      </p:stCondLst>
                      <p:childTnLst>
                        <p:par>
                          <p:cTn id="101" fill="hold">
                            <p:stCondLst>
                              <p:cond delay="0"/>
                            </p:stCondLst>
                            <p:childTnLst>
                              <p:par>
                                <p:cTn id="102" presetID="21" presetClass="entr" presetSubtype="1" fill="hold" grpId="0" nodeType="click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wheel(1)">
                                      <p:cBhvr>
                                        <p:cTn id="104"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15" grpId="0" animBg="1" autoUpdateAnimBg="0"/>
      <p:bldP spid="24" grpId="0" autoUpdateAnimBg="0"/>
      <p:bldP spid="25" grpId="0" animBg="1"/>
      <p:bldP spid="26" grpId="0" animBg="1" autoUpdateAnimBg="0"/>
      <p:bldP spid="27" grpId="0" animBg="1"/>
      <p:bldP spid="28" grpId="0" autoUpdateAnimBg="0"/>
      <p:bldP spid="35" grpId="0" animBg="1" autoUpdateAnimBg="0"/>
      <p:bldP spid="43" grpId="0"/>
      <p:bldP spid="48"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76734" y="246546"/>
            <a:ext cx="8331959" cy="1384995"/>
          </a:xfrm>
          <a:prstGeom prst="rect">
            <a:avLst/>
          </a:prstGeom>
        </p:spPr>
        <p:txBody>
          <a:bodyPr wrap="square">
            <a:spAutoFit/>
          </a:bodyPr>
          <a:lstStyle/>
          <a:p>
            <a:r>
              <a:rPr lang="zh-CN" altLang="zh-CN" sz="2800" b="1" kern="0" dirty="0">
                <a:solidFill>
                  <a:srgbClr val="009900"/>
                </a:solidFill>
                <a:latin typeface="Times New Roman" panose="02020603050405020304" pitchFamily="18" charset="0"/>
                <a:cs typeface="宋体" panose="02010600030101010101" pitchFamily="2" charset="-122"/>
              </a:rPr>
              <a:t>要想区别自然光和圆偏振光，可使它们先通过</a:t>
            </a:r>
            <a:endParaRPr lang="zh-CN" altLang="zh-CN" sz="2800" b="1" kern="100" dirty="0">
              <a:solidFill>
                <a:srgbClr val="009900"/>
              </a:solidFill>
              <a:latin typeface="Times New Roman" panose="02020603050405020304" pitchFamily="18" charset="0"/>
            </a:endParaRPr>
          </a:p>
          <a:p>
            <a:r>
              <a:rPr lang="en-US" altLang="zh-CN" sz="2800" b="1" kern="0" dirty="0">
                <a:solidFill>
                  <a:srgbClr val="009900"/>
                </a:solidFill>
                <a:latin typeface="宋体" panose="02010600030101010101" pitchFamily="2" charset="-122"/>
              </a:rPr>
              <a:t>1</a:t>
            </a:r>
            <a:r>
              <a:rPr lang="en-US" altLang="zh-CN" sz="2800" b="1" kern="100" dirty="0">
                <a:solidFill>
                  <a:srgbClr val="009900"/>
                </a:solidFill>
                <a:latin typeface="Times New Roman" panose="02020603050405020304" pitchFamily="18" charset="0"/>
              </a:rPr>
              <a:t>/</a:t>
            </a:r>
            <a:r>
              <a:rPr lang="en-US" altLang="zh-CN" sz="2800" b="1" kern="0" dirty="0">
                <a:solidFill>
                  <a:srgbClr val="009900"/>
                </a:solidFill>
                <a:latin typeface="宋体" panose="02010600030101010101" pitchFamily="2" charset="-122"/>
              </a:rPr>
              <a:t>4</a:t>
            </a:r>
            <a:r>
              <a:rPr lang="zh-CN" altLang="zh-CN" sz="2800" b="1" kern="0" dirty="0">
                <a:solidFill>
                  <a:srgbClr val="009900"/>
                </a:solidFill>
                <a:latin typeface="Times New Roman" panose="02020603050405020304" pitchFamily="18" charset="0"/>
                <a:cs typeface="宋体" panose="02010600030101010101" pitchFamily="2" charset="-122"/>
              </a:rPr>
              <a:t>波片，再通过一检偏器，若光强</a:t>
            </a:r>
            <a:r>
              <a:rPr lang="en-US" altLang="zh-CN" sz="2800" b="1" kern="0" dirty="0">
                <a:solidFill>
                  <a:srgbClr val="009900"/>
                </a:solidFill>
                <a:latin typeface="Times New Roman" panose="02020603050405020304" pitchFamily="18" charset="0"/>
                <a:cs typeface="宋体" panose="02010600030101010101" pitchFamily="2" charset="-122"/>
              </a:rPr>
              <a:t>_____________</a:t>
            </a:r>
            <a:r>
              <a:rPr lang="zh-CN" altLang="zh-CN" sz="2800" b="1" kern="0" dirty="0">
                <a:solidFill>
                  <a:srgbClr val="009900"/>
                </a:solidFill>
                <a:latin typeface="Times New Roman" panose="02020603050405020304" pitchFamily="18" charset="0"/>
                <a:cs typeface="宋体" panose="02010600030101010101" pitchFamily="2" charset="-122"/>
              </a:rPr>
              <a:t>，则为自然光，若光强</a:t>
            </a:r>
            <a:r>
              <a:rPr lang="en-US" altLang="zh-CN" sz="2800" b="1" kern="0" dirty="0">
                <a:solidFill>
                  <a:srgbClr val="009900"/>
                </a:solidFill>
                <a:latin typeface="Times New Roman" panose="02020603050405020304" pitchFamily="18" charset="0"/>
                <a:cs typeface="宋体" panose="02010600030101010101" pitchFamily="2" charset="-122"/>
              </a:rPr>
              <a:t>__________</a:t>
            </a:r>
            <a:r>
              <a:rPr lang="zh-CN" altLang="zh-CN" sz="2800" b="1" kern="0" dirty="0">
                <a:solidFill>
                  <a:srgbClr val="009900"/>
                </a:solidFill>
                <a:latin typeface="Times New Roman" panose="02020603050405020304" pitchFamily="18" charset="0"/>
                <a:cs typeface="宋体" panose="02010600030101010101" pitchFamily="2" charset="-122"/>
              </a:rPr>
              <a:t>为椭圆偏振光。</a:t>
            </a:r>
            <a:endParaRPr lang="zh-CN" altLang="zh-CN" sz="2800" b="1" kern="100" dirty="0">
              <a:solidFill>
                <a:srgbClr val="009900"/>
              </a:solidFill>
              <a:latin typeface="Times New Roman" panose="02020603050405020304" pitchFamily="18" charset="0"/>
            </a:endParaRPr>
          </a:p>
        </p:txBody>
      </p:sp>
      <p:sp>
        <p:nvSpPr>
          <p:cNvPr id="3" name="矩形 2"/>
          <p:cNvSpPr/>
          <p:nvPr/>
        </p:nvSpPr>
        <p:spPr>
          <a:xfrm>
            <a:off x="2165443" y="1688366"/>
            <a:ext cx="8154539" cy="1384995"/>
          </a:xfrm>
          <a:prstGeom prst="rect">
            <a:avLst/>
          </a:prstGeom>
        </p:spPr>
        <p:txBody>
          <a:bodyPr wrap="square">
            <a:spAutoFit/>
          </a:bodyPr>
          <a:lstStyle/>
          <a:p>
            <a:r>
              <a:rPr lang="zh-CN" altLang="zh-CN" sz="2800" b="1" kern="0" dirty="0">
                <a:solidFill>
                  <a:srgbClr val="0000FF"/>
                </a:solidFill>
                <a:latin typeface="Times New Roman" panose="02020603050405020304" pitchFamily="18" charset="0"/>
                <a:cs typeface="宋体" panose="02010600030101010101" pitchFamily="2" charset="-122"/>
              </a:rPr>
              <a:t>自然光通过偏振片后，透射光为</a:t>
            </a:r>
            <a:r>
              <a:rPr lang="en-US" altLang="zh-CN" sz="2800" b="1" kern="0" dirty="0">
                <a:solidFill>
                  <a:srgbClr val="0000FF"/>
                </a:solidFill>
                <a:latin typeface="Times New Roman" panose="02020603050405020304" pitchFamily="18" charset="0"/>
                <a:cs typeface="宋体" panose="02010600030101010101" pitchFamily="2" charset="-122"/>
              </a:rPr>
              <a:t>__________</a:t>
            </a:r>
            <a:r>
              <a:rPr lang="zh-CN" altLang="zh-CN" sz="2800" b="1" kern="0" dirty="0">
                <a:solidFill>
                  <a:srgbClr val="0000FF"/>
                </a:solidFill>
                <a:latin typeface="Times New Roman" panose="02020603050405020304" pitchFamily="18" charset="0"/>
                <a:cs typeface="宋体" panose="02010600030101010101" pitchFamily="2" charset="-122"/>
              </a:rPr>
              <a:t>光，如果透射光再经过</a:t>
            </a:r>
            <a:r>
              <a:rPr lang="en-US" altLang="zh-CN" sz="2800" b="1" kern="0" dirty="0">
                <a:solidFill>
                  <a:srgbClr val="0000FF"/>
                </a:solidFill>
                <a:latin typeface="宋体" panose="02010600030101010101" pitchFamily="2" charset="-122"/>
              </a:rPr>
              <a:t>1</a:t>
            </a:r>
            <a:r>
              <a:rPr lang="en-US" altLang="zh-CN" sz="2800" b="1" kern="100" dirty="0">
                <a:solidFill>
                  <a:srgbClr val="0000FF"/>
                </a:solidFill>
                <a:latin typeface="Times New Roman" panose="02020603050405020304" pitchFamily="18" charset="0"/>
              </a:rPr>
              <a:t>/</a:t>
            </a:r>
            <a:r>
              <a:rPr lang="en-US" altLang="zh-CN" sz="2800" b="1" kern="0" dirty="0">
                <a:solidFill>
                  <a:srgbClr val="0000FF"/>
                </a:solidFill>
                <a:latin typeface="Symbol,Italic"/>
              </a:rPr>
              <a:t>4</a:t>
            </a:r>
            <a:r>
              <a:rPr lang="zh-CN" altLang="zh-CN" sz="2800" b="1" kern="0" dirty="0">
                <a:solidFill>
                  <a:srgbClr val="0000FF"/>
                </a:solidFill>
                <a:latin typeface="Times New Roman" panose="02020603050405020304" pitchFamily="18" charset="0"/>
                <a:cs typeface="宋体" panose="02010600030101010101" pitchFamily="2" charset="-122"/>
              </a:rPr>
              <a:t>片，且波片的光轴与偏振片的透振方向成</a:t>
            </a:r>
            <a:r>
              <a:rPr lang="en-US" altLang="zh-CN" sz="2800" b="1" kern="0" dirty="0">
                <a:solidFill>
                  <a:srgbClr val="0000FF"/>
                </a:solidFill>
                <a:latin typeface="宋体" panose="02010600030101010101" pitchFamily="2" charset="-122"/>
                <a:sym typeface="Symbol" panose="05050102010706020507" pitchFamily="18" charset="2"/>
              </a:rPr>
              <a:t></a:t>
            </a:r>
            <a:r>
              <a:rPr lang="en-US" altLang="zh-CN" sz="2800" b="1" kern="100" dirty="0">
                <a:solidFill>
                  <a:srgbClr val="0000FF"/>
                </a:solidFill>
                <a:latin typeface="Times New Roman" panose="02020603050405020304" pitchFamily="18" charset="0"/>
              </a:rPr>
              <a:t>/</a:t>
            </a:r>
            <a:r>
              <a:rPr lang="en-US" altLang="zh-CN" sz="2800" b="1" kern="0" dirty="0">
                <a:solidFill>
                  <a:srgbClr val="0000FF"/>
                </a:solidFill>
                <a:latin typeface="Symbol,Italic"/>
              </a:rPr>
              <a:t>4</a:t>
            </a:r>
            <a:r>
              <a:rPr lang="zh-CN" altLang="zh-CN" sz="2800" b="1" kern="0" dirty="0">
                <a:solidFill>
                  <a:srgbClr val="0000FF"/>
                </a:solidFill>
                <a:latin typeface="Times New Roman" panose="02020603050405020304" pitchFamily="18" charset="0"/>
                <a:cs typeface="宋体" panose="02010600030101010101" pitchFamily="2" charset="-122"/>
              </a:rPr>
              <a:t>角，则透射光为</a:t>
            </a:r>
            <a:r>
              <a:rPr lang="en-US" altLang="zh-CN" sz="2800" b="1" kern="0" dirty="0">
                <a:solidFill>
                  <a:srgbClr val="0000FF"/>
                </a:solidFill>
                <a:latin typeface="Times New Roman" panose="02020603050405020304" pitchFamily="18" charset="0"/>
                <a:cs typeface="宋体" panose="02010600030101010101" pitchFamily="2" charset="-122"/>
              </a:rPr>
              <a:t>__________</a:t>
            </a:r>
            <a:r>
              <a:rPr lang="zh-CN" altLang="zh-CN" sz="2800" b="1" kern="0" dirty="0">
                <a:solidFill>
                  <a:srgbClr val="0000FF"/>
                </a:solidFill>
                <a:latin typeface="Times New Roman" panose="02020603050405020304" pitchFamily="18" charset="0"/>
                <a:cs typeface="宋体" panose="02010600030101010101" pitchFamily="2" charset="-122"/>
              </a:rPr>
              <a:t>光。</a:t>
            </a:r>
            <a:endParaRPr lang="zh-CN" altLang="zh-CN" sz="2800" b="1" kern="100" dirty="0">
              <a:solidFill>
                <a:srgbClr val="0000FF"/>
              </a:solidFill>
              <a:latin typeface="Times New Roman" panose="02020603050405020304" pitchFamily="18" charset="0"/>
            </a:endParaRPr>
          </a:p>
        </p:txBody>
      </p:sp>
      <p:sp>
        <p:nvSpPr>
          <p:cNvPr id="4" name="矩形 3"/>
          <p:cNvSpPr/>
          <p:nvPr/>
        </p:nvSpPr>
        <p:spPr>
          <a:xfrm>
            <a:off x="2329220" y="3073361"/>
            <a:ext cx="7328845" cy="2246769"/>
          </a:xfrm>
          <a:prstGeom prst="rect">
            <a:avLst/>
          </a:prstGeom>
        </p:spPr>
        <p:txBody>
          <a:bodyPr wrap="square">
            <a:spAutoFit/>
          </a:bodyPr>
          <a:lstStyle/>
          <a:p>
            <a:r>
              <a:rPr lang="zh-CN" altLang="zh-CN" sz="2800" b="1" kern="0" dirty="0">
                <a:solidFill>
                  <a:srgbClr val="9900CC"/>
                </a:solidFill>
                <a:latin typeface="Times New Roman" panose="02020603050405020304" pitchFamily="18" charset="0"/>
                <a:cs typeface="宋体" panose="02010600030101010101" pitchFamily="2" charset="-122"/>
              </a:rPr>
              <a:t>自然光通过偏振片后变为线偏振光，若使出射光线再通过</a:t>
            </a:r>
            <a:r>
              <a:rPr lang="en-US" altLang="zh-CN" sz="2800" b="1" kern="0" dirty="0">
                <a:solidFill>
                  <a:srgbClr val="0000FF"/>
                </a:solidFill>
                <a:latin typeface="宋体" panose="02010600030101010101" pitchFamily="2" charset="-122"/>
              </a:rPr>
              <a:t>1</a:t>
            </a:r>
            <a:r>
              <a:rPr lang="en-US" altLang="zh-CN" sz="2800" b="1" kern="100" dirty="0">
                <a:solidFill>
                  <a:srgbClr val="0000FF"/>
                </a:solidFill>
                <a:latin typeface="Times New Roman" panose="02020603050405020304" pitchFamily="18" charset="0"/>
              </a:rPr>
              <a:t>/</a:t>
            </a:r>
            <a:r>
              <a:rPr lang="en-US" altLang="zh-CN" sz="2800" b="1" kern="0" dirty="0">
                <a:solidFill>
                  <a:srgbClr val="0000FF"/>
                </a:solidFill>
                <a:latin typeface="Symbol,Italic"/>
              </a:rPr>
              <a:t>4 </a:t>
            </a:r>
            <a:r>
              <a:rPr lang="zh-CN" altLang="zh-CN" sz="2800" b="1" kern="0" dirty="0">
                <a:solidFill>
                  <a:srgbClr val="9900CC"/>
                </a:solidFill>
                <a:latin typeface="Times New Roman" panose="02020603050405020304" pitchFamily="18" charset="0"/>
                <a:cs typeface="宋体" panose="02010600030101010101" pitchFamily="2" charset="-122"/>
              </a:rPr>
              <a:t>波片，波片光轴方向与偏振片偏振化方向成</a:t>
            </a:r>
            <a:r>
              <a:rPr lang="en-US" altLang="zh-CN" sz="2800" b="1" kern="0" dirty="0">
                <a:solidFill>
                  <a:srgbClr val="0000FF"/>
                </a:solidFill>
                <a:latin typeface="宋体" panose="02010600030101010101" pitchFamily="2" charset="-122"/>
                <a:sym typeface="Symbol" panose="05050102010706020507" pitchFamily="18" charset="2"/>
              </a:rPr>
              <a:t></a:t>
            </a:r>
            <a:r>
              <a:rPr lang="en-US" altLang="zh-CN" sz="2800" b="1" kern="100" dirty="0">
                <a:solidFill>
                  <a:srgbClr val="0000FF"/>
                </a:solidFill>
                <a:latin typeface="Times New Roman" panose="02020603050405020304" pitchFamily="18" charset="0"/>
              </a:rPr>
              <a:t>/</a:t>
            </a:r>
            <a:r>
              <a:rPr lang="en-US" altLang="zh-CN" sz="2800" b="1" kern="0" dirty="0">
                <a:solidFill>
                  <a:srgbClr val="0000FF"/>
                </a:solidFill>
                <a:latin typeface="Symbol,Italic"/>
              </a:rPr>
              <a:t>4</a:t>
            </a:r>
            <a:r>
              <a:rPr lang="en-US" altLang="zh-CN" sz="2800" b="1" kern="0" dirty="0">
                <a:solidFill>
                  <a:srgbClr val="9900CC"/>
                </a:solidFill>
                <a:latin typeface="宋体" panose="02010600030101010101" pitchFamily="2" charset="-122"/>
                <a:cs typeface="宋体" panose="02010600030101010101" pitchFamily="2" charset="-122"/>
              </a:rPr>
              <a:t> </a:t>
            </a:r>
            <a:r>
              <a:rPr lang="zh-CN" altLang="zh-CN" sz="2800" b="1" kern="0" dirty="0">
                <a:solidFill>
                  <a:srgbClr val="9900CC"/>
                </a:solidFill>
                <a:latin typeface="Times New Roman" panose="02020603050405020304" pitchFamily="18" charset="0"/>
                <a:cs typeface="宋体" panose="02010600030101010101" pitchFamily="2" charset="-122"/>
              </a:rPr>
              <a:t>角</a:t>
            </a:r>
            <a:r>
              <a:rPr lang="en-US" altLang="zh-CN" sz="2800" b="1" kern="0" dirty="0">
                <a:solidFill>
                  <a:srgbClr val="9900CC"/>
                </a:solidFill>
                <a:latin typeface="Times New Roman" panose="02020603050405020304" pitchFamily="18" charset="0"/>
                <a:cs typeface="宋体" panose="02010600030101010101" pitchFamily="2" charset="-122"/>
              </a:rPr>
              <a:t>,</a:t>
            </a:r>
            <a:r>
              <a:rPr lang="zh-CN" altLang="zh-CN" sz="2800" b="1" kern="0" dirty="0">
                <a:solidFill>
                  <a:srgbClr val="9900CC"/>
                </a:solidFill>
                <a:latin typeface="Times New Roman" panose="02020603050405020304" pitchFamily="18" charset="0"/>
                <a:cs typeface="宋体" panose="02010600030101010101" pitchFamily="2" charset="-122"/>
              </a:rPr>
              <a:t>则通过</a:t>
            </a:r>
            <a:r>
              <a:rPr lang="en-US" altLang="zh-CN" sz="2800" b="1" kern="0" dirty="0">
                <a:solidFill>
                  <a:srgbClr val="0000FF"/>
                </a:solidFill>
                <a:latin typeface="宋体" panose="02010600030101010101" pitchFamily="2" charset="-122"/>
              </a:rPr>
              <a:t>1</a:t>
            </a:r>
            <a:r>
              <a:rPr lang="en-US" altLang="zh-CN" sz="2800" b="1" kern="100" dirty="0">
                <a:solidFill>
                  <a:srgbClr val="0000FF"/>
                </a:solidFill>
                <a:latin typeface="Times New Roman" panose="02020603050405020304" pitchFamily="18" charset="0"/>
              </a:rPr>
              <a:t>/</a:t>
            </a:r>
            <a:r>
              <a:rPr lang="en-US" altLang="zh-CN" sz="2800" b="1" kern="0" dirty="0">
                <a:solidFill>
                  <a:srgbClr val="0000FF"/>
                </a:solidFill>
                <a:latin typeface="Symbol,Italic"/>
              </a:rPr>
              <a:t>4</a:t>
            </a:r>
            <a:r>
              <a:rPr lang="zh-CN" altLang="zh-CN" sz="2800" b="1" kern="0" dirty="0">
                <a:solidFill>
                  <a:srgbClr val="9900CC"/>
                </a:solidFill>
                <a:latin typeface="Times New Roman" panose="02020603050405020304" pitchFamily="18" charset="0"/>
                <a:cs typeface="宋体" panose="02010600030101010101" pitchFamily="2" charset="-122"/>
              </a:rPr>
              <a:t>波片后的光是</a:t>
            </a:r>
            <a:r>
              <a:rPr lang="en-US" altLang="zh-CN" sz="2800" b="1" kern="0" dirty="0">
                <a:solidFill>
                  <a:srgbClr val="9900CC"/>
                </a:solidFill>
                <a:latin typeface="Times New Roman" panose="02020603050405020304" pitchFamily="18" charset="0"/>
                <a:cs typeface="宋体" panose="02010600030101010101" pitchFamily="2" charset="-122"/>
              </a:rPr>
              <a:t>_______</a:t>
            </a:r>
            <a:r>
              <a:rPr lang="zh-CN" altLang="zh-CN" sz="2800" b="1" kern="0" dirty="0">
                <a:solidFill>
                  <a:srgbClr val="9900CC"/>
                </a:solidFill>
                <a:latin typeface="Times New Roman" panose="02020603050405020304" pitchFamily="18" charset="0"/>
                <a:cs typeface="宋体" panose="02010600030101010101" pitchFamily="2" charset="-122"/>
              </a:rPr>
              <a:t>偏振光，若两者之间成</a:t>
            </a:r>
            <a:r>
              <a:rPr lang="en-US" altLang="zh-CN" sz="2800" b="1" kern="0" dirty="0">
                <a:solidFill>
                  <a:srgbClr val="0000FF"/>
                </a:solidFill>
                <a:latin typeface="宋体" panose="02010600030101010101" pitchFamily="2" charset="-122"/>
                <a:sym typeface="Symbol" panose="05050102010706020507" pitchFamily="18" charset="2"/>
              </a:rPr>
              <a:t></a:t>
            </a:r>
            <a:r>
              <a:rPr lang="en-US" altLang="zh-CN" sz="2800" b="1" kern="100" dirty="0">
                <a:solidFill>
                  <a:srgbClr val="0000FF"/>
                </a:solidFill>
                <a:latin typeface="Times New Roman" panose="02020603050405020304" pitchFamily="18" charset="0"/>
              </a:rPr>
              <a:t>/</a:t>
            </a:r>
            <a:r>
              <a:rPr lang="en-US" altLang="zh-CN" sz="2800" b="1" kern="0" dirty="0">
                <a:solidFill>
                  <a:srgbClr val="0000FF"/>
                </a:solidFill>
                <a:latin typeface="Symbol,Italic"/>
              </a:rPr>
              <a:t>3</a:t>
            </a:r>
            <a:r>
              <a:rPr lang="zh-CN" altLang="zh-CN" sz="2800" b="1" kern="0" dirty="0">
                <a:solidFill>
                  <a:srgbClr val="9900CC"/>
                </a:solidFill>
                <a:latin typeface="Times New Roman" panose="02020603050405020304" pitchFamily="18" charset="0"/>
                <a:cs typeface="宋体" panose="02010600030101010101" pitchFamily="2" charset="-122"/>
              </a:rPr>
              <a:t>角，则通过</a:t>
            </a:r>
            <a:r>
              <a:rPr lang="en-US" altLang="zh-CN" sz="2800" b="1" kern="0" dirty="0">
                <a:solidFill>
                  <a:srgbClr val="0000FF"/>
                </a:solidFill>
                <a:latin typeface="宋体" panose="02010600030101010101" pitchFamily="2" charset="-122"/>
              </a:rPr>
              <a:t>1</a:t>
            </a:r>
            <a:r>
              <a:rPr lang="en-US" altLang="zh-CN" sz="2800" b="1" kern="100" dirty="0">
                <a:solidFill>
                  <a:srgbClr val="0000FF"/>
                </a:solidFill>
                <a:latin typeface="Times New Roman" panose="02020603050405020304" pitchFamily="18" charset="0"/>
              </a:rPr>
              <a:t>/</a:t>
            </a:r>
            <a:r>
              <a:rPr lang="en-US" altLang="zh-CN" sz="2800" b="1" kern="0" dirty="0">
                <a:solidFill>
                  <a:srgbClr val="0000FF"/>
                </a:solidFill>
                <a:latin typeface="Symbol,Italic"/>
              </a:rPr>
              <a:t>4</a:t>
            </a:r>
            <a:r>
              <a:rPr lang="zh-CN" altLang="zh-CN" sz="2800" b="1" kern="0" dirty="0">
                <a:solidFill>
                  <a:srgbClr val="9900CC"/>
                </a:solidFill>
                <a:latin typeface="Times New Roman" panose="02020603050405020304" pitchFamily="18" charset="0"/>
                <a:cs typeface="宋体" panose="02010600030101010101" pitchFamily="2" charset="-122"/>
              </a:rPr>
              <a:t>波片后的光是</a:t>
            </a:r>
            <a:r>
              <a:rPr lang="en-US" altLang="zh-CN" sz="2800" b="1" kern="0" dirty="0">
                <a:solidFill>
                  <a:srgbClr val="9900CC"/>
                </a:solidFill>
                <a:latin typeface="Times New Roman" panose="02020603050405020304" pitchFamily="18" charset="0"/>
                <a:cs typeface="宋体" panose="02010600030101010101" pitchFamily="2" charset="-122"/>
              </a:rPr>
              <a:t>_____</a:t>
            </a:r>
            <a:r>
              <a:rPr lang="zh-CN" altLang="zh-CN" sz="2800" b="1" kern="0" dirty="0">
                <a:solidFill>
                  <a:srgbClr val="9900CC"/>
                </a:solidFill>
                <a:latin typeface="Times New Roman" panose="02020603050405020304" pitchFamily="18" charset="0"/>
                <a:cs typeface="宋体" panose="02010600030101010101" pitchFamily="2" charset="-122"/>
              </a:rPr>
              <a:t>偏振光。</a:t>
            </a:r>
            <a:endParaRPr lang="zh-CN" altLang="zh-CN" sz="2800" b="1" kern="100" dirty="0">
              <a:solidFill>
                <a:srgbClr val="9900CC"/>
              </a:solidFill>
              <a:latin typeface="Times New Roman" panose="02020603050405020304" pitchFamily="18" charset="0"/>
            </a:endParaRPr>
          </a:p>
        </p:txBody>
      </p:sp>
      <p:sp>
        <p:nvSpPr>
          <p:cNvPr id="5" name="矩形 4"/>
          <p:cNvSpPr/>
          <p:nvPr/>
        </p:nvSpPr>
        <p:spPr>
          <a:xfrm>
            <a:off x="2076734" y="5320130"/>
            <a:ext cx="8243247" cy="1384995"/>
          </a:xfrm>
          <a:prstGeom prst="rect">
            <a:avLst/>
          </a:prstGeom>
        </p:spPr>
        <p:txBody>
          <a:bodyPr wrap="square">
            <a:spAutoFit/>
          </a:bodyPr>
          <a:lstStyle/>
          <a:p>
            <a:r>
              <a:rPr lang="zh-CN" altLang="zh-CN" sz="2800" b="1" kern="0" dirty="0">
                <a:solidFill>
                  <a:srgbClr val="C00000"/>
                </a:solidFill>
                <a:latin typeface="Times New Roman" panose="02020603050405020304" pitchFamily="18" charset="0"/>
                <a:cs typeface="宋体" panose="02010600030101010101" pitchFamily="2" charset="-122"/>
              </a:rPr>
              <a:t>线偏振光通过任意厚度的波片形成椭圆偏振光，若在它的后面再经过一四分</a:t>
            </a:r>
            <a:r>
              <a:rPr lang="zh-CN" altLang="zh-CN" sz="2800" b="1" dirty="0">
                <a:solidFill>
                  <a:srgbClr val="C00000"/>
                </a:solidFill>
                <a:cs typeface="宋体" panose="02010600030101010101" pitchFamily="2" charset="-122"/>
              </a:rPr>
              <a:t>之一波片，其光轴和椭圆的短轴或长轴重合，此时透射出来的将是</a:t>
            </a:r>
            <a:r>
              <a:rPr lang="en-US" altLang="zh-CN" sz="2800" b="1" kern="0" dirty="0">
                <a:solidFill>
                  <a:srgbClr val="C00000"/>
                </a:solidFill>
                <a:latin typeface="Times New Roman" panose="02020603050405020304" pitchFamily="18" charset="0"/>
                <a:cs typeface="宋体" panose="02010600030101010101" pitchFamily="2" charset="-122"/>
              </a:rPr>
              <a:t>_____</a:t>
            </a:r>
            <a:endParaRPr lang="zh-CN" altLang="en-US" sz="2800" b="1" dirty="0">
              <a:solidFill>
                <a:srgbClr val="C00000"/>
              </a:solidFill>
            </a:endParaRPr>
          </a:p>
        </p:txBody>
      </p:sp>
    </p:spTree>
    <p:extLst>
      <p:ext uri="{BB962C8B-B14F-4D97-AF65-F5344CB8AC3E}">
        <p14:creationId xmlns:p14="http://schemas.microsoft.com/office/powerpoint/2010/main" val="406532919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09801" y="482936"/>
            <a:ext cx="8294427" cy="2369880"/>
          </a:xfrm>
          <a:prstGeom prst="rect">
            <a:avLst/>
          </a:prstGeom>
        </p:spPr>
        <p:txBody>
          <a:bodyPr wrap="square">
            <a:spAutoFit/>
          </a:bodyPr>
          <a:lstStyle/>
          <a:p>
            <a:r>
              <a:rPr lang="en-US" altLang="zh-CN" sz="2800" b="1" kern="0" dirty="0">
                <a:solidFill>
                  <a:srgbClr val="FF0000"/>
                </a:solidFill>
                <a:latin typeface="Times New Roman" panose="02020603050405020304" pitchFamily="18" charset="0"/>
                <a:cs typeface="宋体" panose="02010600030101010101" pitchFamily="2" charset="-122"/>
              </a:rPr>
              <a:t>【</a:t>
            </a:r>
            <a:r>
              <a:rPr lang="zh-CN" altLang="en-US" sz="2800" b="1" kern="0" dirty="0">
                <a:solidFill>
                  <a:srgbClr val="FF0000"/>
                </a:solidFill>
                <a:latin typeface="Times New Roman" panose="02020603050405020304" pitchFamily="18" charset="0"/>
                <a:cs typeface="宋体" panose="02010600030101010101" pitchFamily="2" charset="-122"/>
              </a:rPr>
              <a:t>补充例</a:t>
            </a:r>
            <a:r>
              <a:rPr lang="en-US" altLang="zh-CN" sz="2800" b="1" kern="0" dirty="0">
                <a:solidFill>
                  <a:srgbClr val="FF0000"/>
                </a:solidFill>
                <a:latin typeface="Times New Roman" panose="02020603050405020304" pitchFamily="18" charset="0"/>
                <a:cs typeface="宋体" panose="02010600030101010101" pitchFamily="2" charset="-122"/>
              </a:rPr>
              <a:t>】</a:t>
            </a:r>
            <a:r>
              <a:rPr lang="zh-CN" altLang="zh-CN" sz="2800" b="1" kern="0" dirty="0">
                <a:solidFill>
                  <a:srgbClr val="0000FF"/>
                </a:solidFill>
                <a:latin typeface="Times New Roman" panose="02020603050405020304" pitchFamily="18" charset="0"/>
                <a:cs typeface="宋体" panose="02010600030101010101" pitchFamily="2" charset="-122"/>
              </a:rPr>
              <a:t>在两个正交的偏振片</a:t>
            </a:r>
            <a:r>
              <a:rPr lang="en-US" altLang="zh-CN" sz="2800" b="1" i="1" kern="100" dirty="0">
                <a:solidFill>
                  <a:srgbClr val="0000FF"/>
                </a:solidFill>
                <a:latin typeface="+mn-ea"/>
              </a:rPr>
              <a:t>P</a:t>
            </a:r>
            <a:r>
              <a:rPr lang="en-US" altLang="zh-CN" sz="2800" b="1" kern="100" baseline="-25000" dirty="0">
                <a:solidFill>
                  <a:srgbClr val="0000FF"/>
                </a:solidFill>
                <a:latin typeface="+mn-ea"/>
              </a:rPr>
              <a:t>1</a:t>
            </a:r>
            <a:r>
              <a:rPr lang="en-US" altLang="zh-CN" sz="2800" b="1" i="1" kern="100" dirty="0">
                <a:solidFill>
                  <a:srgbClr val="0000FF"/>
                </a:solidFill>
                <a:latin typeface="+mn-ea"/>
              </a:rPr>
              <a:t> </a:t>
            </a:r>
            <a:r>
              <a:rPr lang="zh-CN" altLang="en-US" sz="2800" b="1" kern="100" dirty="0">
                <a:solidFill>
                  <a:srgbClr val="0000FF"/>
                </a:solidFill>
                <a:latin typeface="+mn-ea"/>
              </a:rPr>
              <a:t>和</a:t>
            </a:r>
            <a:r>
              <a:rPr lang="en-US" altLang="zh-CN" sz="2800" b="1" i="1" kern="100" dirty="0">
                <a:solidFill>
                  <a:srgbClr val="0000FF"/>
                </a:solidFill>
                <a:latin typeface="+mn-ea"/>
              </a:rPr>
              <a:t>P</a:t>
            </a:r>
            <a:r>
              <a:rPr lang="en-US" altLang="zh-CN" sz="2800" b="1" kern="100" baseline="-25000" dirty="0">
                <a:solidFill>
                  <a:srgbClr val="0000FF"/>
                </a:solidFill>
                <a:latin typeface="+mn-ea"/>
              </a:rPr>
              <a:t>2 </a:t>
            </a:r>
            <a:r>
              <a:rPr lang="zh-CN" altLang="zh-CN" sz="2800" b="1" kern="0" dirty="0">
                <a:solidFill>
                  <a:srgbClr val="0000FF"/>
                </a:solidFill>
                <a:latin typeface="Times New Roman" panose="02020603050405020304" pitchFamily="18" charset="0"/>
                <a:cs typeface="宋体" panose="02010600030101010101" pitchFamily="2" charset="-122"/>
              </a:rPr>
              <a:t>之间插入一厚度</a:t>
            </a:r>
            <a:r>
              <a:rPr lang="en-US" altLang="zh-CN" sz="2800" b="1" i="1" kern="0" dirty="0">
                <a:solidFill>
                  <a:srgbClr val="0000FF"/>
                </a:solidFill>
                <a:latin typeface="Times New Roman" panose="02020603050405020304" pitchFamily="18" charset="0"/>
              </a:rPr>
              <a:t> </a:t>
            </a:r>
            <a:r>
              <a:rPr lang="en-US" altLang="zh-CN" sz="2800" b="1" i="1" kern="0" dirty="0">
                <a:solidFill>
                  <a:srgbClr val="FF0000"/>
                </a:solidFill>
                <a:latin typeface="Times New Roman" panose="02020603050405020304" pitchFamily="18" charset="0"/>
              </a:rPr>
              <a:t>d=</a:t>
            </a:r>
            <a:r>
              <a:rPr lang="en-US" altLang="zh-CN" sz="2800" b="1" kern="0" dirty="0">
                <a:solidFill>
                  <a:srgbClr val="FF0000"/>
                </a:solidFill>
                <a:latin typeface="Times New Roman" panose="02020603050405020304" pitchFamily="18" charset="0"/>
              </a:rPr>
              <a:t>0. </a:t>
            </a:r>
            <a:r>
              <a:rPr lang="en-US" altLang="zh-CN" sz="2800" b="1" kern="0" dirty="0">
                <a:solidFill>
                  <a:srgbClr val="FF0000"/>
                </a:solidFill>
                <a:latin typeface="宋体" panose="02010600030101010101" pitchFamily="2" charset="-122"/>
                <a:cs typeface="宋体" panose="02010600030101010101" pitchFamily="2" charset="-122"/>
              </a:rPr>
              <a:t>04 </a:t>
            </a:r>
            <a:r>
              <a:rPr lang="en-US" altLang="zh-CN" sz="2800" b="1" i="1" kern="0" dirty="0">
                <a:solidFill>
                  <a:srgbClr val="FF0000"/>
                </a:solidFill>
                <a:latin typeface="Times New Roman" panose="02020603050405020304" pitchFamily="18" charset="0"/>
              </a:rPr>
              <a:t>mm</a:t>
            </a:r>
            <a:r>
              <a:rPr lang="en-US" altLang="zh-CN" sz="2800" b="1" kern="0" dirty="0">
                <a:solidFill>
                  <a:srgbClr val="FF0000"/>
                </a:solidFill>
                <a:latin typeface="Symbol" panose="05050102010706020507" pitchFamily="18" charset="2"/>
                <a:cs typeface="Symbol" panose="05050102010706020507" pitchFamily="18" charset="2"/>
              </a:rPr>
              <a:t> </a:t>
            </a:r>
            <a:r>
              <a:rPr lang="zh-CN" altLang="zh-CN" sz="2800" b="1" kern="0" dirty="0">
                <a:solidFill>
                  <a:srgbClr val="0000FF"/>
                </a:solidFill>
                <a:latin typeface="Times New Roman" panose="02020603050405020304" pitchFamily="18" charset="0"/>
                <a:cs typeface="宋体" panose="02010600030101010101" pitchFamily="2" charset="-122"/>
              </a:rPr>
              <a:t>的石英玻片</a:t>
            </a:r>
            <a:r>
              <a:rPr lang="en-US" altLang="zh-CN" sz="2800" b="1" kern="0" dirty="0">
                <a:solidFill>
                  <a:srgbClr val="0000FF"/>
                </a:solidFill>
                <a:latin typeface="Times New Roman" panose="02020603050405020304" pitchFamily="18" charset="0"/>
                <a:cs typeface="宋体" panose="02010600030101010101" pitchFamily="2" charset="-122"/>
              </a:rPr>
              <a:t>, </a:t>
            </a:r>
            <a:r>
              <a:rPr lang="zh-CN" altLang="zh-CN" sz="2800" b="1" kern="0" dirty="0">
                <a:solidFill>
                  <a:srgbClr val="0000FF"/>
                </a:solidFill>
                <a:latin typeface="Times New Roman" panose="02020603050405020304" pitchFamily="18" charset="0"/>
                <a:cs typeface="宋体" panose="02010600030101010101" pitchFamily="2" charset="-122"/>
              </a:rPr>
              <a:t>波片的晶轴与</a:t>
            </a:r>
            <a:r>
              <a:rPr lang="en-US" altLang="zh-CN" sz="2800" b="1" i="1" kern="100" dirty="0">
                <a:solidFill>
                  <a:srgbClr val="0070C0"/>
                </a:solidFill>
                <a:latin typeface="+mn-ea"/>
              </a:rPr>
              <a:t>P</a:t>
            </a:r>
            <a:r>
              <a:rPr lang="en-US" altLang="zh-CN" sz="2800" b="1" kern="100" baseline="-25000" dirty="0">
                <a:solidFill>
                  <a:srgbClr val="0070C0"/>
                </a:solidFill>
                <a:latin typeface="+mn-ea"/>
              </a:rPr>
              <a:t>1</a:t>
            </a:r>
            <a:r>
              <a:rPr lang="en-US" altLang="zh-CN" sz="2800" i="1" kern="100" dirty="0">
                <a:solidFill>
                  <a:srgbClr val="0070C0"/>
                </a:solidFill>
              </a:rPr>
              <a:t> </a:t>
            </a:r>
            <a:r>
              <a:rPr lang="en-US" altLang="zh-CN" sz="2800" b="1" i="1" kern="0" dirty="0">
                <a:solidFill>
                  <a:srgbClr val="0000FF"/>
                </a:solidFill>
                <a:latin typeface="Times New Roman" panose="02020603050405020304" pitchFamily="18" charset="0"/>
              </a:rPr>
              <a:t> </a:t>
            </a:r>
            <a:r>
              <a:rPr lang="zh-CN" altLang="en-US" sz="2800" b="1" kern="0" dirty="0">
                <a:solidFill>
                  <a:srgbClr val="0000FF"/>
                </a:solidFill>
                <a:latin typeface="Times New Roman" panose="02020603050405020304" pitchFamily="18" charset="0"/>
              </a:rPr>
              <a:t>夹角为</a:t>
            </a:r>
            <a:r>
              <a:rPr lang="en-US" altLang="zh-CN" sz="2800" b="1" kern="0" dirty="0">
                <a:solidFill>
                  <a:srgbClr val="FF0000"/>
                </a:solidFill>
                <a:latin typeface="宋体" panose="02010600030101010101" pitchFamily="2" charset="-122"/>
                <a:cs typeface="宋体" panose="02010600030101010101" pitchFamily="2" charset="-122"/>
                <a:sym typeface="Symbol" panose="05050102010706020507" pitchFamily="18" charset="2"/>
              </a:rPr>
              <a:t>/6</a:t>
            </a:r>
            <a:r>
              <a:rPr lang="zh-CN" altLang="zh-CN" sz="2800" b="1" kern="0" dirty="0">
                <a:solidFill>
                  <a:srgbClr val="0000FF"/>
                </a:solidFill>
                <a:latin typeface="Times New Roman" panose="02020603050405020304" pitchFamily="18" charset="0"/>
                <a:cs typeface="宋体" panose="02010600030101010101" pitchFamily="2" charset="-122"/>
              </a:rPr>
              <a:t>，用</a:t>
            </a:r>
            <a:r>
              <a:rPr lang="en-US" altLang="zh-CN" sz="2800" b="1" i="1" kern="0" dirty="0">
                <a:solidFill>
                  <a:srgbClr val="FF0000"/>
                </a:solidFill>
                <a:latin typeface="Times New Roman" panose="02020603050405020304" pitchFamily="18" charset="0"/>
              </a:rPr>
              <a:t> </a:t>
            </a:r>
            <a:r>
              <a:rPr lang="en-US" altLang="zh-CN" sz="2800" b="1" kern="0" dirty="0">
                <a:solidFill>
                  <a:srgbClr val="FF0000"/>
                </a:solidFill>
                <a:latin typeface="宋体" panose="02010600030101010101" pitchFamily="2" charset="-122"/>
                <a:cs typeface="宋体" panose="02010600030101010101" pitchFamily="2" charset="-122"/>
                <a:sym typeface="Symbol" panose="05050102010706020507" pitchFamily="18" charset="2"/>
              </a:rPr>
              <a:t></a:t>
            </a:r>
            <a:r>
              <a:rPr lang="en-US" altLang="zh-CN" sz="2800" b="1" kern="0" dirty="0">
                <a:solidFill>
                  <a:srgbClr val="FF0000"/>
                </a:solidFill>
                <a:latin typeface="Symbol" panose="05050102010706020507" pitchFamily="18" charset="2"/>
                <a:cs typeface="Symbol" panose="05050102010706020507" pitchFamily="18" charset="2"/>
              </a:rPr>
              <a:t>= 600</a:t>
            </a:r>
            <a:r>
              <a:rPr lang="en-US" altLang="zh-CN" sz="2800" b="1" i="1" kern="0" dirty="0">
                <a:solidFill>
                  <a:srgbClr val="FF0000"/>
                </a:solidFill>
                <a:latin typeface="Times New Roman" panose="02020603050405020304" pitchFamily="18" charset="0"/>
              </a:rPr>
              <a:t>nm </a:t>
            </a:r>
            <a:r>
              <a:rPr lang="en-US" altLang="zh-CN" sz="2800" b="1" i="1" kern="0" dirty="0">
                <a:solidFill>
                  <a:srgbClr val="FF0000"/>
                </a:solidFill>
                <a:latin typeface="Symbol,Italic"/>
                <a:cs typeface="Symbol,Italic"/>
              </a:rPr>
              <a:t> </a:t>
            </a:r>
            <a:r>
              <a:rPr lang="zh-CN" altLang="zh-CN" sz="2800" b="1" kern="0" dirty="0">
                <a:solidFill>
                  <a:srgbClr val="0000FF"/>
                </a:solidFill>
                <a:latin typeface="Times New Roman" panose="02020603050405020304" pitchFamily="18" charset="0"/>
                <a:cs typeface="宋体" panose="02010600030101010101" pitchFamily="2" charset="-122"/>
              </a:rPr>
              <a:t>的光垂直入射，已知石英的</a:t>
            </a:r>
            <a:r>
              <a:rPr lang="en-US" altLang="zh-CN" sz="2800" dirty="0">
                <a:solidFill>
                  <a:srgbClr val="FF0000"/>
                </a:solidFill>
                <a:latin typeface="Times New Roman" panose="02020603050405020304" pitchFamily="18" charset="0"/>
                <a:cs typeface="Times New Roman" panose="02020603050405020304" pitchFamily="18" charset="0"/>
              </a:rPr>
              <a:t>n</a:t>
            </a:r>
            <a:r>
              <a:rPr lang="en-US" altLang="zh-CN" sz="3600" dirty="0">
                <a:solidFill>
                  <a:srgbClr val="FF0000"/>
                </a:solidFill>
                <a:latin typeface="Times New Roman" panose="02020603050405020304" pitchFamily="18" charset="0"/>
                <a:cs typeface="Times New Roman" panose="02020603050405020304" pitchFamily="18" charset="0"/>
              </a:rPr>
              <a:t>o=</a:t>
            </a:r>
            <a:r>
              <a:rPr lang="en-US" altLang="zh-CN" sz="2800" b="1" kern="0" dirty="0">
                <a:solidFill>
                  <a:srgbClr val="FF0000"/>
                </a:solidFill>
                <a:latin typeface="Times New Roman" panose="02020603050405020304" pitchFamily="18" charset="0"/>
                <a:cs typeface="宋体" panose="02010600030101010101" pitchFamily="2" charset="-122"/>
              </a:rPr>
              <a:t> 1.</a:t>
            </a:r>
            <a:r>
              <a:rPr lang="en-US" altLang="zh-CN" sz="2800" b="1" kern="0" dirty="0">
                <a:solidFill>
                  <a:srgbClr val="FF0000"/>
                </a:solidFill>
                <a:latin typeface="宋体" panose="02010600030101010101" pitchFamily="2" charset="-122"/>
                <a:cs typeface="宋体" panose="02010600030101010101" pitchFamily="2" charset="-122"/>
              </a:rPr>
              <a:t>544</a:t>
            </a:r>
            <a:r>
              <a:rPr lang="zh-CN" altLang="en-US" sz="2800" b="1" dirty="0">
                <a:solidFill>
                  <a:srgbClr val="0000FF"/>
                </a:solidFill>
              </a:rPr>
              <a:t>和</a:t>
            </a:r>
            <a:r>
              <a:rPr lang="en-US" altLang="zh-CN" sz="2800" dirty="0">
                <a:solidFill>
                  <a:srgbClr val="FF0000"/>
                </a:solidFill>
              </a:rPr>
              <a:t>n</a:t>
            </a:r>
            <a:r>
              <a:rPr lang="en-US" altLang="zh-CN" sz="3600" dirty="0">
                <a:solidFill>
                  <a:srgbClr val="FF0000"/>
                </a:solidFill>
              </a:rPr>
              <a:t>e =</a:t>
            </a:r>
            <a:r>
              <a:rPr lang="en-US" altLang="zh-CN" sz="2800" b="1" kern="0" dirty="0">
                <a:solidFill>
                  <a:srgbClr val="FF0000"/>
                </a:solidFill>
                <a:latin typeface="Times New Roman" panose="02020603050405020304" pitchFamily="18" charset="0"/>
                <a:cs typeface="宋体" panose="02010600030101010101" pitchFamily="2" charset="-122"/>
              </a:rPr>
              <a:t>1.</a:t>
            </a:r>
            <a:r>
              <a:rPr lang="en-US" altLang="zh-CN" sz="2800" b="1" kern="0" dirty="0">
                <a:solidFill>
                  <a:srgbClr val="FF0000"/>
                </a:solidFill>
                <a:latin typeface="宋体" panose="02010600030101010101" pitchFamily="2" charset="-122"/>
                <a:cs typeface="宋体" panose="02010600030101010101" pitchFamily="2" charset="-122"/>
              </a:rPr>
              <a:t> 553 </a:t>
            </a:r>
            <a:r>
              <a:rPr lang="en-US" altLang="zh-CN" sz="2800" b="1" kern="0" dirty="0">
                <a:solidFill>
                  <a:srgbClr val="0000FF"/>
                </a:solidFill>
                <a:latin typeface="宋体" panose="02010600030101010101" pitchFamily="2" charset="-122"/>
                <a:cs typeface="宋体" panose="02010600030101010101" pitchFamily="2" charset="-122"/>
              </a:rPr>
              <a:t>,</a:t>
            </a:r>
            <a:r>
              <a:rPr lang="zh-CN" altLang="zh-CN" sz="2800" b="1" kern="0" dirty="0">
                <a:solidFill>
                  <a:srgbClr val="0000FF"/>
                </a:solidFill>
                <a:latin typeface="Times New Roman" panose="02020603050405020304" pitchFamily="18" charset="0"/>
                <a:cs typeface="宋体" panose="02010600030101010101" pitchFamily="2" charset="-122"/>
              </a:rPr>
              <a:t>入射光强为</a:t>
            </a:r>
            <a:r>
              <a:rPr lang="en-US" altLang="zh-CN" sz="2800" b="1" kern="0" dirty="0">
                <a:solidFill>
                  <a:srgbClr val="0000FF"/>
                </a:solidFill>
                <a:latin typeface="宋体" panose="02010600030101010101" pitchFamily="2" charset="-122"/>
                <a:cs typeface="宋体" panose="02010600030101010101" pitchFamily="2" charset="-122"/>
              </a:rPr>
              <a:t> </a:t>
            </a:r>
            <a:r>
              <a:rPr lang="en-US" altLang="zh-CN" sz="2800" b="1" i="1" kern="0" dirty="0">
                <a:solidFill>
                  <a:srgbClr val="FF0000"/>
                </a:solidFill>
                <a:latin typeface="Times New Roman" panose="02020603050405020304" pitchFamily="18" charset="0"/>
              </a:rPr>
              <a:t>I</a:t>
            </a:r>
            <a:r>
              <a:rPr lang="en-US" altLang="zh-CN" sz="2000" b="1" kern="0" dirty="0">
                <a:solidFill>
                  <a:srgbClr val="FF0000"/>
                </a:solidFill>
                <a:latin typeface="宋体" panose="02010600030101010101" pitchFamily="2" charset="-122"/>
                <a:cs typeface="宋体" panose="02010600030101010101" pitchFamily="2" charset="-122"/>
              </a:rPr>
              <a:t>0</a:t>
            </a:r>
            <a:r>
              <a:rPr lang="en-US" altLang="zh-CN" sz="2800" b="1" kern="0" dirty="0">
                <a:solidFill>
                  <a:srgbClr val="0000FF"/>
                </a:solidFill>
                <a:latin typeface="宋体" panose="02010600030101010101" pitchFamily="2" charset="-122"/>
                <a:cs typeface="宋体" panose="02010600030101010101" pitchFamily="2" charset="-122"/>
              </a:rPr>
              <a:t> </a:t>
            </a:r>
            <a:r>
              <a:rPr lang="zh-CN" altLang="zh-CN" sz="2800" b="1" kern="0" dirty="0">
                <a:solidFill>
                  <a:srgbClr val="0000FF"/>
                </a:solidFill>
                <a:latin typeface="Times New Roman" panose="02020603050405020304" pitchFamily="18" charset="0"/>
                <a:cs typeface="宋体" panose="02010600030101010101" pitchFamily="2" charset="-122"/>
              </a:rPr>
              <a:t>，试求从这一系统出射的光强。</a:t>
            </a:r>
            <a:endParaRPr lang="zh-CN" altLang="zh-CN" sz="2800" b="1" kern="100" dirty="0">
              <a:solidFill>
                <a:srgbClr val="0000FF"/>
              </a:solidFill>
              <a:latin typeface="Times New Roman" panose="02020603050405020304" pitchFamily="18" charset="0"/>
            </a:endParaRPr>
          </a:p>
        </p:txBody>
      </p:sp>
      <p:sp>
        <p:nvSpPr>
          <p:cNvPr id="3" name="矩形 2"/>
          <p:cNvSpPr/>
          <p:nvPr/>
        </p:nvSpPr>
        <p:spPr>
          <a:xfrm>
            <a:off x="2042616" y="3182835"/>
            <a:ext cx="7246961" cy="2246769"/>
          </a:xfrm>
          <a:prstGeom prst="rect">
            <a:avLst/>
          </a:prstGeom>
        </p:spPr>
        <p:txBody>
          <a:bodyPr wrap="square">
            <a:spAutoFit/>
          </a:bodyPr>
          <a:lstStyle/>
          <a:p>
            <a:r>
              <a:rPr lang="en-US" altLang="zh-CN" sz="2800" b="1" kern="0" dirty="0">
                <a:solidFill>
                  <a:srgbClr val="FF0000"/>
                </a:solidFill>
                <a:latin typeface="Times New Roman" panose="02020603050405020304" pitchFamily="18" charset="0"/>
                <a:cs typeface="宋体" panose="02010600030101010101" pitchFamily="2" charset="-122"/>
              </a:rPr>
              <a:t>【</a:t>
            </a:r>
            <a:r>
              <a:rPr lang="zh-CN" altLang="en-US" sz="2800" b="1" kern="0" dirty="0">
                <a:solidFill>
                  <a:srgbClr val="FF0000"/>
                </a:solidFill>
                <a:latin typeface="Times New Roman" panose="02020603050405020304" pitchFamily="18" charset="0"/>
                <a:cs typeface="宋体" panose="02010600030101010101" pitchFamily="2" charset="-122"/>
              </a:rPr>
              <a:t>补充例</a:t>
            </a:r>
            <a:r>
              <a:rPr lang="en-US" altLang="zh-CN" sz="2800" b="1" kern="0" dirty="0">
                <a:solidFill>
                  <a:srgbClr val="FF0000"/>
                </a:solidFill>
                <a:latin typeface="Times New Roman" panose="02020603050405020304" pitchFamily="18" charset="0"/>
                <a:cs typeface="宋体" panose="02010600030101010101" pitchFamily="2" charset="-122"/>
              </a:rPr>
              <a:t>】</a:t>
            </a:r>
            <a:r>
              <a:rPr lang="zh-CN" altLang="zh-CN" sz="2800" b="1" kern="0" dirty="0">
                <a:solidFill>
                  <a:srgbClr val="009900"/>
                </a:solidFill>
                <a:latin typeface="Times New Roman" panose="02020603050405020304" pitchFamily="18" charset="0"/>
                <a:cs typeface="宋体" panose="02010600030101010101" pitchFamily="2" charset="-122"/>
              </a:rPr>
              <a:t>强度为</a:t>
            </a:r>
            <a:r>
              <a:rPr lang="en-US" altLang="zh-CN" sz="2800" b="1" i="1" kern="0" dirty="0">
                <a:solidFill>
                  <a:srgbClr val="FF0000"/>
                </a:solidFill>
                <a:latin typeface="Times New Roman" panose="02020603050405020304" pitchFamily="18" charset="0"/>
              </a:rPr>
              <a:t>I</a:t>
            </a:r>
            <a:r>
              <a:rPr lang="en-US" altLang="zh-CN" sz="2000" b="1" kern="0" dirty="0">
                <a:solidFill>
                  <a:srgbClr val="FF0000"/>
                </a:solidFill>
                <a:latin typeface="宋体" panose="02010600030101010101" pitchFamily="2" charset="-122"/>
                <a:cs typeface="宋体" panose="02010600030101010101" pitchFamily="2" charset="-122"/>
              </a:rPr>
              <a:t>0</a:t>
            </a:r>
            <a:r>
              <a:rPr lang="en-US" altLang="zh-CN" sz="2800" b="1" i="1" kern="0" dirty="0">
                <a:solidFill>
                  <a:srgbClr val="009900"/>
                </a:solidFill>
                <a:latin typeface="Times New Roman" panose="02020603050405020304" pitchFamily="18" charset="0"/>
              </a:rPr>
              <a:t> </a:t>
            </a:r>
            <a:r>
              <a:rPr lang="zh-CN" altLang="zh-CN" sz="2800" b="1" kern="0" dirty="0">
                <a:solidFill>
                  <a:srgbClr val="009900"/>
                </a:solidFill>
                <a:latin typeface="Times New Roman" panose="02020603050405020304" pitchFamily="18" charset="0"/>
                <a:cs typeface="宋体" panose="02010600030101010101" pitchFamily="2" charset="-122"/>
              </a:rPr>
              <a:t>的自然光垂直投射到偏振化方向</a:t>
            </a:r>
            <a:r>
              <a:rPr lang="zh-CN" altLang="en-US" sz="2800" b="1" kern="0" dirty="0">
                <a:solidFill>
                  <a:srgbClr val="009900"/>
                </a:solidFill>
                <a:latin typeface="Times New Roman" panose="02020603050405020304" pitchFamily="18" charset="0"/>
                <a:cs typeface="宋体" panose="02010600030101010101" pitchFamily="2" charset="-122"/>
              </a:rPr>
              <a:t>夹角为</a:t>
            </a:r>
            <a:r>
              <a:rPr lang="en-US" altLang="zh-CN" sz="2800" b="1" kern="0" dirty="0">
                <a:solidFill>
                  <a:srgbClr val="009900"/>
                </a:solidFill>
                <a:latin typeface="宋体" panose="02010600030101010101" pitchFamily="2" charset="-122"/>
                <a:cs typeface="宋体" panose="02010600030101010101" pitchFamily="2" charset="-122"/>
              </a:rPr>
              <a:t>    </a:t>
            </a:r>
            <a:r>
              <a:rPr lang="zh-CN" altLang="zh-CN" sz="2800" b="1" kern="0" dirty="0">
                <a:solidFill>
                  <a:srgbClr val="009900"/>
                </a:solidFill>
                <a:latin typeface="Times New Roman" panose="02020603050405020304" pitchFamily="18" charset="0"/>
                <a:cs typeface="宋体" panose="02010600030101010101" pitchFamily="2" charset="-122"/>
              </a:rPr>
              <a:t>的起偏振片</a:t>
            </a:r>
            <a:r>
              <a:rPr lang="en-US" altLang="zh-CN" sz="2800" b="1" kern="0" dirty="0">
                <a:solidFill>
                  <a:srgbClr val="009900"/>
                </a:solidFill>
                <a:latin typeface="宋体" panose="02010600030101010101" pitchFamily="2" charset="-122"/>
                <a:cs typeface="宋体" panose="02010600030101010101" pitchFamily="2" charset="-122"/>
              </a:rPr>
              <a:t> </a:t>
            </a:r>
            <a:r>
              <a:rPr lang="en-US" altLang="zh-CN" sz="2800" b="1" kern="100" dirty="0">
                <a:solidFill>
                  <a:srgbClr val="0000FF"/>
                </a:solidFill>
                <a:latin typeface="+mn-ea"/>
              </a:rPr>
              <a:t>P</a:t>
            </a:r>
            <a:r>
              <a:rPr lang="en-US" altLang="zh-CN" sz="2800" b="1" kern="100" baseline="-25000" dirty="0">
                <a:solidFill>
                  <a:srgbClr val="0000FF"/>
                </a:solidFill>
                <a:latin typeface="+mn-ea"/>
              </a:rPr>
              <a:t>1</a:t>
            </a:r>
            <a:r>
              <a:rPr lang="zh-CN" altLang="zh-CN" sz="2800" b="1" kern="0" dirty="0">
                <a:solidFill>
                  <a:srgbClr val="009900"/>
                </a:solidFill>
                <a:latin typeface="Times New Roman" panose="02020603050405020304" pitchFamily="18" charset="0"/>
                <a:cs typeface="宋体" panose="02010600030101010101" pitchFamily="2" charset="-122"/>
              </a:rPr>
              <a:t>和检偏振片</a:t>
            </a:r>
            <a:r>
              <a:rPr lang="en-US" altLang="zh-CN" sz="2800" b="1" i="1" kern="100" dirty="0">
                <a:solidFill>
                  <a:srgbClr val="0000FF"/>
                </a:solidFill>
                <a:latin typeface="+mn-ea"/>
              </a:rPr>
              <a:t> </a:t>
            </a:r>
            <a:r>
              <a:rPr lang="en-US" altLang="zh-CN" sz="2800" b="1" kern="100" dirty="0">
                <a:solidFill>
                  <a:srgbClr val="0000FF"/>
                </a:solidFill>
                <a:latin typeface="+mn-ea"/>
              </a:rPr>
              <a:t>P</a:t>
            </a:r>
            <a:r>
              <a:rPr lang="en-US" altLang="zh-CN" sz="2800" b="1" kern="100" baseline="-25000" dirty="0">
                <a:solidFill>
                  <a:srgbClr val="0000FF"/>
                </a:solidFill>
                <a:latin typeface="+mn-ea"/>
              </a:rPr>
              <a:t>2</a:t>
            </a:r>
            <a:r>
              <a:rPr lang="zh-CN" altLang="zh-CN" sz="2800" b="1" kern="0" dirty="0">
                <a:solidFill>
                  <a:srgbClr val="009900"/>
                </a:solidFill>
                <a:latin typeface="Times New Roman" panose="02020603050405020304" pitchFamily="18" charset="0"/>
                <a:cs typeface="宋体" panose="02010600030101010101" pitchFamily="2" charset="-122"/>
              </a:rPr>
              <a:t>系统，问从检偏振片</a:t>
            </a:r>
            <a:r>
              <a:rPr lang="en-US" altLang="zh-CN" sz="2800" b="1" kern="100" dirty="0">
                <a:solidFill>
                  <a:srgbClr val="0000FF"/>
                </a:solidFill>
                <a:latin typeface="+mn-ea"/>
              </a:rPr>
              <a:t>P</a:t>
            </a:r>
            <a:r>
              <a:rPr lang="en-US" altLang="zh-CN" sz="2800" b="1" kern="100" baseline="-25000" dirty="0">
                <a:solidFill>
                  <a:srgbClr val="0000FF"/>
                </a:solidFill>
                <a:latin typeface="+mn-ea"/>
              </a:rPr>
              <a:t>2 </a:t>
            </a:r>
            <a:r>
              <a:rPr lang="zh-CN" altLang="zh-CN" sz="2800" b="1" kern="0" dirty="0">
                <a:solidFill>
                  <a:srgbClr val="009900"/>
                </a:solidFill>
                <a:latin typeface="Times New Roman" panose="02020603050405020304" pitchFamily="18" charset="0"/>
                <a:cs typeface="宋体" panose="02010600030101010101" pitchFamily="2" charset="-122"/>
              </a:rPr>
              <a:t>出射的光强是多少？若在</a:t>
            </a:r>
            <a:r>
              <a:rPr lang="en-US" altLang="zh-CN" sz="2800" b="1" kern="100" dirty="0">
                <a:solidFill>
                  <a:srgbClr val="0000FF"/>
                </a:solidFill>
                <a:latin typeface="+mn-ea"/>
              </a:rPr>
              <a:t>P</a:t>
            </a:r>
            <a:r>
              <a:rPr lang="en-US" altLang="zh-CN" sz="2800" b="1" kern="100" baseline="-25000" dirty="0">
                <a:solidFill>
                  <a:srgbClr val="0000FF"/>
                </a:solidFill>
                <a:latin typeface="+mn-ea"/>
              </a:rPr>
              <a:t>1</a:t>
            </a:r>
            <a:r>
              <a:rPr lang="zh-CN" altLang="en-US" sz="2800" b="1" kern="0" dirty="0">
                <a:solidFill>
                  <a:srgbClr val="009900"/>
                </a:solidFill>
                <a:latin typeface="宋体" panose="02010600030101010101" pitchFamily="2" charset="-122"/>
              </a:rPr>
              <a:t>和</a:t>
            </a:r>
            <a:r>
              <a:rPr lang="en-US" altLang="zh-CN" sz="2800" b="1" kern="100" dirty="0">
                <a:solidFill>
                  <a:srgbClr val="0000FF"/>
                </a:solidFill>
                <a:latin typeface="+mn-ea"/>
              </a:rPr>
              <a:t>P</a:t>
            </a:r>
            <a:r>
              <a:rPr lang="en-US" altLang="zh-CN" sz="2800" b="1" kern="100" baseline="-25000" dirty="0">
                <a:solidFill>
                  <a:srgbClr val="0000FF"/>
                </a:solidFill>
                <a:latin typeface="+mn-ea"/>
              </a:rPr>
              <a:t>2 </a:t>
            </a:r>
            <a:r>
              <a:rPr lang="zh-CN" altLang="zh-CN" sz="2800" b="1" kern="0" dirty="0">
                <a:solidFill>
                  <a:srgbClr val="009900"/>
                </a:solidFill>
                <a:latin typeface="Times New Roman" panose="02020603050405020304" pitchFamily="18" charset="0"/>
                <a:cs typeface="宋体" panose="02010600030101010101" pitchFamily="2" charset="-122"/>
              </a:rPr>
              <a:t>之间插入一片晶轴和</a:t>
            </a:r>
            <a:r>
              <a:rPr lang="en-US" altLang="zh-CN" sz="2800" b="1" kern="100" dirty="0">
                <a:solidFill>
                  <a:srgbClr val="0000FF"/>
                </a:solidFill>
                <a:latin typeface="+mn-ea"/>
              </a:rPr>
              <a:t>P</a:t>
            </a:r>
            <a:r>
              <a:rPr lang="en-US" altLang="zh-CN" sz="2800" b="1" kern="100" baseline="-25000" dirty="0">
                <a:solidFill>
                  <a:srgbClr val="0000FF"/>
                </a:solidFill>
                <a:latin typeface="+mn-ea"/>
              </a:rPr>
              <a:t>1</a:t>
            </a:r>
            <a:r>
              <a:rPr lang="zh-CN" altLang="en-US" sz="2800" b="1" kern="0" dirty="0">
                <a:solidFill>
                  <a:srgbClr val="009900"/>
                </a:solidFill>
                <a:latin typeface="宋体" panose="02010600030101010101" pitchFamily="2" charset="-122"/>
              </a:rPr>
              <a:t>及</a:t>
            </a:r>
            <a:r>
              <a:rPr lang="en-US" altLang="zh-CN" sz="2800" b="1" kern="100" dirty="0">
                <a:solidFill>
                  <a:srgbClr val="0000FF"/>
                </a:solidFill>
                <a:latin typeface="+mn-ea"/>
              </a:rPr>
              <a:t>P</a:t>
            </a:r>
            <a:r>
              <a:rPr lang="en-US" altLang="zh-CN" sz="2800" b="1" kern="100" baseline="-25000" dirty="0">
                <a:solidFill>
                  <a:srgbClr val="0000FF"/>
                </a:solidFill>
                <a:latin typeface="+mn-ea"/>
              </a:rPr>
              <a:t>2</a:t>
            </a:r>
            <a:r>
              <a:rPr lang="zh-CN" altLang="zh-CN" sz="2800" b="1" kern="0" dirty="0">
                <a:solidFill>
                  <a:srgbClr val="009900"/>
                </a:solidFill>
                <a:latin typeface="Times New Roman" panose="02020603050405020304" pitchFamily="18" charset="0"/>
                <a:cs typeface="宋体" panose="02010600030101010101" pitchFamily="2" charset="-122"/>
              </a:rPr>
              <a:t>都成</a:t>
            </a:r>
            <a:r>
              <a:rPr lang="en-US" altLang="zh-CN" sz="2800" b="1" kern="0" dirty="0">
                <a:solidFill>
                  <a:srgbClr val="009900"/>
                </a:solidFill>
                <a:latin typeface="宋体" panose="02010600030101010101" pitchFamily="2" charset="-122"/>
                <a:cs typeface="宋体" panose="02010600030101010101" pitchFamily="2" charset="-122"/>
              </a:rPr>
              <a:t>      </a:t>
            </a:r>
            <a:r>
              <a:rPr lang="zh-CN" altLang="zh-CN" sz="2800" b="1" kern="0" dirty="0">
                <a:solidFill>
                  <a:srgbClr val="009900"/>
                </a:solidFill>
                <a:latin typeface="Times New Roman" panose="02020603050405020304" pitchFamily="18" charset="0"/>
                <a:cs typeface="宋体" panose="02010600030101010101" pitchFamily="2" charset="-122"/>
              </a:rPr>
              <a:t>的</a:t>
            </a:r>
            <a:r>
              <a:rPr lang="en-US" altLang="zh-CN" sz="2800" b="1" kern="0" dirty="0">
                <a:solidFill>
                  <a:srgbClr val="FF0000"/>
                </a:solidFill>
                <a:latin typeface="Times New Roman" panose="02020603050405020304" pitchFamily="18" charset="0"/>
                <a:cs typeface="宋体" panose="02010600030101010101" pitchFamily="2" charset="-122"/>
              </a:rPr>
              <a:t>1/4</a:t>
            </a:r>
            <a:r>
              <a:rPr lang="zh-CN" altLang="zh-CN" sz="2800" b="1" dirty="0"/>
              <a:t>波片。则出射光强又是多少？</a:t>
            </a:r>
            <a:endParaRPr lang="zh-CN" altLang="zh-CN" sz="2800" b="1" kern="100" dirty="0">
              <a:solidFill>
                <a:srgbClr val="009900"/>
              </a:solidFill>
              <a:latin typeface="Times New Roman" panose="02020603050405020304" pitchFamily="18" charset="0"/>
            </a:endParaRPr>
          </a:p>
        </p:txBody>
      </p:sp>
      <p:graphicFrame>
        <p:nvGraphicFramePr>
          <p:cNvPr id="4" name="Object 55"/>
          <p:cNvGraphicFramePr>
            <a:graphicFrameLocks noChangeAspect="1"/>
          </p:cNvGraphicFramePr>
          <p:nvPr>
            <p:extLst>
              <p:ext uri="{D42A27DB-BD31-4B8C-83A1-F6EECF244321}">
                <p14:modId xmlns:p14="http://schemas.microsoft.com/office/powerpoint/2010/main" val="3857038891"/>
              </p:ext>
            </p:extLst>
          </p:nvPr>
        </p:nvGraphicFramePr>
        <p:xfrm>
          <a:off x="4712009" y="3562351"/>
          <a:ext cx="642937" cy="608013"/>
        </p:xfrm>
        <a:graphic>
          <a:graphicData uri="http://schemas.openxmlformats.org/presentationml/2006/ole">
            <mc:AlternateContent xmlns:mc="http://schemas.openxmlformats.org/markup-compatibility/2006">
              <mc:Choice xmlns:v="urn:schemas-microsoft-com:vml" Requires="v">
                <p:oleObj spid="_x0000_s356638" name="公式" r:id="rId3" imgW="241200" imgH="203040" progId="Equation.3">
                  <p:embed/>
                </p:oleObj>
              </mc:Choice>
              <mc:Fallback>
                <p:oleObj name="公式" r:id="rId3" imgW="241200" imgH="203040" progId="Equation.3">
                  <p:embed/>
                  <p:pic>
                    <p:nvPicPr>
                      <p:cNvPr id="0" name=""/>
                      <p:cNvPicPr>
                        <a:picLocks noChangeAspect="1" noChangeArrowheads="1"/>
                      </p:cNvPicPr>
                      <p:nvPr/>
                    </p:nvPicPr>
                    <p:blipFill>
                      <a:blip r:embed="rId4"/>
                      <a:srcRect/>
                      <a:stretch>
                        <a:fillRect/>
                      </a:stretch>
                    </p:blipFill>
                    <p:spPr bwMode="auto">
                      <a:xfrm>
                        <a:off x="4712009" y="3562351"/>
                        <a:ext cx="642937"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55"/>
          <p:cNvGraphicFramePr>
            <a:graphicFrameLocks noChangeAspect="1"/>
          </p:cNvGraphicFramePr>
          <p:nvPr>
            <p:extLst>
              <p:ext uri="{D42A27DB-BD31-4B8C-83A1-F6EECF244321}">
                <p14:modId xmlns:p14="http://schemas.microsoft.com/office/powerpoint/2010/main" val="2231046540"/>
              </p:ext>
            </p:extLst>
          </p:nvPr>
        </p:nvGraphicFramePr>
        <p:xfrm>
          <a:off x="2764940" y="4821591"/>
          <a:ext cx="642937" cy="608013"/>
        </p:xfrm>
        <a:graphic>
          <a:graphicData uri="http://schemas.openxmlformats.org/presentationml/2006/ole">
            <mc:AlternateContent xmlns:mc="http://schemas.openxmlformats.org/markup-compatibility/2006">
              <mc:Choice xmlns:v="urn:schemas-microsoft-com:vml" Requires="v">
                <p:oleObj spid="_x0000_s356639" name="公式" r:id="rId5" imgW="241200" imgH="203040" progId="Equation.3">
                  <p:embed/>
                </p:oleObj>
              </mc:Choice>
              <mc:Fallback>
                <p:oleObj name="公式" r:id="rId5" imgW="241200" imgH="203040" progId="Equation.3">
                  <p:embed/>
                  <p:pic>
                    <p:nvPicPr>
                      <p:cNvPr id="0" name=""/>
                      <p:cNvPicPr>
                        <a:picLocks noChangeAspect="1" noChangeArrowheads="1"/>
                      </p:cNvPicPr>
                      <p:nvPr/>
                    </p:nvPicPr>
                    <p:blipFill>
                      <a:blip r:embed="rId6"/>
                      <a:srcRect/>
                      <a:stretch>
                        <a:fillRect/>
                      </a:stretch>
                    </p:blipFill>
                    <p:spPr bwMode="auto">
                      <a:xfrm>
                        <a:off x="2764940" y="4821591"/>
                        <a:ext cx="642937"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2249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3585094" y="956943"/>
            <a:ext cx="895350" cy="1733550"/>
            <a:chOff x="1140" y="336"/>
            <a:chExt cx="564" cy="1092"/>
          </a:xfrm>
        </p:grpSpPr>
        <p:sp>
          <p:nvSpPr>
            <p:cNvPr id="3"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6"/>
          <p:cNvSpPr>
            <a:spLocks noChangeShapeType="1"/>
          </p:cNvSpPr>
          <p:nvPr/>
        </p:nvSpPr>
        <p:spPr bwMode="auto">
          <a:xfrm flipH="1">
            <a:off x="3992682" y="1025365"/>
            <a:ext cx="21820" cy="160961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 name="Group 33"/>
          <p:cNvGrpSpPr>
            <a:grpSpLocks/>
          </p:cNvGrpSpPr>
          <p:nvPr/>
        </p:nvGrpSpPr>
        <p:grpSpPr bwMode="auto">
          <a:xfrm>
            <a:off x="2212331" y="1537970"/>
            <a:ext cx="1791863" cy="523875"/>
            <a:chOff x="852" y="690"/>
            <a:chExt cx="1152" cy="330"/>
          </a:xfrm>
        </p:grpSpPr>
        <p:sp>
          <p:nvSpPr>
            <p:cNvPr id="7"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 name="Group 63"/>
          <p:cNvGrpSpPr>
            <a:grpSpLocks/>
          </p:cNvGrpSpPr>
          <p:nvPr/>
        </p:nvGrpSpPr>
        <p:grpSpPr bwMode="auto">
          <a:xfrm>
            <a:off x="9189933" y="1668732"/>
            <a:ext cx="1458783" cy="393702"/>
            <a:chOff x="3792" y="735"/>
            <a:chExt cx="1152" cy="248"/>
          </a:xfrm>
        </p:grpSpPr>
        <p:sp>
          <p:nvSpPr>
            <p:cNvPr id="15"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 name="Group 47"/>
          <p:cNvGrpSpPr>
            <a:grpSpLocks/>
          </p:cNvGrpSpPr>
          <p:nvPr/>
        </p:nvGrpSpPr>
        <p:grpSpPr bwMode="auto">
          <a:xfrm>
            <a:off x="8212184" y="1035320"/>
            <a:ext cx="1014413" cy="1733550"/>
            <a:chOff x="3164" y="336"/>
            <a:chExt cx="639" cy="1092"/>
          </a:xfrm>
        </p:grpSpPr>
        <p:grpSp>
          <p:nvGrpSpPr>
            <p:cNvPr id="20" name="Group 10"/>
            <p:cNvGrpSpPr>
              <a:grpSpLocks/>
            </p:cNvGrpSpPr>
            <p:nvPr/>
          </p:nvGrpSpPr>
          <p:grpSpPr bwMode="auto">
            <a:xfrm>
              <a:off x="3216" y="336"/>
              <a:ext cx="564" cy="1092"/>
              <a:chOff x="3216" y="516"/>
              <a:chExt cx="564" cy="1092"/>
            </a:xfrm>
          </p:grpSpPr>
          <p:sp>
            <p:nvSpPr>
              <p:cNvPr id="2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1" name="Line 22"/>
            <p:cNvSpPr>
              <a:spLocks noChangeShapeType="1"/>
            </p:cNvSpPr>
            <p:nvPr/>
          </p:nvSpPr>
          <p:spPr bwMode="auto">
            <a:xfrm rot="1375433" flipH="1" flipV="1">
              <a:off x="3164" y="751"/>
              <a:ext cx="639" cy="298"/>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4" name="Group 43"/>
          <p:cNvGrpSpPr>
            <a:grpSpLocks/>
          </p:cNvGrpSpPr>
          <p:nvPr/>
        </p:nvGrpSpPr>
        <p:grpSpPr bwMode="auto">
          <a:xfrm>
            <a:off x="4483915" y="1585613"/>
            <a:ext cx="1351320" cy="538165"/>
            <a:chOff x="2316" y="710"/>
            <a:chExt cx="1152" cy="339"/>
          </a:xfrm>
        </p:grpSpPr>
        <p:sp>
          <p:nvSpPr>
            <p:cNvPr id="25"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9" name="Object 55"/>
          <p:cNvGraphicFramePr>
            <a:graphicFrameLocks noChangeAspect="1"/>
          </p:cNvGraphicFramePr>
          <p:nvPr>
            <p:extLst>
              <p:ext uri="{D42A27DB-BD31-4B8C-83A1-F6EECF244321}">
                <p14:modId xmlns:p14="http://schemas.microsoft.com/office/powerpoint/2010/main" val="536938118"/>
              </p:ext>
            </p:extLst>
          </p:nvPr>
        </p:nvGraphicFramePr>
        <p:xfrm>
          <a:off x="2147393" y="872009"/>
          <a:ext cx="508000" cy="684212"/>
        </p:xfrm>
        <a:graphic>
          <a:graphicData uri="http://schemas.openxmlformats.org/presentationml/2006/ole">
            <mc:AlternateContent xmlns:mc="http://schemas.openxmlformats.org/markup-compatibility/2006">
              <mc:Choice xmlns:v="urn:schemas-microsoft-com:vml" Requires="v">
                <p:oleObj spid="_x0000_s462598" name="公式" r:id="rId3" imgW="190440" imgH="228600" progId="Equation.3">
                  <p:embed/>
                </p:oleObj>
              </mc:Choice>
              <mc:Fallback>
                <p:oleObj name="公式" r:id="rId3" imgW="190440" imgH="228600" progId="Equation.3">
                  <p:embed/>
                  <p:pic>
                    <p:nvPicPr>
                      <p:cNvPr id="0" name=""/>
                      <p:cNvPicPr>
                        <a:picLocks noChangeAspect="1" noChangeArrowheads="1"/>
                      </p:cNvPicPr>
                      <p:nvPr/>
                    </p:nvPicPr>
                    <p:blipFill>
                      <a:blip r:embed="rId4"/>
                      <a:srcRect/>
                      <a:stretch>
                        <a:fillRect/>
                      </a:stretch>
                    </p:blipFill>
                    <p:spPr bwMode="auto">
                      <a:xfrm>
                        <a:off x="2147393" y="872009"/>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56"/>
          <p:cNvGraphicFramePr>
            <a:graphicFrameLocks noChangeAspect="1"/>
          </p:cNvGraphicFramePr>
          <p:nvPr>
            <p:extLst>
              <p:ext uri="{D42A27DB-BD31-4B8C-83A1-F6EECF244321}">
                <p14:modId xmlns:p14="http://schemas.microsoft.com/office/powerpoint/2010/main" val="1389353512"/>
              </p:ext>
            </p:extLst>
          </p:nvPr>
        </p:nvGraphicFramePr>
        <p:xfrm>
          <a:off x="7343064" y="734488"/>
          <a:ext cx="550862" cy="668337"/>
        </p:xfrm>
        <a:graphic>
          <a:graphicData uri="http://schemas.openxmlformats.org/presentationml/2006/ole">
            <mc:AlternateContent xmlns:mc="http://schemas.openxmlformats.org/markup-compatibility/2006">
              <mc:Choice xmlns:v="urn:schemas-microsoft-com:vml" Requires="v">
                <p:oleObj spid="_x0000_s462599" name="公式" r:id="rId5" imgW="177480" imgH="215640" progId="Equation.3">
                  <p:embed/>
                </p:oleObj>
              </mc:Choice>
              <mc:Fallback>
                <p:oleObj name="公式" r:id="rId5" imgW="177480" imgH="215640" progId="Equation.3">
                  <p:embed/>
                  <p:pic>
                    <p:nvPicPr>
                      <p:cNvPr id="0" name=""/>
                      <p:cNvPicPr>
                        <a:picLocks noChangeAspect="1" noChangeArrowheads="1"/>
                      </p:cNvPicPr>
                      <p:nvPr/>
                    </p:nvPicPr>
                    <p:blipFill>
                      <a:blip r:embed="rId6"/>
                      <a:srcRect/>
                      <a:stretch>
                        <a:fillRect/>
                      </a:stretch>
                    </p:blipFill>
                    <p:spPr bwMode="auto">
                      <a:xfrm>
                        <a:off x="7343064" y="734488"/>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58"/>
          <p:cNvGraphicFramePr>
            <a:graphicFrameLocks noChangeAspect="1"/>
          </p:cNvGraphicFramePr>
          <p:nvPr>
            <p:extLst>
              <p:ext uri="{D42A27DB-BD31-4B8C-83A1-F6EECF244321}">
                <p14:modId xmlns:p14="http://schemas.microsoft.com/office/powerpoint/2010/main" val="4108360633"/>
              </p:ext>
            </p:extLst>
          </p:nvPr>
        </p:nvGraphicFramePr>
        <p:xfrm>
          <a:off x="3135834" y="531467"/>
          <a:ext cx="504825" cy="714375"/>
        </p:xfrm>
        <a:graphic>
          <a:graphicData uri="http://schemas.openxmlformats.org/presentationml/2006/ole">
            <mc:AlternateContent xmlns:mc="http://schemas.openxmlformats.org/markup-compatibility/2006">
              <mc:Choice xmlns:v="urn:schemas-microsoft-com:vml" Requires="v">
                <p:oleObj spid="_x0000_s462600" name="公式" r:id="rId7" imgW="152280" imgH="215640" progId="Equation.3">
                  <p:embed/>
                </p:oleObj>
              </mc:Choice>
              <mc:Fallback>
                <p:oleObj name="公式" r:id="rId7" imgW="152280" imgH="215640" progId="Equation.3">
                  <p:embed/>
                  <p:pic>
                    <p:nvPicPr>
                      <p:cNvPr id="0" name=""/>
                      <p:cNvPicPr>
                        <a:picLocks noChangeAspect="1" noChangeArrowheads="1"/>
                      </p:cNvPicPr>
                      <p:nvPr/>
                    </p:nvPicPr>
                    <p:blipFill>
                      <a:blip r:embed="rId8"/>
                      <a:srcRect/>
                      <a:stretch>
                        <a:fillRect/>
                      </a:stretch>
                    </p:blipFill>
                    <p:spPr bwMode="auto">
                      <a:xfrm>
                        <a:off x="3135834" y="531467"/>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59"/>
          <p:cNvGraphicFramePr>
            <a:graphicFrameLocks noChangeAspect="1"/>
          </p:cNvGraphicFramePr>
          <p:nvPr>
            <p:extLst>
              <p:ext uri="{D42A27DB-BD31-4B8C-83A1-F6EECF244321}">
                <p14:modId xmlns:p14="http://schemas.microsoft.com/office/powerpoint/2010/main" val="192876852"/>
              </p:ext>
            </p:extLst>
          </p:nvPr>
        </p:nvGraphicFramePr>
        <p:xfrm>
          <a:off x="4854080" y="910111"/>
          <a:ext cx="465138" cy="504825"/>
        </p:xfrm>
        <a:graphic>
          <a:graphicData uri="http://schemas.openxmlformats.org/presentationml/2006/ole">
            <mc:AlternateContent xmlns:mc="http://schemas.openxmlformats.org/markup-compatibility/2006">
              <mc:Choice xmlns:v="urn:schemas-microsoft-com:vml" Requires="v">
                <p:oleObj spid="_x0000_s462601"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srcRect/>
                      <a:stretch>
                        <a:fillRect/>
                      </a:stretch>
                    </p:blipFill>
                    <p:spPr bwMode="auto">
                      <a:xfrm>
                        <a:off x="4854080" y="910111"/>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8"/>
          <p:cNvGraphicFramePr>
            <a:graphicFrameLocks noChangeAspect="1"/>
          </p:cNvGraphicFramePr>
          <p:nvPr>
            <p:extLst>
              <p:ext uri="{D42A27DB-BD31-4B8C-83A1-F6EECF244321}">
                <p14:modId xmlns:p14="http://schemas.microsoft.com/office/powerpoint/2010/main" val="1097552190"/>
              </p:ext>
            </p:extLst>
          </p:nvPr>
        </p:nvGraphicFramePr>
        <p:xfrm>
          <a:off x="8501064" y="231776"/>
          <a:ext cx="547687" cy="714375"/>
        </p:xfrm>
        <a:graphic>
          <a:graphicData uri="http://schemas.openxmlformats.org/presentationml/2006/ole">
            <mc:AlternateContent xmlns:mc="http://schemas.openxmlformats.org/markup-compatibility/2006">
              <mc:Choice xmlns:v="urn:schemas-microsoft-com:vml" Requires="v">
                <p:oleObj spid="_x0000_s462602" name="公式" r:id="rId11" imgW="164880" imgH="215640" progId="Equation.3">
                  <p:embed/>
                </p:oleObj>
              </mc:Choice>
              <mc:Fallback>
                <p:oleObj name="公式" r:id="rId11" imgW="164880" imgH="215640" progId="Equation.3">
                  <p:embed/>
                  <p:pic>
                    <p:nvPicPr>
                      <p:cNvPr id="0" name=""/>
                      <p:cNvPicPr>
                        <a:picLocks noChangeAspect="1" noChangeArrowheads="1"/>
                      </p:cNvPicPr>
                      <p:nvPr/>
                    </p:nvPicPr>
                    <p:blipFill>
                      <a:blip r:embed="rId12"/>
                      <a:srcRect/>
                      <a:stretch>
                        <a:fillRect/>
                      </a:stretch>
                    </p:blipFill>
                    <p:spPr bwMode="auto">
                      <a:xfrm>
                        <a:off x="8501064" y="231776"/>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4" name="Group 1027"/>
          <p:cNvGrpSpPr>
            <a:grpSpLocks/>
          </p:cNvGrpSpPr>
          <p:nvPr/>
        </p:nvGrpSpPr>
        <p:grpSpPr bwMode="auto">
          <a:xfrm>
            <a:off x="5711998" y="600448"/>
            <a:ext cx="1028700" cy="2609850"/>
            <a:chOff x="1008" y="2424"/>
            <a:chExt cx="648" cy="1644"/>
          </a:xfrm>
          <a:solidFill>
            <a:srgbClr val="FFFF00"/>
          </a:solidFill>
        </p:grpSpPr>
        <p:grpSp>
          <p:nvGrpSpPr>
            <p:cNvPr id="35" name="Group 1028"/>
            <p:cNvGrpSpPr>
              <a:grpSpLocks/>
            </p:cNvGrpSpPr>
            <p:nvPr/>
          </p:nvGrpSpPr>
          <p:grpSpPr bwMode="auto">
            <a:xfrm>
              <a:off x="1008" y="2424"/>
              <a:ext cx="648" cy="1644"/>
              <a:chOff x="2172" y="936"/>
              <a:chExt cx="648" cy="1644"/>
            </a:xfrm>
            <a:grpFill/>
          </p:grpSpPr>
          <p:sp>
            <p:nvSpPr>
              <p:cNvPr id="37"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6"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0" name="Group 88"/>
          <p:cNvGrpSpPr>
            <a:grpSpLocks/>
          </p:cNvGrpSpPr>
          <p:nvPr/>
        </p:nvGrpSpPr>
        <p:grpSpPr bwMode="auto">
          <a:xfrm>
            <a:off x="6740698" y="1641745"/>
            <a:ext cx="1714500" cy="552450"/>
            <a:chOff x="3036" y="900"/>
            <a:chExt cx="1080" cy="348"/>
          </a:xfrm>
        </p:grpSpPr>
        <p:sp>
          <p:nvSpPr>
            <p:cNvPr id="41"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5" name="Object 56"/>
          <p:cNvGraphicFramePr>
            <a:graphicFrameLocks noChangeAspect="1"/>
          </p:cNvGraphicFramePr>
          <p:nvPr>
            <p:extLst>
              <p:ext uri="{D42A27DB-BD31-4B8C-83A1-F6EECF244321}">
                <p14:modId xmlns:p14="http://schemas.microsoft.com/office/powerpoint/2010/main" val="505308762"/>
              </p:ext>
            </p:extLst>
          </p:nvPr>
        </p:nvGraphicFramePr>
        <p:xfrm>
          <a:off x="9595979" y="910502"/>
          <a:ext cx="588963" cy="668338"/>
        </p:xfrm>
        <a:graphic>
          <a:graphicData uri="http://schemas.openxmlformats.org/presentationml/2006/ole">
            <mc:AlternateContent xmlns:mc="http://schemas.openxmlformats.org/markup-compatibility/2006">
              <mc:Choice xmlns:v="urn:schemas-microsoft-com:vml" Requires="v">
                <p:oleObj spid="_x0000_s462603" name="公式" r:id="rId13" imgW="190440" imgH="215640" progId="Equation.3">
                  <p:embed/>
                </p:oleObj>
              </mc:Choice>
              <mc:Fallback>
                <p:oleObj name="公式" r:id="rId13" imgW="190440" imgH="215640" progId="Equation.3">
                  <p:embed/>
                  <p:pic>
                    <p:nvPicPr>
                      <p:cNvPr id="0" name=""/>
                      <p:cNvPicPr>
                        <a:picLocks noChangeAspect="1" noChangeArrowheads="1"/>
                      </p:cNvPicPr>
                      <p:nvPr/>
                    </p:nvPicPr>
                    <p:blipFill>
                      <a:blip r:embed="rId14"/>
                      <a:srcRect/>
                      <a:stretch>
                        <a:fillRect/>
                      </a:stretch>
                    </p:blipFill>
                    <p:spPr bwMode="auto">
                      <a:xfrm>
                        <a:off x="9595979" y="910502"/>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 name="Line 16"/>
          <p:cNvSpPr>
            <a:spLocks noChangeShapeType="1"/>
          </p:cNvSpPr>
          <p:nvPr/>
        </p:nvSpPr>
        <p:spPr bwMode="auto">
          <a:xfrm flipH="1">
            <a:off x="6067895" y="1032147"/>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Arc 9"/>
          <p:cNvSpPr>
            <a:spLocks/>
          </p:cNvSpPr>
          <p:nvPr/>
        </p:nvSpPr>
        <p:spPr bwMode="auto">
          <a:xfrm>
            <a:off x="6039025" y="1725884"/>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8" name="Object 58"/>
          <p:cNvGraphicFramePr>
            <a:graphicFrameLocks noChangeAspect="1"/>
          </p:cNvGraphicFramePr>
          <p:nvPr>
            <p:extLst>
              <p:ext uri="{D42A27DB-BD31-4B8C-83A1-F6EECF244321}">
                <p14:modId xmlns:p14="http://schemas.microsoft.com/office/powerpoint/2010/main" val="1496493828"/>
              </p:ext>
            </p:extLst>
          </p:nvPr>
        </p:nvGraphicFramePr>
        <p:xfrm>
          <a:off x="6044770" y="1224239"/>
          <a:ext cx="505428" cy="463550"/>
        </p:xfrm>
        <a:graphic>
          <a:graphicData uri="http://schemas.openxmlformats.org/presentationml/2006/ole">
            <mc:AlternateContent xmlns:mc="http://schemas.openxmlformats.org/markup-compatibility/2006">
              <mc:Choice xmlns:v="urn:schemas-microsoft-com:vml" Requires="v">
                <p:oleObj spid="_x0000_s462604" name="公式" r:id="rId15" imgW="126720" imgH="139680" progId="Equation.3">
                  <p:embed/>
                </p:oleObj>
              </mc:Choice>
              <mc:Fallback>
                <p:oleObj name="公式" r:id="rId15" imgW="126720" imgH="139680" progId="Equation.3">
                  <p:embed/>
                  <p:pic>
                    <p:nvPicPr>
                      <p:cNvPr id="0" name=""/>
                      <p:cNvPicPr>
                        <a:picLocks noChangeAspect="1" noChangeArrowheads="1"/>
                      </p:cNvPicPr>
                      <p:nvPr/>
                    </p:nvPicPr>
                    <p:blipFill>
                      <a:blip r:embed="rId16"/>
                      <a:srcRect/>
                      <a:stretch>
                        <a:fillRect/>
                      </a:stretch>
                    </p:blipFill>
                    <p:spPr bwMode="auto">
                      <a:xfrm>
                        <a:off x="6044770" y="1224239"/>
                        <a:ext cx="505428" cy="463550"/>
                      </a:xfrm>
                      <a:prstGeom prst="rect">
                        <a:avLst/>
                      </a:prstGeom>
                      <a:noFill/>
                      <a:ln>
                        <a:noFill/>
                      </a:ln>
                      <a:effectLst/>
                      <a:extLst/>
                    </p:spPr>
                  </p:pic>
                </p:oleObj>
              </mc:Fallback>
            </mc:AlternateContent>
          </a:graphicData>
        </a:graphic>
      </p:graphicFrame>
      <p:sp>
        <p:nvSpPr>
          <p:cNvPr id="49" name="Line 22"/>
          <p:cNvSpPr>
            <a:spLocks noChangeShapeType="1"/>
          </p:cNvSpPr>
          <p:nvPr/>
        </p:nvSpPr>
        <p:spPr bwMode="auto">
          <a:xfrm rot="1375433" flipH="1" flipV="1">
            <a:off x="5967771" y="2522488"/>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矩形 49"/>
          <p:cNvSpPr/>
          <p:nvPr/>
        </p:nvSpPr>
        <p:spPr>
          <a:xfrm>
            <a:off x="6430752" y="615095"/>
            <a:ext cx="902811" cy="523220"/>
          </a:xfrm>
          <a:prstGeom prst="rect">
            <a:avLst/>
          </a:prstGeom>
        </p:spPr>
        <p:txBody>
          <a:bodyPr wrap="none">
            <a:spAutoFit/>
          </a:bodyPr>
          <a:lstStyle/>
          <a:p>
            <a:r>
              <a:rPr lang="zh-CN" altLang="en-US" sz="2800" b="1" dirty="0">
                <a:solidFill>
                  <a:srgbClr val="EE12CF"/>
                </a:solidFill>
              </a:rPr>
              <a:t>光轴</a:t>
            </a:r>
          </a:p>
        </p:txBody>
      </p:sp>
      <p:grpSp>
        <p:nvGrpSpPr>
          <p:cNvPr id="51" name="Group 67"/>
          <p:cNvGrpSpPr>
            <a:grpSpLocks/>
          </p:cNvGrpSpPr>
          <p:nvPr/>
        </p:nvGrpSpPr>
        <p:grpSpPr bwMode="auto">
          <a:xfrm>
            <a:off x="8629741" y="3298539"/>
            <a:ext cx="569913" cy="3309937"/>
            <a:chOff x="4000" y="2067"/>
            <a:chExt cx="359" cy="2085"/>
          </a:xfrm>
        </p:grpSpPr>
        <p:sp>
          <p:nvSpPr>
            <p:cNvPr id="52" name="Line 46"/>
            <p:cNvSpPr>
              <a:spLocks noChangeShapeType="1"/>
            </p:cNvSpPr>
            <p:nvPr/>
          </p:nvSpPr>
          <p:spPr bwMode="auto">
            <a:xfrm>
              <a:off x="4000" y="2249"/>
              <a:ext cx="0" cy="190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3" name="Line 56"/>
            <p:cNvSpPr>
              <a:spLocks noChangeShapeType="1"/>
            </p:cNvSpPr>
            <p:nvPr/>
          </p:nvSpPr>
          <p:spPr bwMode="auto">
            <a:xfrm flipV="1">
              <a:off x="4000" y="2448"/>
              <a:ext cx="0" cy="1380"/>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4" name="Object 1030"/>
            <p:cNvGraphicFramePr>
              <a:graphicFrameLocks noChangeAspect="1"/>
            </p:cNvGraphicFramePr>
            <p:nvPr>
              <p:extLst>
                <p:ext uri="{D42A27DB-BD31-4B8C-83A1-F6EECF244321}">
                  <p14:modId xmlns:p14="http://schemas.microsoft.com/office/powerpoint/2010/main" val="2547732362"/>
                </p:ext>
              </p:extLst>
            </p:nvPr>
          </p:nvGraphicFramePr>
          <p:xfrm>
            <a:off x="4037" y="2067"/>
            <a:ext cx="322" cy="325"/>
          </p:xfrm>
          <a:graphic>
            <a:graphicData uri="http://schemas.openxmlformats.org/presentationml/2006/ole">
              <mc:AlternateContent xmlns:mc="http://schemas.openxmlformats.org/markup-compatibility/2006">
                <mc:Choice xmlns:v="urn:schemas-microsoft-com:vml" Requires="v">
                  <p:oleObj spid="_x0000_s462605" name="公式" r:id="rId17" imgW="152280" imgH="164880" progId="Equation.3">
                    <p:embed/>
                  </p:oleObj>
                </mc:Choice>
                <mc:Fallback>
                  <p:oleObj name="公式" r:id="rId17" imgW="152280" imgH="164880" progId="Equation.3">
                    <p:embed/>
                    <p:pic>
                      <p:nvPicPr>
                        <p:cNvPr id="0" name=""/>
                        <p:cNvPicPr>
                          <a:picLocks noChangeAspect="1" noChangeArrowheads="1"/>
                        </p:cNvPicPr>
                        <p:nvPr/>
                      </p:nvPicPr>
                      <p:blipFill>
                        <a:blip r:embed="rId18"/>
                        <a:srcRect/>
                        <a:stretch>
                          <a:fillRect/>
                        </a:stretch>
                      </p:blipFill>
                      <p:spPr bwMode="auto">
                        <a:xfrm>
                          <a:off x="4037" y="2067"/>
                          <a:ext cx="322" cy="325"/>
                        </a:xfrm>
                        <a:prstGeom prst="rect">
                          <a:avLst/>
                        </a:prstGeom>
                        <a:noFill/>
                        <a:ln>
                          <a:noFill/>
                        </a:ln>
                        <a:effectLst/>
                        <a:extLst/>
                      </p:spPr>
                    </p:pic>
                  </p:oleObj>
                </mc:Fallback>
              </mc:AlternateContent>
            </a:graphicData>
          </a:graphic>
        </p:graphicFrame>
      </p:grpSp>
      <p:grpSp>
        <p:nvGrpSpPr>
          <p:cNvPr id="55" name="Group 70"/>
          <p:cNvGrpSpPr>
            <a:grpSpLocks/>
          </p:cNvGrpSpPr>
          <p:nvPr/>
        </p:nvGrpSpPr>
        <p:grpSpPr bwMode="auto">
          <a:xfrm>
            <a:off x="8605138" y="3783254"/>
            <a:ext cx="2219325" cy="2308224"/>
            <a:chOff x="3984" y="2386"/>
            <a:chExt cx="1398" cy="1454"/>
          </a:xfrm>
        </p:grpSpPr>
        <p:sp>
          <p:nvSpPr>
            <p:cNvPr id="56" name="Freeform 53"/>
            <p:cNvSpPr>
              <a:spLocks/>
            </p:cNvSpPr>
            <p:nvPr/>
          </p:nvSpPr>
          <p:spPr bwMode="auto">
            <a:xfrm>
              <a:off x="4000" y="3612"/>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FFFF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59"/>
            <p:cNvSpPr>
              <a:spLocks noChangeShapeType="1"/>
            </p:cNvSpPr>
            <p:nvPr/>
          </p:nvSpPr>
          <p:spPr bwMode="auto">
            <a:xfrm flipH="1" flipV="1">
              <a:off x="3984" y="2462"/>
              <a:ext cx="552" cy="276"/>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58" name="Group 68"/>
            <p:cNvGrpSpPr>
              <a:grpSpLocks/>
            </p:cNvGrpSpPr>
            <p:nvPr/>
          </p:nvGrpSpPr>
          <p:grpSpPr bwMode="auto">
            <a:xfrm>
              <a:off x="3988" y="2386"/>
              <a:ext cx="1394" cy="1454"/>
              <a:chOff x="3988" y="2386"/>
              <a:chExt cx="1394" cy="1454"/>
            </a:xfrm>
          </p:grpSpPr>
          <p:sp>
            <p:nvSpPr>
              <p:cNvPr id="59" name="Line 61"/>
              <p:cNvSpPr>
                <a:spLocks noChangeShapeType="1"/>
              </p:cNvSpPr>
              <p:nvPr/>
            </p:nvSpPr>
            <p:spPr bwMode="auto">
              <a:xfrm flipV="1">
                <a:off x="3988" y="2739"/>
                <a:ext cx="510" cy="1101"/>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0" name="Object 1028"/>
              <p:cNvGraphicFramePr>
                <a:graphicFrameLocks noChangeAspect="1"/>
              </p:cNvGraphicFramePr>
              <p:nvPr>
                <p:extLst>
                  <p:ext uri="{D42A27DB-BD31-4B8C-83A1-F6EECF244321}">
                    <p14:modId xmlns:p14="http://schemas.microsoft.com/office/powerpoint/2010/main" val="888378033"/>
                  </p:ext>
                </p:extLst>
              </p:nvPr>
            </p:nvGraphicFramePr>
            <p:xfrm>
              <a:off x="4632" y="2386"/>
              <a:ext cx="750" cy="724"/>
            </p:xfrm>
            <a:graphic>
              <a:graphicData uri="http://schemas.openxmlformats.org/presentationml/2006/ole">
                <mc:AlternateContent xmlns:mc="http://schemas.openxmlformats.org/markup-compatibility/2006">
                  <mc:Choice xmlns:v="urn:schemas-microsoft-com:vml" Requires="v">
                    <p:oleObj spid="_x0000_s462606" name="公式" r:id="rId19" imgW="342720" imgH="431640" progId="Equation.3">
                      <p:embed/>
                    </p:oleObj>
                  </mc:Choice>
                  <mc:Fallback>
                    <p:oleObj name="公式" r:id="rId19" imgW="342720" imgH="431640" progId="Equation.3">
                      <p:embed/>
                      <p:pic>
                        <p:nvPicPr>
                          <p:cNvPr id="0" name=""/>
                          <p:cNvPicPr>
                            <a:picLocks noChangeAspect="1" noChangeArrowheads="1"/>
                          </p:cNvPicPr>
                          <p:nvPr/>
                        </p:nvPicPr>
                        <p:blipFill>
                          <a:blip r:embed="rId20"/>
                          <a:srcRect/>
                          <a:stretch>
                            <a:fillRect/>
                          </a:stretch>
                        </p:blipFill>
                        <p:spPr bwMode="auto">
                          <a:xfrm>
                            <a:off x="4632" y="2386"/>
                            <a:ext cx="750" cy="724"/>
                          </a:xfrm>
                          <a:prstGeom prst="rect">
                            <a:avLst/>
                          </a:prstGeom>
                          <a:noFill/>
                          <a:ln>
                            <a:noFill/>
                          </a:ln>
                          <a:effectLst/>
                          <a:extLst/>
                        </p:spPr>
                      </p:pic>
                    </p:oleObj>
                  </mc:Fallback>
                </mc:AlternateContent>
              </a:graphicData>
            </a:graphic>
          </p:graphicFrame>
        </p:grpSp>
      </p:grpSp>
      <p:grpSp>
        <p:nvGrpSpPr>
          <p:cNvPr id="61" name="Group 69"/>
          <p:cNvGrpSpPr>
            <a:grpSpLocks/>
          </p:cNvGrpSpPr>
          <p:nvPr/>
        </p:nvGrpSpPr>
        <p:grpSpPr bwMode="auto">
          <a:xfrm>
            <a:off x="7167643" y="3903377"/>
            <a:ext cx="1430338" cy="2182813"/>
            <a:chOff x="3079" y="2448"/>
            <a:chExt cx="901" cy="1375"/>
          </a:xfrm>
        </p:grpSpPr>
        <p:grpSp>
          <p:nvGrpSpPr>
            <p:cNvPr id="62" name="Group 49"/>
            <p:cNvGrpSpPr>
              <a:grpSpLocks/>
            </p:cNvGrpSpPr>
            <p:nvPr/>
          </p:nvGrpSpPr>
          <p:grpSpPr bwMode="auto">
            <a:xfrm>
              <a:off x="3424" y="2448"/>
              <a:ext cx="556" cy="1375"/>
              <a:chOff x="3240" y="2460"/>
              <a:chExt cx="556" cy="1375"/>
            </a:xfrm>
          </p:grpSpPr>
          <p:sp>
            <p:nvSpPr>
              <p:cNvPr id="64" name="Line 50"/>
              <p:cNvSpPr>
                <a:spLocks noChangeShapeType="1"/>
              </p:cNvSpPr>
              <p:nvPr/>
            </p:nvSpPr>
            <p:spPr bwMode="auto">
              <a:xfrm flipH="1" flipV="1">
                <a:off x="3244" y="3559"/>
                <a:ext cx="552" cy="276"/>
              </a:xfrm>
              <a:prstGeom prst="line">
                <a:avLst/>
              </a:prstGeom>
              <a:noFill/>
              <a:ln w="38100">
                <a:solidFill>
                  <a:srgbClr val="660033"/>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51"/>
              <p:cNvSpPr>
                <a:spLocks noChangeShapeType="1"/>
              </p:cNvSpPr>
              <p:nvPr/>
            </p:nvSpPr>
            <p:spPr bwMode="auto">
              <a:xfrm flipV="1">
                <a:off x="3240" y="2460"/>
                <a:ext cx="552" cy="1092"/>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3" name="Object 1027"/>
            <p:cNvGraphicFramePr>
              <a:graphicFrameLocks noChangeAspect="1"/>
            </p:cNvGraphicFramePr>
            <p:nvPr>
              <p:extLst>
                <p:ext uri="{D42A27DB-BD31-4B8C-83A1-F6EECF244321}">
                  <p14:modId xmlns:p14="http://schemas.microsoft.com/office/powerpoint/2010/main" val="1033528372"/>
                </p:ext>
              </p:extLst>
            </p:nvPr>
          </p:nvGraphicFramePr>
          <p:xfrm>
            <a:off x="3079" y="3268"/>
            <a:ext cx="296" cy="376"/>
          </p:xfrm>
          <a:graphic>
            <a:graphicData uri="http://schemas.openxmlformats.org/presentationml/2006/ole">
              <mc:AlternateContent xmlns:mc="http://schemas.openxmlformats.org/markup-compatibility/2006">
                <mc:Choice xmlns:v="urn:schemas-microsoft-com:vml" Requires="v">
                  <p:oleObj spid="_x0000_s462607" name="公式" r:id="rId21" imgW="190440" imgH="228600" progId="Equation.3">
                    <p:embed/>
                  </p:oleObj>
                </mc:Choice>
                <mc:Fallback>
                  <p:oleObj name="公式" r:id="rId21" imgW="190440" imgH="228600" progId="Equation.3">
                    <p:embed/>
                    <p:pic>
                      <p:nvPicPr>
                        <p:cNvPr id="0" name=""/>
                        <p:cNvPicPr>
                          <a:picLocks noChangeAspect="1" noChangeArrowheads="1"/>
                        </p:cNvPicPr>
                        <p:nvPr/>
                      </p:nvPicPr>
                      <p:blipFill>
                        <a:blip r:embed="rId22"/>
                        <a:srcRect/>
                        <a:stretch>
                          <a:fillRect/>
                        </a:stretch>
                      </p:blipFill>
                      <p:spPr bwMode="auto">
                        <a:xfrm>
                          <a:off x="3079" y="3268"/>
                          <a:ext cx="296" cy="376"/>
                        </a:xfrm>
                        <a:prstGeom prst="rect">
                          <a:avLst/>
                        </a:prstGeom>
                        <a:noFill/>
                        <a:ln>
                          <a:noFill/>
                        </a:ln>
                        <a:effectLst/>
                        <a:extLst/>
                      </p:spPr>
                    </p:pic>
                  </p:oleObj>
                </mc:Fallback>
              </mc:AlternateContent>
            </a:graphicData>
          </a:graphic>
        </p:graphicFrame>
      </p:grpSp>
      <p:sp>
        <p:nvSpPr>
          <p:cNvPr id="66" name="Arc 9"/>
          <p:cNvSpPr>
            <a:spLocks/>
          </p:cNvSpPr>
          <p:nvPr/>
        </p:nvSpPr>
        <p:spPr bwMode="auto">
          <a:xfrm>
            <a:off x="8628843" y="5729526"/>
            <a:ext cx="172255" cy="57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7" name="Object 58"/>
          <p:cNvGraphicFramePr>
            <a:graphicFrameLocks noChangeAspect="1"/>
          </p:cNvGraphicFramePr>
          <p:nvPr>
            <p:extLst>
              <p:ext uri="{D42A27DB-BD31-4B8C-83A1-F6EECF244321}">
                <p14:modId xmlns:p14="http://schemas.microsoft.com/office/powerpoint/2010/main" val="2074171612"/>
              </p:ext>
            </p:extLst>
          </p:nvPr>
        </p:nvGraphicFramePr>
        <p:xfrm>
          <a:off x="7912745" y="3169647"/>
          <a:ext cx="504825" cy="714375"/>
        </p:xfrm>
        <a:graphic>
          <a:graphicData uri="http://schemas.openxmlformats.org/presentationml/2006/ole">
            <mc:AlternateContent xmlns:mc="http://schemas.openxmlformats.org/markup-compatibility/2006">
              <mc:Choice xmlns:v="urn:schemas-microsoft-com:vml" Requires="v">
                <p:oleObj spid="_x0000_s462608" name="公式" r:id="rId23" imgW="152280" imgH="215640" progId="Equation.3">
                  <p:embed/>
                </p:oleObj>
              </mc:Choice>
              <mc:Fallback>
                <p:oleObj name="公式" r:id="rId23" imgW="152280" imgH="215640" progId="Equation.3">
                  <p:embed/>
                  <p:pic>
                    <p:nvPicPr>
                      <p:cNvPr id="0" name=""/>
                      <p:cNvPicPr>
                        <a:picLocks noChangeAspect="1" noChangeArrowheads="1"/>
                      </p:cNvPicPr>
                      <p:nvPr/>
                    </p:nvPicPr>
                    <p:blipFill>
                      <a:blip r:embed="rId8"/>
                      <a:srcRect/>
                      <a:stretch>
                        <a:fillRect/>
                      </a:stretch>
                    </p:blipFill>
                    <p:spPr bwMode="auto">
                      <a:xfrm>
                        <a:off x="7912745" y="3169647"/>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 name="Object 4"/>
          <p:cNvGraphicFramePr>
            <a:graphicFrameLocks noChangeAspect="1"/>
          </p:cNvGraphicFramePr>
          <p:nvPr>
            <p:extLst>
              <p:ext uri="{D42A27DB-BD31-4B8C-83A1-F6EECF244321}">
                <p14:modId xmlns:p14="http://schemas.microsoft.com/office/powerpoint/2010/main" val="2620323247"/>
              </p:ext>
            </p:extLst>
          </p:nvPr>
        </p:nvGraphicFramePr>
        <p:xfrm>
          <a:off x="3742247" y="58796"/>
          <a:ext cx="1420812" cy="676275"/>
        </p:xfrm>
        <a:graphic>
          <a:graphicData uri="http://schemas.openxmlformats.org/presentationml/2006/ole">
            <mc:AlternateContent xmlns:mc="http://schemas.openxmlformats.org/markup-compatibility/2006">
              <mc:Choice xmlns:v="urn:schemas-microsoft-com:vml" Requires="v">
                <p:oleObj spid="_x0000_s462609" name="公式" r:id="rId24" imgW="457200" imgH="215640" progId="Equation.3">
                  <p:embed/>
                </p:oleObj>
              </mc:Choice>
              <mc:Fallback>
                <p:oleObj name="公式" r:id="rId24" imgW="457200" imgH="215640" progId="Equation.3">
                  <p:embed/>
                  <p:pic>
                    <p:nvPicPr>
                      <p:cNvPr id="0" name=""/>
                      <p:cNvPicPr>
                        <a:picLocks noChangeAspect="1" noChangeArrowheads="1"/>
                      </p:cNvPicPr>
                      <p:nvPr/>
                    </p:nvPicPr>
                    <p:blipFill>
                      <a:blip r:embed="rId25"/>
                      <a:srcRect/>
                      <a:stretch>
                        <a:fillRect/>
                      </a:stretch>
                    </p:blipFill>
                    <p:spPr bwMode="auto">
                      <a:xfrm>
                        <a:off x="3742247" y="58796"/>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 name="Rectangle 34"/>
          <p:cNvSpPr>
            <a:spLocks noChangeArrowheads="1"/>
          </p:cNvSpPr>
          <p:nvPr/>
        </p:nvSpPr>
        <p:spPr bwMode="auto">
          <a:xfrm>
            <a:off x="1865486" y="2237947"/>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aphicFrame>
        <p:nvGraphicFramePr>
          <p:cNvPr id="70" name="Object 1029"/>
          <p:cNvGraphicFramePr>
            <a:graphicFrameLocks noChangeAspect="1"/>
          </p:cNvGraphicFramePr>
          <p:nvPr>
            <p:extLst>
              <p:ext uri="{D42A27DB-BD31-4B8C-83A1-F6EECF244321}">
                <p14:modId xmlns:p14="http://schemas.microsoft.com/office/powerpoint/2010/main" val="1256317992"/>
              </p:ext>
            </p:extLst>
          </p:nvPr>
        </p:nvGraphicFramePr>
        <p:xfrm>
          <a:off x="8585997" y="5022404"/>
          <a:ext cx="468312" cy="568325"/>
        </p:xfrm>
        <a:graphic>
          <a:graphicData uri="http://schemas.openxmlformats.org/presentationml/2006/ole">
            <mc:AlternateContent xmlns:mc="http://schemas.openxmlformats.org/markup-compatibility/2006">
              <mc:Choice xmlns:v="urn:schemas-microsoft-com:vml" Requires="v">
                <p:oleObj spid="_x0000_s462610" name="公式" r:id="rId26" imgW="126720" imgH="139680" progId="Equation.3">
                  <p:embed/>
                </p:oleObj>
              </mc:Choice>
              <mc:Fallback>
                <p:oleObj name="公式" r:id="rId26" imgW="126720" imgH="139680" progId="Equation.3">
                  <p:embed/>
                  <p:pic>
                    <p:nvPicPr>
                      <p:cNvPr id="0" name=""/>
                      <p:cNvPicPr>
                        <a:picLocks noChangeAspect="1" noChangeArrowheads="1"/>
                      </p:cNvPicPr>
                      <p:nvPr/>
                    </p:nvPicPr>
                    <p:blipFill>
                      <a:blip r:embed="rId27"/>
                      <a:srcRect/>
                      <a:stretch>
                        <a:fillRect/>
                      </a:stretch>
                    </p:blipFill>
                    <p:spPr bwMode="auto">
                      <a:xfrm>
                        <a:off x="8585997" y="5022404"/>
                        <a:ext cx="468312" cy="568325"/>
                      </a:xfrm>
                      <a:prstGeom prst="rect">
                        <a:avLst/>
                      </a:prstGeom>
                      <a:noFill/>
                      <a:ln>
                        <a:noFill/>
                      </a:ln>
                      <a:effectLst/>
                      <a:extLst/>
                    </p:spPr>
                  </p:pic>
                </p:oleObj>
              </mc:Fallback>
            </mc:AlternateContent>
          </a:graphicData>
        </a:graphic>
      </p:graphicFrame>
      <p:sp>
        <p:nvSpPr>
          <p:cNvPr id="71" name="Line 22"/>
          <p:cNvSpPr>
            <a:spLocks noChangeShapeType="1"/>
          </p:cNvSpPr>
          <p:nvPr/>
        </p:nvSpPr>
        <p:spPr bwMode="auto">
          <a:xfrm rot="1375433" flipH="1">
            <a:off x="7381980" y="5475237"/>
            <a:ext cx="2909421" cy="1256568"/>
          </a:xfrm>
          <a:prstGeom prst="line">
            <a:avLst/>
          </a:prstGeom>
          <a:noFill/>
          <a:ln w="28575">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22"/>
          <p:cNvSpPr>
            <a:spLocks noChangeShapeType="1"/>
          </p:cNvSpPr>
          <p:nvPr/>
        </p:nvSpPr>
        <p:spPr bwMode="auto">
          <a:xfrm rot="1375433" flipH="1" flipV="1">
            <a:off x="9101568" y="4383902"/>
            <a:ext cx="734468" cy="1642449"/>
          </a:xfrm>
          <a:prstGeom prst="line">
            <a:avLst/>
          </a:prstGeom>
          <a:noFill/>
          <a:ln w="28575">
            <a:solidFill>
              <a:srgbClr val="0099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22"/>
          <p:cNvSpPr>
            <a:spLocks noChangeShapeType="1"/>
          </p:cNvSpPr>
          <p:nvPr/>
        </p:nvSpPr>
        <p:spPr bwMode="auto">
          <a:xfrm rot="1375433" flipH="1" flipV="1">
            <a:off x="7605726" y="5660104"/>
            <a:ext cx="218735" cy="491804"/>
          </a:xfrm>
          <a:prstGeom prst="line">
            <a:avLst/>
          </a:prstGeom>
          <a:noFill/>
          <a:ln w="28575">
            <a:solidFill>
              <a:srgbClr val="0099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4" name="Object 55"/>
          <p:cNvGraphicFramePr>
            <a:graphicFrameLocks noChangeAspect="1"/>
          </p:cNvGraphicFramePr>
          <p:nvPr>
            <p:extLst>
              <p:ext uri="{D42A27DB-BD31-4B8C-83A1-F6EECF244321}">
                <p14:modId xmlns:p14="http://schemas.microsoft.com/office/powerpoint/2010/main" val="909130977"/>
              </p:ext>
            </p:extLst>
          </p:nvPr>
        </p:nvGraphicFramePr>
        <p:xfrm>
          <a:off x="7694613" y="6157913"/>
          <a:ext cx="677862" cy="684212"/>
        </p:xfrm>
        <a:graphic>
          <a:graphicData uri="http://schemas.openxmlformats.org/presentationml/2006/ole">
            <mc:AlternateContent xmlns:mc="http://schemas.openxmlformats.org/markup-compatibility/2006">
              <mc:Choice xmlns:v="urn:schemas-microsoft-com:vml" Requires="v">
                <p:oleObj spid="_x0000_s462611" name="公式" r:id="rId28" imgW="253800" imgH="228600" progId="Equation.3">
                  <p:embed/>
                </p:oleObj>
              </mc:Choice>
              <mc:Fallback>
                <p:oleObj name="公式" r:id="rId28" imgW="253800" imgH="228600" progId="Equation.3">
                  <p:embed/>
                  <p:pic>
                    <p:nvPicPr>
                      <p:cNvPr id="0" name=""/>
                      <p:cNvPicPr>
                        <a:picLocks noChangeAspect="1" noChangeArrowheads="1"/>
                      </p:cNvPicPr>
                      <p:nvPr/>
                    </p:nvPicPr>
                    <p:blipFill>
                      <a:blip r:embed="rId29"/>
                      <a:srcRect/>
                      <a:stretch>
                        <a:fillRect/>
                      </a:stretch>
                    </p:blipFill>
                    <p:spPr bwMode="auto">
                      <a:xfrm>
                        <a:off x="7694613" y="6157913"/>
                        <a:ext cx="677862"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 name="Object 55"/>
          <p:cNvGraphicFramePr>
            <a:graphicFrameLocks noChangeAspect="1"/>
          </p:cNvGraphicFramePr>
          <p:nvPr>
            <p:extLst>
              <p:ext uri="{D42A27DB-BD31-4B8C-83A1-F6EECF244321}">
                <p14:modId xmlns:p14="http://schemas.microsoft.com/office/powerpoint/2010/main" val="3625741651"/>
              </p:ext>
            </p:extLst>
          </p:nvPr>
        </p:nvGraphicFramePr>
        <p:xfrm>
          <a:off x="9561514" y="6213476"/>
          <a:ext cx="642937" cy="684213"/>
        </p:xfrm>
        <a:graphic>
          <a:graphicData uri="http://schemas.openxmlformats.org/presentationml/2006/ole">
            <mc:AlternateContent xmlns:mc="http://schemas.openxmlformats.org/markup-compatibility/2006">
              <mc:Choice xmlns:v="urn:schemas-microsoft-com:vml" Requires="v">
                <p:oleObj spid="_x0000_s462612" name="公式" r:id="rId30" imgW="241200" imgH="228600" progId="Equation.3">
                  <p:embed/>
                </p:oleObj>
              </mc:Choice>
              <mc:Fallback>
                <p:oleObj name="公式" r:id="rId30" imgW="241200" imgH="228600" progId="Equation.3">
                  <p:embed/>
                  <p:pic>
                    <p:nvPicPr>
                      <p:cNvPr id="0" name=""/>
                      <p:cNvPicPr>
                        <a:picLocks noChangeAspect="1" noChangeArrowheads="1"/>
                      </p:cNvPicPr>
                      <p:nvPr/>
                    </p:nvPicPr>
                    <p:blipFill>
                      <a:blip r:embed="rId31"/>
                      <a:srcRect/>
                      <a:stretch>
                        <a:fillRect/>
                      </a:stretch>
                    </p:blipFill>
                    <p:spPr bwMode="auto">
                      <a:xfrm>
                        <a:off x="9561514" y="6213476"/>
                        <a:ext cx="6429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Line 22"/>
          <p:cNvSpPr>
            <a:spLocks noChangeShapeType="1"/>
          </p:cNvSpPr>
          <p:nvPr/>
        </p:nvSpPr>
        <p:spPr bwMode="auto">
          <a:xfrm rot="1375433" flipV="1">
            <a:off x="7741573" y="5942069"/>
            <a:ext cx="792444" cy="353633"/>
          </a:xfrm>
          <a:prstGeom prst="line">
            <a:avLst/>
          </a:prstGeom>
          <a:noFill/>
          <a:ln w="57150">
            <a:solidFill>
              <a:srgbClr val="C00000"/>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 name="Line 22"/>
          <p:cNvSpPr>
            <a:spLocks noChangeShapeType="1"/>
          </p:cNvSpPr>
          <p:nvPr/>
        </p:nvSpPr>
        <p:spPr bwMode="auto">
          <a:xfrm rot="1375433" flipH="1">
            <a:off x="8662416" y="5922650"/>
            <a:ext cx="795115" cy="353902"/>
          </a:xfrm>
          <a:prstGeom prst="line">
            <a:avLst/>
          </a:prstGeom>
          <a:noFill/>
          <a:ln w="57150">
            <a:solidFill>
              <a:srgbClr val="0000FF"/>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8" name="Object 58"/>
          <p:cNvGraphicFramePr>
            <a:graphicFrameLocks noChangeAspect="1"/>
          </p:cNvGraphicFramePr>
          <p:nvPr>
            <p:extLst>
              <p:ext uri="{D42A27DB-BD31-4B8C-83A1-F6EECF244321}">
                <p14:modId xmlns:p14="http://schemas.microsoft.com/office/powerpoint/2010/main" val="3133318113"/>
              </p:ext>
            </p:extLst>
          </p:nvPr>
        </p:nvGraphicFramePr>
        <p:xfrm>
          <a:off x="9948863" y="5372101"/>
          <a:ext cx="546100" cy="714375"/>
        </p:xfrm>
        <a:graphic>
          <a:graphicData uri="http://schemas.openxmlformats.org/presentationml/2006/ole">
            <mc:AlternateContent xmlns:mc="http://schemas.openxmlformats.org/markup-compatibility/2006">
              <mc:Choice xmlns:v="urn:schemas-microsoft-com:vml" Requires="v">
                <p:oleObj spid="_x0000_s462613" name="公式" r:id="rId32" imgW="164880" imgH="215640" progId="Equation.3">
                  <p:embed/>
                </p:oleObj>
              </mc:Choice>
              <mc:Fallback>
                <p:oleObj name="公式" r:id="rId32" imgW="164880" imgH="215640" progId="Equation.3">
                  <p:embed/>
                  <p:pic>
                    <p:nvPicPr>
                      <p:cNvPr id="0" name=""/>
                      <p:cNvPicPr>
                        <a:picLocks noChangeAspect="1" noChangeArrowheads="1"/>
                      </p:cNvPicPr>
                      <p:nvPr/>
                    </p:nvPicPr>
                    <p:blipFill>
                      <a:blip r:embed="rId33"/>
                      <a:srcRect/>
                      <a:stretch>
                        <a:fillRect/>
                      </a:stretch>
                    </p:blipFill>
                    <p:spPr bwMode="auto">
                      <a:xfrm>
                        <a:off x="9948863" y="5372101"/>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 name="Text Box 51"/>
          <p:cNvSpPr txBox="1">
            <a:spLocks noChangeArrowheads="1"/>
          </p:cNvSpPr>
          <p:nvPr/>
        </p:nvSpPr>
        <p:spPr bwMode="auto">
          <a:xfrm>
            <a:off x="2218994" y="2946303"/>
            <a:ext cx="3165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66"/>
                </a:solidFill>
                <a:latin typeface="宋体" panose="02010600030101010101" pitchFamily="2" charset="-122"/>
              </a:rPr>
              <a:t>1. </a:t>
            </a:r>
            <a:r>
              <a:rPr lang="zh-CN" altLang="en-US" dirty="0">
                <a:solidFill>
                  <a:srgbClr val="FF0066"/>
                </a:solidFill>
                <a:latin typeface="宋体" panose="02010600030101010101" pitchFamily="2" charset="-122"/>
              </a:rPr>
              <a:t>振幅关系：</a:t>
            </a:r>
          </a:p>
        </p:txBody>
      </p:sp>
      <p:graphicFrame>
        <p:nvGraphicFramePr>
          <p:cNvPr id="80" name="Object 77"/>
          <p:cNvGraphicFramePr>
            <a:graphicFrameLocks noChangeAspect="1"/>
          </p:cNvGraphicFramePr>
          <p:nvPr>
            <p:extLst>
              <p:ext uri="{D42A27DB-BD31-4B8C-83A1-F6EECF244321}">
                <p14:modId xmlns:p14="http://schemas.microsoft.com/office/powerpoint/2010/main" val="1776770511"/>
              </p:ext>
            </p:extLst>
          </p:nvPr>
        </p:nvGraphicFramePr>
        <p:xfrm>
          <a:off x="2547939" y="3482975"/>
          <a:ext cx="2295525" cy="698500"/>
        </p:xfrm>
        <a:graphic>
          <a:graphicData uri="http://schemas.openxmlformats.org/presentationml/2006/ole">
            <mc:AlternateContent xmlns:mc="http://schemas.openxmlformats.org/markup-compatibility/2006">
              <mc:Choice xmlns:v="urn:schemas-microsoft-com:vml" Requires="v">
                <p:oleObj spid="_x0000_s462614" name="公式" r:id="rId34" imgW="749160" imgH="228600" progId="Equation.3">
                  <p:embed/>
                </p:oleObj>
              </mc:Choice>
              <mc:Fallback>
                <p:oleObj name="公式" r:id="rId34" imgW="749160" imgH="228600" progId="Equation.3">
                  <p:embed/>
                  <p:pic>
                    <p:nvPicPr>
                      <p:cNvPr id="0" name=""/>
                      <p:cNvPicPr>
                        <a:picLocks noChangeAspect="1" noChangeArrowheads="1"/>
                      </p:cNvPicPr>
                      <p:nvPr/>
                    </p:nvPicPr>
                    <p:blipFill>
                      <a:blip r:embed="rId35"/>
                      <a:srcRect/>
                      <a:stretch>
                        <a:fillRect/>
                      </a:stretch>
                    </p:blipFill>
                    <p:spPr bwMode="auto">
                      <a:xfrm>
                        <a:off x="2547939" y="3482975"/>
                        <a:ext cx="2295525" cy="698500"/>
                      </a:xfrm>
                      <a:prstGeom prst="rect">
                        <a:avLst/>
                      </a:prstGeom>
                      <a:noFill/>
                      <a:ln>
                        <a:noFill/>
                      </a:ln>
                      <a:effectLst/>
                      <a:extLst/>
                    </p:spPr>
                  </p:pic>
                </p:oleObj>
              </mc:Fallback>
            </mc:AlternateContent>
          </a:graphicData>
        </a:graphic>
      </p:graphicFrame>
      <p:graphicFrame>
        <p:nvGraphicFramePr>
          <p:cNvPr id="81" name="Object 78"/>
          <p:cNvGraphicFramePr>
            <a:graphicFrameLocks noChangeAspect="1"/>
          </p:cNvGraphicFramePr>
          <p:nvPr>
            <p:extLst>
              <p:ext uri="{D42A27DB-BD31-4B8C-83A1-F6EECF244321}">
                <p14:modId xmlns:p14="http://schemas.microsoft.com/office/powerpoint/2010/main" val="3723645627"/>
              </p:ext>
            </p:extLst>
          </p:nvPr>
        </p:nvGraphicFramePr>
        <p:xfrm>
          <a:off x="5448300" y="3462339"/>
          <a:ext cx="2281238" cy="687387"/>
        </p:xfrm>
        <a:graphic>
          <a:graphicData uri="http://schemas.openxmlformats.org/presentationml/2006/ole">
            <mc:AlternateContent xmlns:mc="http://schemas.openxmlformats.org/markup-compatibility/2006">
              <mc:Choice xmlns:v="urn:schemas-microsoft-com:vml" Requires="v">
                <p:oleObj spid="_x0000_s462615" name="公式" r:id="rId36" imgW="761760" imgH="228600" progId="Equation.3">
                  <p:embed/>
                </p:oleObj>
              </mc:Choice>
              <mc:Fallback>
                <p:oleObj name="公式" r:id="rId36" imgW="761760" imgH="228600" progId="Equation.3">
                  <p:embed/>
                  <p:pic>
                    <p:nvPicPr>
                      <p:cNvPr id="0" name=""/>
                      <p:cNvPicPr>
                        <a:picLocks noChangeAspect="1" noChangeArrowheads="1"/>
                      </p:cNvPicPr>
                      <p:nvPr/>
                    </p:nvPicPr>
                    <p:blipFill>
                      <a:blip r:embed="rId37"/>
                      <a:srcRect/>
                      <a:stretch>
                        <a:fillRect/>
                      </a:stretch>
                    </p:blipFill>
                    <p:spPr bwMode="auto">
                      <a:xfrm>
                        <a:off x="5448300" y="3462339"/>
                        <a:ext cx="2281238" cy="687387"/>
                      </a:xfrm>
                      <a:prstGeom prst="rect">
                        <a:avLst/>
                      </a:prstGeom>
                      <a:noFill/>
                      <a:ln>
                        <a:noFill/>
                      </a:ln>
                      <a:effectLst/>
                      <a:extLst/>
                    </p:spPr>
                  </p:pic>
                </p:oleObj>
              </mc:Fallback>
            </mc:AlternateContent>
          </a:graphicData>
        </a:graphic>
      </p:graphicFrame>
      <p:sp>
        <p:nvSpPr>
          <p:cNvPr id="82" name="Text Box 81"/>
          <p:cNvSpPr txBox="1">
            <a:spLocks noChangeArrowheads="1"/>
          </p:cNvSpPr>
          <p:nvPr/>
        </p:nvSpPr>
        <p:spPr bwMode="auto">
          <a:xfrm>
            <a:off x="2092748" y="4204967"/>
            <a:ext cx="41526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latin typeface="方正书宋简体"/>
              </a:rPr>
              <a:t>在 </a:t>
            </a:r>
            <a:r>
              <a:rPr lang="en-US" altLang="zh-CN" i="1" dirty="0">
                <a:latin typeface="方正书宋简体"/>
              </a:rPr>
              <a:t>P</a:t>
            </a:r>
            <a:r>
              <a:rPr lang="en-US" altLang="zh-CN" baseline="-25000" dirty="0">
                <a:latin typeface="方正书宋简体"/>
              </a:rPr>
              <a:t>2</a:t>
            </a:r>
            <a:r>
              <a:rPr lang="en-US" altLang="zh-CN" i="1" baseline="-25000" dirty="0">
                <a:latin typeface="方正书宋简体"/>
              </a:rPr>
              <a:t> </a:t>
            </a:r>
            <a:r>
              <a:rPr lang="zh-CN" altLang="en-US" dirty="0">
                <a:latin typeface="方正书宋简体"/>
              </a:rPr>
              <a:t>后，两束光振动方向平行，振幅为：</a:t>
            </a:r>
          </a:p>
        </p:txBody>
      </p:sp>
      <p:graphicFrame>
        <p:nvGraphicFramePr>
          <p:cNvPr id="83" name="Object 2"/>
          <p:cNvGraphicFramePr>
            <a:graphicFrameLocks noChangeAspect="1"/>
          </p:cNvGraphicFramePr>
          <p:nvPr>
            <p:extLst>
              <p:ext uri="{D42A27DB-BD31-4B8C-83A1-F6EECF244321}">
                <p14:modId xmlns:p14="http://schemas.microsoft.com/office/powerpoint/2010/main" val="708545524"/>
              </p:ext>
            </p:extLst>
          </p:nvPr>
        </p:nvGraphicFramePr>
        <p:xfrm>
          <a:off x="1847850" y="5224463"/>
          <a:ext cx="5175250" cy="647700"/>
        </p:xfrm>
        <a:graphic>
          <a:graphicData uri="http://schemas.openxmlformats.org/presentationml/2006/ole">
            <mc:AlternateContent xmlns:mc="http://schemas.openxmlformats.org/markup-compatibility/2006">
              <mc:Choice xmlns:v="urn:schemas-microsoft-com:vml" Requires="v">
                <p:oleObj spid="_x0000_s462616" name="公式" r:id="rId38" imgW="1828800" imgH="228600" progId="Equation.3">
                  <p:embed/>
                </p:oleObj>
              </mc:Choice>
              <mc:Fallback>
                <p:oleObj name="公式" r:id="rId38" imgW="1828800" imgH="228600" progId="Equation.3">
                  <p:embed/>
                  <p:pic>
                    <p:nvPicPr>
                      <p:cNvPr id="0" name=""/>
                      <p:cNvPicPr>
                        <a:picLocks noChangeAspect="1" noChangeArrowheads="1"/>
                      </p:cNvPicPr>
                      <p:nvPr/>
                    </p:nvPicPr>
                    <p:blipFill>
                      <a:blip r:embed="rId39"/>
                      <a:srcRect/>
                      <a:stretch>
                        <a:fillRect/>
                      </a:stretch>
                    </p:blipFill>
                    <p:spPr bwMode="auto">
                      <a:xfrm>
                        <a:off x="1847850" y="5224463"/>
                        <a:ext cx="5175250" cy="647700"/>
                      </a:xfrm>
                      <a:prstGeom prst="rect">
                        <a:avLst/>
                      </a:prstGeom>
                      <a:noFill/>
                      <a:ln>
                        <a:noFill/>
                      </a:ln>
                      <a:effectLst/>
                      <a:extLst/>
                    </p:spPr>
                  </p:pic>
                </p:oleObj>
              </mc:Fallback>
            </mc:AlternateContent>
          </a:graphicData>
        </a:graphic>
      </p:graphicFrame>
      <p:graphicFrame>
        <p:nvGraphicFramePr>
          <p:cNvPr id="84" name="Object 3"/>
          <p:cNvGraphicFramePr>
            <a:graphicFrameLocks noChangeAspect="1"/>
          </p:cNvGraphicFramePr>
          <p:nvPr>
            <p:extLst>
              <p:ext uri="{D42A27DB-BD31-4B8C-83A1-F6EECF244321}">
                <p14:modId xmlns:p14="http://schemas.microsoft.com/office/powerpoint/2010/main" val="2350254535"/>
              </p:ext>
            </p:extLst>
          </p:nvPr>
        </p:nvGraphicFramePr>
        <p:xfrm>
          <a:off x="1798638" y="6040438"/>
          <a:ext cx="5562600" cy="595312"/>
        </p:xfrm>
        <a:graphic>
          <a:graphicData uri="http://schemas.openxmlformats.org/presentationml/2006/ole">
            <mc:AlternateContent xmlns:mc="http://schemas.openxmlformats.org/markup-compatibility/2006">
              <mc:Choice xmlns:v="urn:schemas-microsoft-com:vml" Requires="v">
                <p:oleObj spid="_x0000_s462617" name="公式" r:id="rId40" imgW="2133360" imgH="228600" progId="Equation.3">
                  <p:embed/>
                </p:oleObj>
              </mc:Choice>
              <mc:Fallback>
                <p:oleObj name="公式" r:id="rId40" imgW="2133360" imgH="228600" progId="Equation.3">
                  <p:embed/>
                  <p:pic>
                    <p:nvPicPr>
                      <p:cNvPr id="0" name=""/>
                      <p:cNvPicPr>
                        <a:picLocks noChangeAspect="1" noChangeArrowheads="1"/>
                      </p:cNvPicPr>
                      <p:nvPr/>
                    </p:nvPicPr>
                    <p:blipFill>
                      <a:blip r:embed="rId41"/>
                      <a:srcRect/>
                      <a:stretch>
                        <a:fillRect/>
                      </a:stretch>
                    </p:blipFill>
                    <p:spPr bwMode="auto">
                      <a:xfrm>
                        <a:off x="1798638" y="6040438"/>
                        <a:ext cx="5562600" cy="59531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62718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9">
                                            <p:txEl>
                                              <p:pRg st="0" end="0"/>
                                            </p:txEl>
                                          </p:spTgt>
                                        </p:tgtEl>
                                        <p:attrNameLst>
                                          <p:attrName>style.visibility</p:attrName>
                                        </p:attrNameLst>
                                      </p:cBhvr>
                                      <p:to>
                                        <p:strVal val="visible"/>
                                      </p:to>
                                    </p:set>
                                    <p:animEffect transition="in" filter="wipe(down)">
                                      <p:cBhvr>
                                        <p:cTn id="13" dur="500"/>
                                        <p:tgtEl>
                                          <p:spTgt spid="6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arn(inVertical)">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ppt_x"/>
                                          </p:val>
                                        </p:tav>
                                        <p:tav tm="100000">
                                          <p:val>
                                            <p:strVal val="#ppt_x"/>
                                          </p:val>
                                        </p:tav>
                                      </p:tavLst>
                                    </p:anim>
                                    <p:anim calcmode="lin" valueType="num">
                                      <p:cBhvr additive="base">
                                        <p:cTn id="5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1000"/>
                                        <p:tgtEl>
                                          <p:spTgt spid="67"/>
                                        </p:tgtEl>
                                      </p:cBhvr>
                                    </p:animEffect>
                                    <p:anim calcmode="lin" valueType="num">
                                      <p:cBhvr>
                                        <p:cTn id="57" dur="1000" fill="hold"/>
                                        <p:tgtEl>
                                          <p:spTgt spid="67"/>
                                        </p:tgtEl>
                                        <p:attrNameLst>
                                          <p:attrName>ppt_x</p:attrName>
                                        </p:attrNameLst>
                                      </p:cBhvr>
                                      <p:tavLst>
                                        <p:tav tm="0">
                                          <p:val>
                                            <p:strVal val="#ppt_x"/>
                                          </p:val>
                                        </p:tav>
                                        <p:tav tm="100000">
                                          <p:val>
                                            <p:strVal val="#ppt_x"/>
                                          </p:val>
                                        </p:tav>
                                      </p:tavLst>
                                    </p:anim>
                                    <p:anim calcmode="lin" valueType="num">
                                      <p:cBhvr>
                                        <p:cTn id="58"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500" fill="hold"/>
                                        <p:tgtEl>
                                          <p:spTgt spid="46"/>
                                        </p:tgtEl>
                                        <p:attrNameLst>
                                          <p:attrName>ppt_x</p:attrName>
                                        </p:attrNameLst>
                                      </p:cBhvr>
                                      <p:tavLst>
                                        <p:tav tm="0">
                                          <p:val>
                                            <p:strVal val="#ppt_x"/>
                                          </p:val>
                                        </p:tav>
                                        <p:tav tm="100000">
                                          <p:val>
                                            <p:strVal val="#ppt_x"/>
                                          </p:val>
                                        </p:tav>
                                      </p:tavLst>
                                    </p:anim>
                                    <p:anim calcmode="lin" valueType="num">
                                      <p:cBhvr additive="base">
                                        <p:cTn id="68" dur="500" fill="hold"/>
                                        <p:tgtEl>
                                          <p:spTgt spid="4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 calcmode="lin" valueType="num">
                                      <p:cBhvr additive="base">
                                        <p:cTn id="71" dur="500" fill="hold"/>
                                        <p:tgtEl>
                                          <p:spTgt spid="47"/>
                                        </p:tgtEl>
                                        <p:attrNameLst>
                                          <p:attrName>ppt_x</p:attrName>
                                        </p:attrNameLst>
                                      </p:cBhvr>
                                      <p:tavLst>
                                        <p:tav tm="0">
                                          <p:val>
                                            <p:strVal val="#ppt_x"/>
                                          </p:val>
                                        </p:tav>
                                        <p:tav tm="100000">
                                          <p:val>
                                            <p:strVal val="#ppt_x"/>
                                          </p:val>
                                        </p:tav>
                                      </p:tavLst>
                                    </p:anim>
                                    <p:anim calcmode="lin" valueType="num">
                                      <p:cBhvr additive="base">
                                        <p:cTn id="72" dur="500" fill="hold"/>
                                        <p:tgtEl>
                                          <p:spTgt spid="47"/>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ppt_x"/>
                                          </p:val>
                                        </p:tav>
                                        <p:tav tm="100000">
                                          <p:val>
                                            <p:strVal val="#ppt_x"/>
                                          </p:val>
                                        </p:tav>
                                      </p:tavLst>
                                    </p:anim>
                                    <p:anim calcmode="lin" valueType="num">
                                      <p:cBhvr additive="base">
                                        <p:cTn id="76" dur="500" fill="hold"/>
                                        <p:tgtEl>
                                          <p:spTgt spid="4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additive="base">
                                        <p:cTn id="83" dur="500" fill="hold"/>
                                        <p:tgtEl>
                                          <p:spTgt spid="50"/>
                                        </p:tgtEl>
                                        <p:attrNameLst>
                                          <p:attrName>ppt_x</p:attrName>
                                        </p:attrNameLst>
                                      </p:cBhvr>
                                      <p:tavLst>
                                        <p:tav tm="0">
                                          <p:val>
                                            <p:strVal val="#ppt_x"/>
                                          </p:val>
                                        </p:tav>
                                        <p:tav tm="100000">
                                          <p:val>
                                            <p:strVal val="#ppt_x"/>
                                          </p:val>
                                        </p:tav>
                                      </p:tavLst>
                                    </p:anim>
                                    <p:anim calcmode="lin" valueType="num">
                                      <p:cBhvr additive="base">
                                        <p:cTn id="8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55"/>
                                        </p:tgtEl>
                                        <p:attrNameLst>
                                          <p:attrName>style.visibility</p:attrName>
                                        </p:attrNameLst>
                                      </p:cBhvr>
                                      <p:to>
                                        <p:strVal val="visible"/>
                                      </p:to>
                                    </p:set>
                                    <p:anim calcmode="lin" valueType="num">
                                      <p:cBhvr additive="base">
                                        <p:cTn id="89" dur="500" fill="hold"/>
                                        <p:tgtEl>
                                          <p:spTgt spid="55"/>
                                        </p:tgtEl>
                                        <p:attrNameLst>
                                          <p:attrName>ppt_x</p:attrName>
                                        </p:attrNameLst>
                                      </p:cBhvr>
                                      <p:tavLst>
                                        <p:tav tm="0">
                                          <p:val>
                                            <p:strVal val="#ppt_x"/>
                                          </p:val>
                                        </p:tav>
                                        <p:tav tm="100000">
                                          <p:val>
                                            <p:strVal val="#ppt_x"/>
                                          </p:val>
                                        </p:tav>
                                      </p:tavLst>
                                    </p:anim>
                                    <p:anim calcmode="lin" valueType="num">
                                      <p:cBhvr additive="base">
                                        <p:cTn id="9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61"/>
                                        </p:tgtEl>
                                        <p:attrNameLst>
                                          <p:attrName>style.visibility</p:attrName>
                                        </p:attrNameLst>
                                      </p:cBhvr>
                                      <p:to>
                                        <p:strVal val="visible"/>
                                      </p:to>
                                    </p:set>
                                    <p:anim calcmode="lin" valueType="num">
                                      <p:cBhvr additive="base">
                                        <p:cTn id="95" dur="500" fill="hold"/>
                                        <p:tgtEl>
                                          <p:spTgt spid="61"/>
                                        </p:tgtEl>
                                        <p:attrNameLst>
                                          <p:attrName>ppt_x</p:attrName>
                                        </p:attrNameLst>
                                      </p:cBhvr>
                                      <p:tavLst>
                                        <p:tav tm="0">
                                          <p:val>
                                            <p:strVal val="#ppt_x"/>
                                          </p:val>
                                        </p:tav>
                                        <p:tav tm="100000">
                                          <p:val>
                                            <p:strVal val="#ppt_x"/>
                                          </p:val>
                                        </p:tav>
                                      </p:tavLst>
                                    </p:anim>
                                    <p:anim calcmode="lin" valueType="num">
                                      <p:cBhvr additive="base">
                                        <p:cTn id="9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66"/>
                                        </p:tgtEl>
                                        <p:attrNameLst>
                                          <p:attrName>style.visibility</p:attrName>
                                        </p:attrNameLst>
                                      </p:cBhvr>
                                      <p:to>
                                        <p:strVal val="visible"/>
                                      </p:to>
                                    </p:set>
                                    <p:anim calcmode="lin" valueType="num">
                                      <p:cBhvr additive="base">
                                        <p:cTn id="101" dur="500" fill="hold"/>
                                        <p:tgtEl>
                                          <p:spTgt spid="66"/>
                                        </p:tgtEl>
                                        <p:attrNameLst>
                                          <p:attrName>ppt_x</p:attrName>
                                        </p:attrNameLst>
                                      </p:cBhvr>
                                      <p:tavLst>
                                        <p:tav tm="0">
                                          <p:val>
                                            <p:strVal val="#ppt_x"/>
                                          </p:val>
                                        </p:tav>
                                        <p:tav tm="100000">
                                          <p:val>
                                            <p:strVal val="#ppt_x"/>
                                          </p:val>
                                        </p:tav>
                                      </p:tavLst>
                                    </p:anim>
                                    <p:anim calcmode="lin" valueType="num">
                                      <p:cBhvr additive="base">
                                        <p:cTn id="10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fade">
                                      <p:cBhvr>
                                        <p:cTn id="107" dur="1000"/>
                                        <p:tgtEl>
                                          <p:spTgt spid="70"/>
                                        </p:tgtEl>
                                      </p:cBhvr>
                                    </p:animEffect>
                                    <p:anim calcmode="lin" valueType="num">
                                      <p:cBhvr>
                                        <p:cTn id="108" dur="1000" fill="hold"/>
                                        <p:tgtEl>
                                          <p:spTgt spid="70"/>
                                        </p:tgtEl>
                                        <p:attrNameLst>
                                          <p:attrName>ppt_x</p:attrName>
                                        </p:attrNameLst>
                                      </p:cBhvr>
                                      <p:tavLst>
                                        <p:tav tm="0">
                                          <p:val>
                                            <p:strVal val="#ppt_x"/>
                                          </p:val>
                                        </p:tav>
                                        <p:tav tm="100000">
                                          <p:val>
                                            <p:strVal val="#ppt_x"/>
                                          </p:val>
                                        </p:tav>
                                      </p:tavLst>
                                    </p:anim>
                                    <p:anim calcmode="lin" valueType="num">
                                      <p:cBhvr>
                                        <p:cTn id="10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fade">
                                      <p:cBhvr>
                                        <p:cTn id="120" dur="1000"/>
                                        <p:tgtEl>
                                          <p:spTgt spid="30"/>
                                        </p:tgtEl>
                                      </p:cBhvr>
                                    </p:animEffect>
                                    <p:anim calcmode="lin" valueType="num">
                                      <p:cBhvr>
                                        <p:cTn id="121" dur="1000" fill="hold"/>
                                        <p:tgtEl>
                                          <p:spTgt spid="30"/>
                                        </p:tgtEl>
                                        <p:attrNameLst>
                                          <p:attrName>ppt_x</p:attrName>
                                        </p:attrNameLst>
                                      </p:cBhvr>
                                      <p:tavLst>
                                        <p:tav tm="0">
                                          <p:val>
                                            <p:strVal val="#ppt_x"/>
                                          </p:val>
                                        </p:tav>
                                        <p:tav tm="100000">
                                          <p:val>
                                            <p:strVal val="#ppt_x"/>
                                          </p:val>
                                        </p:tav>
                                      </p:tavLst>
                                    </p:anim>
                                    <p:anim calcmode="lin" valueType="num">
                                      <p:cBhvr>
                                        <p:cTn id="12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19"/>
                                        </p:tgtEl>
                                        <p:attrNameLst>
                                          <p:attrName>style.visibility</p:attrName>
                                        </p:attrNameLst>
                                      </p:cBhvr>
                                      <p:to>
                                        <p:strVal val="visible"/>
                                      </p:to>
                                    </p:set>
                                    <p:anim calcmode="lin" valueType="num">
                                      <p:cBhvr additive="base">
                                        <p:cTn id="127" dur="500" fill="hold"/>
                                        <p:tgtEl>
                                          <p:spTgt spid="19"/>
                                        </p:tgtEl>
                                        <p:attrNameLst>
                                          <p:attrName>ppt_x</p:attrName>
                                        </p:attrNameLst>
                                      </p:cBhvr>
                                      <p:tavLst>
                                        <p:tav tm="0">
                                          <p:val>
                                            <p:strVal val="#ppt_x"/>
                                          </p:val>
                                        </p:tav>
                                        <p:tav tm="100000">
                                          <p:val>
                                            <p:strVal val="#ppt_x"/>
                                          </p:val>
                                        </p:tav>
                                      </p:tavLst>
                                    </p:anim>
                                    <p:anim calcmode="lin" valueType="num">
                                      <p:cBhvr additive="base">
                                        <p:cTn id="128" dur="500" fill="hold"/>
                                        <p:tgtEl>
                                          <p:spTgt spid="19"/>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33"/>
                                        </p:tgtEl>
                                        <p:attrNameLst>
                                          <p:attrName>style.visibility</p:attrName>
                                        </p:attrNameLst>
                                      </p:cBhvr>
                                      <p:to>
                                        <p:strVal val="visible"/>
                                      </p:to>
                                    </p:set>
                                    <p:anim calcmode="lin" valueType="num">
                                      <p:cBhvr additive="base">
                                        <p:cTn id="131" dur="500" fill="hold"/>
                                        <p:tgtEl>
                                          <p:spTgt spid="33"/>
                                        </p:tgtEl>
                                        <p:attrNameLst>
                                          <p:attrName>ppt_x</p:attrName>
                                        </p:attrNameLst>
                                      </p:cBhvr>
                                      <p:tavLst>
                                        <p:tav tm="0">
                                          <p:val>
                                            <p:strVal val="#ppt_x"/>
                                          </p:val>
                                        </p:tav>
                                        <p:tav tm="100000">
                                          <p:val>
                                            <p:strVal val="#ppt_x"/>
                                          </p:val>
                                        </p:tav>
                                      </p:tavLst>
                                    </p:anim>
                                    <p:anim calcmode="lin" valueType="num">
                                      <p:cBhvr additive="base">
                                        <p:cTn id="1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68"/>
                                        </p:tgtEl>
                                        <p:attrNameLst>
                                          <p:attrName>style.visibility</p:attrName>
                                        </p:attrNameLst>
                                      </p:cBhvr>
                                      <p:to>
                                        <p:strVal val="visible"/>
                                      </p:to>
                                    </p:set>
                                    <p:anim calcmode="lin" valueType="num">
                                      <p:cBhvr additive="base">
                                        <p:cTn id="137" dur="500" fill="hold"/>
                                        <p:tgtEl>
                                          <p:spTgt spid="68"/>
                                        </p:tgtEl>
                                        <p:attrNameLst>
                                          <p:attrName>ppt_x</p:attrName>
                                        </p:attrNameLst>
                                      </p:cBhvr>
                                      <p:tavLst>
                                        <p:tav tm="0">
                                          <p:val>
                                            <p:strVal val="#ppt_x"/>
                                          </p:val>
                                        </p:tav>
                                        <p:tav tm="100000">
                                          <p:val>
                                            <p:strVal val="#ppt_x"/>
                                          </p:val>
                                        </p:tav>
                                      </p:tavLst>
                                    </p:anim>
                                    <p:anim calcmode="lin" valueType="num">
                                      <p:cBhvr additive="base">
                                        <p:cTn id="13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 calcmode="lin" valueType="num">
                                      <p:cBhvr additive="base">
                                        <p:cTn id="143" dur="500" fill="hold"/>
                                        <p:tgtEl>
                                          <p:spTgt spid="71"/>
                                        </p:tgtEl>
                                        <p:attrNameLst>
                                          <p:attrName>ppt_x</p:attrName>
                                        </p:attrNameLst>
                                      </p:cBhvr>
                                      <p:tavLst>
                                        <p:tav tm="0">
                                          <p:val>
                                            <p:strVal val="#ppt_x"/>
                                          </p:val>
                                        </p:tav>
                                        <p:tav tm="100000">
                                          <p:val>
                                            <p:strVal val="#ppt_x"/>
                                          </p:val>
                                        </p:tav>
                                      </p:tavLst>
                                    </p:anim>
                                    <p:anim calcmode="lin" valueType="num">
                                      <p:cBhvr additive="base">
                                        <p:cTn id="14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nodeType="clickEffect">
                                  <p:stCondLst>
                                    <p:cond delay="0"/>
                                  </p:stCondLst>
                                  <p:childTnLst>
                                    <p:set>
                                      <p:cBhvr>
                                        <p:cTn id="148" dur="1" fill="hold">
                                          <p:stCondLst>
                                            <p:cond delay="0"/>
                                          </p:stCondLst>
                                        </p:cTn>
                                        <p:tgtEl>
                                          <p:spTgt spid="78"/>
                                        </p:tgtEl>
                                        <p:attrNameLst>
                                          <p:attrName>style.visibility</p:attrName>
                                        </p:attrNameLst>
                                      </p:cBhvr>
                                      <p:to>
                                        <p:strVal val="visible"/>
                                      </p:to>
                                    </p:set>
                                    <p:animEffect transition="in" filter="fade">
                                      <p:cBhvr>
                                        <p:cTn id="149" dur="1000"/>
                                        <p:tgtEl>
                                          <p:spTgt spid="78"/>
                                        </p:tgtEl>
                                      </p:cBhvr>
                                    </p:animEffect>
                                    <p:anim calcmode="lin" valueType="num">
                                      <p:cBhvr>
                                        <p:cTn id="150" dur="1000" fill="hold"/>
                                        <p:tgtEl>
                                          <p:spTgt spid="78"/>
                                        </p:tgtEl>
                                        <p:attrNameLst>
                                          <p:attrName>ppt_x</p:attrName>
                                        </p:attrNameLst>
                                      </p:cBhvr>
                                      <p:tavLst>
                                        <p:tav tm="0">
                                          <p:val>
                                            <p:strVal val="#ppt_x"/>
                                          </p:val>
                                        </p:tav>
                                        <p:tav tm="100000">
                                          <p:val>
                                            <p:strVal val="#ppt_x"/>
                                          </p:val>
                                        </p:tav>
                                      </p:tavLst>
                                    </p:anim>
                                    <p:anim calcmode="lin" valueType="num">
                                      <p:cBhvr>
                                        <p:cTn id="151"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72"/>
                                        </p:tgtEl>
                                        <p:attrNameLst>
                                          <p:attrName>style.visibility</p:attrName>
                                        </p:attrNameLst>
                                      </p:cBhvr>
                                      <p:to>
                                        <p:strVal val="visible"/>
                                      </p:to>
                                    </p:set>
                                    <p:anim calcmode="lin" valueType="num">
                                      <p:cBhvr additive="base">
                                        <p:cTn id="156" dur="500" fill="hold"/>
                                        <p:tgtEl>
                                          <p:spTgt spid="72"/>
                                        </p:tgtEl>
                                        <p:attrNameLst>
                                          <p:attrName>ppt_x</p:attrName>
                                        </p:attrNameLst>
                                      </p:cBhvr>
                                      <p:tavLst>
                                        <p:tav tm="0">
                                          <p:val>
                                            <p:strVal val="#ppt_x"/>
                                          </p:val>
                                        </p:tav>
                                        <p:tav tm="100000">
                                          <p:val>
                                            <p:strVal val="#ppt_x"/>
                                          </p:val>
                                        </p:tav>
                                      </p:tavLst>
                                    </p:anim>
                                    <p:anim calcmode="lin" valueType="num">
                                      <p:cBhvr additive="base">
                                        <p:cTn id="157"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77"/>
                                        </p:tgtEl>
                                        <p:attrNameLst>
                                          <p:attrName>style.visibility</p:attrName>
                                        </p:attrNameLst>
                                      </p:cBhvr>
                                      <p:to>
                                        <p:strVal val="visible"/>
                                      </p:to>
                                    </p:set>
                                    <p:anim calcmode="lin" valueType="num">
                                      <p:cBhvr additive="base">
                                        <p:cTn id="162" dur="500" fill="hold"/>
                                        <p:tgtEl>
                                          <p:spTgt spid="77"/>
                                        </p:tgtEl>
                                        <p:attrNameLst>
                                          <p:attrName>ppt_x</p:attrName>
                                        </p:attrNameLst>
                                      </p:cBhvr>
                                      <p:tavLst>
                                        <p:tav tm="0">
                                          <p:val>
                                            <p:strVal val="#ppt_x"/>
                                          </p:val>
                                        </p:tav>
                                        <p:tav tm="100000">
                                          <p:val>
                                            <p:strVal val="#ppt_x"/>
                                          </p:val>
                                        </p:tav>
                                      </p:tavLst>
                                    </p:anim>
                                    <p:anim calcmode="lin" valueType="num">
                                      <p:cBhvr additive="base">
                                        <p:cTn id="163"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75"/>
                                        </p:tgtEl>
                                        <p:attrNameLst>
                                          <p:attrName>style.visibility</p:attrName>
                                        </p:attrNameLst>
                                      </p:cBhvr>
                                      <p:to>
                                        <p:strVal val="visible"/>
                                      </p:to>
                                    </p:set>
                                    <p:animEffect transition="in" filter="fade">
                                      <p:cBhvr>
                                        <p:cTn id="168" dur="1000"/>
                                        <p:tgtEl>
                                          <p:spTgt spid="75"/>
                                        </p:tgtEl>
                                      </p:cBhvr>
                                    </p:animEffect>
                                    <p:anim calcmode="lin" valueType="num">
                                      <p:cBhvr>
                                        <p:cTn id="169" dur="1000" fill="hold"/>
                                        <p:tgtEl>
                                          <p:spTgt spid="75"/>
                                        </p:tgtEl>
                                        <p:attrNameLst>
                                          <p:attrName>ppt_x</p:attrName>
                                        </p:attrNameLst>
                                      </p:cBhvr>
                                      <p:tavLst>
                                        <p:tav tm="0">
                                          <p:val>
                                            <p:strVal val="#ppt_x"/>
                                          </p:val>
                                        </p:tav>
                                        <p:tav tm="100000">
                                          <p:val>
                                            <p:strVal val="#ppt_x"/>
                                          </p:val>
                                        </p:tav>
                                      </p:tavLst>
                                    </p:anim>
                                    <p:anim calcmode="lin" valueType="num">
                                      <p:cBhvr>
                                        <p:cTn id="170"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73"/>
                                        </p:tgtEl>
                                        <p:attrNameLst>
                                          <p:attrName>style.visibility</p:attrName>
                                        </p:attrNameLst>
                                      </p:cBhvr>
                                      <p:to>
                                        <p:strVal val="visible"/>
                                      </p:to>
                                    </p:set>
                                    <p:anim calcmode="lin" valueType="num">
                                      <p:cBhvr additive="base">
                                        <p:cTn id="175" dur="500" fill="hold"/>
                                        <p:tgtEl>
                                          <p:spTgt spid="73"/>
                                        </p:tgtEl>
                                        <p:attrNameLst>
                                          <p:attrName>ppt_x</p:attrName>
                                        </p:attrNameLst>
                                      </p:cBhvr>
                                      <p:tavLst>
                                        <p:tav tm="0">
                                          <p:val>
                                            <p:strVal val="#ppt_x"/>
                                          </p:val>
                                        </p:tav>
                                        <p:tav tm="100000">
                                          <p:val>
                                            <p:strVal val="#ppt_x"/>
                                          </p:val>
                                        </p:tav>
                                      </p:tavLst>
                                    </p:anim>
                                    <p:anim calcmode="lin" valueType="num">
                                      <p:cBhvr additive="base">
                                        <p:cTn id="176"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76"/>
                                        </p:tgtEl>
                                        <p:attrNameLst>
                                          <p:attrName>style.visibility</p:attrName>
                                        </p:attrNameLst>
                                      </p:cBhvr>
                                      <p:to>
                                        <p:strVal val="visible"/>
                                      </p:to>
                                    </p:set>
                                    <p:anim calcmode="lin" valueType="num">
                                      <p:cBhvr additive="base">
                                        <p:cTn id="181" dur="500" fill="hold"/>
                                        <p:tgtEl>
                                          <p:spTgt spid="76"/>
                                        </p:tgtEl>
                                        <p:attrNameLst>
                                          <p:attrName>ppt_x</p:attrName>
                                        </p:attrNameLst>
                                      </p:cBhvr>
                                      <p:tavLst>
                                        <p:tav tm="0">
                                          <p:val>
                                            <p:strVal val="#ppt_x"/>
                                          </p:val>
                                        </p:tav>
                                        <p:tav tm="100000">
                                          <p:val>
                                            <p:strVal val="#ppt_x"/>
                                          </p:val>
                                        </p:tav>
                                      </p:tavLst>
                                    </p:anim>
                                    <p:anim calcmode="lin" valueType="num">
                                      <p:cBhvr additive="base">
                                        <p:cTn id="18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42" presetClass="entr" presetSubtype="0" fill="hold" nodeType="clickEffect">
                                  <p:stCondLst>
                                    <p:cond delay="0"/>
                                  </p:stCondLst>
                                  <p:childTnLst>
                                    <p:set>
                                      <p:cBhvr>
                                        <p:cTn id="186" dur="1" fill="hold">
                                          <p:stCondLst>
                                            <p:cond delay="0"/>
                                          </p:stCondLst>
                                        </p:cTn>
                                        <p:tgtEl>
                                          <p:spTgt spid="74"/>
                                        </p:tgtEl>
                                        <p:attrNameLst>
                                          <p:attrName>style.visibility</p:attrName>
                                        </p:attrNameLst>
                                      </p:cBhvr>
                                      <p:to>
                                        <p:strVal val="visible"/>
                                      </p:to>
                                    </p:set>
                                    <p:animEffect transition="in" filter="fade">
                                      <p:cBhvr>
                                        <p:cTn id="187" dur="1000"/>
                                        <p:tgtEl>
                                          <p:spTgt spid="74"/>
                                        </p:tgtEl>
                                      </p:cBhvr>
                                    </p:animEffect>
                                    <p:anim calcmode="lin" valueType="num">
                                      <p:cBhvr>
                                        <p:cTn id="188" dur="1000" fill="hold"/>
                                        <p:tgtEl>
                                          <p:spTgt spid="74"/>
                                        </p:tgtEl>
                                        <p:attrNameLst>
                                          <p:attrName>ppt_x</p:attrName>
                                        </p:attrNameLst>
                                      </p:cBhvr>
                                      <p:tavLst>
                                        <p:tav tm="0">
                                          <p:val>
                                            <p:strVal val="#ppt_x"/>
                                          </p:val>
                                        </p:tav>
                                        <p:tav tm="100000">
                                          <p:val>
                                            <p:strVal val="#ppt_x"/>
                                          </p:val>
                                        </p:tav>
                                      </p:tavLst>
                                    </p:anim>
                                    <p:anim calcmode="lin" valueType="num">
                                      <p:cBhvr>
                                        <p:cTn id="18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nodeType="clickEffect">
                                  <p:stCondLst>
                                    <p:cond delay="0"/>
                                  </p:stCondLst>
                                  <p:childTnLst>
                                    <p:set>
                                      <p:cBhvr>
                                        <p:cTn id="193" dur="1" fill="hold">
                                          <p:stCondLst>
                                            <p:cond delay="0"/>
                                          </p:stCondLst>
                                        </p:cTn>
                                        <p:tgtEl>
                                          <p:spTgt spid="14"/>
                                        </p:tgtEl>
                                        <p:attrNameLst>
                                          <p:attrName>style.visibility</p:attrName>
                                        </p:attrNameLst>
                                      </p:cBhvr>
                                      <p:to>
                                        <p:strVal val="visible"/>
                                      </p:to>
                                    </p:set>
                                    <p:anim calcmode="lin" valueType="num">
                                      <p:cBhvr additive="base">
                                        <p:cTn id="194" dur="500" fill="hold"/>
                                        <p:tgtEl>
                                          <p:spTgt spid="14"/>
                                        </p:tgtEl>
                                        <p:attrNameLst>
                                          <p:attrName>ppt_x</p:attrName>
                                        </p:attrNameLst>
                                      </p:cBhvr>
                                      <p:tavLst>
                                        <p:tav tm="0">
                                          <p:val>
                                            <p:strVal val="#ppt_x"/>
                                          </p:val>
                                        </p:tav>
                                        <p:tav tm="100000">
                                          <p:val>
                                            <p:strVal val="#ppt_x"/>
                                          </p:val>
                                        </p:tav>
                                      </p:tavLst>
                                    </p:anim>
                                    <p:anim calcmode="lin" valueType="num">
                                      <p:cBhvr additive="base">
                                        <p:cTn id="19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45"/>
                                        </p:tgtEl>
                                        <p:attrNameLst>
                                          <p:attrName>style.visibility</p:attrName>
                                        </p:attrNameLst>
                                      </p:cBhvr>
                                      <p:to>
                                        <p:strVal val="visible"/>
                                      </p:to>
                                    </p:set>
                                    <p:animEffect transition="in" filter="fade">
                                      <p:cBhvr>
                                        <p:cTn id="200" dur="1000"/>
                                        <p:tgtEl>
                                          <p:spTgt spid="45"/>
                                        </p:tgtEl>
                                      </p:cBhvr>
                                    </p:animEffect>
                                    <p:anim calcmode="lin" valueType="num">
                                      <p:cBhvr>
                                        <p:cTn id="201" dur="1000" fill="hold"/>
                                        <p:tgtEl>
                                          <p:spTgt spid="45"/>
                                        </p:tgtEl>
                                        <p:attrNameLst>
                                          <p:attrName>ppt_x</p:attrName>
                                        </p:attrNameLst>
                                      </p:cBhvr>
                                      <p:tavLst>
                                        <p:tav tm="0">
                                          <p:val>
                                            <p:strVal val="#ppt_x"/>
                                          </p:val>
                                        </p:tav>
                                        <p:tav tm="100000">
                                          <p:val>
                                            <p:strVal val="#ppt_x"/>
                                          </p:val>
                                        </p:tav>
                                      </p:tavLst>
                                    </p:anim>
                                    <p:anim calcmode="lin" valueType="num">
                                      <p:cBhvr>
                                        <p:cTn id="20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79"/>
                                        </p:tgtEl>
                                        <p:attrNameLst>
                                          <p:attrName>style.visibility</p:attrName>
                                        </p:attrNameLst>
                                      </p:cBhvr>
                                      <p:to>
                                        <p:strVal val="visible"/>
                                      </p:to>
                                    </p:set>
                                    <p:animEffect transition="in" filter="wipe(left)">
                                      <p:cBhvr>
                                        <p:cTn id="207" dur="500"/>
                                        <p:tgtEl>
                                          <p:spTgt spid="79"/>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80"/>
                                        </p:tgtEl>
                                        <p:attrNameLst>
                                          <p:attrName>style.visibility</p:attrName>
                                        </p:attrNameLst>
                                      </p:cBhvr>
                                      <p:to>
                                        <p:strVal val="visible"/>
                                      </p:to>
                                    </p:set>
                                    <p:animEffect transition="in" filter="wipe(left)">
                                      <p:cBhvr>
                                        <p:cTn id="212" dur="500"/>
                                        <p:tgtEl>
                                          <p:spTgt spid="80"/>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nodeType="clickEffect">
                                  <p:stCondLst>
                                    <p:cond delay="0"/>
                                  </p:stCondLst>
                                  <p:childTnLst>
                                    <p:set>
                                      <p:cBhvr>
                                        <p:cTn id="216" dur="1" fill="hold">
                                          <p:stCondLst>
                                            <p:cond delay="0"/>
                                          </p:stCondLst>
                                        </p:cTn>
                                        <p:tgtEl>
                                          <p:spTgt spid="81"/>
                                        </p:tgtEl>
                                        <p:attrNameLst>
                                          <p:attrName>style.visibility</p:attrName>
                                        </p:attrNameLst>
                                      </p:cBhvr>
                                      <p:to>
                                        <p:strVal val="visible"/>
                                      </p:to>
                                    </p:set>
                                    <p:animEffect transition="in" filter="wipe(left)">
                                      <p:cBhvr>
                                        <p:cTn id="217" dur="500"/>
                                        <p:tgtEl>
                                          <p:spTgt spid="8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82"/>
                                        </p:tgtEl>
                                        <p:attrNameLst>
                                          <p:attrName>style.visibility</p:attrName>
                                        </p:attrNameLst>
                                      </p:cBhvr>
                                      <p:to>
                                        <p:strVal val="visible"/>
                                      </p:to>
                                    </p:set>
                                    <p:animEffect transition="in" filter="wipe(left)">
                                      <p:cBhvr>
                                        <p:cTn id="222" dur="500"/>
                                        <p:tgtEl>
                                          <p:spTgt spid="82"/>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wipe(left)">
                                      <p:cBhvr>
                                        <p:cTn id="227" dur="5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nodeType="clickEffect">
                                  <p:stCondLst>
                                    <p:cond delay="0"/>
                                  </p:stCondLst>
                                  <p:childTnLst>
                                    <p:set>
                                      <p:cBhvr>
                                        <p:cTn id="231" dur="1" fill="hold">
                                          <p:stCondLst>
                                            <p:cond delay="0"/>
                                          </p:stCondLst>
                                        </p:cTn>
                                        <p:tgtEl>
                                          <p:spTgt spid="84"/>
                                        </p:tgtEl>
                                        <p:attrNameLst>
                                          <p:attrName>style.visibility</p:attrName>
                                        </p:attrNameLst>
                                      </p:cBhvr>
                                      <p:to>
                                        <p:strVal val="visible"/>
                                      </p:to>
                                    </p:set>
                                    <p:animEffect transition="in" filter="wipe(left)">
                                      <p:cBhvr>
                                        <p:cTn id="23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6" grpId="0" animBg="1"/>
      <p:bldP spid="47" grpId="0" animBg="1"/>
      <p:bldP spid="49" grpId="0" animBg="1"/>
      <p:bldP spid="50" grpId="0"/>
      <p:bldP spid="66" grpId="0" animBg="1"/>
      <p:bldP spid="71" grpId="0" animBg="1"/>
      <p:bldP spid="72" grpId="0" animBg="1"/>
      <p:bldP spid="73" grpId="0" animBg="1"/>
      <p:bldP spid="76" grpId="0" animBg="1"/>
      <p:bldP spid="77" grpId="0" animBg="1"/>
      <p:bldP spid="79" grpId="0" autoUpdateAnimBg="0"/>
      <p:bldP spid="8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51"/>
          <p:cNvSpPr>
            <a:spLocks noChangeArrowheads="1"/>
          </p:cNvSpPr>
          <p:nvPr/>
        </p:nvSpPr>
        <p:spPr bwMode="auto">
          <a:xfrm>
            <a:off x="2013560" y="937691"/>
            <a:ext cx="324340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4000" b="1" dirty="0">
                <a:solidFill>
                  <a:srgbClr val="009900"/>
                </a:solidFill>
              </a:rPr>
              <a:t>（１）自然光</a:t>
            </a:r>
          </a:p>
        </p:txBody>
      </p:sp>
      <p:sp>
        <p:nvSpPr>
          <p:cNvPr id="45" name="Text Box 52"/>
          <p:cNvSpPr txBox="1">
            <a:spLocks noChangeArrowheads="1"/>
          </p:cNvSpPr>
          <p:nvPr/>
        </p:nvSpPr>
        <p:spPr bwMode="auto">
          <a:xfrm>
            <a:off x="8568640" y="2633026"/>
            <a:ext cx="114300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检偏</a:t>
            </a:r>
            <a:endParaRPr lang="zh-CN" altLang="en-US" dirty="0">
              <a:solidFill>
                <a:srgbClr val="66FF33"/>
              </a:solidFill>
              <a:latin typeface="Bookman Old Style" pitchFamily="18" charset="0"/>
            </a:endParaRPr>
          </a:p>
        </p:txBody>
      </p:sp>
      <p:grpSp>
        <p:nvGrpSpPr>
          <p:cNvPr id="46" name="Group 33"/>
          <p:cNvGrpSpPr>
            <a:grpSpLocks/>
          </p:cNvGrpSpPr>
          <p:nvPr/>
        </p:nvGrpSpPr>
        <p:grpSpPr bwMode="auto">
          <a:xfrm>
            <a:off x="5983755" y="1353409"/>
            <a:ext cx="1828800" cy="476250"/>
            <a:chOff x="852" y="720"/>
            <a:chExt cx="1152" cy="300"/>
          </a:xfrm>
        </p:grpSpPr>
        <p:sp>
          <p:nvSpPr>
            <p:cNvPr id="47" name="Line 12"/>
            <p:cNvSpPr>
              <a:spLocks noChangeShapeType="1"/>
            </p:cNvSpPr>
            <p:nvPr/>
          </p:nvSpPr>
          <p:spPr bwMode="auto">
            <a:xfrm>
              <a:off x="852" y="876"/>
              <a:ext cx="1152"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30"/>
            <p:cNvSpPr>
              <a:spLocks noChangeShapeType="1"/>
            </p:cNvSpPr>
            <p:nvPr/>
          </p:nvSpPr>
          <p:spPr bwMode="auto">
            <a:xfrm>
              <a:off x="924"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Line 31"/>
            <p:cNvSpPr>
              <a:spLocks noChangeShapeType="1"/>
            </p:cNvSpPr>
            <p:nvPr/>
          </p:nvSpPr>
          <p:spPr bwMode="auto">
            <a:xfrm>
              <a:off x="129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3" name="Line 32"/>
            <p:cNvSpPr>
              <a:spLocks noChangeShapeType="1"/>
            </p:cNvSpPr>
            <p:nvPr/>
          </p:nvSpPr>
          <p:spPr bwMode="auto">
            <a:xfrm>
              <a:off x="1692"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4" name="Group 63"/>
          <p:cNvGrpSpPr>
            <a:grpSpLocks/>
          </p:cNvGrpSpPr>
          <p:nvPr/>
        </p:nvGrpSpPr>
        <p:grpSpPr bwMode="auto">
          <a:xfrm>
            <a:off x="8728690" y="1381984"/>
            <a:ext cx="1828800" cy="419100"/>
            <a:chOff x="3792" y="744"/>
            <a:chExt cx="1152" cy="264"/>
          </a:xfrm>
        </p:grpSpPr>
        <p:sp>
          <p:nvSpPr>
            <p:cNvPr id="55"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9" name="Group 47"/>
          <p:cNvGrpSpPr>
            <a:grpSpLocks/>
          </p:cNvGrpSpPr>
          <p:nvPr/>
        </p:nvGrpSpPr>
        <p:grpSpPr bwMode="auto">
          <a:xfrm>
            <a:off x="7814290" y="734284"/>
            <a:ext cx="895350" cy="1733550"/>
            <a:chOff x="3216" y="336"/>
            <a:chExt cx="564" cy="1092"/>
          </a:xfrm>
        </p:grpSpPr>
        <p:grpSp>
          <p:nvGrpSpPr>
            <p:cNvPr id="60" name="Group 10"/>
            <p:cNvGrpSpPr>
              <a:grpSpLocks/>
            </p:cNvGrpSpPr>
            <p:nvPr/>
          </p:nvGrpSpPr>
          <p:grpSpPr bwMode="auto">
            <a:xfrm>
              <a:off x="3216" y="336"/>
              <a:ext cx="564" cy="1092"/>
              <a:chOff x="3216" y="516"/>
              <a:chExt cx="564" cy="1092"/>
            </a:xfrm>
          </p:grpSpPr>
          <p:sp>
            <p:nvSpPr>
              <p:cNvPr id="6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1"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4" name="Object 55"/>
          <p:cNvGraphicFramePr>
            <a:graphicFrameLocks noChangeAspect="1"/>
          </p:cNvGraphicFramePr>
          <p:nvPr>
            <p:extLst>
              <p:ext uri="{D42A27DB-BD31-4B8C-83A1-F6EECF244321}">
                <p14:modId xmlns:p14="http://schemas.microsoft.com/office/powerpoint/2010/main" val="3529164378"/>
              </p:ext>
            </p:extLst>
          </p:nvPr>
        </p:nvGraphicFramePr>
        <p:xfrm>
          <a:off x="5315347" y="1093854"/>
          <a:ext cx="439737" cy="684213"/>
        </p:xfrm>
        <a:graphic>
          <a:graphicData uri="http://schemas.openxmlformats.org/presentationml/2006/ole">
            <mc:AlternateContent xmlns:mc="http://schemas.openxmlformats.org/markup-compatibility/2006">
              <mc:Choice xmlns:v="urn:schemas-microsoft-com:vml" Requires="v">
                <p:oleObj spid="_x0000_s286674" name="Equation" r:id="rId3" imgW="165028" imgH="228501" progId="Equation.3">
                  <p:embed/>
                </p:oleObj>
              </mc:Choice>
              <mc:Fallback>
                <p:oleObj name="Equation" r:id="rId3" imgW="16502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5347" y="1093854"/>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 name="Object 56"/>
          <p:cNvGraphicFramePr>
            <a:graphicFrameLocks noChangeAspect="1"/>
          </p:cNvGraphicFramePr>
          <p:nvPr>
            <p:extLst>
              <p:ext uri="{D42A27DB-BD31-4B8C-83A1-F6EECF244321}">
                <p14:modId xmlns:p14="http://schemas.microsoft.com/office/powerpoint/2010/main" val="3514891606"/>
              </p:ext>
            </p:extLst>
          </p:nvPr>
        </p:nvGraphicFramePr>
        <p:xfrm>
          <a:off x="8968791" y="783328"/>
          <a:ext cx="1328454" cy="497056"/>
        </p:xfrm>
        <a:graphic>
          <a:graphicData uri="http://schemas.openxmlformats.org/presentationml/2006/ole">
            <mc:AlternateContent xmlns:mc="http://schemas.openxmlformats.org/markup-compatibility/2006">
              <mc:Choice xmlns:v="urn:schemas-microsoft-com:vml" Requires="v">
                <p:oleObj spid="_x0000_s286675" name="公式" r:id="rId5" imgW="609480" imgH="228600" progId="Equation.3">
                  <p:embed/>
                </p:oleObj>
              </mc:Choice>
              <mc:Fallback>
                <p:oleObj name="公式" r:id="rId5" imgW="609480" imgH="228600" progId="Equation.3">
                  <p:embed/>
                  <p:pic>
                    <p:nvPicPr>
                      <p:cNvPr id="0" name=""/>
                      <p:cNvPicPr>
                        <a:picLocks noChangeAspect="1" noChangeArrowheads="1"/>
                      </p:cNvPicPr>
                      <p:nvPr/>
                    </p:nvPicPr>
                    <p:blipFill>
                      <a:blip r:embed="rId6"/>
                      <a:srcRect/>
                      <a:stretch>
                        <a:fillRect/>
                      </a:stretch>
                    </p:blipFill>
                    <p:spPr bwMode="auto">
                      <a:xfrm>
                        <a:off x="8968791" y="783328"/>
                        <a:ext cx="1328454" cy="497056"/>
                      </a:xfrm>
                      <a:prstGeom prst="rect">
                        <a:avLst/>
                      </a:prstGeom>
                      <a:noFill/>
                      <a:ln>
                        <a:noFill/>
                      </a:ln>
                      <a:effectLst/>
                      <a:extLst/>
                    </p:spPr>
                  </p:pic>
                </p:oleObj>
              </mc:Fallback>
            </mc:AlternateContent>
          </a:graphicData>
        </a:graphic>
      </p:graphicFrame>
      <p:sp>
        <p:nvSpPr>
          <p:cNvPr id="66" name="Freeform 8"/>
          <p:cNvSpPr>
            <a:spLocks/>
          </p:cNvSpPr>
          <p:nvPr/>
        </p:nvSpPr>
        <p:spPr bwMode="auto">
          <a:xfrm rot="3736618">
            <a:off x="8134172" y="1092267"/>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7" name="对象 16"/>
          <p:cNvGraphicFramePr>
            <a:graphicFrameLocks noChangeAspect="1"/>
          </p:cNvGraphicFramePr>
          <p:nvPr>
            <p:extLst>
              <p:ext uri="{D42A27DB-BD31-4B8C-83A1-F6EECF244321}">
                <p14:modId xmlns:p14="http://schemas.microsoft.com/office/powerpoint/2010/main" val="1564344891"/>
              </p:ext>
            </p:extLst>
          </p:nvPr>
        </p:nvGraphicFramePr>
        <p:xfrm>
          <a:off x="8307283" y="1135922"/>
          <a:ext cx="488950" cy="436562"/>
        </p:xfrm>
        <a:graphic>
          <a:graphicData uri="http://schemas.openxmlformats.org/presentationml/2006/ole">
            <mc:AlternateContent xmlns:mc="http://schemas.openxmlformats.org/markup-compatibility/2006">
              <mc:Choice xmlns:v="urn:schemas-microsoft-com:vml" Requires="v">
                <p:oleObj spid="_x0000_s286676" name="公式" r:id="rId7" imgW="152334" imgH="139639" progId="Equation.3">
                  <p:embed/>
                </p:oleObj>
              </mc:Choice>
              <mc:Fallback>
                <p:oleObj name="公式" r:id="rId7" imgW="152334" imgH="13963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7283" y="1135922"/>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 name="Line 16"/>
          <p:cNvSpPr>
            <a:spLocks noChangeShapeType="1"/>
          </p:cNvSpPr>
          <p:nvPr/>
        </p:nvSpPr>
        <p:spPr bwMode="auto">
          <a:xfrm>
            <a:off x="8171478" y="751747"/>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9" name="Object 58"/>
          <p:cNvGraphicFramePr>
            <a:graphicFrameLocks noChangeAspect="1"/>
          </p:cNvGraphicFramePr>
          <p:nvPr>
            <p:extLst>
              <p:ext uri="{D42A27DB-BD31-4B8C-83A1-F6EECF244321}">
                <p14:modId xmlns:p14="http://schemas.microsoft.com/office/powerpoint/2010/main" val="2378798804"/>
              </p:ext>
            </p:extLst>
          </p:nvPr>
        </p:nvGraphicFramePr>
        <p:xfrm>
          <a:off x="7258850" y="734284"/>
          <a:ext cx="504825" cy="546100"/>
        </p:xfrm>
        <a:graphic>
          <a:graphicData uri="http://schemas.openxmlformats.org/presentationml/2006/ole">
            <mc:AlternateContent xmlns:mc="http://schemas.openxmlformats.org/markup-compatibility/2006">
              <mc:Choice xmlns:v="urn:schemas-microsoft-com:vml" Requires="v">
                <p:oleObj spid="_x0000_s286677"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srcRect/>
                      <a:stretch>
                        <a:fillRect/>
                      </a:stretch>
                    </p:blipFill>
                    <p:spPr bwMode="auto">
                      <a:xfrm>
                        <a:off x="7258850" y="734284"/>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 name="AutoShape 20"/>
          <p:cNvSpPr>
            <a:spLocks noChangeArrowheads="1"/>
          </p:cNvSpPr>
          <p:nvPr/>
        </p:nvSpPr>
        <p:spPr bwMode="auto">
          <a:xfrm>
            <a:off x="7728086" y="352457"/>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71" name="对象 70"/>
          <p:cNvGraphicFramePr>
            <a:graphicFrameLocks noChangeAspect="1"/>
          </p:cNvGraphicFramePr>
          <p:nvPr>
            <p:extLst>
              <p:ext uri="{D42A27DB-BD31-4B8C-83A1-F6EECF244321}">
                <p14:modId xmlns:p14="http://schemas.microsoft.com/office/powerpoint/2010/main" val="3805122261"/>
              </p:ext>
            </p:extLst>
          </p:nvPr>
        </p:nvGraphicFramePr>
        <p:xfrm>
          <a:off x="8047148" y="4381789"/>
          <a:ext cx="2484121" cy="929916"/>
        </p:xfrm>
        <a:graphic>
          <a:graphicData uri="http://schemas.openxmlformats.org/presentationml/2006/ole">
            <mc:AlternateContent xmlns:mc="http://schemas.openxmlformats.org/markup-compatibility/2006">
              <mc:Choice xmlns:v="urn:schemas-microsoft-com:vml" Requires="v">
                <p:oleObj spid="_x0000_s286678" name="公式" r:id="rId11" imgW="609600" imgH="228600" progId="Equation.3">
                  <p:embed/>
                </p:oleObj>
              </mc:Choice>
              <mc:Fallback>
                <p:oleObj name="公式" r:id="rId11" imgW="6096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47148" y="4381789"/>
                        <a:ext cx="2484121" cy="929916"/>
                      </a:xfrm>
                      <a:prstGeom prst="rect">
                        <a:avLst/>
                      </a:prstGeom>
                      <a:noFill/>
                      <a:ln>
                        <a:noFill/>
                      </a:ln>
                      <a:extLst/>
                    </p:spPr>
                  </p:pic>
                </p:oleObj>
              </mc:Fallback>
            </mc:AlternateContent>
          </a:graphicData>
        </a:graphic>
      </p:graphicFrame>
      <p:pic>
        <p:nvPicPr>
          <p:cNvPr id="72" name="Picture 46" descr="自然光的检验"/>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1943152" y="2423556"/>
            <a:ext cx="5941081" cy="3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40"/>
          <p:cNvSpPr>
            <a:spLocks noChangeArrowheads="1"/>
          </p:cNvSpPr>
          <p:nvPr/>
        </p:nvSpPr>
        <p:spPr bwMode="auto">
          <a:xfrm>
            <a:off x="2357613" y="6233429"/>
            <a:ext cx="8087931"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0" hangingPunct="0">
              <a:defRPr/>
            </a:pPr>
            <a:r>
              <a:rPr lang="zh-CN" altLang="en-US" sz="3200" b="1" dirty="0">
                <a:solidFill>
                  <a:srgbClr val="FF0000"/>
                </a:solidFill>
                <a:latin typeface="Bookman Old Style" pitchFamily="18" charset="0"/>
              </a:rPr>
              <a:t>自然光通过旋转的检偏器，</a:t>
            </a:r>
            <a:r>
              <a:rPr lang="zh-CN" altLang="en-US" sz="3200" b="1" dirty="0">
                <a:solidFill>
                  <a:srgbClr val="9900CC"/>
                </a:solidFill>
                <a:latin typeface="Bookman Old Style" pitchFamily="18" charset="0"/>
              </a:rPr>
              <a:t>光强不变</a:t>
            </a:r>
            <a:r>
              <a:rPr lang="zh-CN" altLang="en-US" sz="3200" b="1" dirty="0">
                <a:solidFill>
                  <a:srgbClr val="FF0000"/>
                </a:solidFill>
                <a:latin typeface="Bookman Old Style" pitchFamily="18" charset="0"/>
              </a:rPr>
              <a:t>。</a:t>
            </a:r>
          </a:p>
        </p:txBody>
      </p:sp>
    </p:spTree>
    <p:extLst>
      <p:ext uri="{BB962C8B-B14F-4D97-AF65-F5344CB8AC3E}">
        <p14:creationId xmlns:p14="http://schemas.microsoft.com/office/powerpoint/2010/main" val="355248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ppt_x"/>
                                          </p:val>
                                        </p:tav>
                                        <p:tav tm="100000">
                                          <p:val>
                                            <p:strVal val="#ppt_x"/>
                                          </p:val>
                                        </p:tav>
                                      </p:tavLst>
                                    </p:anim>
                                    <p:anim calcmode="lin" valueType="num">
                                      <p:cBhvr additive="base">
                                        <p:cTn id="1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1000"/>
                                        <p:tgtEl>
                                          <p:spTgt spid="69"/>
                                        </p:tgtEl>
                                      </p:cBhvr>
                                    </p:animEffect>
                                    <p:anim calcmode="lin" valueType="num">
                                      <p:cBhvr>
                                        <p:cTn id="19" dur="1000" fill="hold"/>
                                        <p:tgtEl>
                                          <p:spTgt spid="69"/>
                                        </p:tgtEl>
                                        <p:attrNameLst>
                                          <p:attrName>ppt_x</p:attrName>
                                        </p:attrNameLst>
                                      </p:cBhvr>
                                      <p:tavLst>
                                        <p:tav tm="0">
                                          <p:val>
                                            <p:strVal val="#ppt_x"/>
                                          </p:val>
                                        </p:tav>
                                        <p:tav tm="100000">
                                          <p:val>
                                            <p:strVal val="#ppt_x"/>
                                          </p:val>
                                        </p:tav>
                                      </p:tavLst>
                                    </p:anim>
                                    <p:anim calcmode="lin" valueType="num">
                                      <p:cBhvr>
                                        <p:cTn id="20"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500" fill="hold"/>
                                        <p:tgtEl>
                                          <p:spTgt spid="68"/>
                                        </p:tgtEl>
                                        <p:attrNameLst>
                                          <p:attrName>ppt_x</p:attrName>
                                        </p:attrNameLst>
                                      </p:cBhvr>
                                      <p:tavLst>
                                        <p:tav tm="0">
                                          <p:val>
                                            <p:strVal val="#ppt_x"/>
                                          </p:val>
                                        </p:tav>
                                        <p:tav tm="100000">
                                          <p:val>
                                            <p:strVal val="#ppt_x"/>
                                          </p:val>
                                        </p:tav>
                                      </p:tavLst>
                                    </p:anim>
                                    <p:anim calcmode="lin" valueType="num">
                                      <p:cBhvr additive="base">
                                        <p:cTn id="2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500" fill="hold"/>
                                        <p:tgtEl>
                                          <p:spTgt spid="66"/>
                                        </p:tgtEl>
                                        <p:attrNameLst>
                                          <p:attrName>ppt_x</p:attrName>
                                        </p:attrNameLst>
                                      </p:cBhvr>
                                      <p:tavLst>
                                        <p:tav tm="0">
                                          <p:val>
                                            <p:strVal val="#ppt_x"/>
                                          </p:val>
                                        </p:tav>
                                        <p:tav tm="100000">
                                          <p:val>
                                            <p:strVal val="#ppt_x"/>
                                          </p:val>
                                        </p:tav>
                                      </p:tavLst>
                                    </p:anim>
                                    <p:anim calcmode="lin" valueType="num">
                                      <p:cBhvr additive="base">
                                        <p:cTn id="3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1000"/>
                                        <p:tgtEl>
                                          <p:spTgt spid="67"/>
                                        </p:tgtEl>
                                      </p:cBhvr>
                                    </p:animEffect>
                                    <p:anim calcmode="lin" valueType="num">
                                      <p:cBhvr>
                                        <p:cTn id="38" dur="1000" fill="hold"/>
                                        <p:tgtEl>
                                          <p:spTgt spid="67"/>
                                        </p:tgtEl>
                                        <p:attrNameLst>
                                          <p:attrName>ppt_x</p:attrName>
                                        </p:attrNameLst>
                                      </p:cBhvr>
                                      <p:tavLst>
                                        <p:tav tm="0">
                                          <p:val>
                                            <p:strVal val="#ppt_x"/>
                                          </p:val>
                                        </p:tav>
                                        <p:tav tm="100000">
                                          <p:val>
                                            <p:strVal val="#ppt_x"/>
                                          </p:val>
                                        </p:tav>
                                      </p:tavLst>
                                    </p:anim>
                                    <p:anim calcmode="lin" valueType="num">
                                      <p:cBhvr>
                                        <p:cTn id="3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ppt_x"/>
                                          </p:val>
                                        </p:tav>
                                        <p:tav tm="100000">
                                          <p:val>
                                            <p:strVal val="#ppt_x"/>
                                          </p:val>
                                        </p:tav>
                                      </p:tavLst>
                                    </p:anim>
                                    <p:anim calcmode="lin" valueType="num">
                                      <p:cBhvr additive="base">
                                        <p:cTn id="45"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1000"/>
                                        <p:tgtEl>
                                          <p:spTgt spid="64"/>
                                        </p:tgtEl>
                                      </p:cBhvr>
                                    </p:animEffect>
                                    <p:anim calcmode="lin" valueType="num">
                                      <p:cBhvr>
                                        <p:cTn id="51" dur="1000" fill="hold"/>
                                        <p:tgtEl>
                                          <p:spTgt spid="64"/>
                                        </p:tgtEl>
                                        <p:attrNameLst>
                                          <p:attrName>ppt_x</p:attrName>
                                        </p:attrNameLst>
                                      </p:cBhvr>
                                      <p:tavLst>
                                        <p:tav tm="0">
                                          <p:val>
                                            <p:strVal val="#ppt_x"/>
                                          </p:val>
                                        </p:tav>
                                        <p:tav tm="100000">
                                          <p:val>
                                            <p:strVal val="#ppt_x"/>
                                          </p:val>
                                        </p:tav>
                                      </p:tavLst>
                                    </p:anim>
                                    <p:anim calcmode="lin" valueType="num">
                                      <p:cBhvr>
                                        <p:cTn id="52"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4"/>
                                        </p:tgtEl>
                                        <p:attrNameLst>
                                          <p:attrName>style.visibility</p:attrName>
                                        </p:attrNameLst>
                                      </p:cBhvr>
                                      <p:to>
                                        <p:strVal val="visible"/>
                                      </p:to>
                                    </p:set>
                                    <p:anim calcmode="lin" valueType="num">
                                      <p:cBhvr additive="base">
                                        <p:cTn id="57" dur="500" fill="hold"/>
                                        <p:tgtEl>
                                          <p:spTgt spid="54"/>
                                        </p:tgtEl>
                                        <p:attrNameLst>
                                          <p:attrName>ppt_x</p:attrName>
                                        </p:attrNameLst>
                                      </p:cBhvr>
                                      <p:tavLst>
                                        <p:tav tm="0">
                                          <p:val>
                                            <p:strVal val="#ppt_x"/>
                                          </p:val>
                                        </p:tav>
                                        <p:tav tm="100000">
                                          <p:val>
                                            <p:strVal val="#ppt_x"/>
                                          </p:val>
                                        </p:tav>
                                      </p:tavLst>
                                    </p:anim>
                                    <p:anim calcmode="lin" valueType="num">
                                      <p:cBhvr additive="base">
                                        <p:cTn id="5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1000"/>
                                        <p:tgtEl>
                                          <p:spTgt spid="65"/>
                                        </p:tgtEl>
                                      </p:cBhvr>
                                    </p:animEffect>
                                    <p:anim calcmode="lin" valueType="num">
                                      <p:cBhvr>
                                        <p:cTn id="64" dur="1000" fill="hold"/>
                                        <p:tgtEl>
                                          <p:spTgt spid="65"/>
                                        </p:tgtEl>
                                        <p:attrNameLst>
                                          <p:attrName>ppt_x</p:attrName>
                                        </p:attrNameLst>
                                      </p:cBhvr>
                                      <p:tavLst>
                                        <p:tav tm="0">
                                          <p:val>
                                            <p:strVal val="#ppt_x"/>
                                          </p:val>
                                        </p:tav>
                                        <p:tav tm="100000">
                                          <p:val>
                                            <p:strVal val="#ppt_x"/>
                                          </p:val>
                                        </p:tav>
                                      </p:tavLst>
                                    </p:anim>
                                    <p:anim calcmode="lin" valueType="num">
                                      <p:cBhvr>
                                        <p:cTn id="65"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45"/>
                                        </p:tgtEl>
                                        <p:attrNameLst>
                                          <p:attrName>style.visibility</p:attrName>
                                        </p:attrNameLst>
                                      </p:cBhvr>
                                      <p:to>
                                        <p:strVal val="visible"/>
                                      </p:to>
                                    </p:set>
                                    <p:anim calcmode="lin" valueType="num">
                                      <p:cBhvr additive="base">
                                        <p:cTn id="70" dur="500" fill="hold"/>
                                        <p:tgtEl>
                                          <p:spTgt spid="45"/>
                                        </p:tgtEl>
                                        <p:attrNameLst>
                                          <p:attrName>ppt_x</p:attrName>
                                        </p:attrNameLst>
                                      </p:cBhvr>
                                      <p:tavLst>
                                        <p:tav tm="0">
                                          <p:val>
                                            <p:strVal val="#ppt_x"/>
                                          </p:val>
                                        </p:tav>
                                        <p:tav tm="100000">
                                          <p:val>
                                            <p:strVal val="#ppt_x"/>
                                          </p:val>
                                        </p:tav>
                                      </p:tavLst>
                                    </p:anim>
                                    <p:anim calcmode="lin" valueType="num">
                                      <p:cBhvr additive="base">
                                        <p:cTn id="7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wipe(left)">
                                      <p:cBhvr>
                                        <p:cTn id="76" dur="500"/>
                                        <p:tgtEl>
                                          <p:spTgt spid="70"/>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1000"/>
                                        <p:tgtEl>
                                          <p:spTgt spid="71"/>
                                        </p:tgtEl>
                                      </p:cBhvr>
                                    </p:animEffect>
                                    <p:anim calcmode="lin" valueType="num">
                                      <p:cBhvr>
                                        <p:cTn id="82" dur="1000" fill="hold"/>
                                        <p:tgtEl>
                                          <p:spTgt spid="71"/>
                                        </p:tgtEl>
                                        <p:attrNameLst>
                                          <p:attrName>ppt_x</p:attrName>
                                        </p:attrNameLst>
                                      </p:cBhvr>
                                      <p:tavLst>
                                        <p:tav tm="0">
                                          <p:val>
                                            <p:strVal val="#ppt_x"/>
                                          </p:val>
                                        </p:tav>
                                        <p:tav tm="100000">
                                          <p:val>
                                            <p:strVal val="#ppt_x"/>
                                          </p:val>
                                        </p:tav>
                                      </p:tavLst>
                                    </p:anim>
                                    <p:anim calcmode="lin" valueType="num">
                                      <p:cBhvr>
                                        <p:cTn id="8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wipe(left)">
                                      <p:cBhvr>
                                        <p:cTn id="88" dur="500"/>
                                        <p:tgtEl>
                                          <p:spTgt spid="72"/>
                                        </p:tgtEl>
                                      </p:cBhvr>
                                    </p:animEffect>
                                  </p:childTnLst>
                                </p:cTn>
                              </p:par>
                            </p:childTnLst>
                          </p:cTn>
                        </p:par>
                      </p:childTnLst>
                    </p:cTn>
                  </p:par>
                  <p:par>
                    <p:cTn id="89" fill="hold">
                      <p:stCondLst>
                        <p:cond delay="indefinite"/>
                      </p:stCondLst>
                      <p:childTnLst>
                        <p:par>
                          <p:cTn id="90" fill="hold">
                            <p:stCondLst>
                              <p:cond delay="0"/>
                            </p:stCondLst>
                            <p:childTnLst>
                              <p:par>
                                <p:cTn id="91" presetID="45" presetClass="entr" presetSubtype="0" fill="hold" grpId="0" nodeType="click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2000"/>
                                        <p:tgtEl>
                                          <p:spTgt spid="73"/>
                                        </p:tgtEl>
                                      </p:cBhvr>
                                    </p:animEffect>
                                    <p:anim calcmode="lin" valueType="num">
                                      <p:cBhvr>
                                        <p:cTn id="94" dur="2000" fill="hold"/>
                                        <p:tgtEl>
                                          <p:spTgt spid="73"/>
                                        </p:tgtEl>
                                        <p:attrNameLst>
                                          <p:attrName>ppt_w</p:attrName>
                                        </p:attrNameLst>
                                      </p:cBhvr>
                                      <p:tavLst>
                                        <p:tav tm="0" fmla="#ppt_w*sin(2.5*pi*$)">
                                          <p:val>
                                            <p:fltVal val="0"/>
                                          </p:val>
                                        </p:tav>
                                        <p:tav tm="100000">
                                          <p:val>
                                            <p:fltVal val="1"/>
                                          </p:val>
                                        </p:tav>
                                      </p:tavLst>
                                    </p:anim>
                                    <p:anim calcmode="lin" valueType="num">
                                      <p:cBhvr>
                                        <p:cTn id="95" dur="2000" fill="hold"/>
                                        <p:tgtEl>
                                          <p:spTgt spid="7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66" grpId="0" animBg="1"/>
      <p:bldP spid="68" grpId="0" animBg="1"/>
      <p:bldP spid="70" grpId="0" animBg="1" autoUpdateAnimBg="0"/>
      <p:bldP spid="7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3585094" y="956943"/>
            <a:ext cx="895350" cy="1733550"/>
            <a:chOff x="1140" y="336"/>
            <a:chExt cx="564" cy="1092"/>
          </a:xfrm>
        </p:grpSpPr>
        <p:sp>
          <p:nvSpPr>
            <p:cNvPr id="3"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6"/>
          <p:cNvSpPr>
            <a:spLocks noChangeShapeType="1"/>
          </p:cNvSpPr>
          <p:nvPr/>
        </p:nvSpPr>
        <p:spPr bwMode="auto">
          <a:xfrm flipH="1">
            <a:off x="3992682" y="1025365"/>
            <a:ext cx="21820" cy="160961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 name="Group 33"/>
          <p:cNvGrpSpPr>
            <a:grpSpLocks/>
          </p:cNvGrpSpPr>
          <p:nvPr/>
        </p:nvGrpSpPr>
        <p:grpSpPr bwMode="auto">
          <a:xfrm>
            <a:off x="2212331" y="1537970"/>
            <a:ext cx="1791863" cy="523875"/>
            <a:chOff x="852" y="690"/>
            <a:chExt cx="1152" cy="330"/>
          </a:xfrm>
        </p:grpSpPr>
        <p:sp>
          <p:nvSpPr>
            <p:cNvPr id="7"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 name="Group 63"/>
          <p:cNvGrpSpPr>
            <a:grpSpLocks/>
          </p:cNvGrpSpPr>
          <p:nvPr/>
        </p:nvGrpSpPr>
        <p:grpSpPr bwMode="auto">
          <a:xfrm>
            <a:off x="9189933" y="1668732"/>
            <a:ext cx="1458783" cy="393702"/>
            <a:chOff x="3792" y="735"/>
            <a:chExt cx="1152" cy="248"/>
          </a:xfrm>
        </p:grpSpPr>
        <p:sp>
          <p:nvSpPr>
            <p:cNvPr id="15"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 name="Group 47"/>
          <p:cNvGrpSpPr>
            <a:grpSpLocks/>
          </p:cNvGrpSpPr>
          <p:nvPr/>
        </p:nvGrpSpPr>
        <p:grpSpPr bwMode="auto">
          <a:xfrm>
            <a:off x="8212184" y="1035320"/>
            <a:ext cx="1014413" cy="1733550"/>
            <a:chOff x="3164" y="336"/>
            <a:chExt cx="639" cy="1092"/>
          </a:xfrm>
        </p:grpSpPr>
        <p:grpSp>
          <p:nvGrpSpPr>
            <p:cNvPr id="20" name="Group 10"/>
            <p:cNvGrpSpPr>
              <a:grpSpLocks/>
            </p:cNvGrpSpPr>
            <p:nvPr/>
          </p:nvGrpSpPr>
          <p:grpSpPr bwMode="auto">
            <a:xfrm>
              <a:off x="3216" y="336"/>
              <a:ext cx="564" cy="1092"/>
              <a:chOff x="3216" y="516"/>
              <a:chExt cx="564" cy="1092"/>
            </a:xfrm>
          </p:grpSpPr>
          <p:sp>
            <p:nvSpPr>
              <p:cNvPr id="2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1" name="Line 22"/>
            <p:cNvSpPr>
              <a:spLocks noChangeShapeType="1"/>
            </p:cNvSpPr>
            <p:nvPr/>
          </p:nvSpPr>
          <p:spPr bwMode="auto">
            <a:xfrm rot="1375433" flipH="1" flipV="1">
              <a:off x="3164" y="751"/>
              <a:ext cx="639" cy="298"/>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4" name="Group 43"/>
          <p:cNvGrpSpPr>
            <a:grpSpLocks/>
          </p:cNvGrpSpPr>
          <p:nvPr/>
        </p:nvGrpSpPr>
        <p:grpSpPr bwMode="auto">
          <a:xfrm>
            <a:off x="4483915" y="1585613"/>
            <a:ext cx="1351320" cy="538165"/>
            <a:chOff x="2316" y="710"/>
            <a:chExt cx="1152" cy="339"/>
          </a:xfrm>
        </p:grpSpPr>
        <p:sp>
          <p:nvSpPr>
            <p:cNvPr id="25"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9" name="Object 55"/>
          <p:cNvGraphicFramePr>
            <a:graphicFrameLocks noChangeAspect="1"/>
          </p:cNvGraphicFramePr>
          <p:nvPr>
            <p:extLst>
              <p:ext uri="{D42A27DB-BD31-4B8C-83A1-F6EECF244321}">
                <p14:modId xmlns:p14="http://schemas.microsoft.com/office/powerpoint/2010/main" val="31128883"/>
              </p:ext>
            </p:extLst>
          </p:nvPr>
        </p:nvGraphicFramePr>
        <p:xfrm>
          <a:off x="2147393" y="872009"/>
          <a:ext cx="508000" cy="684212"/>
        </p:xfrm>
        <a:graphic>
          <a:graphicData uri="http://schemas.openxmlformats.org/presentationml/2006/ole">
            <mc:AlternateContent xmlns:mc="http://schemas.openxmlformats.org/markup-compatibility/2006">
              <mc:Choice xmlns:v="urn:schemas-microsoft-com:vml" Requires="v">
                <p:oleObj spid="_x0000_s463622" name="公式" r:id="rId3" imgW="190440" imgH="228600" progId="Equation.3">
                  <p:embed/>
                </p:oleObj>
              </mc:Choice>
              <mc:Fallback>
                <p:oleObj name="公式" r:id="rId3" imgW="190440" imgH="228600" progId="Equation.3">
                  <p:embed/>
                  <p:pic>
                    <p:nvPicPr>
                      <p:cNvPr id="0" name=""/>
                      <p:cNvPicPr>
                        <a:picLocks noChangeAspect="1" noChangeArrowheads="1"/>
                      </p:cNvPicPr>
                      <p:nvPr/>
                    </p:nvPicPr>
                    <p:blipFill>
                      <a:blip r:embed="rId4"/>
                      <a:srcRect/>
                      <a:stretch>
                        <a:fillRect/>
                      </a:stretch>
                    </p:blipFill>
                    <p:spPr bwMode="auto">
                      <a:xfrm>
                        <a:off x="2147393" y="872009"/>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56"/>
          <p:cNvGraphicFramePr>
            <a:graphicFrameLocks noChangeAspect="1"/>
          </p:cNvGraphicFramePr>
          <p:nvPr>
            <p:extLst>
              <p:ext uri="{D42A27DB-BD31-4B8C-83A1-F6EECF244321}">
                <p14:modId xmlns:p14="http://schemas.microsoft.com/office/powerpoint/2010/main" val="953034857"/>
              </p:ext>
            </p:extLst>
          </p:nvPr>
        </p:nvGraphicFramePr>
        <p:xfrm>
          <a:off x="7343064" y="734488"/>
          <a:ext cx="550862" cy="668337"/>
        </p:xfrm>
        <a:graphic>
          <a:graphicData uri="http://schemas.openxmlformats.org/presentationml/2006/ole">
            <mc:AlternateContent xmlns:mc="http://schemas.openxmlformats.org/markup-compatibility/2006">
              <mc:Choice xmlns:v="urn:schemas-microsoft-com:vml" Requires="v">
                <p:oleObj spid="_x0000_s463623" name="公式" r:id="rId5" imgW="177480" imgH="215640" progId="Equation.3">
                  <p:embed/>
                </p:oleObj>
              </mc:Choice>
              <mc:Fallback>
                <p:oleObj name="公式" r:id="rId5" imgW="177480" imgH="215640" progId="Equation.3">
                  <p:embed/>
                  <p:pic>
                    <p:nvPicPr>
                      <p:cNvPr id="0" name=""/>
                      <p:cNvPicPr>
                        <a:picLocks noChangeAspect="1" noChangeArrowheads="1"/>
                      </p:cNvPicPr>
                      <p:nvPr/>
                    </p:nvPicPr>
                    <p:blipFill>
                      <a:blip r:embed="rId6"/>
                      <a:srcRect/>
                      <a:stretch>
                        <a:fillRect/>
                      </a:stretch>
                    </p:blipFill>
                    <p:spPr bwMode="auto">
                      <a:xfrm>
                        <a:off x="7343064" y="734488"/>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58"/>
          <p:cNvGraphicFramePr>
            <a:graphicFrameLocks noChangeAspect="1"/>
          </p:cNvGraphicFramePr>
          <p:nvPr>
            <p:extLst>
              <p:ext uri="{D42A27DB-BD31-4B8C-83A1-F6EECF244321}">
                <p14:modId xmlns:p14="http://schemas.microsoft.com/office/powerpoint/2010/main" val="1445708637"/>
              </p:ext>
            </p:extLst>
          </p:nvPr>
        </p:nvGraphicFramePr>
        <p:xfrm>
          <a:off x="3135834" y="531467"/>
          <a:ext cx="504825" cy="714375"/>
        </p:xfrm>
        <a:graphic>
          <a:graphicData uri="http://schemas.openxmlformats.org/presentationml/2006/ole">
            <mc:AlternateContent xmlns:mc="http://schemas.openxmlformats.org/markup-compatibility/2006">
              <mc:Choice xmlns:v="urn:schemas-microsoft-com:vml" Requires="v">
                <p:oleObj spid="_x0000_s463624" name="公式" r:id="rId7" imgW="152280" imgH="215640" progId="Equation.3">
                  <p:embed/>
                </p:oleObj>
              </mc:Choice>
              <mc:Fallback>
                <p:oleObj name="公式" r:id="rId7" imgW="152280" imgH="215640" progId="Equation.3">
                  <p:embed/>
                  <p:pic>
                    <p:nvPicPr>
                      <p:cNvPr id="0" name=""/>
                      <p:cNvPicPr>
                        <a:picLocks noChangeAspect="1" noChangeArrowheads="1"/>
                      </p:cNvPicPr>
                      <p:nvPr/>
                    </p:nvPicPr>
                    <p:blipFill>
                      <a:blip r:embed="rId8"/>
                      <a:srcRect/>
                      <a:stretch>
                        <a:fillRect/>
                      </a:stretch>
                    </p:blipFill>
                    <p:spPr bwMode="auto">
                      <a:xfrm>
                        <a:off x="3135834" y="531467"/>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59"/>
          <p:cNvGraphicFramePr>
            <a:graphicFrameLocks noChangeAspect="1"/>
          </p:cNvGraphicFramePr>
          <p:nvPr>
            <p:extLst>
              <p:ext uri="{D42A27DB-BD31-4B8C-83A1-F6EECF244321}">
                <p14:modId xmlns:p14="http://schemas.microsoft.com/office/powerpoint/2010/main" val="1105506462"/>
              </p:ext>
            </p:extLst>
          </p:nvPr>
        </p:nvGraphicFramePr>
        <p:xfrm>
          <a:off x="4854080" y="910111"/>
          <a:ext cx="465138" cy="504825"/>
        </p:xfrm>
        <a:graphic>
          <a:graphicData uri="http://schemas.openxmlformats.org/presentationml/2006/ole">
            <mc:AlternateContent xmlns:mc="http://schemas.openxmlformats.org/markup-compatibility/2006">
              <mc:Choice xmlns:v="urn:schemas-microsoft-com:vml" Requires="v">
                <p:oleObj spid="_x0000_s463625"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srcRect/>
                      <a:stretch>
                        <a:fillRect/>
                      </a:stretch>
                    </p:blipFill>
                    <p:spPr bwMode="auto">
                      <a:xfrm>
                        <a:off x="4854080" y="910111"/>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8"/>
          <p:cNvGraphicFramePr>
            <a:graphicFrameLocks noChangeAspect="1"/>
          </p:cNvGraphicFramePr>
          <p:nvPr>
            <p:extLst>
              <p:ext uri="{D42A27DB-BD31-4B8C-83A1-F6EECF244321}">
                <p14:modId xmlns:p14="http://schemas.microsoft.com/office/powerpoint/2010/main" val="655240770"/>
              </p:ext>
            </p:extLst>
          </p:nvPr>
        </p:nvGraphicFramePr>
        <p:xfrm>
          <a:off x="8501064" y="231776"/>
          <a:ext cx="547687" cy="714375"/>
        </p:xfrm>
        <a:graphic>
          <a:graphicData uri="http://schemas.openxmlformats.org/presentationml/2006/ole">
            <mc:AlternateContent xmlns:mc="http://schemas.openxmlformats.org/markup-compatibility/2006">
              <mc:Choice xmlns:v="urn:schemas-microsoft-com:vml" Requires="v">
                <p:oleObj spid="_x0000_s463626" name="公式" r:id="rId11" imgW="164880" imgH="215640" progId="Equation.3">
                  <p:embed/>
                </p:oleObj>
              </mc:Choice>
              <mc:Fallback>
                <p:oleObj name="公式" r:id="rId11" imgW="164880" imgH="215640" progId="Equation.3">
                  <p:embed/>
                  <p:pic>
                    <p:nvPicPr>
                      <p:cNvPr id="0" name=""/>
                      <p:cNvPicPr>
                        <a:picLocks noChangeAspect="1" noChangeArrowheads="1"/>
                      </p:cNvPicPr>
                      <p:nvPr/>
                    </p:nvPicPr>
                    <p:blipFill>
                      <a:blip r:embed="rId12"/>
                      <a:srcRect/>
                      <a:stretch>
                        <a:fillRect/>
                      </a:stretch>
                    </p:blipFill>
                    <p:spPr bwMode="auto">
                      <a:xfrm>
                        <a:off x="8501064" y="231776"/>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4" name="Group 1027"/>
          <p:cNvGrpSpPr>
            <a:grpSpLocks/>
          </p:cNvGrpSpPr>
          <p:nvPr/>
        </p:nvGrpSpPr>
        <p:grpSpPr bwMode="auto">
          <a:xfrm>
            <a:off x="5711998" y="600448"/>
            <a:ext cx="1028700" cy="2609850"/>
            <a:chOff x="1008" y="2424"/>
            <a:chExt cx="648" cy="1644"/>
          </a:xfrm>
          <a:solidFill>
            <a:srgbClr val="FFFF00"/>
          </a:solidFill>
        </p:grpSpPr>
        <p:grpSp>
          <p:nvGrpSpPr>
            <p:cNvPr id="35" name="Group 1028"/>
            <p:cNvGrpSpPr>
              <a:grpSpLocks/>
            </p:cNvGrpSpPr>
            <p:nvPr/>
          </p:nvGrpSpPr>
          <p:grpSpPr bwMode="auto">
            <a:xfrm>
              <a:off x="1008" y="2424"/>
              <a:ext cx="648" cy="1644"/>
              <a:chOff x="2172" y="936"/>
              <a:chExt cx="648" cy="1644"/>
            </a:xfrm>
            <a:grpFill/>
          </p:grpSpPr>
          <p:sp>
            <p:nvSpPr>
              <p:cNvPr id="37"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6"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0" name="Group 88"/>
          <p:cNvGrpSpPr>
            <a:grpSpLocks/>
          </p:cNvGrpSpPr>
          <p:nvPr/>
        </p:nvGrpSpPr>
        <p:grpSpPr bwMode="auto">
          <a:xfrm>
            <a:off x="6740698" y="1641745"/>
            <a:ext cx="1714500" cy="552450"/>
            <a:chOff x="3036" y="900"/>
            <a:chExt cx="1080" cy="348"/>
          </a:xfrm>
        </p:grpSpPr>
        <p:sp>
          <p:nvSpPr>
            <p:cNvPr id="41"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5" name="Object 56"/>
          <p:cNvGraphicFramePr>
            <a:graphicFrameLocks noChangeAspect="1"/>
          </p:cNvGraphicFramePr>
          <p:nvPr>
            <p:extLst>
              <p:ext uri="{D42A27DB-BD31-4B8C-83A1-F6EECF244321}">
                <p14:modId xmlns:p14="http://schemas.microsoft.com/office/powerpoint/2010/main" val="802290648"/>
              </p:ext>
            </p:extLst>
          </p:nvPr>
        </p:nvGraphicFramePr>
        <p:xfrm>
          <a:off x="9747335" y="872009"/>
          <a:ext cx="588963" cy="668338"/>
        </p:xfrm>
        <a:graphic>
          <a:graphicData uri="http://schemas.openxmlformats.org/presentationml/2006/ole">
            <mc:AlternateContent xmlns:mc="http://schemas.openxmlformats.org/markup-compatibility/2006">
              <mc:Choice xmlns:v="urn:schemas-microsoft-com:vml" Requires="v">
                <p:oleObj spid="_x0000_s463627" name="公式" r:id="rId13" imgW="190440" imgH="215640" progId="Equation.3">
                  <p:embed/>
                </p:oleObj>
              </mc:Choice>
              <mc:Fallback>
                <p:oleObj name="公式" r:id="rId13" imgW="190440" imgH="215640" progId="Equation.3">
                  <p:embed/>
                  <p:pic>
                    <p:nvPicPr>
                      <p:cNvPr id="0" name=""/>
                      <p:cNvPicPr>
                        <a:picLocks noChangeAspect="1" noChangeArrowheads="1"/>
                      </p:cNvPicPr>
                      <p:nvPr/>
                    </p:nvPicPr>
                    <p:blipFill>
                      <a:blip r:embed="rId14"/>
                      <a:srcRect/>
                      <a:stretch>
                        <a:fillRect/>
                      </a:stretch>
                    </p:blipFill>
                    <p:spPr bwMode="auto">
                      <a:xfrm>
                        <a:off x="9747335" y="872009"/>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 name="Line 16"/>
          <p:cNvSpPr>
            <a:spLocks noChangeShapeType="1"/>
          </p:cNvSpPr>
          <p:nvPr/>
        </p:nvSpPr>
        <p:spPr bwMode="auto">
          <a:xfrm flipH="1">
            <a:off x="6067895" y="1032147"/>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Arc 9"/>
          <p:cNvSpPr>
            <a:spLocks/>
          </p:cNvSpPr>
          <p:nvPr/>
        </p:nvSpPr>
        <p:spPr bwMode="auto">
          <a:xfrm>
            <a:off x="6039025" y="1725884"/>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8" name="Object 58"/>
          <p:cNvGraphicFramePr>
            <a:graphicFrameLocks noChangeAspect="1"/>
          </p:cNvGraphicFramePr>
          <p:nvPr>
            <p:extLst>
              <p:ext uri="{D42A27DB-BD31-4B8C-83A1-F6EECF244321}">
                <p14:modId xmlns:p14="http://schemas.microsoft.com/office/powerpoint/2010/main" val="3232071603"/>
              </p:ext>
            </p:extLst>
          </p:nvPr>
        </p:nvGraphicFramePr>
        <p:xfrm>
          <a:off x="6044770" y="1224239"/>
          <a:ext cx="505428" cy="463550"/>
        </p:xfrm>
        <a:graphic>
          <a:graphicData uri="http://schemas.openxmlformats.org/presentationml/2006/ole">
            <mc:AlternateContent xmlns:mc="http://schemas.openxmlformats.org/markup-compatibility/2006">
              <mc:Choice xmlns:v="urn:schemas-microsoft-com:vml" Requires="v">
                <p:oleObj spid="_x0000_s463628" name="公式" r:id="rId15" imgW="126720" imgH="139680" progId="Equation.3">
                  <p:embed/>
                </p:oleObj>
              </mc:Choice>
              <mc:Fallback>
                <p:oleObj name="公式" r:id="rId15" imgW="126720" imgH="139680" progId="Equation.3">
                  <p:embed/>
                  <p:pic>
                    <p:nvPicPr>
                      <p:cNvPr id="0" name=""/>
                      <p:cNvPicPr>
                        <a:picLocks noChangeAspect="1" noChangeArrowheads="1"/>
                      </p:cNvPicPr>
                      <p:nvPr/>
                    </p:nvPicPr>
                    <p:blipFill>
                      <a:blip r:embed="rId16"/>
                      <a:srcRect/>
                      <a:stretch>
                        <a:fillRect/>
                      </a:stretch>
                    </p:blipFill>
                    <p:spPr bwMode="auto">
                      <a:xfrm>
                        <a:off x="6044770" y="1224239"/>
                        <a:ext cx="505428" cy="463550"/>
                      </a:xfrm>
                      <a:prstGeom prst="rect">
                        <a:avLst/>
                      </a:prstGeom>
                      <a:noFill/>
                      <a:ln>
                        <a:noFill/>
                      </a:ln>
                      <a:effectLst/>
                      <a:extLst/>
                    </p:spPr>
                  </p:pic>
                </p:oleObj>
              </mc:Fallback>
            </mc:AlternateContent>
          </a:graphicData>
        </a:graphic>
      </p:graphicFrame>
      <p:sp>
        <p:nvSpPr>
          <p:cNvPr id="49" name="Line 22"/>
          <p:cNvSpPr>
            <a:spLocks noChangeShapeType="1"/>
          </p:cNvSpPr>
          <p:nvPr/>
        </p:nvSpPr>
        <p:spPr bwMode="auto">
          <a:xfrm rot="1375433" flipH="1" flipV="1">
            <a:off x="5967771" y="2522488"/>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矩形 49"/>
          <p:cNvSpPr/>
          <p:nvPr/>
        </p:nvSpPr>
        <p:spPr>
          <a:xfrm>
            <a:off x="6430752" y="615095"/>
            <a:ext cx="902811" cy="523220"/>
          </a:xfrm>
          <a:prstGeom prst="rect">
            <a:avLst/>
          </a:prstGeom>
        </p:spPr>
        <p:txBody>
          <a:bodyPr wrap="none">
            <a:spAutoFit/>
          </a:bodyPr>
          <a:lstStyle/>
          <a:p>
            <a:r>
              <a:rPr lang="zh-CN" altLang="en-US" sz="2800" b="1" dirty="0">
                <a:solidFill>
                  <a:srgbClr val="EE12CF"/>
                </a:solidFill>
              </a:rPr>
              <a:t>光轴</a:t>
            </a:r>
          </a:p>
        </p:txBody>
      </p:sp>
      <p:grpSp>
        <p:nvGrpSpPr>
          <p:cNvPr id="51" name="Group 67"/>
          <p:cNvGrpSpPr>
            <a:grpSpLocks/>
          </p:cNvGrpSpPr>
          <p:nvPr/>
        </p:nvGrpSpPr>
        <p:grpSpPr bwMode="auto">
          <a:xfrm>
            <a:off x="8629738" y="3219163"/>
            <a:ext cx="928688" cy="3389312"/>
            <a:chOff x="4000" y="2017"/>
            <a:chExt cx="585" cy="2135"/>
          </a:xfrm>
        </p:grpSpPr>
        <p:sp>
          <p:nvSpPr>
            <p:cNvPr id="52" name="Line 46"/>
            <p:cNvSpPr>
              <a:spLocks noChangeShapeType="1"/>
            </p:cNvSpPr>
            <p:nvPr/>
          </p:nvSpPr>
          <p:spPr bwMode="auto">
            <a:xfrm>
              <a:off x="4000" y="2249"/>
              <a:ext cx="0" cy="190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3" name="Line 56"/>
            <p:cNvSpPr>
              <a:spLocks noChangeShapeType="1"/>
            </p:cNvSpPr>
            <p:nvPr/>
          </p:nvSpPr>
          <p:spPr bwMode="auto">
            <a:xfrm flipV="1">
              <a:off x="4000" y="2448"/>
              <a:ext cx="0" cy="1380"/>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4" name="Object 1030"/>
            <p:cNvGraphicFramePr>
              <a:graphicFrameLocks noChangeAspect="1"/>
            </p:cNvGraphicFramePr>
            <p:nvPr>
              <p:extLst>
                <p:ext uri="{D42A27DB-BD31-4B8C-83A1-F6EECF244321}">
                  <p14:modId xmlns:p14="http://schemas.microsoft.com/office/powerpoint/2010/main" val="3757604399"/>
                </p:ext>
              </p:extLst>
            </p:nvPr>
          </p:nvGraphicFramePr>
          <p:xfrm>
            <a:off x="4125" y="2017"/>
            <a:ext cx="460" cy="463"/>
          </p:xfrm>
          <a:graphic>
            <a:graphicData uri="http://schemas.openxmlformats.org/presentationml/2006/ole">
              <mc:AlternateContent xmlns:mc="http://schemas.openxmlformats.org/markup-compatibility/2006">
                <mc:Choice xmlns:v="urn:schemas-microsoft-com:vml" Requires="v">
                  <p:oleObj spid="_x0000_s463629" name="公式" r:id="rId17" imgW="152280" imgH="164880" progId="Equation.3">
                    <p:embed/>
                  </p:oleObj>
                </mc:Choice>
                <mc:Fallback>
                  <p:oleObj name="公式" r:id="rId17" imgW="152280" imgH="164880" progId="Equation.3">
                    <p:embed/>
                    <p:pic>
                      <p:nvPicPr>
                        <p:cNvPr id="0" name=""/>
                        <p:cNvPicPr>
                          <a:picLocks noChangeAspect="1" noChangeArrowheads="1"/>
                        </p:cNvPicPr>
                        <p:nvPr/>
                      </p:nvPicPr>
                      <p:blipFill>
                        <a:blip r:embed="rId18"/>
                        <a:srcRect/>
                        <a:stretch>
                          <a:fillRect/>
                        </a:stretch>
                      </p:blipFill>
                      <p:spPr bwMode="auto">
                        <a:xfrm>
                          <a:off x="4125" y="2017"/>
                          <a:ext cx="460" cy="463"/>
                        </a:xfrm>
                        <a:prstGeom prst="rect">
                          <a:avLst/>
                        </a:prstGeom>
                        <a:noFill/>
                        <a:ln>
                          <a:noFill/>
                        </a:ln>
                        <a:effectLst/>
                        <a:extLst/>
                      </p:spPr>
                    </p:pic>
                  </p:oleObj>
                </mc:Fallback>
              </mc:AlternateContent>
            </a:graphicData>
          </a:graphic>
        </p:graphicFrame>
      </p:grpSp>
      <p:grpSp>
        <p:nvGrpSpPr>
          <p:cNvPr id="55" name="Group 70"/>
          <p:cNvGrpSpPr>
            <a:grpSpLocks/>
          </p:cNvGrpSpPr>
          <p:nvPr/>
        </p:nvGrpSpPr>
        <p:grpSpPr bwMode="auto">
          <a:xfrm>
            <a:off x="8592438" y="3783254"/>
            <a:ext cx="2232025" cy="2308224"/>
            <a:chOff x="3976" y="2386"/>
            <a:chExt cx="1406" cy="1454"/>
          </a:xfrm>
        </p:grpSpPr>
        <p:sp>
          <p:nvSpPr>
            <p:cNvPr id="56" name="Freeform 53"/>
            <p:cNvSpPr>
              <a:spLocks/>
            </p:cNvSpPr>
            <p:nvPr/>
          </p:nvSpPr>
          <p:spPr bwMode="auto">
            <a:xfrm>
              <a:off x="4000" y="3612"/>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FFFF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59"/>
            <p:cNvSpPr>
              <a:spLocks noChangeShapeType="1"/>
            </p:cNvSpPr>
            <p:nvPr/>
          </p:nvSpPr>
          <p:spPr bwMode="auto">
            <a:xfrm flipH="1" flipV="1">
              <a:off x="3976" y="2436"/>
              <a:ext cx="552" cy="276"/>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58" name="Group 68"/>
            <p:cNvGrpSpPr>
              <a:grpSpLocks/>
            </p:cNvGrpSpPr>
            <p:nvPr/>
          </p:nvGrpSpPr>
          <p:grpSpPr bwMode="auto">
            <a:xfrm>
              <a:off x="3988" y="2386"/>
              <a:ext cx="1394" cy="1454"/>
              <a:chOff x="3988" y="2386"/>
              <a:chExt cx="1394" cy="1454"/>
            </a:xfrm>
          </p:grpSpPr>
          <p:sp>
            <p:nvSpPr>
              <p:cNvPr id="59" name="Line 61"/>
              <p:cNvSpPr>
                <a:spLocks noChangeShapeType="1"/>
              </p:cNvSpPr>
              <p:nvPr/>
            </p:nvSpPr>
            <p:spPr bwMode="auto">
              <a:xfrm flipV="1">
                <a:off x="3988" y="2745"/>
                <a:ext cx="538" cy="1095"/>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0" name="Object 1028"/>
              <p:cNvGraphicFramePr>
                <a:graphicFrameLocks noChangeAspect="1"/>
              </p:cNvGraphicFramePr>
              <p:nvPr>
                <p:extLst>
                  <p:ext uri="{D42A27DB-BD31-4B8C-83A1-F6EECF244321}">
                    <p14:modId xmlns:p14="http://schemas.microsoft.com/office/powerpoint/2010/main" val="63623118"/>
                  </p:ext>
                </p:extLst>
              </p:nvPr>
            </p:nvGraphicFramePr>
            <p:xfrm>
              <a:off x="4632" y="2386"/>
              <a:ext cx="750" cy="724"/>
            </p:xfrm>
            <a:graphic>
              <a:graphicData uri="http://schemas.openxmlformats.org/presentationml/2006/ole">
                <mc:AlternateContent xmlns:mc="http://schemas.openxmlformats.org/markup-compatibility/2006">
                  <mc:Choice xmlns:v="urn:schemas-microsoft-com:vml" Requires="v">
                    <p:oleObj spid="_x0000_s463630" name="公式" r:id="rId19" imgW="342720" imgH="431640" progId="Equation.3">
                      <p:embed/>
                    </p:oleObj>
                  </mc:Choice>
                  <mc:Fallback>
                    <p:oleObj name="公式" r:id="rId19" imgW="342720" imgH="431640" progId="Equation.3">
                      <p:embed/>
                      <p:pic>
                        <p:nvPicPr>
                          <p:cNvPr id="0" name=""/>
                          <p:cNvPicPr>
                            <a:picLocks noChangeAspect="1" noChangeArrowheads="1"/>
                          </p:cNvPicPr>
                          <p:nvPr/>
                        </p:nvPicPr>
                        <p:blipFill>
                          <a:blip r:embed="rId20"/>
                          <a:srcRect/>
                          <a:stretch>
                            <a:fillRect/>
                          </a:stretch>
                        </p:blipFill>
                        <p:spPr bwMode="auto">
                          <a:xfrm>
                            <a:off x="4632" y="2386"/>
                            <a:ext cx="750" cy="724"/>
                          </a:xfrm>
                          <a:prstGeom prst="rect">
                            <a:avLst/>
                          </a:prstGeom>
                          <a:noFill/>
                          <a:ln>
                            <a:noFill/>
                          </a:ln>
                          <a:effectLst/>
                          <a:extLst/>
                        </p:spPr>
                      </p:pic>
                    </p:oleObj>
                  </mc:Fallback>
                </mc:AlternateContent>
              </a:graphicData>
            </a:graphic>
          </p:graphicFrame>
        </p:grpSp>
      </p:grpSp>
      <p:grpSp>
        <p:nvGrpSpPr>
          <p:cNvPr id="61" name="Group 69"/>
          <p:cNvGrpSpPr>
            <a:grpSpLocks/>
          </p:cNvGrpSpPr>
          <p:nvPr/>
        </p:nvGrpSpPr>
        <p:grpSpPr bwMode="auto">
          <a:xfrm>
            <a:off x="6993021" y="3903375"/>
            <a:ext cx="1617664" cy="2209800"/>
            <a:chOff x="2969" y="2448"/>
            <a:chExt cx="1019" cy="1392"/>
          </a:xfrm>
        </p:grpSpPr>
        <p:grpSp>
          <p:nvGrpSpPr>
            <p:cNvPr id="62" name="Group 49"/>
            <p:cNvGrpSpPr>
              <a:grpSpLocks/>
            </p:cNvGrpSpPr>
            <p:nvPr/>
          </p:nvGrpSpPr>
          <p:grpSpPr bwMode="auto">
            <a:xfrm>
              <a:off x="3407" y="2448"/>
              <a:ext cx="581" cy="1392"/>
              <a:chOff x="3223" y="2460"/>
              <a:chExt cx="581" cy="1392"/>
            </a:xfrm>
          </p:grpSpPr>
          <p:sp>
            <p:nvSpPr>
              <p:cNvPr id="64" name="Line 50"/>
              <p:cNvSpPr>
                <a:spLocks noChangeShapeType="1"/>
              </p:cNvSpPr>
              <p:nvPr/>
            </p:nvSpPr>
            <p:spPr bwMode="auto">
              <a:xfrm flipH="1" flipV="1">
                <a:off x="3223" y="3539"/>
                <a:ext cx="581" cy="313"/>
              </a:xfrm>
              <a:prstGeom prst="line">
                <a:avLst/>
              </a:prstGeom>
              <a:noFill/>
              <a:ln w="38100">
                <a:solidFill>
                  <a:srgbClr val="660033"/>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51"/>
              <p:cNvSpPr>
                <a:spLocks noChangeShapeType="1"/>
              </p:cNvSpPr>
              <p:nvPr/>
            </p:nvSpPr>
            <p:spPr bwMode="auto">
              <a:xfrm flipV="1">
                <a:off x="3240" y="2460"/>
                <a:ext cx="552" cy="1092"/>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3" name="Object 1027"/>
            <p:cNvGraphicFramePr>
              <a:graphicFrameLocks noChangeAspect="1"/>
            </p:cNvGraphicFramePr>
            <p:nvPr>
              <p:extLst>
                <p:ext uri="{D42A27DB-BD31-4B8C-83A1-F6EECF244321}">
                  <p14:modId xmlns:p14="http://schemas.microsoft.com/office/powerpoint/2010/main" val="2501559108"/>
                </p:ext>
              </p:extLst>
            </p:nvPr>
          </p:nvGraphicFramePr>
          <p:xfrm>
            <a:off x="2969" y="3103"/>
            <a:ext cx="503" cy="517"/>
          </p:xfrm>
          <a:graphic>
            <a:graphicData uri="http://schemas.openxmlformats.org/presentationml/2006/ole">
              <mc:AlternateContent xmlns:mc="http://schemas.openxmlformats.org/markup-compatibility/2006">
                <mc:Choice xmlns:v="urn:schemas-microsoft-com:vml" Requires="v">
                  <p:oleObj spid="_x0000_s463631" name="公式" r:id="rId21" imgW="190440" imgH="228600" progId="Equation.3">
                    <p:embed/>
                  </p:oleObj>
                </mc:Choice>
                <mc:Fallback>
                  <p:oleObj name="公式" r:id="rId21" imgW="190440" imgH="228600" progId="Equation.3">
                    <p:embed/>
                    <p:pic>
                      <p:nvPicPr>
                        <p:cNvPr id="0" name=""/>
                        <p:cNvPicPr>
                          <a:picLocks noChangeAspect="1" noChangeArrowheads="1"/>
                        </p:cNvPicPr>
                        <p:nvPr/>
                      </p:nvPicPr>
                      <p:blipFill>
                        <a:blip r:embed="rId22"/>
                        <a:srcRect/>
                        <a:stretch>
                          <a:fillRect/>
                        </a:stretch>
                      </p:blipFill>
                      <p:spPr bwMode="auto">
                        <a:xfrm>
                          <a:off x="2969" y="3103"/>
                          <a:ext cx="503" cy="517"/>
                        </a:xfrm>
                        <a:prstGeom prst="rect">
                          <a:avLst/>
                        </a:prstGeom>
                        <a:noFill/>
                        <a:ln>
                          <a:noFill/>
                        </a:ln>
                        <a:effectLst/>
                        <a:extLst/>
                      </p:spPr>
                    </p:pic>
                  </p:oleObj>
                </mc:Fallback>
              </mc:AlternateContent>
            </a:graphicData>
          </a:graphic>
        </p:graphicFrame>
      </p:grpSp>
      <p:sp>
        <p:nvSpPr>
          <p:cNvPr id="66" name="Arc 9"/>
          <p:cNvSpPr>
            <a:spLocks/>
          </p:cNvSpPr>
          <p:nvPr/>
        </p:nvSpPr>
        <p:spPr bwMode="auto">
          <a:xfrm>
            <a:off x="8628843" y="5729526"/>
            <a:ext cx="172255" cy="57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7" name="Object 58"/>
          <p:cNvGraphicFramePr>
            <a:graphicFrameLocks noChangeAspect="1"/>
          </p:cNvGraphicFramePr>
          <p:nvPr>
            <p:extLst>
              <p:ext uri="{D42A27DB-BD31-4B8C-83A1-F6EECF244321}">
                <p14:modId xmlns:p14="http://schemas.microsoft.com/office/powerpoint/2010/main" val="684964818"/>
              </p:ext>
            </p:extLst>
          </p:nvPr>
        </p:nvGraphicFramePr>
        <p:xfrm>
          <a:off x="7912745" y="3169647"/>
          <a:ext cx="504825" cy="714375"/>
        </p:xfrm>
        <a:graphic>
          <a:graphicData uri="http://schemas.openxmlformats.org/presentationml/2006/ole">
            <mc:AlternateContent xmlns:mc="http://schemas.openxmlformats.org/markup-compatibility/2006">
              <mc:Choice xmlns:v="urn:schemas-microsoft-com:vml" Requires="v">
                <p:oleObj spid="_x0000_s463632" name="公式" r:id="rId23" imgW="152280" imgH="215640" progId="Equation.3">
                  <p:embed/>
                </p:oleObj>
              </mc:Choice>
              <mc:Fallback>
                <p:oleObj name="公式" r:id="rId23" imgW="152280" imgH="215640" progId="Equation.3">
                  <p:embed/>
                  <p:pic>
                    <p:nvPicPr>
                      <p:cNvPr id="0" name=""/>
                      <p:cNvPicPr>
                        <a:picLocks noChangeAspect="1" noChangeArrowheads="1"/>
                      </p:cNvPicPr>
                      <p:nvPr/>
                    </p:nvPicPr>
                    <p:blipFill>
                      <a:blip r:embed="rId8"/>
                      <a:srcRect/>
                      <a:stretch>
                        <a:fillRect/>
                      </a:stretch>
                    </p:blipFill>
                    <p:spPr bwMode="auto">
                      <a:xfrm>
                        <a:off x="7912745" y="3169647"/>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 name="Object 4"/>
          <p:cNvGraphicFramePr>
            <a:graphicFrameLocks noChangeAspect="1"/>
          </p:cNvGraphicFramePr>
          <p:nvPr>
            <p:extLst>
              <p:ext uri="{D42A27DB-BD31-4B8C-83A1-F6EECF244321}">
                <p14:modId xmlns:p14="http://schemas.microsoft.com/office/powerpoint/2010/main" val="3594369835"/>
              </p:ext>
            </p:extLst>
          </p:nvPr>
        </p:nvGraphicFramePr>
        <p:xfrm>
          <a:off x="3883115" y="237764"/>
          <a:ext cx="1420812" cy="676275"/>
        </p:xfrm>
        <a:graphic>
          <a:graphicData uri="http://schemas.openxmlformats.org/presentationml/2006/ole">
            <mc:AlternateContent xmlns:mc="http://schemas.openxmlformats.org/markup-compatibility/2006">
              <mc:Choice xmlns:v="urn:schemas-microsoft-com:vml" Requires="v">
                <p:oleObj spid="_x0000_s463633" name="公式" r:id="rId24" imgW="457200" imgH="215640" progId="Equation.3">
                  <p:embed/>
                </p:oleObj>
              </mc:Choice>
              <mc:Fallback>
                <p:oleObj name="公式" r:id="rId24" imgW="457200" imgH="215640" progId="Equation.3">
                  <p:embed/>
                  <p:pic>
                    <p:nvPicPr>
                      <p:cNvPr id="0" name=""/>
                      <p:cNvPicPr>
                        <a:picLocks noChangeAspect="1" noChangeArrowheads="1"/>
                      </p:cNvPicPr>
                      <p:nvPr/>
                    </p:nvPicPr>
                    <p:blipFill>
                      <a:blip r:embed="rId25"/>
                      <a:srcRect/>
                      <a:stretch>
                        <a:fillRect/>
                      </a:stretch>
                    </p:blipFill>
                    <p:spPr bwMode="auto">
                      <a:xfrm>
                        <a:off x="3883115" y="237764"/>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 name="Rectangle 34"/>
          <p:cNvSpPr>
            <a:spLocks noChangeArrowheads="1"/>
          </p:cNvSpPr>
          <p:nvPr/>
        </p:nvSpPr>
        <p:spPr bwMode="auto">
          <a:xfrm>
            <a:off x="1840151" y="2109952"/>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aphicFrame>
        <p:nvGraphicFramePr>
          <p:cNvPr id="70" name="Object 1029"/>
          <p:cNvGraphicFramePr>
            <a:graphicFrameLocks noChangeAspect="1"/>
          </p:cNvGraphicFramePr>
          <p:nvPr>
            <p:extLst>
              <p:ext uri="{D42A27DB-BD31-4B8C-83A1-F6EECF244321}">
                <p14:modId xmlns:p14="http://schemas.microsoft.com/office/powerpoint/2010/main" val="2234172912"/>
              </p:ext>
            </p:extLst>
          </p:nvPr>
        </p:nvGraphicFramePr>
        <p:xfrm>
          <a:off x="8585997" y="5022404"/>
          <a:ext cx="468312" cy="568325"/>
        </p:xfrm>
        <a:graphic>
          <a:graphicData uri="http://schemas.openxmlformats.org/presentationml/2006/ole">
            <mc:AlternateContent xmlns:mc="http://schemas.openxmlformats.org/markup-compatibility/2006">
              <mc:Choice xmlns:v="urn:schemas-microsoft-com:vml" Requires="v">
                <p:oleObj spid="_x0000_s463634" name="公式" r:id="rId26" imgW="126720" imgH="139680" progId="Equation.3">
                  <p:embed/>
                </p:oleObj>
              </mc:Choice>
              <mc:Fallback>
                <p:oleObj name="公式" r:id="rId26" imgW="126720" imgH="139680" progId="Equation.3">
                  <p:embed/>
                  <p:pic>
                    <p:nvPicPr>
                      <p:cNvPr id="0" name=""/>
                      <p:cNvPicPr>
                        <a:picLocks noChangeAspect="1" noChangeArrowheads="1"/>
                      </p:cNvPicPr>
                      <p:nvPr/>
                    </p:nvPicPr>
                    <p:blipFill>
                      <a:blip r:embed="rId27"/>
                      <a:srcRect/>
                      <a:stretch>
                        <a:fillRect/>
                      </a:stretch>
                    </p:blipFill>
                    <p:spPr bwMode="auto">
                      <a:xfrm>
                        <a:off x="8585997" y="5022404"/>
                        <a:ext cx="468312" cy="568325"/>
                      </a:xfrm>
                      <a:prstGeom prst="rect">
                        <a:avLst/>
                      </a:prstGeom>
                      <a:noFill/>
                      <a:ln>
                        <a:noFill/>
                      </a:ln>
                      <a:effectLst/>
                      <a:extLst/>
                    </p:spPr>
                  </p:pic>
                </p:oleObj>
              </mc:Fallback>
            </mc:AlternateContent>
          </a:graphicData>
        </a:graphic>
      </p:graphicFrame>
      <p:sp>
        <p:nvSpPr>
          <p:cNvPr id="71" name="Line 22"/>
          <p:cNvSpPr>
            <a:spLocks noChangeShapeType="1"/>
          </p:cNvSpPr>
          <p:nvPr/>
        </p:nvSpPr>
        <p:spPr bwMode="auto">
          <a:xfrm rot="1375433" flipH="1">
            <a:off x="7381980" y="5475237"/>
            <a:ext cx="2909421" cy="1256568"/>
          </a:xfrm>
          <a:prstGeom prst="line">
            <a:avLst/>
          </a:prstGeom>
          <a:noFill/>
          <a:ln w="28575">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22"/>
          <p:cNvSpPr>
            <a:spLocks noChangeShapeType="1"/>
          </p:cNvSpPr>
          <p:nvPr/>
        </p:nvSpPr>
        <p:spPr bwMode="auto">
          <a:xfrm rot="1375433" flipH="1" flipV="1">
            <a:off x="9129180" y="4370847"/>
            <a:ext cx="734468" cy="1642449"/>
          </a:xfrm>
          <a:prstGeom prst="line">
            <a:avLst/>
          </a:prstGeom>
          <a:noFill/>
          <a:ln w="28575">
            <a:solidFill>
              <a:srgbClr val="00B05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22"/>
          <p:cNvSpPr>
            <a:spLocks noChangeShapeType="1"/>
          </p:cNvSpPr>
          <p:nvPr/>
        </p:nvSpPr>
        <p:spPr bwMode="auto">
          <a:xfrm rot="1375433" flipH="1" flipV="1">
            <a:off x="7632592" y="5657614"/>
            <a:ext cx="211430" cy="445985"/>
          </a:xfrm>
          <a:prstGeom prst="line">
            <a:avLst/>
          </a:prstGeom>
          <a:noFill/>
          <a:ln w="28575">
            <a:solidFill>
              <a:srgbClr val="00B05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4" name="Object 55"/>
          <p:cNvGraphicFramePr>
            <a:graphicFrameLocks noChangeAspect="1"/>
          </p:cNvGraphicFramePr>
          <p:nvPr>
            <p:extLst>
              <p:ext uri="{D42A27DB-BD31-4B8C-83A1-F6EECF244321}">
                <p14:modId xmlns:p14="http://schemas.microsoft.com/office/powerpoint/2010/main" val="1295840038"/>
              </p:ext>
            </p:extLst>
          </p:nvPr>
        </p:nvGraphicFramePr>
        <p:xfrm>
          <a:off x="7694613" y="6157913"/>
          <a:ext cx="677862" cy="684212"/>
        </p:xfrm>
        <a:graphic>
          <a:graphicData uri="http://schemas.openxmlformats.org/presentationml/2006/ole">
            <mc:AlternateContent xmlns:mc="http://schemas.openxmlformats.org/markup-compatibility/2006">
              <mc:Choice xmlns:v="urn:schemas-microsoft-com:vml" Requires="v">
                <p:oleObj spid="_x0000_s463635" name="公式" r:id="rId28" imgW="253800" imgH="228600" progId="Equation.3">
                  <p:embed/>
                </p:oleObj>
              </mc:Choice>
              <mc:Fallback>
                <p:oleObj name="公式" r:id="rId28" imgW="253800" imgH="228600" progId="Equation.3">
                  <p:embed/>
                  <p:pic>
                    <p:nvPicPr>
                      <p:cNvPr id="0" name=""/>
                      <p:cNvPicPr>
                        <a:picLocks noChangeAspect="1" noChangeArrowheads="1"/>
                      </p:cNvPicPr>
                      <p:nvPr/>
                    </p:nvPicPr>
                    <p:blipFill>
                      <a:blip r:embed="rId29"/>
                      <a:srcRect/>
                      <a:stretch>
                        <a:fillRect/>
                      </a:stretch>
                    </p:blipFill>
                    <p:spPr bwMode="auto">
                      <a:xfrm>
                        <a:off x="7694613" y="6157913"/>
                        <a:ext cx="677862"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 name="Object 55"/>
          <p:cNvGraphicFramePr>
            <a:graphicFrameLocks noChangeAspect="1"/>
          </p:cNvGraphicFramePr>
          <p:nvPr>
            <p:extLst>
              <p:ext uri="{D42A27DB-BD31-4B8C-83A1-F6EECF244321}">
                <p14:modId xmlns:p14="http://schemas.microsoft.com/office/powerpoint/2010/main" val="3029272821"/>
              </p:ext>
            </p:extLst>
          </p:nvPr>
        </p:nvGraphicFramePr>
        <p:xfrm>
          <a:off x="9561514" y="6213476"/>
          <a:ext cx="642937" cy="684213"/>
        </p:xfrm>
        <a:graphic>
          <a:graphicData uri="http://schemas.openxmlformats.org/presentationml/2006/ole">
            <mc:AlternateContent xmlns:mc="http://schemas.openxmlformats.org/markup-compatibility/2006">
              <mc:Choice xmlns:v="urn:schemas-microsoft-com:vml" Requires="v">
                <p:oleObj spid="_x0000_s463636" name="公式" r:id="rId30" imgW="241200" imgH="228600" progId="Equation.3">
                  <p:embed/>
                </p:oleObj>
              </mc:Choice>
              <mc:Fallback>
                <p:oleObj name="公式" r:id="rId30" imgW="241200" imgH="228600" progId="Equation.3">
                  <p:embed/>
                  <p:pic>
                    <p:nvPicPr>
                      <p:cNvPr id="0" name=""/>
                      <p:cNvPicPr>
                        <a:picLocks noChangeAspect="1" noChangeArrowheads="1"/>
                      </p:cNvPicPr>
                      <p:nvPr/>
                    </p:nvPicPr>
                    <p:blipFill>
                      <a:blip r:embed="rId31"/>
                      <a:srcRect/>
                      <a:stretch>
                        <a:fillRect/>
                      </a:stretch>
                    </p:blipFill>
                    <p:spPr bwMode="auto">
                      <a:xfrm>
                        <a:off x="9561514" y="6213476"/>
                        <a:ext cx="6429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Line 22"/>
          <p:cNvSpPr>
            <a:spLocks noChangeShapeType="1"/>
          </p:cNvSpPr>
          <p:nvPr/>
        </p:nvSpPr>
        <p:spPr bwMode="auto">
          <a:xfrm rot="1375433" flipV="1">
            <a:off x="7779312" y="5949720"/>
            <a:ext cx="759142" cy="324099"/>
          </a:xfrm>
          <a:prstGeom prst="line">
            <a:avLst/>
          </a:prstGeom>
          <a:noFill/>
          <a:ln w="57150">
            <a:solidFill>
              <a:srgbClr val="C00000"/>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 name="Line 22"/>
          <p:cNvSpPr>
            <a:spLocks noChangeShapeType="1"/>
          </p:cNvSpPr>
          <p:nvPr/>
        </p:nvSpPr>
        <p:spPr bwMode="auto">
          <a:xfrm rot="1375433" flipH="1">
            <a:off x="8659103" y="5938982"/>
            <a:ext cx="792096" cy="336287"/>
          </a:xfrm>
          <a:prstGeom prst="line">
            <a:avLst/>
          </a:prstGeom>
          <a:noFill/>
          <a:ln w="57150">
            <a:solidFill>
              <a:srgbClr val="0000FF"/>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8" name="Object 58"/>
          <p:cNvGraphicFramePr>
            <a:graphicFrameLocks noChangeAspect="1"/>
          </p:cNvGraphicFramePr>
          <p:nvPr>
            <p:extLst>
              <p:ext uri="{D42A27DB-BD31-4B8C-83A1-F6EECF244321}">
                <p14:modId xmlns:p14="http://schemas.microsoft.com/office/powerpoint/2010/main" val="2139385543"/>
              </p:ext>
            </p:extLst>
          </p:nvPr>
        </p:nvGraphicFramePr>
        <p:xfrm>
          <a:off x="9948863" y="5372101"/>
          <a:ext cx="546100" cy="714375"/>
        </p:xfrm>
        <a:graphic>
          <a:graphicData uri="http://schemas.openxmlformats.org/presentationml/2006/ole">
            <mc:AlternateContent xmlns:mc="http://schemas.openxmlformats.org/markup-compatibility/2006">
              <mc:Choice xmlns:v="urn:schemas-microsoft-com:vml" Requires="v">
                <p:oleObj spid="_x0000_s463637" name="公式" r:id="rId32" imgW="164880" imgH="215640" progId="Equation.3">
                  <p:embed/>
                </p:oleObj>
              </mc:Choice>
              <mc:Fallback>
                <p:oleObj name="公式" r:id="rId32" imgW="164880" imgH="215640" progId="Equation.3">
                  <p:embed/>
                  <p:pic>
                    <p:nvPicPr>
                      <p:cNvPr id="0" name=""/>
                      <p:cNvPicPr>
                        <a:picLocks noChangeAspect="1" noChangeArrowheads="1"/>
                      </p:cNvPicPr>
                      <p:nvPr/>
                    </p:nvPicPr>
                    <p:blipFill>
                      <a:blip r:embed="rId33"/>
                      <a:srcRect/>
                      <a:stretch>
                        <a:fillRect/>
                      </a:stretch>
                    </p:blipFill>
                    <p:spPr bwMode="auto">
                      <a:xfrm>
                        <a:off x="9948863" y="5372101"/>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 name="Text Box 7"/>
          <p:cNvSpPr txBox="1">
            <a:spLocks noChangeArrowheads="1"/>
          </p:cNvSpPr>
          <p:nvPr/>
        </p:nvSpPr>
        <p:spPr bwMode="auto">
          <a:xfrm>
            <a:off x="2145102" y="3206003"/>
            <a:ext cx="20433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rgbClr val="009900"/>
                </a:solidFill>
                <a:latin typeface="宋体" panose="02010600030101010101" pitchFamily="2" charset="-122"/>
              </a:rPr>
              <a:t>通过晶体</a:t>
            </a:r>
            <a:r>
              <a:rPr lang="en-US" altLang="zh-CN" sz="2400" dirty="0">
                <a:solidFill>
                  <a:srgbClr val="009900"/>
                </a:solidFill>
                <a:latin typeface="宋体" panose="02010600030101010101" pitchFamily="2" charset="-122"/>
              </a:rPr>
              <a:t>C</a:t>
            </a:r>
            <a:r>
              <a:rPr lang="zh-CN" altLang="en-US" sz="2400" dirty="0">
                <a:solidFill>
                  <a:srgbClr val="009900"/>
                </a:solidFill>
                <a:latin typeface="宋体" panose="02010600030101010101" pitchFamily="2" charset="-122"/>
              </a:rPr>
              <a:t>后：</a:t>
            </a:r>
          </a:p>
        </p:txBody>
      </p:sp>
      <p:graphicFrame>
        <p:nvGraphicFramePr>
          <p:cNvPr id="80" name="Object 8"/>
          <p:cNvGraphicFramePr>
            <a:graphicFrameLocks noChangeAspect="1"/>
          </p:cNvGraphicFramePr>
          <p:nvPr>
            <p:extLst>
              <p:ext uri="{D42A27DB-BD31-4B8C-83A1-F6EECF244321}">
                <p14:modId xmlns:p14="http://schemas.microsoft.com/office/powerpoint/2010/main" val="2546754380"/>
              </p:ext>
            </p:extLst>
          </p:nvPr>
        </p:nvGraphicFramePr>
        <p:xfrm>
          <a:off x="4225507" y="2986795"/>
          <a:ext cx="3219457" cy="1018184"/>
        </p:xfrm>
        <a:graphic>
          <a:graphicData uri="http://schemas.openxmlformats.org/presentationml/2006/ole">
            <mc:AlternateContent xmlns:mc="http://schemas.openxmlformats.org/markup-compatibility/2006">
              <mc:Choice xmlns:v="urn:schemas-microsoft-com:vml" Requires="v">
                <p:oleObj spid="_x0000_s463638" name="公式" r:id="rId34" imgW="1244600" imgH="393700" progId="Equation.3">
                  <p:embed/>
                </p:oleObj>
              </mc:Choice>
              <mc:Fallback>
                <p:oleObj name="公式" r:id="rId34" imgW="1244600" imgH="393700"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225507" y="2986795"/>
                        <a:ext cx="3219457" cy="1018184"/>
                      </a:xfrm>
                      <a:prstGeom prst="rect">
                        <a:avLst/>
                      </a:prstGeom>
                      <a:noFill/>
                      <a:ln>
                        <a:noFill/>
                      </a:ln>
                      <a:effectLst/>
                      <a:extLst/>
                    </p:spPr>
                  </p:pic>
                </p:oleObj>
              </mc:Fallback>
            </mc:AlternateContent>
          </a:graphicData>
        </a:graphic>
      </p:graphicFrame>
      <p:sp>
        <p:nvSpPr>
          <p:cNvPr id="81" name="Text Box 9"/>
          <p:cNvSpPr txBox="1">
            <a:spLocks noChangeArrowheads="1"/>
          </p:cNvSpPr>
          <p:nvPr/>
        </p:nvSpPr>
        <p:spPr bwMode="auto">
          <a:xfrm>
            <a:off x="1959747" y="3877277"/>
            <a:ext cx="62196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rgbClr val="0070C0"/>
                </a:solidFill>
                <a:latin typeface="方正书宋简体"/>
              </a:rPr>
              <a:t>此两束光合成为一束椭圆偏振光</a:t>
            </a:r>
            <a:r>
              <a:rPr lang="zh-CN" altLang="en-US" sz="2400" dirty="0">
                <a:solidFill>
                  <a:srgbClr val="0070C0"/>
                </a:solidFill>
              </a:rPr>
              <a:t>通过 </a:t>
            </a:r>
            <a:r>
              <a:rPr lang="en-US" altLang="zh-CN" sz="2400" i="1" dirty="0">
                <a:solidFill>
                  <a:srgbClr val="0070C0"/>
                </a:solidFill>
              </a:rPr>
              <a:t>P </a:t>
            </a:r>
            <a:r>
              <a:rPr lang="en-US" altLang="zh-CN" sz="2400" baseline="-25000" dirty="0">
                <a:solidFill>
                  <a:srgbClr val="0070C0"/>
                </a:solidFill>
              </a:rPr>
              <a:t>2</a:t>
            </a:r>
            <a:r>
              <a:rPr lang="en-US" altLang="zh-CN" sz="2400" i="1" baseline="-25000" dirty="0">
                <a:solidFill>
                  <a:srgbClr val="0070C0"/>
                </a:solidFill>
              </a:rPr>
              <a:t> </a:t>
            </a:r>
            <a:r>
              <a:rPr lang="zh-CN" altLang="en-US" sz="2400" dirty="0">
                <a:solidFill>
                  <a:srgbClr val="0070C0"/>
                </a:solidFill>
              </a:rPr>
              <a:t>后：</a:t>
            </a:r>
            <a:endParaRPr lang="zh-CN" altLang="en-US" sz="2400" dirty="0">
              <a:solidFill>
                <a:srgbClr val="0070C0"/>
              </a:solidFill>
              <a:latin typeface="方正书宋简体"/>
            </a:endParaRPr>
          </a:p>
        </p:txBody>
      </p:sp>
      <p:sp>
        <p:nvSpPr>
          <p:cNvPr id="82" name="Text Box 13"/>
          <p:cNvSpPr txBox="1">
            <a:spLocks noChangeArrowheads="1"/>
          </p:cNvSpPr>
          <p:nvPr/>
        </p:nvSpPr>
        <p:spPr bwMode="auto">
          <a:xfrm>
            <a:off x="2136765" y="2638463"/>
            <a:ext cx="2667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solidFill>
                  <a:srgbClr val="FF0066"/>
                </a:solidFill>
                <a:latin typeface="宋体" panose="02010600030101010101" pitchFamily="2" charset="-122"/>
              </a:rPr>
              <a:t>2. </a:t>
            </a:r>
            <a:r>
              <a:rPr lang="zh-CN" altLang="en-US" sz="2400" dirty="0">
                <a:solidFill>
                  <a:srgbClr val="FF0066"/>
                </a:solidFill>
                <a:latin typeface="宋体" panose="02010600030101010101" pitchFamily="2" charset="-122"/>
              </a:rPr>
              <a:t>相位关系：</a:t>
            </a:r>
          </a:p>
        </p:txBody>
      </p:sp>
      <p:graphicFrame>
        <p:nvGraphicFramePr>
          <p:cNvPr id="83" name="Object 4"/>
          <p:cNvGraphicFramePr>
            <a:graphicFrameLocks noChangeAspect="1"/>
          </p:cNvGraphicFramePr>
          <p:nvPr>
            <p:extLst>
              <p:ext uri="{D42A27DB-BD31-4B8C-83A1-F6EECF244321}">
                <p14:modId xmlns:p14="http://schemas.microsoft.com/office/powerpoint/2010/main" val="1783269478"/>
              </p:ext>
            </p:extLst>
          </p:nvPr>
        </p:nvGraphicFramePr>
        <p:xfrm>
          <a:off x="2152155" y="6223963"/>
          <a:ext cx="5403850" cy="661987"/>
        </p:xfrm>
        <a:graphic>
          <a:graphicData uri="http://schemas.openxmlformats.org/presentationml/2006/ole">
            <mc:AlternateContent xmlns:mc="http://schemas.openxmlformats.org/markup-compatibility/2006">
              <mc:Choice xmlns:v="urn:schemas-microsoft-com:vml" Requires="v">
                <p:oleObj spid="_x0000_s463639" name="公式" r:id="rId36" imgW="1942920" imgH="241200" progId="Equation.3">
                  <p:embed/>
                </p:oleObj>
              </mc:Choice>
              <mc:Fallback>
                <p:oleObj name="公式" r:id="rId36" imgW="1942920" imgH="241200" progId="Equation.3">
                  <p:embed/>
                  <p:pic>
                    <p:nvPicPr>
                      <p:cNvPr id="0" name=""/>
                      <p:cNvPicPr>
                        <a:picLocks noChangeAspect="1" noChangeArrowheads="1"/>
                      </p:cNvPicPr>
                      <p:nvPr/>
                    </p:nvPicPr>
                    <p:blipFill>
                      <a:blip r:embed="rId37"/>
                      <a:srcRect/>
                      <a:stretch>
                        <a:fillRect/>
                      </a:stretch>
                    </p:blipFill>
                    <p:spPr bwMode="auto">
                      <a:xfrm>
                        <a:off x="2152155" y="6223963"/>
                        <a:ext cx="5403850"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 name="矩形 12"/>
          <p:cNvSpPr>
            <a:spLocks noChangeArrowheads="1"/>
          </p:cNvSpPr>
          <p:nvPr/>
        </p:nvSpPr>
        <p:spPr bwMode="auto">
          <a:xfrm>
            <a:off x="1912376" y="5658200"/>
            <a:ext cx="5413228"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lnSpc>
                <a:spcPct val="70000"/>
              </a:lnSpc>
              <a:spcBef>
                <a:spcPct val="50000"/>
              </a:spcBef>
            </a:pPr>
            <a:r>
              <a:rPr lang="zh-CN" altLang="en-US" sz="2400" dirty="0"/>
              <a:t>第二项是由于                 方向相反引起的附加位相差</a:t>
            </a:r>
          </a:p>
        </p:txBody>
      </p:sp>
      <p:graphicFrame>
        <p:nvGraphicFramePr>
          <p:cNvPr id="85" name="Object 9"/>
          <p:cNvGraphicFramePr>
            <a:graphicFrameLocks noChangeAspect="1"/>
          </p:cNvGraphicFramePr>
          <p:nvPr>
            <p:extLst>
              <p:ext uri="{D42A27DB-BD31-4B8C-83A1-F6EECF244321}">
                <p14:modId xmlns:p14="http://schemas.microsoft.com/office/powerpoint/2010/main" val="1606371881"/>
              </p:ext>
            </p:extLst>
          </p:nvPr>
        </p:nvGraphicFramePr>
        <p:xfrm>
          <a:off x="3073060" y="4205426"/>
          <a:ext cx="2874962" cy="966788"/>
        </p:xfrm>
        <a:graphic>
          <a:graphicData uri="http://schemas.openxmlformats.org/presentationml/2006/ole">
            <mc:AlternateContent xmlns:mc="http://schemas.openxmlformats.org/markup-compatibility/2006">
              <mc:Choice xmlns:v="urn:schemas-microsoft-com:vml" Requires="v">
                <p:oleObj spid="_x0000_s463640" name="公式" r:id="rId38" imgW="1409400" imgH="393480" progId="Equation.3">
                  <p:embed/>
                </p:oleObj>
              </mc:Choice>
              <mc:Fallback>
                <p:oleObj name="公式" r:id="rId38" imgW="1409400" imgH="393480" progId="Equation.3">
                  <p:embed/>
                  <p:pic>
                    <p:nvPicPr>
                      <p:cNvPr id="0" name=""/>
                      <p:cNvPicPr>
                        <a:picLocks noChangeAspect="1" noChangeArrowheads="1"/>
                      </p:cNvPicPr>
                      <p:nvPr/>
                    </p:nvPicPr>
                    <p:blipFill>
                      <a:blip r:embed="rId39"/>
                      <a:srcRect/>
                      <a:stretch>
                        <a:fillRect/>
                      </a:stretch>
                    </p:blipFill>
                    <p:spPr bwMode="auto">
                      <a:xfrm>
                        <a:off x="3073060" y="4205426"/>
                        <a:ext cx="2874962" cy="966788"/>
                      </a:xfrm>
                      <a:prstGeom prst="rect">
                        <a:avLst/>
                      </a:prstGeom>
                      <a:noFill/>
                      <a:ln>
                        <a:noFill/>
                      </a:ln>
                      <a:effectLst/>
                      <a:extLst/>
                    </p:spPr>
                  </p:pic>
                </p:oleObj>
              </mc:Fallback>
            </mc:AlternateContent>
          </a:graphicData>
        </a:graphic>
      </p:graphicFrame>
      <p:graphicFrame>
        <p:nvGraphicFramePr>
          <p:cNvPr id="86" name="Object 13"/>
          <p:cNvGraphicFramePr>
            <a:graphicFrameLocks noChangeAspect="1"/>
          </p:cNvGraphicFramePr>
          <p:nvPr>
            <p:extLst>
              <p:ext uri="{D42A27DB-BD31-4B8C-83A1-F6EECF244321}">
                <p14:modId xmlns:p14="http://schemas.microsoft.com/office/powerpoint/2010/main" val="717209971"/>
              </p:ext>
            </p:extLst>
          </p:nvPr>
        </p:nvGraphicFramePr>
        <p:xfrm>
          <a:off x="3777458" y="5506424"/>
          <a:ext cx="1453668" cy="568979"/>
        </p:xfrm>
        <a:graphic>
          <a:graphicData uri="http://schemas.openxmlformats.org/presentationml/2006/ole">
            <mc:AlternateContent xmlns:mc="http://schemas.openxmlformats.org/markup-compatibility/2006">
              <mc:Choice xmlns:v="urn:schemas-microsoft-com:vml" Requires="v">
                <p:oleObj spid="_x0000_s463641" name="公式" r:id="rId40" imgW="571320" imgH="253800" progId="Equation.3">
                  <p:embed/>
                </p:oleObj>
              </mc:Choice>
              <mc:Fallback>
                <p:oleObj name="公式" r:id="rId40" imgW="571320" imgH="253800" progId="Equation.3">
                  <p:embed/>
                  <p:pic>
                    <p:nvPicPr>
                      <p:cNvPr id="0" name=""/>
                      <p:cNvPicPr>
                        <a:picLocks noChangeAspect="1" noChangeArrowheads="1"/>
                      </p:cNvPicPr>
                      <p:nvPr/>
                    </p:nvPicPr>
                    <p:blipFill>
                      <a:blip r:embed="rId41"/>
                      <a:srcRect/>
                      <a:stretch>
                        <a:fillRect/>
                      </a:stretch>
                    </p:blipFill>
                    <p:spPr bwMode="auto">
                      <a:xfrm>
                        <a:off x="3777458" y="5506424"/>
                        <a:ext cx="1453668" cy="568979"/>
                      </a:xfrm>
                      <a:prstGeom prst="rect">
                        <a:avLst/>
                      </a:prstGeom>
                      <a:noFill/>
                      <a:ln>
                        <a:noFill/>
                      </a:ln>
                      <a:effectLst/>
                      <a:extLst/>
                    </p:spPr>
                  </p:pic>
                </p:oleObj>
              </mc:Fallback>
            </mc:AlternateContent>
          </a:graphicData>
        </a:graphic>
      </p:graphicFrame>
      <p:sp>
        <p:nvSpPr>
          <p:cNvPr id="87" name="矩形 86"/>
          <p:cNvSpPr>
            <a:spLocks noChangeArrowheads="1"/>
          </p:cNvSpPr>
          <p:nvPr/>
        </p:nvSpPr>
        <p:spPr bwMode="auto">
          <a:xfrm>
            <a:off x="1828043" y="5075073"/>
            <a:ext cx="5424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rgbClr val="FF00FF"/>
                </a:solidFill>
              </a:rPr>
              <a:t>第一项为两光通过晶片产生的位相差</a:t>
            </a:r>
          </a:p>
        </p:txBody>
      </p:sp>
    </p:spTree>
    <p:extLst>
      <p:ext uri="{BB962C8B-B14F-4D97-AF65-F5344CB8AC3E}">
        <p14:creationId xmlns:p14="http://schemas.microsoft.com/office/powerpoint/2010/main" val="394070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9">
                                            <p:txEl>
                                              <p:pRg st="0" end="0"/>
                                            </p:txEl>
                                          </p:spTgt>
                                        </p:tgtEl>
                                        <p:attrNameLst>
                                          <p:attrName>style.visibility</p:attrName>
                                        </p:attrNameLst>
                                      </p:cBhvr>
                                      <p:to>
                                        <p:strVal val="visible"/>
                                      </p:to>
                                    </p:set>
                                    <p:animEffect transition="in" filter="wipe(down)">
                                      <p:cBhvr>
                                        <p:cTn id="13" dur="500"/>
                                        <p:tgtEl>
                                          <p:spTgt spid="6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arn(inVertical)">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ppt_x"/>
                                          </p:val>
                                        </p:tav>
                                        <p:tav tm="100000">
                                          <p:val>
                                            <p:strVal val="#ppt_x"/>
                                          </p:val>
                                        </p:tav>
                                      </p:tavLst>
                                    </p:anim>
                                    <p:anim calcmode="lin" valueType="num">
                                      <p:cBhvr additive="base">
                                        <p:cTn id="5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1000"/>
                                        <p:tgtEl>
                                          <p:spTgt spid="67"/>
                                        </p:tgtEl>
                                      </p:cBhvr>
                                    </p:animEffect>
                                    <p:anim calcmode="lin" valueType="num">
                                      <p:cBhvr>
                                        <p:cTn id="57" dur="1000" fill="hold"/>
                                        <p:tgtEl>
                                          <p:spTgt spid="67"/>
                                        </p:tgtEl>
                                        <p:attrNameLst>
                                          <p:attrName>ppt_x</p:attrName>
                                        </p:attrNameLst>
                                      </p:cBhvr>
                                      <p:tavLst>
                                        <p:tav tm="0">
                                          <p:val>
                                            <p:strVal val="#ppt_x"/>
                                          </p:val>
                                        </p:tav>
                                        <p:tav tm="100000">
                                          <p:val>
                                            <p:strVal val="#ppt_x"/>
                                          </p:val>
                                        </p:tav>
                                      </p:tavLst>
                                    </p:anim>
                                    <p:anim calcmode="lin" valueType="num">
                                      <p:cBhvr>
                                        <p:cTn id="58"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500" fill="hold"/>
                                        <p:tgtEl>
                                          <p:spTgt spid="46"/>
                                        </p:tgtEl>
                                        <p:attrNameLst>
                                          <p:attrName>ppt_x</p:attrName>
                                        </p:attrNameLst>
                                      </p:cBhvr>
                                      <p:tavLst>
                                        <p:tav tm="0">
                                          <p:val>
                                            <p:strVal val="#ppt_x"/>
                                          </p:val>
                                        </p:tav>
                                        <p:tav tm="100000">
                                          <p:val>
                                            <p:strVal val="#ppt_x"/>
                                          </p:val>
                                        </p:tav>
                                      </p:tavLst>
                                    </p:anim>
                                    <p:anim calcmode="lin" valueType="num">
                                      <p:cBhvr additive="base">
                                        <p:cTn id="68" dur="500" fill="hold"/>
                                        <p:tgtEl>
                                          <p:spTgt spid="4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 calcmode="lin" valueType="num">
                                      <p:cBhvr additive="base">
                                        <p:cTn id="71" dur="500" fill="hold"/>
                                        <p:tgtEl>
                                          <p:spTgt spid="47"/>
                                        </p:tgtEl>
                                        <p:attrNameLst>
                                          <p:attrName>ppt_x</p:attrName>
                                        </p:attrNameLst>
                                      </p:cBhvr>
                                      <p:tavLst>
                                        <p:tav tm="0">
                                          <p:val>
                                            <p:strVal val="#ppt_x"/>
                                          </p:val>
                                        </p:tav>
                                        <p:tav tm="100000">
                                          <p:val>
                                            <p:strVal val="#ppt_x"/>
                                          </p:val>
                                        </p:tav>
                                      </p:tavLst>
                                    </p:anim>
                                    <p:anim calcmode="lin" valueType="num">
                                      <p:cBhvr additive="base">
                                        <p:cTn id="72" dur="500" fill="hold"/>
                                        <p:tgtEl>
                                          <p:spTgt spid="47"/>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ppt_x"/>
                                          </p:val>
                                        </p:tav>
                                        <p:tav tm="100000">
                                          <p:val>
                                            <p:strVal val="#ppt_x"/>
                                          </p:val>
                                        </p:tav>
                                      </p:tavLst>
                                    </p:anim>
                                    <p:anim calcmode="lin" valueType="num">
                                      <p:cBhvr additive="base">
                                        <p:cTn id="76" dur="500" fill="hold"/>
                                        <p:tgtEl>
                                          <p:spTgt spid="4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additive="base">
                                        <p:cTn id="83" dur="500" fill="hold"/>
                                        <p:tgtEl>
                                          <p:spTgt spid="50"/>
                                        </p:tgtEl>
                                        <p:attrNameLst>
                                          <p:attrName>ppt_x</p:attrName>
                                        </p:attrNameLst>
                                      </p:cBhvr>
                                      <p:tavLst>
                                        <p:tav tm="0">
                                          <p:val>
                                            <p:strVal val="#ppt_x"/>
                                          </p:val>
                                        </p:tav>
                                        <p:tav tm="100000">
                                          <p:val>
                                            <p:strVal val="#ppt_x"/>
                                          </p:val>
                                        </p:tav>
                                      </p:tavLst>
                                    </p:anim>
                                    <p:anim calcmode="lin" valueType="num">
                                      <p:cBhvr additive="base">
                                        <p:cTn id="8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55"/>
                                        </p:tgtEl>
                                        <p:attrNameLst>
                                          <p:attrName>style.visibility</p:attrName>
                                        </p:attrNameLst>
                                      </p:cBhvr>
                                      <p:to>
                                        <p:strVal val="visible"/>
                                      </p:to>
                                    </p:set>
                                    <p:anim calcmode="lin" valueType="num">
                                      <p:cBhvr additive="base">
                                        <p:cTn id="89" dur="500" fill="hold"/>
                                        <p:tgtEl>
                                          <p:spTgt spid="55"/>
                                        </p:tgtEl>
                                        <p:attrNameLst>
                                          <p:attrName>ppt_x</p:attrName>
                                        </p:attrNameLst>
                                      </p:cBhvr>
                                      <p:tavLst>
                                        <p:tav tm="0">
                                          <p:val>
                                            <p:strVal val="#ppt_x"/>
                                          </p:val>
                                        </p:tav>
                                        <p:tav tm="100000">
                                          <p:val>
                                            <p:strVal val="#ppt_x"/>
                                          </p:val>
                                        </p:tav>
                                      </p:tavLst>
                                    </p:anim>
                                    <p:anim calcmode="lin" valueType="num">
                                      <p:cBhvr additive="base">
                                        <p:cTn id="9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61"/>
                                        </p:tgtEl>
                                        <p:attrNameLst>
                                          <p:attrName>style.visibility</p:attrName>
                                        </p:attrNameLst>
                                      </p:cBhvr>
                                      <p:to>
                                        <p:strVal val="visible"/>
                                      </p:to>
                                    </p:set>
                                    <p:anim calcmode="lin" valueType="num">
                                      <p:cBhvr additive="base">
                                        <p:cTn id="95" dur="500" fill="hold"/>
                                        <p:tgtEl>
                                          <p:spTgt spid="61"/>
                                        </p:tgtEl>
                                        <p:attrNameLst>
                                          <p:attrName>ppt_x</p:attrName>
                                        </p:attrNameLst>
                                      </p:cBhvr>
                                      <p:tavLst>
                                        <p:tav tm="0">
                                          <p:val>
                                            <p:strVal val="#ppt_x"/>
                                          </p:val>
                                        </p:tav>
                                        <p:tav tm="100000">
                                          <p:val>
                                            <p:strVal val="#ppt_x"/>
                                          </p:val>
                                        </p:tav>
                                      </p:tavLst>
                                    </p:anim>
                                    <p:anim calcmode="lin" valueType="num">
                                      <p:cBhvr additive="base">
                                        <p:cTn id="9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66"/>
                                        </p:tgtEl>
                                        <p:attrNameLst>
                                          <p:attrName>style.visibility</p:attrName>
                                        </p:attrNameLst>
                                      </p:cBhvr>
                                      <p:to>
                                        <p:strVal val="visible"/>
                                      </p:to>
                                    </p:set>
                                    <p:anim calcmode="lin" valueType="num">
                                      <p:cBhvr additive="base">
                                        <p:cTn id="101" dur="500" fill="hold"/>
                                        <p:tgtEl>
                                          <p:spTgt spid="66"/>
                                        </p:tgtEl>
                                        <p:attrNameLst>
                                          <p:attrName>ppt_x</p:attrName>
                                        </p:attrNameLst>
                                      </p:cBhvr>
                                      <p:tavLst>
                                        <p:tav tm="0">
                                          <p:val>
                                            <p:strVal val="#ppt_x"/>
                                          </p:val>
                                        </p:tav>
                                        <p:tav tm="100000">
                                          <p:val>
                                            <p:strVal val="#ppt_x"/>
                                          </p:val>
                                        </p:tav>
                                      </p:tavLst>
                                    </p:anim>
                                    <p:anim calcmode="lin" valueType="num">
                                      <p:cBhvr additive="base">
                                        <p:cTn id="10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fade">
                                      <p:cBhvr>
                                        <p:cTn id="107" dur="1000"/>
                                        <p:tgtEl>
                                          <p:spTgt spid="70"/>
                                        </p:tgtEl>
                                      </p:cBhvr>
                                    </p:animEffect>
                                    <p:anim calcmode="lin" valueType="num">
                                      <p:cBhvr>
                                        <p:cTn id="108" dur="1000" fill="hold"/>
                                        <p:tgtEl>
                                          <p:spTgt spid="70"/>
                                        </p:tgtEl>
                                        <p:attrNameLst>
                                          <p:attrName>ppt_x</p:attrName>
                                        </p:attrNameLst>
                                      </p:cBhvr>
                                      <p:tavLst>
                                        <p:tav tm="0">
                                          <p:val>
                                            <p:strVal val="#ppt_x"/>
                                          </p:val>
                                        </p:tav>
                                        <p:tav tm="100000">
                                          <p:val>
                                            <p:strVal val="#ppt_x"/>
                                          </p:val>
                                        </p:tav>
                                      </p:tavLst>
                                    </p:anim>
                                    <p:anim calcmode="lin" valueType="num">
                                      <p:cBhvr>
                                        <p:cTn id="10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fade">
                                      <p:cBhvr>
                                        <p:cTn id="120" dur="1000"/>
                                        <p:tgtEl>
                                          <p:spTgt spid="30"/>
                                        </p:tgtEl>
                                      </p:cBhvr>
                                    </p:animEffect>
                                    <p:anim calcmode="lin" valueType="num">
                                      <p:cBhvr>
                                        <p:cTn id="121" dur="1000" fill="hold"/>
                                        <p:tgtEl>
                                          <p:spTgt spid="30"/>
                                        </p:tgtEl>
                                        <p:attrNameLst>
                                          <p:attrName>ppt_x</p:attrName>
                                        </p:attrNameLst>
                                      </p:cBhvr>
                                      <p:tavLst>
                                        <p:tav tm="0">
                                          <p:val>
                                            <p:strVal val="#ppt_x"/>
                                          </p:val>
                                        </p:tav>
                                        <p:tav tm="100000">
                                          <p:val>
                                            <p:strVal val="#ppt_x"/>
                                          </p:val>
                                        </p:tav>
                                      </p:tavLst>
                                    </p:anim>
                                    <p:anim calcmode="lin" valueType="num">
                                      <p:cBhvr>
                                        <p:cTn id="12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19"/>
                                        </p:tgtEl>
                                        <p:attrNameLst>
                                          <p:attrName>style.visibility</p:attrName>
                                        </p:attrNameLst>
                                      </p:cBhvr>
                                      <p:to>
                                        <p:strVal val="visible"/>
                                      </p:to>
                                    </p:set>
                                    <p:anim calcmode="lin" valueType="num">
                                      <p:cBhvr additive="base">
                                        <p:cTn id="127" dur="500" fill="hold"/>
                                        <p:tgtEl>
                                          <p:spTgt spid="19"/>
                                        </p:tgtEl>
                                        <p:attrNameLst>
                                          <p:attrName>ppt_x</p:attrName>
                                        </p:attrNameLst>
                                      </p:cBhvr>
                                      <p:tavLst>
                                        <p:tav tm="0">
                                          <p:val>
                                            <p:strVal val="#ppt_x"/>
                                          </p:val>
                                        </p:tav>
                                        <p:tav tm="100000">
                                          <p:val>
                                            <p:strVal val="#ppt_x"/>
                                          </p:val>
                                        </p:tav>
                                      </p:tavLst>
                                    </p:anim>
                                    <p:anim calcmode="lin" valueType="num">
                                      <p:cBhvr additive="base">
                                        <p:cTn id="128" dur="500" fill="hold"/>
                                        <p:tgtEl>
                                          <p:spTgt spid="19"/>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33"/>
                                        </p:tgtEl>
                                        <p:attrNameLst>
                                          <p:attrName>style.visibility</p:attrName>
                                        </p:attrNameLst>
                                      </p:cBhvr>
                                      <p:to>
                                        <p:strVal val="visible"/>
                                      </p:to>
                                    </p:set>
                                    <p:anim calcmode="lin" valueType="num">
                                      <p:cBhvr additive="base">
                                        <p:cTn id="131" dur="500" fill="hold"/>
                                        <p:tgtEl>
                                          <p:spTgt spid="33"/>
                                        </p:tgtEl>
                                        <p:attrNameLst>
                                          <p:attrName>ppt_x</p:attrName>
                                        </p:attrNameLst>
                                      </p:cBhvr>
                                      <p:tavLst>
                                        <p:tav tm="0">
                                          <p:val>
                                            <p:strVal val="#ppt_x"/>
                                          </p:val>
                                        </p:tav>
                                        <p:tav tm="100000">
                                          <p:val>
                                            <p:strVal val="#ppt_x"/>
                                          </p:val>
                                        </p:tav>
                                      </p:tavLst>
                                    </p:anim>
                                    <p:anim calcmode="lin" valueType="num">
                                      <p:cBhvr additive="base">
                                        <p:cTn id="1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68"/>
                                        </p:tgtEl>
                                        <p:attrNameLst>
                                          <p:attrName>style.visibility</p:attrName>
                                        </p:attrNameLst>
                                      </p:cBhvr>
                                      <p:to>
                                        <p:strVal val="visible"/>
                                      </p:to>
                                    </p:set>
                                    <p:anim calcmode="lin" valueType="num">
                                      <p:cBhvr additive="base">
                                        <p:cTn id="137" dur="500" fill="hold"/>
                                        <p:tgtEl>
                                          <p:spTgt spid="68"/>
                                        </p:tgtEl>
                                        <p:attrNameLst>
                                          <p:attrName>ppt_x</p:attrName>
                                        </p:attrNameLst>
                                      </p:cBhvr>
                                      <p:tavLst>
                                        <p:tav tm="0">
                                          <p:val>
                                            <p:strVal val="#ppt_x"/>
                                          </p:val>
                                        </p:tav>
                                        <p:tav tm="100000">
                                          <p:val>
                                            <p:strVal val="#ppt_x"/>
                                          </p:val>
                                        </p:tav>
                                      </p:tavLst>
                                    </p:anim>
                                    <p:anim calcmode="lin" valueType="num">
                                      <p:cBhvr additive="base">
                                        <p:cTn id="13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 calcmode="lin" valueType="num">
                                      <p:cBhvr additive="base">
                                        <p:cTn id="143" dur="500" fill="hold"/>
                                        <p:tgtEl>
                                          <p:spTgt spid="71"/>
                                        </p:tgtEl>
                                        <p:attrNameLst>
                                          <p:attrName>ppt_x</p:attrName>
                                        </p:attrNameLst>
                                      </p:cBhvr>
                                      <p:tavLst>
                                        <p:tav tm="0">
                                          <p:val>
                                            <p:strVal val="#ppt_x"/>
                                          </p:val>
                                        </p:tav>
                                        <p:tav tm="100000">
                                          <p:val>
                                            <p:strVal val="#ppt_x"/>
                                          </p:val>
                                        </p:tav>
                                      </p:tavLst>
                                    </p:anim>
                                    <p:anim calcmode="lin" valueType="num">
                                      <p:cBhvr additive="base">
                                        <p:cTn id="14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nodeType="clickEffect">
                                  <p:stCondLst>
                                    <p:cond delay="0"/>
                                  </p:stCondLst>
                                  <p:childTnLst>
                                    <p:set>
                                      <p:cBhvr>
                                        <p:cTn id="148" dur="1" fill="hold">
                                          <p:stCondLst>
                                            <p:cond delay="0"/>
                                          </p:stCondLst>
                                        </p:cTn>
                                        <p:tgtEl>
                                          <p:spTgt spid="78"/>
                                        </p:tgtEl>
                                        <p:attrNameLst>
                                          <p:attrName>style.visibility</p:attrName>
                                        </p:attrNameLst>
                                      </p:cBhvr>
                                      <p:to>
                                        <p:strVal val="visible"/>
                                      </p:to>
                                    </p:set>
                                    <p:animEffect transition="in" filter="fade">
                                      <p:cBhvr>
                                        <p:cTn id="149" dur="1000"/>
                                        <p:tgtEl>
                                          <p:spTgt spid="78"/>
                                        </p:tgtEl>
                                      </p:cBhvr>
                                    </p:animEffect>
                                    <p:anim calcmode="lin" valueType="num">
                                      <p:cBhvr>
                                        <p:cTn id="150" dur="1000" fill="hold"/>
                                        <p:tgtEl>
                                          <p:spTgt spid="78"/>
                                        </p:tgtEl>
                                        <p:attrNameLst>
                                          <p:attrName>ppt_x</p:attrName>
                                        </p:attrNameLst>
                                      </p:cBhvr>
                                      <p:tavLst>
                                        <p:tav tm="0">
                                          <p:val>
                                            <p:strVal val="#ppt_x"/>
                                          </p:val>
                                        </p:tav>
                                        <p:tav tm="100000">
                                          <p:val>
                                            <p:strVal val="#ppt_x"/>
                                          </p:val>
                                        </p:tav>
                                      </p:tavLst>
                                    </p:anim>
                                    <p:anim calcmode="lin" valueType="num">
                                      <p:cBhvr>
                                        <p:cTn id="151"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72"/>
                                        </p:tgtEl>
                                        <p:attrNameLst>
                                          <p:attrName>style.visibility</p:attrName>
                                        </p:attrNameLst>
                                      </p:cBhvr>
                                      <p:to>
                                        <p:strVal val="visible"/>
                                      </p:to>
                                    </p:set>
                                    <p:anim calcmode="lin" valueType="num">
                                      <p:cBhvr additive="base">
                                        <p:cTn id="156" dur="500" fill="hold"/>
                                        <p:tgtEl>
                                          <p:spTgt spid="72"/>
                                        </p:tgtEl>
                                        <p:attrNameLst>
                                          <p:attrName>ppt_x</p:attrName>
                                        </p:attrNameLst>
                                      </p:cBhvr>
                                      <p:tavLst>
                                        <p:tav tm="0">
                                          <p:val>
                                            <p:strVal val="#ppt_x"/>
                                          </p:val>
                                        </p:tav>
                                        <p:tav tm="100000">
                                          <p:val>
                                            <p:strVal val="#ppt_x"/>
                                          </p:val>
                                        </p:tav>
                                      </p:tavLst>
                                    </p:anim>
                                    <p:anim calcmode="lin" valueType="num">
                                      <p:cBhvr additive="base">
                                        <p:cTn id="157"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77"/>
                                        </p:tgtEl>
                                        <p:attrNameLst>
                                          <p:attrName>style.visibility</p:attrName>
                                        </p:attrNameLst>
                                      </p:cBhvr>
                                      <p:to>
                                        <p:strVal val="visible"/>
                                      </p:to>
                                    </p:set>
                                    <p:anim calcmode="lin" valueType="num">
                                      <p:cBhvr additive="base">
                                        <p:cTn id="162" dur="500" fill="hold"/>
                                        <p:tgtEl>
                                          <p:spTgt spid="77"/>
                                        </p:tgtEl>
                                        <p:attrNameLst>
                                          <p:attrName>ppt_x</p:attrName>
                                        </p:attrNameLst>
                                      </p:cBhvr>
                                      <p:tavLst>
                                        <p:tav tm="0">
                                          <p:val>
                                            <p:strVal val="#ppt_x"/>
                                          </p:val>
                                        </p:tav>
                                        <p:tav tm="100000">
                                          <p:val>
                                            <p:strVal val="#ppt_x"/>
                                          </p:val>
                                        </p:tav>
                                      </p:tavLst>
                                    </p:anim>
                                    <p:anim calcmode="lin" valueType="num">
                                      <p:cBhvr additive="base">
                                        <p:cTn id="163"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75"/>
                                        </p:tgtEl>
                                        <p:attrNameLst>
                                          <p:attrName>style.visibility</p:attrName>
                                        </p:attrNameLst>
                                      </p:cBhvr>
                                      <p:to>
                                        <p:strVal val="visible"/>
                                      </p:to>
                                    </p:set>
                                    <p:animEffect transition="in" filter="fade">
                                      <p:cBhvr>
                                        <p:cTn id="168" dur="1000"/>
                                        <p:tgtEl>
                                          <p:spTgt spid="75"/>
                                        </p:tgtEl>
                                      </p:cBhvr>
                                    </p:animEffect>
                                    <p:anim calcmode="lin" valueType="num">
                                      <p:cBhvr>
                                        <p:cTn id="169" dur="1000" fill="hold"/>
                                        <p:tgtEl>
                                          <p:spTgt spid="75"/>
                                        </p:tgtEl>
                                        <p:attrNameLst>
                                          <p:attrName>ppt_x</p:attrName>
                                        </p:attrNameLst>
                                      </p:cBhvr>
                                      <p:tavLst>
                                        <p:tav tm="0">
                                          <p:val>
                                            <p:strVal val="#ppt_x"/>
                                          </p:val>
                                        </p:tav>
                                        <p:tav tm="100000">
                                          <p:val>
                                            <p:strVal val="#ppt_x"/>
                                          </p:val>
                                        </p:tav>
                                      </p:tavLst>
                                    </p:anim>
                                    <p:anim calcmode="lin" valueType="num">
                                      <p:cBhvr>
                                        <p:cTn id="170"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73"/>
                                        </p:tgtEl>
                                        <p:attrNameLst>
                                          <p:attrName>style.visibility</p:attrName>
                                        </p:attrNameLst>
                                      </p:cBhvr>
                                      <p:to>
                                        <p:strVal val="visible"/>
                                      </p:to>
                                    </p:set>
                                    <p:anim calcmode="lin" valueType="num">
                                      <p:cBhvr additive="base">
                                        <p:cTn id="175" dur="500" fill="hold"/>
                                        <p:tgtEl>
                                          <p:spTgt spid="73"/>
                                        </p:tgtEl>
                                        <p:attrNameLst>
                                          <p:attrName>ppt_x</p:attrName>
                                        </p:attrNameLst>
                                      </p:cBhvr>
                                      <p:tavLst>
                                        <p:tav tm="0">
                                          <p:val>
                                            <p:strVal val="#ppt_x"/>
                                          </p:val>
                                        </p:tav>
                                        <p:tav tm="100000">
                                          <p:val>
                                            <p:strVal val="#ppt_x"/>
                                          </p:val>
                                        </p:tav>
                                      </p:tavLst>
                                    </p:anim>
                                    <p:anim calcmode="lin" valueType="num">
                                      <p:cBhvr additive="base">
                                        <p:cTn id="176"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76"/>
                                        </p:tgtEl>
                                        <p:attrNameLst>
                                          <p:attrName>style.visibility</p:attrName>
                                        </p:attrNameLst>
                                      </p:cBhvr>
                                      <p:to>
                                        <p:strVal val="visible"/>
                                      </p:to>
                                    </p:set>
                                    <p:anim calcmode="lin" valueType="num">
                                      <p:cBhvr additive="base">
                                        <p:cTn id="181" dur="500" fill="hold"/>
                                        <p:tgtEl>
                                          <p:spTgt spid="76"/>
                                        </p:tgtEl>
                                        <p:attrNameLst>
                                          <p:attrName>ppt_x</p:attrName>
                                        </p:attrNameLst>
                                      </p:cBhvr>
                                      <p:tavLst>
                                        <p:tav tm="0">
                                          <p:val>
                                            <p:strVal val="#ppt_x"/>
                                          </p:val>
                                        </p:tav>
                                        <p:tav tm="100000">
                                          <p:val>
                                            <p:strVal val="#ppt_x"/>
                                          </p:val>
                                        </p:tav>
                                      </p:tavLst>
                                    </p:anim>
                                    <p:anim calcmode="lin" valueType="num">
                                      <p:cBhvr additive="base">
                                        <p:cTn id="18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42" presetClass="entr" presetSubtype="0" fill="hold" nodeType="clickEffect">
                                  <p:stCondLst>
                                    <p:cond delay="0"/>
                                  </p:stCondLst>
                                  <p:childTnLst>
                                    <p:set>
                                      <p:cBhvr>
                                        <p:cTn id="186" dur="1" fill="hold">
                                          <p:stCondLst>
                                            <p:cond delay="0"/>
                                          </p:stCondLst>
                                        </p:cTn>
                                        <p:tgtEl>
                                          <p:spTgt spid="74"/>
                                        </p:tgtEl>
                                        <p:attrNameLst>
                                          <p:attrName>style.visibility</p:attrName>
                                        </p:attrNameLst>
                                      </p:cBhvr>
                                      <p:to>
                                        <p:strVal val="visible"/>
                                      </p:to>
                                    </p:set>
                                    <p:animEffect transition="in" filter="fade">
                                      <p:cBhvr>
                                        <p:cTn id="187" dur="1000"/>
                                        <p:tgtEl>
                                          <p:spTgt spid="74"/>
                                        </p:tgtEl>
                                      </p:cBhvr>
                                    </p:animEffect>
                                    <p:anim calcmode="lin" valueType="num">
                                      <p:cBhvr>
                                        <p:cTn id="188" dur="1000" fill="hold"/>
                                        <p:tgtEl>
                                          <p:spTgt spid="74"/>
                                        </p:tgtEl>
                                        <p:attrNameLst>
                                          <p:attrName>ppt_x</p:attrName>
                                        </p:attrNameLst>
                                      </p:cBhvr>
                                      <p:tavLst>
                                        <p:tav tm="0">
                                          <p:val>
                                            <p:strVal val="#ppt_x"/>
                                          </p:val>
                                        </p:tav>
                                        <p:tav tm="100000">
                                          <p:val>
                                            <p:strVal val="#ppt_x"/>
                                          </p:val>
                                        </p:tav>
                                      </p:tavLst>
                                    </p:anim>
                                    <p:anim calcmode="lin" valueType="num">
                                      <p:cBhvr>
                                        <p:cTn id="18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nodeType="clickEffect">
                                  <p:stCondLst>
                                    <p:cond delay="0"/>
                                  </p:stCondLst>
                                  <p:childTnLst>
                                    <p:set>
                                      <p:cBhvr>
                                        <p:cTn id="193" dur="1" fill="hold">
                                          <p:stCondLst>
                                            <p:cond delay="0"/>
                                          </p:stCondLst>
                                        </p:cTn>
                                        <p:tgtEl>
                                          <p:spTgt spid="14"/>
                                        </p:tgtEl>
                                        <p:attrNameLst>
                                          <p:attrName>style.visibility</p:attrName>
                                        </p:attrNameLst>
                                      </p:cBhvr>
                                      <p:to>
                                        <p:strVal val="visible"/>
                                      </p:to>
                                    </p:set>
                                    <p:anim calcmode="lin" valueType="num">
                                      <p:cBhvr additive="base">
                                        <p:cTn id="194" dur="500" fill="hold"/>
                                        <p:tgtEl>
                                          <p:spTgt spid="14"/>
                                        </p:tgtEl>
                                        <p:attrNameLst>
                                          <p:attrName>ppt_x</p:attrName>
                                        </p:attrNameLst>
                                      </p:cBhvr>
                                      <p:tavLst>
                                        <p:tav tm="0">
                                          <p:val>
                                            <p:strVal val="#ppt_x"/>
                                          </p:val>
                                        </p:tav>
                                        <p:tav tm="100000">
                                          <p:val>
                                            <p:strVal val="#ppt_x"/>
                                          </p:val>
                                        </p:tav>
                                      </p:tavLst>
                                    </p:anim>
                                    <p:anim calcmode="lin" valueType="num">
                                      <p:cBhvr additive="base">
                                        <p:cTn id="19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45"/>
                                        </p:tgtEl>
                                        <p:attrNameLst>
                                          <p:attrName>style.visibility</p:attrName>
                                        </p:attrNameLst>
                                      </p:cBhvr>
                                      <p:to>
                                        <p:strVal val="visible"/>
                                      </p:to>
                                    </p:set>
                                    <p:animEffect transition="in" filter="fade">
                                      <p:cBhvr>
                                        <p:cTn id="200" dur="1000"/>
                                        <p:tgtEl>
                                          <p:spTgt spid="45"/>
                                        </p:tgtEl>
                                      </p:cBhvr>
                                    </p:animEffect>
                                    <p:anim calcmode="lin" valueType="num">
                                      <p:cBhvr>
                                        <p:cTn id="201" dur="1000" fill="hold"/>
                                        <p:tgtEl>
                                          <p:spTgt spid="45"/>
                                        </p:tgtEl>
                                        <p:attrNameLst>
                                          <p:attrName>ppt_x</p:attrName>
                                        </p:attrNameLst>
                                      </p:cBhvr>
                                      <p:tavLst>
                                        <p:tav tm="0">
                                          <p:val>
                                            <p:strVal val="#ppt_x"/>
                                          </p:val>
                                        </p:tav>
                                        <p:tav tm="100000">
                                          <p:val>
                                            <p:strVal val="#ppt_x"/>
                                          </p:val>
                                        </p:tav>
                                      </p:tavLst>
                                    </p:anim>
                                    <p:anim calcmode="lin" valueType="num">
                                      <p:cBhvr>
                                        <p:cTn id="20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82"/>
                                        </p:tgtEl>
                                        <p:attrNameLst>
                                          <p:attrName>style.visibility</p:attrName>
                                        </p:attrNameLst>
                                      </p:cBhvr>
                                      <p:to>
                                        <p:strVal val="visible"/>
                                      </p:to>
                                    </p:set>
                                    <p:animEffect transition="in" filter="wipe(left)">
                                      <p:cBhvr>
                                        <p:cTn id="207" dur="500"/>
                                        <p:tgtEl>
                                          <p:spTgt spid="82"/>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79"/>
                                        </p:tgtEl>
                                        <p:attrNameLst>
                                          <p:attrName>style.visibility</p:attrName>
                                        </p:attrNameLst>
                                      </p:cBhvr>
                                      <p:to>
                                        <p:strVal val="visible"/>
                                      </p:to>
                                    </p:set>
                                    <p:animEffect transition="in" filter="wipe(left)">
                                      <p:cBhvr>
                                        <p:cTn id="212" dur="500"/>
                                        <p:tgtEl>
                                          <p:spTgt spid="79"/>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nodeType="clickEffect">
                                  <p:stCondLst>
                                    <p:cond delay="0"/>
                                  </p:stCondLst>
                                  <p:childTnLst>
                                    <p:set>
                                      <p:cBhvr>
                                        <p:cTn id="216" dur="1" fill="hold">
                                          <p:stCondLst>
                                            <p:cond delay="0"/>
                                          </p:stCondLst>
                                        </p:cTn>
                                        <p:tgtEl>
                                          <p:spTgt spid="80"/>
                                        </p:tgtEl>
                                        <p:attrNameLst>
                                          <p:attrName>style.visibility</p:attrName>
                                        </p:attrNameLst>
                                      </p:cBhvr>
                                      <p:to>
                                        <p:strVal val="visible"/>
                                      </p:to>
                                    </p:set>
                                    <p:animEffect transition="in" filter="wipe(left)">
                                      <p:cBhvr>
                                        <p:cTn id="217" dur="500"/>
                                        <p:tgtEl>
                                          <p:spTgt spid="80"/>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81"/>
                                        </p:tgtEl>
                                        <p:attrNameLst>
                                          <p:attrName>style.visibility</p:attrName>
                                        </p:attrNameLst>
                                      </p:cBhvr>
                                      <p:to>
                                        <p:strVal val="visible"/>
                                      </p:to>
                                    </p:set>
                                    <p:animEffect transition="in" filter="wipe(left)">
                                      <p:cBhvr>
                                        <p:cTn id="222" dur="500"/>
                                        <p:tgtEl>
                                          <p:spTgt spid="81"/>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nodeType="clickEffect">
                                  <p:stCondLst>
                                    <p:cond delay="0"/>
                                  </p:stCondLst>
                                  <p:childTnLst>
                                    <p:set>
                                      <p:cBhvr>
                                        <p:cTn id="226" dur="1" fill="hold">
                                          <p:stCondLst>
                                            <p:cond delay="0"/>
                                          </p:stCondLst>
                                        </p:cTn>
                                        <p:tgtEl>
                                          <p:spTgt spid="85"/>
                                        </p:tgtEl>
                                        <p:attrNameLst>
                                          <p:attrName>style.visibility</p:attrName>
                                        </p:attrNameLst>
                                      </p:cBhvr>
                                      <p:to>
                                        <p:strVal val="visible"/>
                                      </p:to>
                                    </p:set>
                                    <p:animEffect transition="in" filter="wipe(left)">
                                      <p:cBhvr>
                                        <p:cTn id="227" dur="500"/>
                                        <p:tgtEl>
                                          <p:spTgt spid="85"/>
                                        </p:tgtEl>
                                      </p:cBhvr>
                                    </p:animEffect>
                                  </p:childTnLst>
                                </p:cTn>
                              </p:par>
                            </p:childTnLst>
                          </p:cTn>
                        </p:par>
                      </p:childTnLst>
                    </p:cTn>
                  </p:par>
                  <p:par>
                    <p:cTn id="228" fill="hold">
                      <p:stCondLst>
                        <p:cond delay="indefinite"/>
                      </p:stCondLst>
                      <p:childTnLst>
                        <p:par>
                          <p:cTn id="229" fill="hold">
                            <p:stCondLst>
                              <p:cond delay="0"/>
                            </p:stCondLst>
                            <p:childTnLst>
                              <p:par>
                                <p:cTn id="230" presetID="21" presetClass="entr" presetSubtype="1" fill="hold" grpId="0" nodeType="clickEffect">
                                  <p:stCondLst>
                                    <p:cond delay="0"/>
                                  </p:stCondLst>
                                  <p:childTnLst>
                                    <p:set>
                                      <p:cBhvr>
                                        <p:cTn id="231" dur="1" fill="hold">
                                          <p:stCondLst>
                                            <p:cond delay="0"/>
                                          </p:stCondLst>
                                        </p:cTn>
                                        <p:tgtEl>
                                          <p:spTgt spid="87"/>
                                        </p:tgtEl>
                                        <p:attrNameLst>
                                          <p:attrName>style.visibility</p:attrName>
                                        </p:attrNameLst>
                                      </p:cBhvr>
                                      <p:to>
                                        <p:strVal val="visible"/>
                                      </p:to>
                                    </p:set>
                                    <p:animEffect transition="in" filter="wheel(1)">
                                      <p:cBhvr>
                                        <p:cTn id="232" dur="2000"/>
                                        <p:tgtEl>
                                          <p:spTgt spid="87"/>
                                        </p:tgtEl>
                                      </p:cBhvr>
                                    </p:animEffect>
                                  </p:childTnLst>
                                </p:cTn>
                              </p:par>
                            </p:childTnLst>
                          </p:cTn>
                        </p:par>
                      </p:childTnLst>
                    </p:cTn>
                  </p:par>
                  <p:par>
                    <p:cTn id="233" fill="hold">
                      <p:stCondLst>
                        <p:cond delay="indefinite"/>
                      </p:stCondLst>
                      <p:childTnLst>
                        <p:par>
                          <p:cTn id="234" fill="hold">
                            <p:stCondLst>
                              <p:cond delay="0"/>
                            </p:stCondLst>
                            <p:childTnLst>
                              <p:par>
                                <p:cTn id="235" presetID="14" presetClass="entr" presetSubtype="10" fill="hold" grpId="0" nodeType="clickEffect">
                                  <p:stCondLst>
                                    <p:cond delay="0"/>
                                  </p:stCondLst>
                                  <p:childTnLst>
                                    <p:set>
                                      <p:cBhvr>
                                        <p:cTn id="236" dur="1" fill="hold">
                                          <p:stCondLst>
                                            <p:cond delay="0"/>
                                          </p:stCondLst>
                                        </p:cTn>
                                        <p:tgtEl>
                                          <p:spTgt spid="84"/>
                                        </p:tgtEl>
                                        <p:attrNameLst>
                                          <p:attrName>style.visibility</p:attrName>
                                        </p:attrNameLst>
                                      </p:cBhvr>
                                      <p:to>
                                        <p:strVal val="visible"/>
                                      </p:to>
                                    </p:set>
                                    <p:animEffect transition="in" filter="randombar(horizontal)">
                                      <p:cBhvr>
                                        <p:cTn id="237" dur="500"/>
                                        <p:tgtEl>
                                          <p:spTgt spid="84"/>
                                        </p:tgtEl>
                                      </p:cBhvr>
                                    </p:animEffect>
                                  </p:childTnLst>
                                </p:cTn>
                              </p:par>
                              <p:par>
                                <p:cTn id="238" presetID="14" presetClass="entr" presetSubtype="10" fill="hold" nodeType="withEffect">
                                  <p:stCondLst>
                                    <p:cond delay="0"/>
                                  </p:stCondLst>
                                  <p:childTnLst>
                                    <p:set>
                                      <p:cBhvr>
                                        <p:cTn id="239" dur="1" fill="hold">
                                          <p:stCondLst>
                                            <p:cond delay="0"/>
                                          </p:stCondLst>
                                        </p:cTn>
                                        <p:tgtEl>
                                          <p:spTgt spid="86"/>
                                        </p:tgtEl>
                                        <p:attrNameLst>
                                          <p:attrName>style.visibility</p:attrName>
                                        </p:attrNameLst>
                                      </p:cBhvr>
                                      <p:to>
                                        <p:strVal val="visible"/>
                                      </p:to>
                                    </p:set>
                                    <p:animEffect transition="in" filter="randombar(horizontal)">
                                      <p:cBhvr>
                                        <p:cTn id="240" dur="500"/>
                                        <p:tgtEl>
                                          <p:spTgt spid="86"/>
                                        </p:tgtEl>
                                      </p:cBhvr>
                                    </p:animEffect>
                                  </p:childTnLst>
                                </p:cTn>
                              </p:par>
                            </p:childTnLst>
                          </p:cTn>
                        </p:par>
                      </p:childTnLst>
                    </p:cTn>
                  </p:par>
                  <p:par>
                    <p:cTn id="241" fill="hold">
                      <p:stCondLst>
                        <p:cond delay="indefinite"/>
                      </p:stCondLst>
                      <p:childTnLst>
                        <p:par>
                          <p:cTn id="242" fill="hold">
                            <p:stCondLst>
                              <p:cond delay="0"/>
                            </p:stCondLst>
                            <p:childTnLst>
                              <p:par>
                                <p:cTn id="243" presetID="2" presetClass="entr" presetSubtype="4" fill="hold" nodeType="clickEffect">
                                  <p:stCondLst>
                                    <p:cond delay="0"/>
                                  </p:stCondLst>
                                  <p:childTnLst>
                                    <p:set>
                                      <p:cBhvr>
                                        <p:cTn id="244" dur="1" fill="hold">
                                          <p:stCondLst>
                                            <p:cond delay="0"/>
                                          </p:stCondLst>
                                        </p:cTn>
                                        <p:tgtEl>
                                          <p:spTgt spid="83"/>
                                        </p:tgtEl>
                                        <p:attrNameLst>
                                          <p:attrName>style.visibility</p:attrName>
                                        </p:attrNameLst>
                                      </p:cBhvr>
                                      <p:to>
                                        <p:strVal val="visible"/>
                                      </p:to>
                                    </p:set>
                                    <p:anim calcmode="lin" valueType="num">
                                      <p:cBhvr additive="base">
                                        <p:cTn id="245" dur="500" fill="hold"/>
                                        <p:tgtEl>
                                          <p:spTgt spid="83"/>
                                        </p:tgtEl>
                                        <p:attrNameLst>
                                          <p:attrName>ppt_x</p:attrName>
                                        </p:attrNameLst>
                                      </p:cBhvr>
                                      <p:tavLst>
                                        <p:tav tm="0">
                                          <p:val>
                                            <p:strVal val="#ppt_x"/>
                                          </p:val>
                                        </p:tav>
                                        <p:tav tm="100000">
                                          <p:val>
                                            <p:strVal val="#ppt_x"/>
                                          </p:val>
                                        </p:tav>
                                      </p:tavLst>
                                    </p:anim>
                                    <p:anim calcmode="lin" valueType="num">
                                      <p:cBhvr additive="base">
                                        <p:cTn id="246"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6" grpId="0" animBg="1"/>
      <p:bldP spid="47" grpId="0" animBg="1"/>
      <p:bldP spid="49" grpId="0" animBg="1"/>
      <p:bldP spid="50" grpId="0"/>
      <p:bldP spid="66" grpId="0" animBg="1"/>
      <p:bldP spid="71" grpId="0" animBg="1"/>
      <p:bldP spid="72" grpId="0" animBg="1"/>
      <p:bldP spid="73" grpId="0" animBg="1"/>
      <p:bldP spid="76" grpId="0" animBg="1"/>
      <p:bldP spid="77" grpId="0" animBg="1"/>
      <p:bldP spid="79" grpId="0" autoUpdateAnimBg="0"/>
      <p:bldP spid="81" grpId="0" autoUpdateAnimBg="0"/>
      <p:bldP spid="82" grpId="0" autoUpdateAnimBg="0"/>
      <p:bldP spid="84" grpId="0"/>
      <p:bldP spid="87"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27831" y="1125865"/>
            <a:ext cx="6142672" cy="523220"/>
          </a:xfrm>
          <a:prstGeom prst="rect">
            <a:avLst/>
          </a:prstGeom>
        </p:spPr>
        <p:txBody>
          <a:bodyPr wrap="square">
            <a:spAutoFit/>
          </a:bodyPr>
          <a:lstStyle/>
          <a:p>
            <a:pPr fontAlgn="base">
              <a:spcBef>
                <a:spcPct val="0"/>
              </a:spcBef>
              <a:spcAft>
                <a:spcPct val="0"/>
              </a:spcAft>
            </a:pPr>
            <a:r>
              <a:rPr kumimoji="1" lang="en-US" altLang="zh-CN" sz="2800" b="1" dirty="0">
                <a:solidFill>
                  <a:srgbClr val="A50021"/>
                </a:solidFill>
                <a:latin typeface="宋体"/>
              </a:rPr>
              <a:t>4.4.1  </a:t>
            </a:r>
            <a:r>
              <a:rPr kumimoji="1" lang="zh-CN" altLang="en-US" sz="2800" b="1" dirty="0">
                <a:solidFill>
                  <a:srgbClr val="A50021"/>
                </a:solidFill>
                <a:latin typeface="宋体"/>
              </a:rPr>
              <a:t>同方向同频率振动的叠加</a:t>
            </a:r>
            <a:r>
              <a:rPr kumimoji="1" lang="en-US" altLang="zh-CN" sz="2800" b="1" dirty="0">
                <a:solidFill>
                  <a:srgbClr val="000000"/>
                </a:solidFill>
                <a:latin typeface="宋体"/>
              </a:rPr>
              <a:t>  </a:t>
            </a:r>
          </a:p>
        </p:txBody>
      </p:sp>
      <p:sp>
        <p:nvSpPr>
          <p:cNvPr id="3" name="Rectangle 4"/>
          <p:cNvSpPr>
            <a:spLocks noChangeArrowheads="1"/>
          </p:cNvSpPr>
          <p:nvPr/>
        </p:nvSpPr>
        <p:spPr bwMode="auto">
          <a:xfrm>
            <a:off x="1677988" y="1700213"/>
            <a:ext cx="7924800"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lnSpc>
                <a:spcPct val="130000"/>
              </a:lnSpc>
              <a:spcBef>
                <a:spcPct val="0"/>
              </a:spcBef>
              <a:spcAft>
                <a:spcPct val="0"/>
              </a:spcAft>
              <a:defRPr/>
            </a:pPr>
            <a:r>
              <a:rPr lang="zh-CN" altLang="en-US" kern="0" dirty="0">
                <a:solidFill>
                  <a:srgbClr val="0000FF"/>
                </a:solidFill>
              </a:rPr>
              <a:t>    </a:t>
            </a:r>
            <a:r>
              <a:rPr lang="zh-CN" altLang="en-US" kern="0" dirty="0">
                <a:solidFill>
                  <a:srgbClr val="009900"/>
                </a:solidFill>
              </a:rPr>
              <a:t>某一质点在直线上同时参与两个独立的同频率的简谐振动，其振动方程分别表示为：</a:t>
            </a:r>
          </a:p>
        </p:txBody>
      </p:sp>
      <p:graphicFrame>
        <p:nvGraphicFramePr>
          <p:cNvPr id="4" name="Object 5"/>
          <p:cNvGraphicFramePr>
            <a:graphicFrameLocks/>
          </p:cNvGraphicFramePr>
          <p:nvPr>
            <p:extLst>
              <p:ext uri="{D42A27DB-BD31-4B8C-83A1-F6EECF244321}">
                <p14:modId xmlns:p14="http://schemas.microsoft.com/office/powerpoint/2010/main" val="1645104146"/>
              </p:ext>
            </p:extLst>
          </p:nvPr>
        </p:nvGraphicFramePr>
        <p:xfrm>
          <a:off x="1874838" y="2986089"/>
          <a:ext cx="3778250" cy="771525"/>
        </p:xfrm>
        <a:graphic>
          <a:graphicData uri="http://schemas.openxmlformats.org/presentationml/2006/ole">
            <mc:AlternateContent xmlns:mc="http://schemas.openxmlformats.org/markup-compatibility/2006">
              <mc:Choice xmlns:v="urn:schemas-microsoft-com:vml" Requires="v">
                <p:oleObj spid="_x0000_s428830" name="公式" r:id="rId3" imgW="1218960" imgH="215640" progId="Equation.3">
                  <p:embed/>
                </p:oleObj>
              </mc:Choice>
              <mc:Fallback>
                <p:oleObj name="公式" r:id="rId3" imgW="1218960" imgH="215640" progId="Equation.3">
                  <p:embed/>
                  <p:pic>
                    <p:nvPicPr>
                      <p:cNvPr id="0" name=""/>
                      <p:cNvPicPr>
                        <a:picLocks noChangeArrowheads="1"/>
                      </p:cNvPicPr>
                      <p:nvPr/>
                    </p:nvPicPr>
                    <p:blipFill>
                      <a:blip r:embed="rId4"/>
                      <a:srcRect/>
                      <a:stretch>
                        <a:fillRect/>
                      </a:stretch>
                    </p:blipFill>
                    <p:spPr bwMode="auto">
                      <a:xfrm>
                        <a:off x="1874838" y="2986089"/>
                        <a:ext cx="37782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21"/>
          <p:cNvGraphicFramePr>
            <a:graphicFrameLocks/>
          </p:cNvGraphicFramePr>
          <p:nvPr>
            <p:extLst>
              <p:ext uri="{D42A27DB-BD31-4B8C-83A1-F6EECF244321}">
                <p14:modId xmlns:p14="http://schemas.microsoft.com/office/powerpoint/2010/main" val="1178434658"/>
              </p:ext>
            </p:extLst>
          </p:nvPr>
        </p:nvGraphicFramePr>
        <p:xfrm>
          <a:off x="1884364" y="3824288"/>
          <a:ext cx="3913187" cy="773112"/>
        </p:xfrm>
        <a:graphic>
          <a:graphicData uri="http://schemas.openxmlformats.org/presentationml/2006/ole">
            <mc:AlternateContent xmlns:mc="http://schemas.openxmlformats.org/markup-compatibility/2006">
              <mc:Choice xmlns:v="urn:schemas-microsoft-com:vml" Requires="v">
                <p:oleObj spid="_x0000_s428831" name="公式" r:id="rId5" imgW="1269720" imgH="215640" progId="Equation.3">
                  <p:embed/>
                </p:oleObj>
              </mc:Choice>
              <mc:Fallback>
                <p:oleObj name="公式" r:id="rId5" imgW="1269720" imgH="215640" progId="Equation.3">
                  <p:embed/>
                  <p:pic>
                    <p:nvPicPr>
                      <p:cNvPr id="0" name=""/>
                      <p:cNvPicPr>
                        <a:picLocks noChangeArrowheads="1"/>
                      </p:cNvPicPr>
                      <p:nvPr/>
                    </p:nvPicPr>
                    <p:blipFill>
                      <a:blip r:embed="rId6"/>
                      <a:srcRect/>
                      <a:stretch>
                        <a:fillRect/>
                      </a:stretch>
                    </p:blipFill>
                    <p:spPr bwMode="auto">
                      <a:xfrm>
                        <a:off x="1884364" y="3824288"/>
                        <a:ext cx="3913187"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38"/>
          <p:cNvGraphicFramePr>
            <a:graphicFrameLocks/>
          </p:cNvGraphicFramePr>
          <p:nvPr>
            <p:extLst>
              <p:ext uri="{D42A27DB-BD31-4B8C-83A1-F6EECF244321}">
                <p14:modId xmlns:p14="http://schemas.microsoft.com/office/powerpoint/2010/main" val="2631011282"/>
              </p:ext>
            </p:extLst>
          </p:nvPr>
        </p:nvGraphicFramePr>
        <p:xfrm>
          <a:off x="2552700" y="4843463"/>
          <a:ext cx="2198688" cy="754062"/>
        </p:xfrm>
        <a:graphic>
          <a:graphicData uri="http://schemas.openxmlformats.org/presentationml/2006/ole">
            <mc:AlternateContent xmlns:mc="http://schemas.openxmlformats.org/markup-compatibility/2006">
              <mc:Choice xmlns:v="urn:schemas-microsoft-com:vml" Requires="v">
                <p:oleObj spid="_x0000_s428832" name="公式" r:id="rId7" imgW="704816" imgH="219186" progId="Equation.3">
                  <p:embed/>
                </p:oleObj>
              </mc:Choice>
              <mc:Fallback>
                <p:oleObj name="公式" r:id="rId7" imgW="704816" imgH="219186"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2700" y="4843463"/>
                        <a:ext cx="2198688" cy="754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5"/>
          <p:cNvSpPr txBox="1">
            <a:spLocks noChangeArrowheads="1"/>
          </p:cNvSpPr>
          <p:nvPr/>
        </p:nvSpPr>
        <p:spPr bwMode="auto">
          <a:xfrm>
            <a:off x="6243638" y="6021388"/>
            <a:ext cx="35205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zh-CN" altLang="en-US" kern="0" dirty="0">
                <a:solidFill>
                  <a:srgbClr val="009900"/>
                </a:solidFill>
              </a:rPr>
              <a:t>初始时刻旋转矢量图</a:t>
            </a:r>
            <a:r>
              <a:rPr lang="zh-CN" altLang="en-US" kern="0" dirty="0">
                <a:solidFill>
                  <a:srgbClr val="CC0099"/>
                </a:solidFill>
              </a:rPr>
              <a:t> </a:t>
            </a:r>
          </a:p>
        </p:txBody>
      </p:sp>
      <p:sp>
        <p:nvSpPr>
          <p:cNvPr id="8" name="Rectangle 6"/>
          <p:cNvSpPr>
            <a:spLocks noChangeArrowheads="1"/>
          </p:cNvSpPr>
          <p:nvPr/>
        </p:nvSpPr>
        <p:spPr bwMode="auto">
          <a:xfrm>
            <a:off x="9777413" y="3038475"/>
            <a:ext cx="762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600" i="1">
                <a:solidFill>
                  <a:srgbClr val="FF0000"/>
                </a:solidFill>
                <a:latin typeface="Symbol" panose="05050102010706020507" pitchFamily="18" charset="2"/>
                <a:sym typeface="Symbol" panose="05050102010706020507" pitchFamily="18" charset="2"/>
              </a:rPr>
              <a:t></a:t>
            </a:r>
            <a:endParaRPr lang="zh-CN" altLang="en-US" sz="2600">
              <a:solidFill>
                <a:srgbClr val="FF0000"/>
              </a:solidFill>
              <a:latin typeface="宋体" panose="02010600030101010101" pitchFamily="2" charset="-122"/>
              <a:sym typeface="Symbol" panose="05050102010706020507" pitchFamily="18" charset="2"/>
            </a:endParaRPr>
          </a:p>
        </p:txBody>
      </p:sp>
      <p:grpSp>
        <p:nvGrpSpPr>
          <p:cNvPr id="9" name="Group 49"/>
          <p:cNvGrpSpPr>
            <a:grpSpLocks/>
          </p:cNvGrpSpPr>
          <p:nvPr/>
        </p:nvGrpSpPr>
        <p:grpSpPr bwMode="auto">
          <a:xfrm>
            <a:off x="6754813" y="2971800"/>
            <a:ext cx="2667000" cy="2971800"/>
            <a:chOff x="3375" y="2208"/>
            <a:chExt cx="1680" cy="1872"/>
          </a:xfrm>
        </p:grpSpPr>
        <p:grpSp>
          <p:nvGrpSpPr>
            <p:cNvPr id="10" name="Group 48"/>
            <p:cNvGrpSpPr>
              <a:grpSpLocks/>
            </p:cNvGrpSpPr>
            <p:nvPr/>
          </p:nvGrpSpPr>
          <p:grpSpPr bwMode="auto">
            <a:xfrm>
              <a:off x="3375" y="2208"/>
              <a:ext cx="1680" cy="1872"/>
              <a:chOff x="3375" y="2208"/>
              <a:chExt cx="1680" cy="1872"/>
            </a:xfrm>
          </p:grpSpPr>
          <p:sp>
            <p:nvSpPr>
              <p:cNvPr id="12" name="Line 8"/>
              <p:cNvSpPr>
                <a:spLocks noChangeShapeType="1"/>
              </p:cNvSpPr>
              <p:nvPr/>
            </p:nvSpPr>
            <p:spPr bwMode="auto">
              <a:xfrm>
                <a:off x="5040" y="2208"/>
                <a:ext cx="0" cy="168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nvGrpSpPr>
              <p:cNvPr id="13" name="Group 47"/>
              <p:cNvGrpSpPr>
                <a:grpSpLocks/>
              </p:cNvGrpSpPr>
              <p:nvPr/>
            </p:nvGrpSpPr>
            <p:grpSpPr bwMode="auto">
              <a:xfrm>
                <a:off x="3375" y="3817"/>
                <a:ext cx="1680" cy="263"/>
                <a:chOff x="3375" y="3817"/>
                <a:chExt cx="1680" cy="263"/>
              </a:xfrm>
            </p:grpSpPr>
            <p:sp>
              <p:nvSpPr>
                <p:cNvPr id="14" name="Line 9"/>
                <p:cNvSpPr>
                  <a:spLocks noChangeShapeType="1"/>
                </p:cNvSpPr>
                <p:nvPr/>
              </p:nvSpPr>
              <p:spPr bwMode="auto">
                <a:xfrm>
                  <a:off x="3375" y="3870"/>
                  <a:ext cx="1680" cy="0"/>
                </a:xfrm>
                <a:prstGeom prst="line">
                  <a:avLst/>
                </a:prstGeom>
                <a:noFill/>
                <a:ln w="28575">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15" name="Object 10"/>
                <p:cNvGraphicFramePr>
                  <a:graphicFrameLocks noChangeAspect="1"/>
                </p:cNvGraphicFramePr>
                <p:nvPr/>
              </p:nvGraphicFramePr>
              <p:xfrm>
                <a:off x="4128" y="3817"/>
                <a:ext cx="237" cy="263"/>
              </p:xfrm>
              <a:graphic>
                <a:graphicData uri="http://schemas.openxmlformats.org/presentationml/2006/ole">
                  <mc:AlternateContent xmlns:mc="http://schemas.openxmlformats.org/markup-compatibility/2006">
                    <mc:Choice xmlns:v="urn:schemas-microsoft-com:vml" Requires="v">
                      <p:oleObj spid="_x0000_s428833" name="公式" r:id="rId9" imgW="85841" imgH="104734" progId="Equation.3">
                        <p:embed/>
                      </p:oleObj>
                    </mc:Choice>
                    <mc:Fallback>
                      <p:oleObj name="公式" r:id="rId9" imgW="85841" imgH="10473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8" y="3817"/>
                              <a:ext cx="237"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1" name="Line 11"/>
            <p:cNvSpPr>
              <a:spLocks noChangeShapeType="1"/>
            </p:cNvSpPr>
            <p:nvPr/>
          </p:nvSpPr>
          <p:spPr bwMode="auto">
            <a:xfrm>
              <a:off x="4560" y="3072"/>
              <a:ext cx="480" cy="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grpSp>
        <p:nvGrpSpPr>
          <p:cNvPr id="16" name="Group 45"/>
          <p:cNvGrpSpPr>
            <a:grpSpLocks/>
          </p:cNvGrpSpPr>
          <p:nvPr/>
        </p:nvGrpSpPr>
        <p:grpSpPr bwMode="auto">
          <a:xfrm>
            <a:off x="6729413" y="4343400"/>
            <a:ext cx="1930400" cy="1371600"/>
            <a:chOff x="3360" y="3072"/>
            <a:chExt cx="1215" cy="864"/>
          </a:xfrm>
        </p:grpSpPr>
        <p:graphicFrame>
          <p:nvGraphicFramePr>
            <p:cNvPr id="17" name="Object 15"/>
            <p:cNvGraphicFramePr>
              <a:graphicFrameLocks noChangeAspect="1"/>
            </p:cNvGraphicFramePr>
            <p:nvPr/>
          </p:nvGraphicFramePr>
          <p:xfrm>
            <a:off x="3825" y="3510"/>
            <a:ext cx="280" cy="336"/>
          </p:xfrm>
          <a:graphic>
            <a:graphicData uri="http://schemas.openxmlformats.org/presentationml/2006/ole">
              <mc:AlternateContent xmlns:mc="http://schemas.openxmlformats.org/markup-compatibility/2006">
                <mc:Choice xmlns:v="urn:schemas-microsoft-com:vml" Requires="v">
                  <p:oleObj spid="_x0000_s428834" name="公式" r:id="rId11" imgW="114185" imgH="180855" progId="Equation.3">
                    <p:embed/>
                  </p:oleObj>
                </mc:Choice>
                <mc:Fallback>
                  <p:oleObj name="公式" r:id="rId11" imgW="114185" imgH="18085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25" y="3510"/>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Group 44"/>
            <p:cNvGrpSpPr>
              <a:grpSpLocks/>
            </p:cNvGrpSpPr>
            <p:nvPr/>
          </p:nvGrpSpPr>
          <p:grpSpPr bwMode="auto">
            <a:xfrm>
              <a:off x="3360" y="3072"/>
              <a:ext cx="1215" cy="864"/>
              <a:chOff x="3360" y="3072"/>
              <a:chExt cx="1215" cy="864"/>
            </a:xfrm>
          </p:grpSpPr>
          <p:sp>
            <p:nvSpPr>
              <p:cNvPr id="19" name="Line 13"/>
              <p:cNvSpPr>
                <a:spLocks noChangeShapeType="1"/>
              </p:cNvSpPr>
              <p:nvPr/>
            </p:nvSpPr>
            <p:spPr bwMode="auto">
              <a:xfrm>
                <a:off x="4560" y="3072"/>
                <a:ext cx="0" cy="624"/>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20" name="Line 14"/>
              <p:cNvSpPr>
                <a:spLocks noChangeShapeType="1"/>
              </p:cNvSpPr>
              <p:nvPr/>
            </p:nvSpPr>
            <p:spPr bwMode="auto">
              <a:xfrm>
                <a:off x="3375" y="3690"/>
                <a:ext cx="1200" cy="0"/>
              </a:xfrm>
              <a:prstGeom prst="line">
                <a:avLst/>
              </a:prstGeom>
              <a:noFill/>
              <a:ln w="2857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21" name="Line 16"/>
              <p:cNvSpPr>
                <a:spLocks noChangeShapeType="1"/>
              </p:cNvSpPr>
              <p:nvPr/>
            </p:nvSpPr>
            <p:spPr bwMode="auto">
              <a:xfrm>
                <a:off x="3360" y="3408"/>
                <a:ext cx="0" cy="528"/>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grpSp>
      <p:grpSp>
        <p:nvGrpSpPr>
          <p:cNvPr id="22" name="Group 46"/>
          <p:cNvGrpSpPr>
            <a:grpSpLocks/>
          </p:cNvGrpSpPr>
          <p:nvPr/>
        </p:nvGrpSpPr>
        <p:grpSpPr bwMode="auto">
          <a:xfrm>
            <a:off x="6754814" y="3581400"/>
            <a:ext cx="739775" cy="1847850"/>
            <a:chOff x="3375" y="2592"/>
            <a:chExt cx="466" cy="1164"/>
          </a:xfrm>
        </p:grpSpPr>
        <p:graphicFrame>
          <p:nvGraphicFramePr>
            <p:cNvPr id="23" name="Object 18"/>
            <p:cNvGraphicFramePr>
              <a:graphicFrameLocks noChangeAspect="1"/>
            </p:cNvGraphicFramePr>
            <p:nvPr/>
          </p:nvGraphicFramePr>
          <p:xfrm>
            <a:off x="3465" y="3420"/>
            <a:ext cx="288" cy="336"/>
          </p:xfrm>
          <a:graphic>
            <a:graphicData uri="http://schemas.openxmlformats.org/presentationml/2006/ole">
              <mc:AlternateContent xmlns:mc="http://schemas.openxmlformats.org/markup-compatibility/2006">
                <mc:Choice xmlns:v="urn:schemas-microsoft-com:vml" Requires="v">
                  <p:oleObj spid="_x0000_s428835" name="公式" r:id="rId13" imgW="123903" imgH="180855" progId="Equation.3">
                    <p:embed/>
                  </p:oleObj>
                </mc:Choice>
                <mc:Fallback>
                  <p:oleObj name="公式" r:id="rId13" imgW="123903" imgH="18085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5" y="3420"/>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19"/>
            <p:cNvSpPr>
              <a:spLocks noChangeShapeType="1"/>
            </p:cNvSpPr>
            <p:nvPr/>
          </p:nvSpPr>
          <p:spPr bwMode="auto">
            <a:xfrm>
              <a:off x="3840" y="2592"/>
              <a:ext cx="1" cy="96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25" name="Line 20"/>
            <p:cNvSpPr>
              <a:spLocks noChangeShapeType="1"/>
            </p:cNvSpPr>
            <p:nvPr/>
          </p:nvSpPr>
          <p:spPr bwMode="auto">
            <a:xfrm>
              <a:off x="3375" y="3510"/>
              <a:ext cx="447" cy="1"/>
            </a:xfrm>
            <a:prstGeom prst="line">
              <a:avLst/>
            </a:prstGeom>
            <a:noFill/>
            <a:ln w="28575">
              <a:solidFill>
                <a:srgbClr val="9900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sp>
        <p:nvSpPr>
          <p:cNvPr id="26" name="Rectangle 26"/>
          <p:cNvSpPr>
            <a:spLocks noChangeArrowheads="1"/>
          </p:cNvSpPr>
          <p:nvPr/>
        </p:nvSpPr>
        <p:spPr bwMode="auto">
          <a:xfrm>
            <a:off x="6281738" y="4739119"/>
            <a:ext cx="4022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en-US" altLang="zh-CN" b="0" i="1" kern="0" dirty="0">
                <a:solidFill>
                  <a:srgbClr val="3333CC"/>
                </a:solidFill>
              </a:rPr>
              <a:t>O                                      </a:t>
            </a:r>
            <a:r>
              <a:rPr lang="en-US" altLang="zh-CN" sz="2600" i="1" kern="0" dirty="0">
                <a:solidFill>
                  <a:srgbClr val="3333CC"/>
                </a:solidFill>
              </a:rPr>
              <a:t>x</a:t>
            </a:r>
            <a:endParaRPr lang="en-US" altLang="zh-CN" sz="2600" kern="0" dirty="0">
              <a:solidFill>
                <a:srgbClr val="3333CC"/>
              </a:solidFill>
              <a:latin typeface="宋体" panose="02010600030101010101" pitchFamily="2" charset="-122"/>
            </a:endParaRPr>
          </a:p>
        </p:txBody>
      </p:sp>
      <p:sp>
        <p:nvSpPr>
          <p:cNvPr id="27" name="Arc 23"/>
          <p:cNvSpPr>
            <a:spLocks/>
          </p:cNvSpPr>
          <p:nvPr/>
        </p:nvSpPr>
        <p:spPr bwMode="auto">
          <a:xfrm rot="616909">
            <a:off x="8745539" y="2781300"/>
            <a:ext cx="1190625" cy="793750"/>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38100">
            <a:solidFill>
              <a:srgbClr val="9900CC"/>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28" name="Arc 23"/>
          <p:cNvSpPr>
            <a:spLocks/>
          </p:cNvSpPr>
          <p:nvPr/>
        </p:nvSpPr>
        <p:spPr bwMode="auto">
          <a:xfrm rot="616909">
            <a:off x="6766566" y="4299296"/>
            <a:ext cx="879567" cy="664825"/>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FF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29" name="Arc 23"/>
          <p:cNvSpPr>
            <a:spLocks/>
          </p:cNvSpPr>
          <p:nvPr/>
        </p:nvSpPr>
        <p:spPr bwMode="auto">
          <a:xfrm rot="616909">
            <a:off x="7420338" y="4207738"/>
            <a:ext cx="1079005" cy="719691"/>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9900CC"/>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30" name="Arc 23"/>
          <p:cNvSpPr>
            <a:spLocks/>
          </p:cNvSpPr>
          <p:nvPr/>
        </p:nvSpPr>
        <p:spPr bwMode="auto">
          <a:xfrm rot="616909">
            <a:off x="7596414" y="4640545"/>
            <a:ext cx="397648" cy="260006"/>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FF33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31" name="Line 23"/>
          <p:cNvSpPr>
            <a:spLocks noChangeShapeType="1"/>
          </p:cNvSpPr>
          <p:nvPr/>
        </p:nvSpPr>
        <p:spPr bwMode="auto">
          <a:xfrm>
            <a:off x="6729413" y="4876800"/>
            <a:ext cx="3200400" cy="0"/>
          </a:xfrm>
          <a:prstGeom prst="line">
            <a:avLst/>
          </a:prstGeom>
          <a:noFill/>
          <a:ln w="38100">
            <a:solidFill>
              <a:srgbClr val="000000"/>
            </a:solidFill>
            <a:round/>
            <a:headEnd/>
            <a:tailEnd type="triangle" w="med" len="med"/>
          </a:ln>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32" name="Object 29"/>
          <p:cNvGraphicFramePr>
            <a:graphicFrameLocks noChangeAspect="1"/>
          </p:cNvGraphicFramePr>
          <p:nvPr>
            <p:extLst>
              <p:ext uri="{D42A27DB-BD31-4B8C-83A1-F6EECF244321}">
                <p14:modId xmlns:p14="http://schemas.microsoft.com/office/powerpoint/2010/main" val="2923562172"/>
              </p:ext>
            </p:extLst>
          </p:nvPr>
        </p:nvGraphicFramePr>
        <p:xfrm>
          <a:off x="7959549" y="4402894"/>
          <a:ext cx="387350" cy="492125"/>
        </p:xfrm>
        <a:graphic>
          <a:graphicData uri="http://schemas.openxmlformats.org/presentationml/2006/ole">
            <mc:AlternateContent xmlns:mc="http://schemas.openxmlformats.org/markup-compatibility/2006">
              <mc:Choice xmlns:v="urn:schemas-microsoft-com:vml" Requires="v">
                <p:oleObj spid="_x0000_s428836" name="公式" r:id="rId15" imgW="152280" imgH="215640" progId="Equation.3">
                  <p:embed/>
                </p:oleObj>
              </mc:Choice>
              <mc:Fallback>
                <p:oleObj name="公式" r:id="rId15" imgW="152280" imgH="215640" progId="Equation.3">
                  <p:embed/>
                  <p:pic>
                    <p:nvPicPr>
                      <p:cNvPr id="0" name=""/>
                      <p:cNvPicPr>
                        <a:picLocks noChangeAspect="1" noChangeArrowheads="1"/>
                      </p:cNvPicPr>
                      <p:nvPr/>
                    </p:nvPicPr>
                    <p:blipFill>
                      <a:blip r:embed="rId16"/>
                      <a:srcRect/>
                      <a:stretch>
                        <a:fillRect/>
                      </a:stretch>
                    </p:blipFill>
                    <p:spPr bwMode="auto">
                      <a:xfrm>
                        <a:off x="7959549" y="4402894"/>
                        <a:ext cx="38735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30"/>
          <p:cNvGraphicFramePr>
            <a:graphicFrameLocks noChangeAspect="1"/>
          </p:cNvGraphicFramePr>
          <p:nvPr>
            <p:extLst>
              <p:ext uri="{D42A27DB-BD31-4B8C-83A1-F6EECF244321}">
                <p14:modId xmlns:p14="http://schemas.microsoft.com/office/powerpoint/2010/main" val="1457797591"/>
              </p:ext>
            </p:extLst>
          </p:nvPr>
        </p:nvGraphicFramePr>
        <p:xfrm>
          <a:off x="6626226" y="3724276"/>
          <a:ext cx="430213" cy="492125"/>
        </p:xfrm>
        <a:graphic>
          <a:graphicData uri="http://schemas.openxmlformats.org/presentationml/2006/ole">
            <mc:AlternateContent xmlns:mc="http://schemas.openxmlformats.org/markup-compatibility/2006">
              <mc:Choice xmlns:v="urn:schemas-microsoft-com:vml" Requires="v">
                <p:oleObj spid="_x0000_s428837" name="公式" r:id="rId17" imgW="177480" imgH="215640" progId="Equation.3">
                  <p:embed/>
                </p:oleObj>
              </mc:Choice>
              <mc:Fallback>
                <p:oleObj name="公式" r:id="rId17" imgW="177480" imgH="215640" progId="Equation.3">
                  <p:embed/>
                  <p:pic>
                    <p:nvPicPr>
                      <p:cNvPr id="0" name=""/>
                      <p:cNvPicPr>
                        <a:picLocks noChangeAspect="1" noChangeArrowheads="1"/>
                      </p:cNvPicPr>
                      <p:nvPr/>
                    </p:nvPicPr>
                    <p:blipFill>
                      <a:blip r:embed="rId18"/>
                      <a:srcRect/>
                      <a:stretch>
                        <a:fillRect/>
                      </a:stretch>
                    </p:blipFill>
                    <p:spPr bwMode="auto">
                      <a:xfrm>
                        <a:off x="6626226" y="3724276"/>
                        <a:ext cx="4302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Line 25"/>
          <p:cNvSpPr>
            <a:spLocks noChangeShapeType="1"/>
          </p:cNvSpPr>
          <p:nvPr/>
        </p:nvSpPr>
        <p:spPr bwMode="auto">
          <a:xfrm flipV="1">
            <a:off x="6729414" y="3505200"/>
            <a:ext cx="790575" cy="1371600"/>
          </a:xfrm>
          <a:prstGeom prst="line">
            <a:avLst/>
          </a:prstGeom>
          <a:noFill/>
          <a:ln w="38100">
            <a:solidFill>
              <a:srgbClr val="00990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35" name="Line 24"/>
          <p:cNvSpPr>
            <a:spLocks noChangeShapeType="1"/>
          </p:cNvSpPr>
          <p:nvPr/>
        </p:nvSpPr>
        <p:spPr bwMode="auto">
          <a:xfrm flipV="1">
            <a:off x="6729413" y="4343400"/>
            <a:ext cx="1905000" cy="533400"/>
          </a:xfrm>
          <a:prstGeom prst="line">
            <a:avLst/>
          </a:prstGeom>
          <a:noFill/>
          <a:ln w="38100">
            <a:solidFill>
              <a:srgbClr val="00B0F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36" name="Line 34"/>
          <p:cNvSpPr>
            <a:spLocks noChangeShapeType="1"/>
          </p:cNvSpPr>
          <p:nvPr/>
        </p:nvSpPr>
        <p:spPr bwMode="auto">
          <a:xfrm flipV="1">
            <a:off x="6729413" y="2971800"/>
            <a:ext cx="2667000" cy="190500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37" name="Line 32"/>
          <p:cNvSpPr>
            <a:spLocks noChangeShapeType="1"/>
          </p:cNvSpPr>
          <p:nvPr/>
        </p:nvSpPr>
        <p:spPr bwMode="auto">
          <a:xfrm flipV="1">
            <a:off x="7491413" y="2971800"/>
            <a:ext cx="1905000" cy="53340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38" name="Line 33"/>
          <p:cNvSpPr>
            <a:spLocks noChangeShapeType="1"/>
          </p:cNvSpPr>
          <p:nvPr/>
        </p:nvSpPr>
        <p:spPr bwMode="auto">
          <a:xfrm flipV="1">
            <a:off x="8634413" y="2971800"/>
            <a:ext cx="762000" cy="137160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39" name="Object 28"/>
          <p:cNvGraphicFramePr>
            <a:graphicFrameLocks noChangeAspect="1"/>
          </p:cNvGraphicFramePr>
          <p:nvPr>
            <p:extLst>
              <p:ext uri="{D42A27DB-BD31-4B8C-83A1-F6EECF244321}">
                <p14:modId xmlns:p14="http://schemas.microsoft.com/office/powerpoint/2010/main" val="3421401197"/>
              </p:ext>
            </p:extLst>
          </p:nvPr>
        </p:nvGraphicFramePr>
        <p:xfrm>
          <a:off x="7110413" y="3048000"/>
          <a:ext cx="400050" cy="501650"/>
        </p:xfrm>
        <a:graphic>
          <a:graphicData uri="http://schemas.openxmlformats.org/presentationml/2006/ole">
            <mc:AlternateContent xmlns:mc="http://schemas.openxmlformats.org/markup-compatibility/2006">
              <mc:Choice xmlns:v="urn:schemas-microsoft-com:vml" Requires="v">
                <p:oleObj spid="_x0000_s428838" name="公式" r:id="rId19" imgW="152517" imgH="200021" progId="Equation.3">
                  <p:embed/>
                </p:oleObj>
              </mc:Choice>
              <mc:Fallback>
                <p:oleObj name="公式" r:id="rId19" imgW="152517" imgH="200021"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10413" y="3048000"/>
                        <a:ext cx="4000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27"/>
          <p:cNvGraphicFramePr>
            <a:graphicFrameLocks noChangeAspect="1"/>
          </p:cNvGraphicFramePr>
          <p:nvPr>
            <p:extLst>
              <p:ext uri="{D42A27DB-BD31-4B8C-83A1-F6EECF244321}">
                <p14:modId xmlns:p14="http://schemas.microsoft.com/office/powerpoint/2010/main" val="2156059134"/>
              </p:ext>
            </p:extLst>
          </p:nvPr>
        </p:nvGraphicFramePr>
        <p:xfrm>
          <a:off x="8161338" y="3808413"/>
          <a:ext cx="476250" cy="614362"/>
        </p:xfrm>
        <a:graphic>
          <a:graphicData uri="http://schemas.openxmlformats.org/presentationml/2006/ole">
            <mc:AlternateContent xmlns:mc="http://schemas.openxmlformats.org/markup-compatibility/2006">
              <mc:Choice xmlns:v="urn:schemas-microsoft-com:vml" Requires="v">
                <p:oleObj spid="_x0000_s428839" name="公式" r:id="rId21" imgW="190440" imgH="266400" progId="Equation.3">
                  <p:embed/>
                </p:oleObj>
              </mc:Choice>
              <mc:Fallback>
                <p:oleObj name="公式" r:id="rId21" imgW="190440" imgH="2664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161338" y="3808413"/>
                        <a:ext cx="476250"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806012658"/>
              </p:ext>
            </p:extLst>
          </p:nvPr>
        </p:nvGraphicFramePr>
        <p:xfrm>
          <a:off x="9526589" y="2295526"/>
          <a:ext cx="549275" cy="677863"/>
        </p:xfrm>
        <a:graphic>
          <a:graphicData uri="http://schemas.openxmlformats.org/presentationml/2006/ole">
            <mc:AlternateContent xmlns:mc="http://schemas.openxmlformats.org/markup-compatibility/2006">
              <mc:Choice xmlns:v="urn:schemas-microsoft-com:vml" Requires="v">
                <p:oleObj spid="_x0000_s428840" name="公式" r:id="rId23" imgW="152280" imgH="203040" progId="Equation.3">
                  <p:embed/>
                </p:oleObj>
              </mc:Choice>
              <mc:Fallback>
                <p:oleObj name="公式" r:id="rId23" imgW="152280" imgH="2030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526589" y="2295526"/>
                        <a:ext cx="549275" cy="67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306735478"/>
              </p:ext>
            </p:extLst>
          </p:nvPr>
        </p:nvGraphicFramePr>
        <p:xfrm>
          <a:off x="7572375" y="3425825"/>
          <a:ext cx="528638" cy="668338"/>
        </p:xfrm>
        <a:graphic>
          <a:graphicData uri="http://schemas.openxmlformats.org/presentationml/2006/ole">
            <mc:AlternateContent xmlns:mc="http://schemas.openxmlformats.org/markup-compatibility/2006">
              <mc:Choice xmlns:v="urn:schemas-microsoft-com:vml" Requires="v">
                <p:oleObj spid="_x0000_s428841" name="公式" r:id="rId25" imgW="126720" imgH="164880" progId="Equation.3">
                  <p:embed/>
                </p:oleObj>
              </mc:Choice>
              <mc:Fallback>
                <p:oleObj name="公式" r:id="rId25" imgW="126720" imgH="164880" progId="Equation.3">
                  <p:embed/>
                  <p:pic>
                    <p:nvPicPr>
                      <p:cNvPr id="0" name=""/>
                      <p:cNvPicPr>
                        <a:picLocks noChangeAspect="1" noChangeArrowheads="1"/>
                      </p:cNvPicPr>
                      <p:nvPr/>
                    </p:nvPicPr>
                    <p:blipFill>
                      <a:blip r:embed="rId26"/>
                      <a:srcRect/>
                      <a:stretch>
                        <a:fillRect/>
                      </a:stretch>
                    </p:blipFill>
                    <p:spPr bwMode="auto">
                      <a:xfrm>
                        <a:off x="7572375" y="3425825"/>
                        <a:ext cx="528638" cy="66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对象 42"/>
          <p:cNvGraphicFramePr>
            <a:graphicFrameLocks/>
          </p:cNvGraphicFramePr>
          <p:nvPr>
            <p:extLst>
              <p:ext uri="{D42A27DB-BD31-4B8C-83A1-F6EECF244321}">
                <p14:modId xmlns:p14="http://schemas.microsoft.com/office/powerpoint/2010/main" val="1197174178"/>
              </p:ext>
            </p:extLst>
          </p:nvPr>
        </p:nvGraphicFramePr>
        <p:xfrm>
          <a:off x="2424113" y="5924550"/>
          <a:ext cx="1979612" cy="647700"/>
        </p:xfrm>
        <a:graphic>
          <a:graphicData uri="http://schemas.openxmlformats.org/presentationml/2006/ole">
            <mc:AlternateContent xmlns:mc="http://schemas.openxmlformats.org/markup-compatibility/2006">
              <mc:Choice xmlns:v="urn:schemas-microsoft-com:vml" Requires="v">
                <p:oleObj spid="_x0000_s428842" name="公式" r:id="rId27" imgW="619244" imgH="180855" progId="Equation.3">
                  <p:embed/>
                </p:oleObj>
              </mc:Choice>
              <mc:Fallback>
                <p:oleObj name="公式" r:id="rId27" imgW="619244" imgH="180855" progId="Equation.3">
                  <p:embed/>
                  <p:pic>
                    <p:nvPicPr>
                      <p:cNvPr id="0" name=""/>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24113" y="5924550"/>
                        <a:ext cx="1979612"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1160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Righ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Righ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ppt_x"/>
                                          </p:val>
                                        </p:tav>
                                        <p:tav tm="100000">
                                          <p:val>
                                            <p:strVal val="#ppt_x"/>
                                          </p:val>
                                        </p:tav>
                                      </p:tavLst>
                                    </p:anim>
                                    <p:anim calcmode="lin" valueType="num">
                                      <p:cBhvr additive="base">
                                        <p:cTn id="3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ircle(in)">
                                      <p:cBhvr>
                                        <p:cTn id="44" dur="20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ppt_x"/>
                                          </p:val>
                                        </p:tav>
                                        <p:tav tm="100000">
                                          <p:val>
                                            <p:strVal val="#ppt_x"/>
                                          </p:val>
                                        </p:tav>
                                      </p:tavLst>
                                    </p:anim>
                                    <p:anim calcmode="lin" valueType="num">
                                      <p:cBhvr additive="base">
                                        <p:cTn id="5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circle(in)">
                                      <p:cBhvr>
                                        <p:cTn id="55" dur="20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wheel(1)">
                                      <p:cBhvr>
                                        <p:cTn id="66" dur="20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500" fill="hold"/>
                                        <p:tgtEl>
                                          <p:spTgt spid="27"/>
                                        </p:tgtEl>
                                        <p:attrNameLst>
                                          <p:attrName>ppt_x</p:attrName>
                                        </p:attrNameLst>
                                      </p:cBhvr>
                                      <p:tavLst>
                                        <p:tav tm="0">
                                          <p:val>
                                            <p:strVal val="#ppt_x"/>
                                          </p:val>
                                        </p:tav>
                                        <p:tav tm="100000">
                                          <p:val>
                                            <p:strVal val="#ppt_x"/>
                                          </p:val>
                                        </p:tav>
                                      </p:tavLst>
                                    </p:anim>
                                    <p:anim calcmode="lin" valueType="num">
                                      <p:cBhvr additive="base">
                                        <p:cTn id="7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circle(in)">
                                      <p:cBhvr>
                                        <p:cTn id="77" dur="20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500" fill="hold"/>
                                        <p:tgtEl>
                                          <p:spTgt spid="16"/>
                                        </p:tgtEl>
                                        <p:attrNameLst>
                                          <p:attrName>ppt_x</p:attrName>
                                        </p:attrNameLst>
                                      </p:cBhvr>
                                      <p:tavLst>
                                        <p:tav tm="0">
                                          <p:val>
                                            <p:strVal val="#ppt_x"/>
                                          </p:val>
                                        </p:tav>
                                        <p:tav tm="100000">
                                          <p:val>
                                            <p:strVal val="#ppt_x"/>
                                          </p:val>
                                        </p:tav>
                                      </p:tavLst>
                                    </p:anim>
                                    <p:anim calcmode="lin" valueType="num">
                                      <p:cBhvr additive="base">
                                        <p:cTn id="8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34"/>
                                        </p:tgtEl>
                                        <p:attrNameLst>
                                          <p:attrName>style.visibility</p:attrName>
                                        </p:attrNameLst>
                                      </p:cBhvr>
                                      <p:to>
                                        <p:strVal val="visible"/>
                                      </p:to>
                                    </p:set>
                                    <p:anim calcmode="lin" valueType="num">
                                      <p:cBhvr additive="base">
                                        <p:cTn id="88" dur="500" fill="hold"/>
                                        <p:tgtEl>
                                          <p:spTgt spid="34"/>
                                        </p:tgtEl>
                                        <p:attrNameLst>
                                          <p:attrName>ppt_x</p:attrName>
                                        </p:attrNameLst>
                                      </p:cBhvr>
                                      <p:tavLst>
                                        <p:tav tm="0">
                                          <p:val>
                                            <p:strVal val="#ppt_x"/>
                                          </p:val>
                                        </p:tav>
                                        <p:tav tm="100000">
                                          <p:val>
                                            <p:strVal val="#ppt_x"/>
                                          </p:val>
                                        </p:tav>
                                      </p:tavLst>
                                    </p:anim>
                                    <p:anim calcmode="lin" valueType="num">
                                      <p:cBhvr additive="base">
                                        <p:cTn id="8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6" presetClass="entr" presetSubtype="16" fill="hold" nodeType="click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circle(in)">
                                      <p:cBhvr>
                                        <p:cTn id="94" dur="2000"/>
                                        <p:tgtEl>
                                          <p:spTgt spid="39"/>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ppt_x"/>
                                          </p:val>
                                        </p:tav>
                                        <p:tav tm="100000">
                                          <p:val>
                                            <p:strVal val="#ppt_x"/>
                                          </p:val>
                                        </p:tav>
                                      </p:tavLst>
                                    </p:anim>
                                    <p:anim calcmode="lin" valueType="num">
                                      <p:cBhvr additive="base">
                                        <p:cTn id="10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6" presetClass="entr" presetSubtype="21" fill="hold" nodeType="click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barn(inVertical)">
                                      <p:cBhvr>
                                        <p:cTn id="105" dur="500"/>
                                        <p:tgtEl>
                                          <p:spTgt spid="33"/>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22"/>
                                        </p:tgtEl>
                                        <p:attrNameLst>
                                          <p:attrName>style.visibility</p:attrName>
                                        </p:attrNameLst>
                                      </p:cBhvr>
                                      <p:to>
                                        <p:strVal val="visible"/>
                                      </p:to>
                                    </p:set>
                                    <p:anim calcmode="lin" valueType="num">
                                      <p:cBhvr additive="base">
                                        <p:cTn id="110" dur="500" fill="hold"/>
                                        <p:tgtEl>
                                          <p:spTgt spid="22"/>
                                        </p:tgtEl>
                                        <p:attrNameLst>
                                          <p:attrName>ppt_x</p:attrName>
                                        </p:attrNameLst>
                                      </p:cBhvr>
                                      <p:tavLst>
                                        <p:tav tm="0">
                                          <p:val>
                                            <p:strVal val="#ppt_x"/>
                                          </p:val>
                                        </p:tav>
                                        <p:tav tm="100000">
                                          <p:val>
                                            <p:strVal val="#ppt_x"/>
                                          </p:val>
                                        </p:tav>
                                      </p:tavLst>
                                    </p:anim>
                                    <p:anim calcmode="lin" valueType="num">
                                      <p:cBhvr additive="base">
                                        <p:cTn id="11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37"/>
                                        </p:tgtEl>
                                        <p:attrNameLst>
                                          <p:attrName>style.visibility</p:attrName>
                                        </p:attrNameLst>
                                      </p:cBhvr>
                                      <p:to>
                                        <p:strVal val="visible"/>
                                      </p:to>
                                    </p:set>
                                    <p:anim calcmode="lin" valueType="num">
                                      <p:cBhvr additive="base">
                                        <p:cTn id="116" dur="500" fill="hold"/>
                                        <p:tgtEl>
                                          <p:spTgt spid="37"/>
                                        </p:tgtEl>
                                        <p:attrNameLst>
                                          <p:attrName>ppt_x</p:attrName>
                                        </p:attrNameLst>
                                      </p:cBhvr>
                                      <p:tavLst>
                                        <p:tav tm="0">
                                          <p:val>
                                            <p:strVal val="#ppt_x"/>
                                          </p:val>
                                        </p:tav>
                                        <p:tav tm="100000">
                                          <p:val>
                                            <p:strVal val="#ppt_x"/>
                                          </p:val>
                                        </p:tav>
                                      </p:tavLst>
                                    </p:anim>
                                    <p:anim calcmode="lin" valueType="num">
                                      <p:cBhvr additive="base">
                                        <p:cTn id="11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38"/>
                                        </p:tgtEl>
                                        <p:attrNameLst>
                                          <p:attrName>style.visibility</p:attrName>
                                        </p:attrNameLst>
                                      </p:cBhvr>
                                      <p:to>
                                        <p:strVal val="visible"/>
                                      </p:to>
                                    </p:set>
                                    <p:anim calcmode="lin" valueType="num">
                                      <p:cBhvr additive="base">
                                        <p:cTn id="122" dur="500" fill="hold"/>
                                        <p:tgtEl>
                                          <p:spTgt spid="38"/>
                                        </p:tgtEl>
                                        <p:attrNameLst>
                                          <p:attrName>ppt_x</p:attrName>
                                        </p:attrNameLst>
                                      </p:cBhvr>
                                      <p:tavLst>
                                        <p:tav tm="0">
                                          <p:val>
                                            <p:strVal val="#ppt_x"/>
                                          </p:val>
                                        </p:tav>
                                        <p:tav tm="100000">
                                          <p:val>
                                            <p:strVal val="#ppt_x"/>
                                          </p:val>
                                        </p:tav>
                                      </p:tavLst>
                                    </p:anim>
                                    <p:anim calcmode="lin" valueType="num">
                                      <p:cBhvr additive="base">
                                        <p:cTn id="12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36"/>
                                        </p:tgtEl>
                                        <p:attrNameLst>
                                          <p:attrName>style.visibility</p:attrName>
                                        </p:attrNameLst>
                                      </p:cBhvr>
                                      <p:to>
                                        <p:strVal val="visible"/>
                                      </p:to>
                                    </p:set>
                                    <p:anim calcmode="lin" valueType="num">
                                      <p:cBhvr additive="base">
                                        <p:cTn id="128" dur="500" fill="hold"/>
                                        <p:tgtEl>
                                          <p:spTgt spid="36"/>
                                        </p:tgtEl>
                                        <p:attrNameLst>
                                          <p:attrName>ppt_x</p:attrName>
                                        </p:attrNameLst>
                                      </p:cBhvr>
                                      <p:tavLst>
                                        <p:tav tm="0">
                                          <p:val>
                                            <p:strVal val="#ppt_x"/>
                                          </p:val>
                                        </p:tav>
                                        <p:tav tm="100000">
                                          <p:val>
                                            <p:strVal val="#ppt_x"/>
                                          </p:val>
                                        </p:tav>
                                      </p:tavLst>
                                    </p:anim>
                                    <p:anim calcmode="lin" valueType="num">
                                      <p:cBhvr additive="base">
                                        <p:cTn id="12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nodeType="clickEffect">
                                  <p:stCondLst>
                                    <p:cond delay="0"/>
                                  </p:stCondLst>
                                  <p:childTnLst>
                                    <p:set>
                                      <p:cBhvr>
                                        <p:cTn id="133" dur="1" fill="hold">
                                          <p:stCondLst>
                                            <p:cond delay="0"/>
                                          </p:stCondLst>
                                        </p:cTn>
                                        <p:tgtEl>
                                          <p:spTgt spid="41"/>
                                        </p:tgtEl>
                                        <p:attrNameLst>
                                          <p:attrName>style.visibility</p:attrName>
                                        </p:attrNameLst>
                                      </p:cBhvr>
                                      <p:to>
                                        <p:strVal val="visible"/>
                                      </p:to>
                                    </p:set>
                                    <p:animEffect transition="in" filter="wipe(down)">
                                      <p:cBhvr>
                                        <p:cTn id="134" dur="500"/>
                                        <p:tgtEl>
                                          <p:spTgt spid="41"/>
                                        </p:tgtEl>
                                      </p:cBhvr>
                                    </p:animEffect>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29"/>
                                        </p:tgtEl>
                                        <p:attrNameLst>
                                          <p:attrName>style.visibility</p:attrName>
                                        </p:attrNameLst>
                                      </p:cBhvr>
                                      <p:to>
                                        <p:strVal val="visible"/>
                                      </p:to>
                                    </p:set>
                                    <p:anim calcmode="lin" valueType="num">
                                      <p:cBhvr additive="base">
                                        <p:cTn id="139" dur="500" fill="hold"/>
                                        <p:tgtEl>
                                          <p:spTgt spid="29"/>
                                        </p:tgtEl>
                                        <p:attrNameLst>
                                          <p:attrName>ppt_x</p:attrName>
                                        </p:attrNameLst>
                                      </p:cBhvr>
                                      <p:tavLst>
                                        <p:tav tm="0">
                                          <p:val>
                                            <p:strVal val="#ppt_x"/>
                                          </p:val>
                                        </p:tav>
                                        <p:tav tm="100000">
                                          <p:val>
                                            <p:strVal val="#ppt_x"/>
                                          </p:val>
                                        </p:tav>
                                      </p:tavLst>
                                    </p:anim>
                                    <p:anim calcmode="lin" valueType="num">
                                      <p:cBhvr additive="base">
                                        <p:cTn id="14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6" presetClass="entr" presetSubtype="16" fill="hold" nodeType="clickEffect">
                                  <p:stCondLst>
                                    <p:cond delay="0"/>
                                  </p:stCondLst>
                                  <p:childTnLst>
                                    <p:set>
                                      <p:cBhvr>
                                        <p:cTn id="144" dur="1" fill="hold">
                                          <p:stCondLst>
                                            <p:cond delay="0"/>
                                          </p:stCondLst>
                                        </p:cTn>
                                        <p:tgtEl>
                                          <p:spTgt spid="42"/>
                                        </p:tgtEl>
                                        <p:attrNameLst>
                                          <p:attrName>style.visibility</p:attrName>
                                        </p:attrNameLst>
                                      </p:cBhvr>
                                      <p:to>
                                        <p:strVal val="visible"/>
                                      </p:to>
                                    </p:set>
                                    <p:animEffect transition="in" filter="circle(in)">
                                      <p:cBhvr>
                                        <p:cTn id="145" dur="2000"/>
                                        <p:tgtEl>
                                          <p:spTgt spid="42"/>
                                        </p:tgtEl>
                                      </p:cBhvr>
                                    </p:animEffect>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nodeType="clickEffect">
                                  <p:stCondLst>
                                    <p:cond delay="0"/>
                                  </p:stCondLst>
                                  <p:childTnLst>
                                    <p:set>
                                      <p:cBhvr>
                                        <p:cTn id="149" dur="1" fill="hold">
                                          <p:stCondLst>
                                            <p:cond delay="0"/>
                                          </p:stCondLst>
                                        </p:cTn>
                                        <p:tgtEl>
                                          <p:spTgt spid="9"/>
                                        </p:tgtEl>
                                        <p:attrNameLst>
                                          <p:attrName>style.visibility</p:attrName>
                                        </p:attrNameLst>
                                      </p:cBhvr>
                                      <p:to>
                                        <p:strVal val="visible"/>
                                      </p:to>
                                    </p:set>
                                    <p:anim calcmode="lin" valueType="num">
                                      <p:cBhvr additive="base">
                                        <p:cTn id="150" dur="500" fill="hold"/>
                                        <p:tgtEl>
                                          <p:spTgt spid="9"/>
                                        </p:tgtEl>
                                        <p:attrNameLst>
                                          <p:attrName>ppt_x</p:attrName>
                                        </p:attrNameLst>
                                      </p:cBhvr>
                                      <p:tavLst>
                                        <p:tav tm="0">
                                          <p:val>
                                            <p:strVal val="#ppt_x"/>
                                          </p:val>
                                        </p:tav>
                                        <p:tav tm="100000">
                                          <p:val>
                                            <p:strVal val="#ppt_x"/>
                                          </p:val>
                                        </p:tav>
                                      </p:tavLst>
                                    </p:anim>
                                    <p:anim calcmode="lin" valueType="num">
                                      <p:cBhvr additive="base">
                                        <p:cTn id="15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43"/>
                                        </p:tgtEl>
                                        <p:attrNameLst>
                                          <p:attrName>style.visibility</p:attrName>
                                        </p:attrNameLst>
                                      </p:cBhvr>
                                      <p:to>
                                        <p:strVal val="visible"/>
                                      </p:to>
                                    </p:set>
                                    <p:anim calcmode="lin" valueType="num">
                                      <p:cBhvr additive="base">
                                        <p:cTn id="156" dur="500" fill="hold"/>
                                        <p:tgtEl>
                                          <p:spTgt spid="43"/>
                                        </p:tgtEl>
                                        <p:attrNameLst>
                                          <p:attrName>ppt_x</p:attrName>
                                        </p:attrNameLst>
                                      </p:cBhvr>
                                      <p:tavLst>
                                        <p:tav tm="0">
                                          <p:val>
                                            <p:strVal val="#ppt_x"/>
                                          </p:val>
                                        </p:tav>
                                        <p:tav tm="100000">
                                          <p:val>
                                            <p:strVal val="#ppt_x"/>
                                          </p:val>
                                        </p:tav>
                                      </p:tavLst>
                                    </p:anim>
                                    <p:anim calcmode="lin" valueType="num">
                                      <p:cBhvr additive="base">
                                        <p:cTn id="15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utoUpdateAnimBg="0"/>
      <p:bldP spid="7" grpId="0"/>
      <p:bldP spid="8" grpId="0"/>
      <p:bldP spid="26" grpId="0"/>
      <p:bldP spid="27" grpId="0" animBg="1"/>
      <p:bldP spid="28" grpId="0" animBg="1"/>
      <p:bldP spid="29" grpId="0" animBg="1"/>
      <p:bldP spid="30" grpId="0" animBg="1"/>
      <p:bldP spid="34" grpId="0" animBg="1"/>
      <p:bldP spid="35" grpId="0" animBg="1"/>
      <p:bldP spid="36" grpId="0" animBg="1"/>
      <p:bldP spid="37" grpId="0" animBg="1"/>
      <p:bldP spid="38"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 Box 15"/>
          <p:cNvSpPr txBox="1">
            <a:spLocks noChangeArrowheads="1"/>
          </p:cNvSpPr>
          <p:nvPr/>
        </p:nvSpPr>
        <p:spPr bwMode="auto">
          <a:xfrm>
            <a:off x="2141377" y="3993210"/>
            <a:ext cx="35205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zh-CN" altLang="en-US" kern="0" dirty="0">
                <a:solidFill>
                  <a:srgbClr val="009900"/>
                </a:solidFill>
              </a:rPr>
              <a:t>初始时刻旋转矢量图 </a:t>
            </a:r>
          </a:p>
        </p:txBody>
      </p:sp>
      <p:sp>
        <p:nvSpPr>
          <p:cNvPr id="81" name="Rectangle 6"/>
          <p:cNvSpPr>
            <a:spLocks noChangeArrowheads="1"/>
          </p:cNvSpPr>
          <p:nvPr/>
        </p:nvSpPr>
        <p:spPr bwMode="auto">
          <a:xfrm>
            <a:off x="5017881" y="992975"/>
            <a:ext cx="762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600" i="1" dirty="0">
                <a:solidFill>
                  <a:srgbClr val="FF0000"/>
                </a:solidFill>
                <a:latin typeface="Symbol" panose="05050102010706020507" pitchFamily="18" charset="2"/>
                <a:sym typeface="Symbol" panose="05050102010706020507" pitchFamily="18" charset="2"/>
              </a:rPr>
              <a:t></a:t>
            </a:r>
            <a:endParaRPr lang="zh-CN" altLang="en-US" sz="2600" dirty="0">
              <a:solidFill>
                <a:srgbClr val="FF0000"/>
              </a:solidFill>
              <a:latin typeface="宋体" panose="02010600030101010101" pitchFamily="2" charset="-122"/>
              <a:sym typeface="Symbol" panose="05050102010706020507" pitchFamily="18" charset="2"/>
            </a:endParaRPr>
          </a:p>
        </p:txBody>
      </p:sp>
      <p:grpSp>
        <p:nvGrpSpPr>
          <p:cNvPr id="82" name="Group 49"/>
          <p:cNvGrpSpPr>
            <a:grpSpLocks/>
          </p:cNvGrpSpPr>
          <p:nvPr/>
        </p:nvGrpSpPr>
        <p:grpSpPr bwMode="auto">
          <a:xfrm>
            <a:off x="1993694" y="926300"/>
            <a:ext cx="2667000" cy="2971800"/>
            <a:chOff x="3375" y="2208"/>
            <a:chExt cx="1680" cy="1872"/>
          </a:xfrm>
        </p:grpSpPr>
        <p:grpSp>
          <p:nvGrpSpPr>
            <p:cNvPr id="83" name="Group 48"/>
            <p:cNvGrpSpPr>
              <a:grpSpLocks/>
            </p:cNvGrpSpPr>
            <p:nvPr/>
          </p:nvGrpSpPr>
          <p:grpSpPr bwMode="auto">
            <a:xfrm>
              <a:off x="3375" y="2208"/>
              <a:ext cx="1680" cy="1872"/>
              <a:chOff x="3375" y="2208"/>
              <a:chExt cx="1680" cy="1872"/>
            </a:xfrm>
          </p:grpSpPr>
          <p:sp>
            <p:nvSpPr>
              <p:cNvPr id="85" name="Line 8"/>
              <p:cNvSpPr>
                <a:spLocks noChangeShapeType="1"/>
              </p:cNvSpPr>
              <p:nvPr/>
            </p:nvSpPr>
            <p:spPr bwMode="auto">
              <a:xfrm>
                <a:off x="5040" y="2208"/>
                <a:ext cx="0" cy="168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nvGrpSpPr>
              <p:cNvPr id="86" name="Group 47"/>
              <p:cNvGrpSpPr>
                <a:grpSpLocks/>
              </p:cNvGrpSpPr>
              <p:nvPr/>
            </p:nvGrpSpPr>
            <p:grpSpPr bwMode="auto">
              <a:xfrm>
                <a:off x="3375" y="3817"/>
                <a:ext cx="1680" cy="263"/>
                <a:chOff x="3375" y="3817"/>
                <a:chExt cx="1680" cy="263"/>
              </a:xfrm>
            </p:grpSpPr>
            <p:sp>
              <p:nvSpPr>
                <p:cNvPr id="87" name="Line 9"/>
                <p:cNvSpPr>
                  <a:spLocks noChangeShapeType="1"/>
                </p:cNvSpPr>
                <p:nvPr/>
              </p:nvSpPr>
              <p:spPr bwMode="auto">
                <a:xfrm>
                  <a:off x="3375" y="3870"/>
                  <a:ext cx="1680" cy="0"/>
                </a:xfrm>
                <a:prstGeom prst="line">
                  <a:avLst/>
                </a:prstGeom>
                <a:noFill/>
                <a:ln w="28575">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88" name="Object 10"/>
                <p:cNvGraphicFramePr>
                  <a:graphicFrameLocks noChangeAspect="1"/>
                </p:cNvGraphicFramePr>
                <p:nvPr/>
              </p:nvGraphicFramePr>
              <p:xfrm>
                <a:off x="4128" y="3817"/>
                <a:ext cx="237" cy="263"/>
              </p:xfrm>
              <a:graphic>
                <a:graphicData uri="http://schemas.openxmlformats.org/presentationml/2006/ole">
                  <mc:AlternateContent xmlns:mc="http://schemas.openxmlformats.org/markup-compatibility/2006">
                    <mc:Choice xmlns:v="urn:schemas-microsoft-com:vml" Requires="v">
                      <p:oleObj spid="_x0000_s459646" name="公式" r:id="rId3" imgW="85841" imgH="104734" progId="Equation.3">
                        <p:embed/>
                      </p:oleObj>
                    </mc:Choice>
                    <mc:Fallback>
                      <p:oleObj name="公式" r:id="rId3" imgW="85841" imgH="10473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3817"/>
                              <a:ext cx="237"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84" name="Line 11"/>
            <p:cNvSpPr>
              <a:spLocks noChangeShapeType="1"/>
            </p:cNvSpPr>
            <p:nvPr/>
          </p:nvSpPr>
          <p:spPr bwMode="auto">
            <a:xfrm>
              <a:off x="4560" y="3072"/>
              <a:ext cx="480" cy="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grpSp>
        <p:nvGrpSpPr>
          <p:cNvPr id="89" name="Group 45"/>
          <p:cNvGrpSpPr>
            <a:grpSpLocks/>
          </p:cNvGrpSpPr>
          <p:nvPr/>
        </p:nvGrpSpPr>
        <p:grpSpPr bwMode="auto">
          <a:xfrm>
            <a:off x="1969882" y="2297900"/>
            <a:ext cx="1928813" cy="1371600"/>
            <a:chOff x="3360" y="3072"/>
            <a:chExt cx="1215" cy="864"/>
          </a:xfrm>
        </p:grpSpPr>
        <p:graphicFrame>
          <p:nvGraphicFramePr>
            <p:cNvPr id="90" name="Object 15"/>
            <p:cNvGraphicFramePr>
              <a:graphicFrameLocks noChangeAspect="1"/>
            </p:cNvGraphicFramePr>
            <p:nvPr/>
          </p:nvGraphicFramePr>
          <p:xfrm>
            <a:off x="3825" y="3510"/>
            <a:ext cx="280" cy="336"/>
          </p:xfrm>
          <a:graphic>
            <a:graphicData uri="http://schemas.openxmlformats.org/presentationml/2006/ole">
              <mc:AlternateContent xmlns:mc="http://schemas.openxmlformats.org/markup-compatibility/2006">
                <mc:Choice xmlns:v="urn:schemas-microsoft-com:vml" Requires="v">
                  <p:oleObj spid="_x0000_s459647" name="公式" r:id="rId5" imgW="114185" imgH="180855" progId="Equation.3">
                    <p:embed/>
                  </p:oleObj>
                </mc:Choice>
                <mc:Fallback>
                  <p:oleObj name="公式" r:id="rId5" imgW="114185" imgH="18085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5" y="3510"/>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1" name="Group 44"/>
            <p:cNvGrpSpPr>
              <a:grpSpLocks/>
            </p:cNvGrpSpPr>
            <p:nvPr/>
          </p:nvGrpSpPr>
          <p:grpSpPr bwMode="auto">
            <a:xfrm>
              <a:off x="3360" y="3072"/>
              <a:ext cx="1215" cy="864"/>
              <a:chOff x="3360" y="3072"/>
              <a:chExt cx="1215" cy="864"/>
            </a:xfrm>
          </p:grpSpPr>
          <p:sp>
            <p:nvSpPr>
              <p:cNvPr id="92" name="Line 13"/>
              <p:cNvSpPr>
                <a:spLocks noChangeShapeType="1"/>
              </p:cNvSpPr>
              <p:nvPr/>
            </p:nvSpPr>
            <p:spPr bwMode="auto">
              <a:xfrm>
                <a:off x="4560" y="3072"/>
                <a:ext cx="0" cy="624"/>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93" name="Line 14"/>
              <p:cNvSpPr>
                <a:spLocks noChangeShapeType="1"/>
              </p:cNvSpPr>
              <p:nvPr/>
            </p:nvSpPr>
            <p:spPr bwMode="auto">
              <a:xfrm>
                <a:off x="3375" y="3690"/>
                <a:ext cx="1200" cy="0"/>
              </a:xfrm>
              <a:prstGeom prst="line">
                <a:avLst/>
              </a:prstGeom>
              <a:noFill/>
              <a:ln w="2857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94" name="Line 16"/>
              <p:cNvSpPr>
                <a:spLocks noChangeShapeType="1"/>
              </p:cNvSpPr>
              <p:nvPr/>
            </p:nvSpPr>
            <p:spPr bwMode="auto">
              <a:xfrm>
                <a:off x="3360" y="3408"/>
                <a:ext cx="0" cy="528"/>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grpSp>
      <p:grpSp>
        <p:nvGrpSpPr>
          <p:cNvPr id="95" name="Group 46"/>
          <p:cNvGrpSpPr>
            <a:grpSpLocks/>
          </p:cNvGrpSpPr>
          <p:nvPr/>
        </p:nvGrpSpPr>
        <p:grpSpPr bwMode="auto">
          <a:xfrm>
            <a:off x="1993695" y="1535900"/>
            <a:ext cx="739775" cy="1847850"/>
            <a:chOff x="3375" y="2592"/>
            <a:chExt cx="466" cy="1164"/>
          </a:xfrm>
        </p:grpSpPr>
        <p:graphicFrame>
          <p:nvGraphicFramePr>
            <p:cNvPr id="96" name="Object 18"/>
            <p:cNvGraphicFramePr>
              <a:graphicFrameLocks noChangeAspect="1"/>
            </p:cNvGraphicFramePr>
            <p:nvPr/>
          </p:nvGraphicFramePr>
          <p:xfrm>
            <a:off x="3465" y="3420"/>
            <a:ext cx="288" cy="336"/>
          </p:xfrm>
          <a:graphic>
            <a:graphicData uri="http://schemas.openxmlformats.org/presentationml/2006/ole">
              <mc:AlternateContent xmlns:mc="http://schemas.openxmlformats.org/markup-compatibility/2006">
                <mc:Choice xmlns:v="urn:schemas-microsoft-com:vml" Requires="v">
                  <p:oleObj spid="_x0000_s459648" name="公式" r:id="rId7" imgW="123903" imgH="180855" progId="Equation.3">
                    <p:embed/>
                  </p:oleObj>
                </mc:Choice>
                <mc:Fallback>
                  <p:oleObj name="公式" r:id="rId7" imgW="123903" imgH="18085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5" y="3420"/>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 name="Line 19"/>
            <p:cNvSpPr>
              <a:spLocks noChangeShapeType="1"/>
            </p:cNvSpPr>
            <p:nvPr/>
          </p:nvSpPr>
          <p:spPr bwMode="auto">
            <a:xfrm>
              <a:off x="3840" y="2592"/>
              <a:ext cx="1" cy="96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98" name="Line 20"/>
            <p:cNvSpPr>
              <a:spLocks noChangeShapeType="1"/>
            </p:cNvSpPr>
            <p:nvPr/>
          </p:nvSpPr>
          <p:spPr bwMode="auto">
            <a:xfrm>
              <a:off x="3375" y="3510"/>
              <a:ext cx="447" cy="1"/>
            </a:xfrm>
            <a:prstGeom prst="line">
              <a:avLst/>
            </a:prstGeom>
            <a:noFill/>
            <a:ln w="28575">
              <a:solidFill>
                <a:srgbClr val="9900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sp>
        <p:nvSpPr>
          <p:cNvPr id="99" name="Rectangle 26"/>
          <p:cNvSpPr>
            <a:spLocks noChangeArrowheads="1"/>
          </p:cNvSpPr>
          <p:nvPr/>
        </p:nvSpPr>
        <p:spPr bwMode="auto">
          <a:xfrm>
            <a:off x="1497602" y="2684787"/>
            <a:ext cx="41520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en-US" altLang="zh-CN" b="0" i="1" kern="0" dirty="0">
                <a:solidFill>
                  <a:srgbClr val="3333CC"/>
                </a:solidFill>
              </a:rPr>
              <a:t>O                                      </a:t>
            </a:r>
            <a:r>
              <a:rPr lang="en-US" altLang="zh-CN" sz="2600" i="1" kern="0" dirty="0">
                <a:solidFill>
                  <a:srgbClr val="3333CC"/>
                </a:solidFill>
              </a:rPr>
              <a:t>x</a:t>
            </a:r>
            <a:endParaRPr lang="en-US" altLang="zh-CN" sz="2600" kern="0" dirty="0">
              <a:solidFill>
                <a:srgbClr val="3333CC"/>
              </a:solidFill>
              <a:latin typeface="宋体" panose="02010600030101010101" pitchFamily="2" charset="-122"/>
            </a:endParaRPr>
          </a:p>
        </p:txBody>
      </p:sp>
      <p:sp>
        <p:nvSpPr>
          <p:cNvPr id="100" name="Arc 23"/>
          <p:cNvSpPr>
            <a:spLocks/>
          </p:cNvSpPr>
          <p:nvPr/>
        </p:nvSpPr>
        <p:spPr bwMode="auto">
          <a:xfrm rot="616909">
            <a:off x="3984420" y="735800"/>
            <a:ext cx="1190625" cy="793750"/>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38100">
            <a:solidFill>
              <a:srgbClr val="9900CC"/>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01" name="Arc 23"/>
          <p:cNvSpPr>
            <a:spLocks/>
          </p:cNvSpPr>
          <p:nvPr/>
        </p:nvSpPr>
        <p:spPr bwMode="auto">
          <a:xfrm rot="616909">
            <a:off x="1989712" y="2273408"/>
            <a:ext cx="895125" cy="643797"/>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FF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02" name="Arc 23"/>
          <p:cNvSpPr>
            <a:spLocks/>
          </p:cNvSpPr>
          <p:nvPr/>
        </p:nvSpPr>
        <p:spPr bwMode="auto">
          <a:xfrm rot="616909">
            <a:off x="2747174" y="2078286"/>
            <a:ext cx="1026837" cy="803546"/>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9900CC"/>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03" name="Arc 23"/>
          <p:cNvSpPr>
            <a:spLocks/>
          </p:cNvSpPr>
          <p:nvPr/>
        </p:nvSpPr>
        <p:spPr bwMode="auto">
          <a:xfrm rot="616909">
            <a:off x="2830910" y="2559045"/>
            <a:ext cx="455612" cy="328613"/>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FF33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04" name="Line 23"/>
          <p:cNvSpPr>
            <a:spLocks noChangeShapeType="1"/>
          </p:cNvSpPr>
          <p:nvPr/>
        </p:nvSpPr>
        <p:spPr bwMode="auto">
          <a:xfrm>
            <a:off x="1969881" y="2831300"/>
            <a:ext cx="3200400" cy="0"/>
          </a:xfrm>
          <a:prstGeom prst="line">
            <a:avLst/>
          </a:prstGeom>
          <a:noFill/>
          <a:ln w="38100">
            <a:solidFill>
              <a:srgbClr val="000000"/>
            </a:solidFill>
            <a:round/>
            <a:headEnd/>
            <a:tailEnd type="triangle" w="med" len="med"/>
          </a:ln>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105" name="Object 29"/>
          <p:cNvGraphicFramePr>
            <a:graphicFrameLocks noChangeAspect="1"/>
          </p:cNvGraphicFramePr>
          <p:nvPr>
            <p:extLst>
              <p:ext uri="{D42A27DB-BD31-4B8C-83A1-F6EECF244321}">
                <p14:modId xmlns:p14="http://schemas.microsoft.com/office/powerpoint/2010/main" val="1546210268"/>
              </p:ext>
            </p:extLst>
          </p:nvPr>
        </p:nvGraphicFramePr>
        <p:xfrm>
          <a:off x="3244645" y="2340764"/>
          <a:ext cx="385762" cy="492125"/>
        </p:xfrm>
        <a:graphic>
          <a:graphicData uri="http://schemas.openxmlformats.org/presentationml/2006/ole">
            <mc:AlternateContent xmlns:mc="http://schemas.openxmlformats.org/markup-compatibility/2006">
              <mc:Choice xmlns:v="urn:schemas-microsoft-com:vml" Requires="v">
                <p:oleObj spid="_x0000_s459649" name="公式" r:id="rId9" imgW="152280" imgH="215640" progId="Equation.3">
                  <p:embed/>
                </p:oleObj>
              </mc:Choice>
              <mc:Fallback>
                <p:oleObj name="公式" r:id="rId9" imgW="152280" imgH="215640" progId="Equation.3">
                  <p:embed/>
                  <p:pic>
                    <p:nvPicPr>
                      <p:cNvPr id="0" name=""/>
                      <p:cNvPicPr>
                        <a:picLocks noChangeAspect="1" noChangeArrowheads="1"/>
                      </p:cNvPicPr>
                      <p:nvPr/>
                    </p:nvPicPr>
                    <p:blipFill>
                      <a:blip r:embed="rId10"/>
                      <a:srcRect/>
                      <a:stretch>
                        <a:fillRect/>
                      </a:stretch>
                    </p:blipFill>
                    <p:spPr bwMode="auto">
                      <a:xfrm>
                        <a:off x="3244645" y="2340764"/>
                        <a:ext cx="3857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 name="Object 30"/>
          <p:cNvGraphicFramePr>
            <a:graphicFrameLocks noChangeAspect="1"/>
          </p:cNvGraphicFramePr>
          <p:nvPr>
            <p:extLst>
              <p:ext uri="{D42A27DB-BD31-4B8C-83A1-F6EECF244321}">
                <p14:modId xmlns:p14="http://schemas.microsoft.com/office/powerpoint/2010/main" val="2882039366"/>
              </p:ext>
            </p:extLst>
          </p:nvPr>
        </p:nvGraphicFramePr>
        <p:xfrm>
          <a:off x="1866695" y="1678776"/>
          <a:ext cx="428625" cy="493713"/>
        </p:xfrm>
        <a:graphic>
          <a:graphicData uri="http://schemas.openxmlformats.org/presentationml/2006/ole">
            <mc:AlternateContent xmlns:mc="http://schemas.openxmlformats.org/markup-compatibility/2006">
              <mc:Choice xmlns:v="urn:schemas-microsoft-com:vml" Requires="v">
                <p:oleObj spid="_x0000_s459650" name="公式" r:id="rId11" imgW="177480" imgH="215640" progId="Equation.3">
                  <p:embed/>
                </p:oleObj>
              </mc:Choice>
              <mc:Fallback>
                <p:oleObj name="公式" r:id="rId11" imgW="177480" imgH="215640" progId="Equation.3">
                  <p:embed/>
                  <p:pic>
                    <p:nvPicPr>
                      <p:cNvPr id="0" name=""/>
                      <p:cNvPicPr>
                        <a:picLocks noChangeAspect="1" noChangeArrowheads="1"/>
                      </p:cNvPicPr>
                      <p:nvPr/>
                    </p:nvPicPr>
                    <p:blipFill>
                      <a:blip r:embed="rId12"/>
                      <a:srcRect/>
                      <a:stretch>
                        <a:fillRect/>
                      </a:stretch>
                    </p:blipFill>
                    <p:spPr bwMode="auto">
                      <a:xfrm>
                        <a:off x="1866695" y="1678776"/>
                        <a:ext cx="4286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 name="Line 25"/>
          <p:cNvSpPr>
            <a:spLocks noChangeShapeType="1"/>
          </p:cNvSpPr>
          <p:nvPr/>
        </p:nvSpPr>
        <p:spPr bwMode="auto">
          <a:xfrm flipV="1">
            <a:off x="1969882" y="1459700"/>
            <a:ext cx="790575" cy="1371600"/>
          </a:xfrm>
          <a:prstGeom prst="line">
            <a:avLst/>
          </a:prstGeom>
          <a:noFill/>
          <a:ln w="38100">
            <a:solidFill>
              <a:srgbClr val="00990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08" name="Line 24"/>
          <p:cNvSpPr>
            <a:spLocks noChangeShapeType="1"/>
          </p:cNvSpPr>
          <p:nvPr/>
        </p:nvSpPr>
        <p:spPr bwMode="auto">
          <a:xfrm flipV="1">
            <a:off x="1969881" y="2297900"/>
            <a:ext cx="1905000" cy="533400"/>
          </a:xfrm>
          <a:prstGeom prst="line">
            <a:avLst/>
          </a:prstGeom>
          <a:noFill/>
          <a:ln w="38100">
            <a:solidFill>
              <a:srgbClr val="00B0F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09" name="Line 34"/>
          <p:cNvSpPr>
            <a:spLocks noChangeShapeType="1"/>
          </p:cNvSpPr>
          <p:nvPr/>
        </p:nvSpPr>
        <p:spPr bwMode="auto">
          <a:xfrm flipV="1">
            <a:off x="1969881" y="926300"/>
            <a:ext cx="2667000" cy="190500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10" name="Line 32"/>
          <p:cNvSpPr>
            <a:spLocks noChangeShapeType="1"/>
          </p:cNvSpPr>
          <p:nvPr/>
        </p:nvSpPr>
        <p:spPr bwMode="auto">
          <a:xfrm flipV="1">
            <a:off x="2731881" y="926300"/>
            <a:ext cx="1905000" cy="53340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111" name="Line 33"/>
          <p:cNvSpPr>
            <a:spLocks noChangeShapeType="1"/>
          </p:cNvSpPr>
          <p:nvPr/>
        </p:nvSpPr>
        <p:spPr bwMode="auto">
          <a:xfrm flipV="1">
            <a:off x="3874881" y="926300"/>
            <a:ext cx="762000" cy="137160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112" name="Object 28"/>
          <p:cNvGraphicFramePr>
            <a:graphicFrameLocks noChangeAspect="1"/>
          </p:cNvGraphicFramePr>
          <p:nvPr>
            <p:extLst>
              <p:ext uri="{D42A27DB-BD31-4B8C-83A1-F6EECF244321}">
                <p14:modId xmlns:p14="http://schemas.microsoft.com/office/powerpoint/2010/main" val="3353587880"/>
              </p:ext>
            </p:extLst>
          </p:nvPr>
        </p:nvGraphicFramePr>
        <p:xfrm>
          <a:off x="2350882" y="1002500"/>
          <a:ext cx="398463" cy="501650"/>
        </p:xfrm>
        <a:graphic>
          <a:graphicData uri="http://schemas.openxmlformats.org/presentationml/2006/ole">
            <mc:AlternateContent xmlns:mc="http://schemas.openxmlformats.org/markup-compatibility/2006">
              <mc:Choice xmlns:v="urn:schemas-microsoft-com:vml" Requires="v">
                <p:oleObj spid="_x0000_s459651" name="公式" r:id="rId13" imgW="152517" imgH="200021" progId="Equation.3">
                  <p:embed/>
                </p:oleObj>
              </mc:Choice>
              <mc:Fallback>
                <p:oleObj name="公式" r:id="rId13" imgW="152517" imgH="20002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0882" y="1002500"/>
                        <a:ext cx="39846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 name="Object 27"/>
          <p:cNvGraphicFramePr>
            <a:graphicFrameLocks noChangeAspect="1"/>
          </p:cNvGraphicFramePr>
          <p:nvPr>
            <p:extLst>
              <p:ext uri="{D42A27DB-BD31-4B8C-83A1-F6EECF244321}">
                <p14:modId xmlns:p14="http://schemas.microsoft.com/office/powerpoint/2010/main" val="3163797350"/>
              </p:ext>
            </p:extLst>
          </p:nvPr>
        </p:nvGraphicFramePr>
        <p:xfrm>
          <a:off x="3400219" y="1762913"/>
          <a:ext cx="476250" cy="614362"/>
        </p:xfrm>
        <a:graphic>
          <a:graphicData uri="http://schemas.openxmlformats.org/presentationml/2006/ole">
            <mc:AlternateContent xmlns:mc="http://schemas.openxmlformats.org/markup-compatibility/2006">
              <mc:Choice xmlns:v="urn:schemas-microsoft-com:vml" Requires="v">
                <p:oleObj spid="_x0000_s459652" name="公式" r:id="rId15" imgW="190440" imgH="266400" progId="Equation.3">
                  <p:embed/>
                </p:oleObj>
              </mc:Choice>
              <mc:Fallback>
                <p:oleObj name="公式" r:id="rId15" imgW="190440" imgH="2664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00219" y="1762913"/>
                        <a:ext cx="47625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 name="对象 113"/>
          <p:cNvGraphicFramePr>
            <a:graphicFrameLocks noChangeAspect="1"/>
          </p:cNvGraphicFramePr>
          <p:nvPr>
            <p:extLst>
              <p:ext uri="{D42A27DB-BD31-4B8C-83A1-F6EECF244321}">
                <p14:modId xmlns:p14="http://schemas.microsoft.com/office/powerpoint/2010/main" val="3254583670"/>
              </p:ext>
            </p:extLst>
          </p:nvPr>
        </p:nvGraphicFramePr>
        <p:xfrm>
          <a:off x="4765470" y="250026"/>
          <a:ext cx="549275" cy="677863"/>
        </p:xfrm>
        <a:graphic>
          <a:graphicData uri="http://schemas.openxmlformats.org/presentationml/2006/ole">
            <mc:AlternateContent xmlns:mc="http://schemas.openxmlformats.org/markup-compatibility/2006">
              <mc:Choice xmlns:v="urn:schemas-microsoft-com:vml" Requires="v">
                <p:oleObj spid="_x0000_s459653" name="公式" r:id="rId17" imgW="152280" imgH="203040" progId="Equation.3">
                  <p:embed/>
                </p:oleObj>
              </mc:Choice>
              <mc:Fallback>
                <p:oleObj name="公式" r:id="rId17" imgW="152280" imgH="203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65470" y="250026"/>
                        <a:ext cx="54927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 name="对象 114"/>
          <p:cNvGraphicFramePr>
            <a:graphicFrameLocks noChangeAspect="1"/>
          </p:cNvGraphicFramePr>
          <p:nvPr>
            <p:extLst>
              <p:ext uri="{D42A27DB-BD31-4B8C-83A1-F6EECF244321}">
                <p14:modId xmlns:p14="http://schemas.microsoft.com/office/powerpoint/2010/main" val="3409347276"/>
              </p:ext>
            </p:extLst>
          </p:nvPr>
        </p:nvGraphicFramePr>
        <p:xfrm>
          <a:off x="2812844" y="1378739"/>
          <a:ext cx="527050" cy="669925"/>
        </p:xfrm>
        <a:graphic>
          <a:graphicData uri="http://schemas.openxmlformats.org/presentationml/2006/ole">
            <mc:AlternateContent xmlns:mc="http://schemas.openxmlformats.org/markup-compatibility/2006">
              <mc:Choice xmlns:v="urn:schemas-microsoft-com:vml" Requires="v">
                <p:oleObj spid="_x0000_s459654" name="公式" r:id="rId19" imgW="126720" imgH="164880" progId="Equation.3">
                  <p:embed/>
                </p:oleObj>
              </mc:Choice>
              <mc:Fallback>
                <p:oleObj name="公式" r:id="rId19" imgW="126720" imgH="164880" progId="Equation.3">
                  <p:embed/>
                  <p:pic>
                    <p:nvPicPr>
                      <p:cNvPr id="0" name=""/>
                      <p:cNvPicPr>
                        <a:picLocks noChangeAspect="1" noChangeArrowheads="1"/>
                      </p:cNvPicPr>
                      <p:nvPr/>
                    </p:nvPicPr>
                    <p:blipFill>
                      <a:blip r:embed="rId20"/>
                      <a:srcRect/>
                      <a:stretch>
                        <a:fillRect/>
                      </a:stretch>
                    </p:blipFill>
                    <p:spPr bwMode="auto">
                      <a:xfrm>
                        <a:off x="2812844" y="1378739"/>
                        <a:ext cx="52705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 name="Text Box 15"/>
          <p:cNvSpPr txBox="1">
            <a:spLocks noChangeArrowheads="1"/>
          </p:cNvSpPr>
          <p:nvPr/>
        </p:nvSpPr>
        <p:spPr bwMode="auto">
          <a:xfrm>
            <a:off x="8299064" y="169121"/>
            <a:ext cx="217840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zh-CN" altLang="en-US" kern="0" dirty="0">
                <a:solidFill>
                  <a:srgbClr val="CC3300"/>
                </a:solidFill>
              </a:rPr>
              <a:t>任意时刻</a:t>
            </a:r>
            <a:r>
              <a:rPr lang="en-US" altLang="zh-CN" kern="0" dirty="0">
                <a:solidFill>
                  <a:srgbClr val="000000"/>
                </a:solidFill>
              </a:rPr>
              <a:t>t</a:t>
            </a:r>
            <a:r>
              <a:rPr lang="zh-CN" altLang="en-US" kern="0" dirty="0">
                <a:solidFill>
                  <a:srgbClr val="CC3300"/>
                </a:solidFill>
              </a:rPr>
              <a:t>旋转矢量图 </a:t>
            </a:r>
          </a:p>
        </p:txBody>
      </p:sp>
      <p:sp>
        <p:nvSpPr>
          <p:cNvPr id="117" name="Rectangle 6"/>
          <p:cNvSpPr>
            <a:spLocks noChangeArrowheads="1"/>
          </p:cNvSpPr>
          <p:nvPr/>
        </p:nvSpPr>
        <p:spPr bwMode="auto">
          <a:xfrm>
            <a:off x="7607773" y="327248"/>
            <a:ext cx="762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600" i="1" dirty="0">
                <a:solidFill>
                  <a:srgbClr val="FF0000"/>
                </a:solidFill>
                <a:latin typeface="Symbol" panose="05050102010706020507" pitchFamily="18" charset="2"/>
                <a:sym typeface="Symbol" panose="05050102010706020507" pitchFamily="18" charset="2"/>
              </a:rPr>
              <a:t></a:t>
            </a:r>
            <a:endParaRPr lang="zh-CN" altLang="en-US" sz="2600" dirty="0">
              <a:solidFill>
                <a:srgbClr val="FF0000"/>
              </a:solidFill>
              <a:latin typeface="宋体" panose="02010600030101010101" pitchFamily="2" charset="-122"/>
              <a:sym typeface="Symbol" panose="05050102010706020507" pitchFamily="18" charset="2"/>
            </a:endParaRPr>
          </a:p>
        </p:txBody>
      </p:sp>
      <p:grpSp>
        <p:nvGrpSpPr>
          <p:cNvPr id="118" name="Group 49"/>
          <p:cNvGrpSpPr>
            <a:grpSpLocks/>
          </p:cNvGrpSpPr>
          <p:nvPr/>
        </p:nvGrpSpPr>
        <p:grpSpPr bwMode="auto">
          <a:xfrm>
            <a:off x="7060994" y="719926"/>
            <a:ext cx="2012950" cy="3749675"/>
            <a:chOff x="3292" y="1388"/>
            <a:chExt cx="1268" cy="2362"/>
          </a:xfrm>
        </p:grpSpPr>
        <p:grpSp>
          <p:nvGrpSpPr>
            <p:cNvPr id="119" name="Group 48"/>
            <p:cNvGrpSpPr>
              <a:grpSpLocks/>
            </p:cNvGrpSpPr>
            <p:nvPr/>
          </p:nvGrpSpPr>
          <p:grpSpPr bwMode="auto">
            <a:xfrm>
              <a:off x="3363" y="1388"/>
              <a:ext cx="1197" cy="2362"/>
              <a:chOff x="3363" y="1388"/>
              <a:chExt cx="1197" cy="2362"/>
            </a:xfrm>
          </p:grpSpPr>
          <p:sp>
            <p:nvSpPr>
              <p:cNvPr id="121" name="Line 8"/>
              <p:cNvSpPr>
                <a:spLocks noChangeShapeType="1"/>
              </p:cNvSpPr>
              <p:nvPr/>
            </p:nvSpPr>
            <p:spPr bwMode="auto">
              <a:xfrm flipH="1">
                <a:off x="3363" y="1388"/>
                <a:ext cx="5" cy="2293"/>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nvGrpSpPr>
              <p:cNvPr id="122" name="Group 47"/>
              <p:cNvGrpSpPr>
                <a:grpSpLocks/>
              </p:cNvGrpSpPr>
              <p:nvPr/>
            </p:nvGrpSpPr>
            <p:grpSpPr bwMode="auto">
              <a:xfrm>
                <a:off x="3368" y="3487"/>
                <a:ext cx="1192" cy="263"/>
                <a:chOff x="3368" y="3487"/>
                <a:chExt cx="1192" cy="263"/>
              </a:xfrm>
            </p:grpSpPr>
            <p:sp>
              <p:nvSpPr>
                <p:cNvPr id="123" name="Line 9"/>
                <p:cNvSpPr>
                  <a:spLocks noChangeShapeType="1"/>
                </p:cNvSpPr>
                <p:nvPr/>
              </p:nvSpPr>
              <p:spPr bwMode="auto">
                <a:xfrm>
                  <a:off x="3368" y="3611"/>
                  <a:ext cx="1192" cy="0"/>
                </a:xfrm>
                <a:prstGeom prst="line">
                  <a:avLst/>
                </a:prstGeom>
                <a:noFill/>
                <a:ln w="28575">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124" name="Object 10"/>
                <p:cNvGraphicFramePr>
                  <a:graphicFrameLocks noChangeAspect="1"/>
                </p:cNvGraphicFramePr>
                <p:nvPr/>
              </p:nvGraphicFramePr>
              <p:xfrm>
                <a:off x="4020" y="3487"/>
                <a:ext cx="237" cy="263"/>
              </p:xfrm>
              <a:graphic>
                <a:graphicData uri="http://schemas.openxmlformats.org/presentationml/2006/ole">
                  <mc:AlternateContent xmlns:mc="http://schemas.openxmlformats.org/markup-compatibility/2006">
                    <mc:Choice xmlns:v="urn:schemas-microsoft-com:vml" Requires="v">
                      <p:oleObj spid="_x0000_s459655" name="公式" r:id="rId21" imgW="85841" imgH="104734" progId="Equation.3">
                        <p:embed/>
                      </p:oleObj>
                    </mc:Choice>
                    <mc:Fallback>
                      <p:oleObj name="公式" r:id="rId21" imgW="85841" imgH="10473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0" y="3487"/>
                              <a:ext cx="237"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20" name="Line 11"/>
            <p:cNvSpPr>
              <a:spLocks noChangeShapeType="1"/>
            </p:cNvSpPr>
            <p:nvPr/>
          </p:nvSpPr>
          <p:spPr bwMode="auto">
            <a:xfrm>
              <a:off x="3292" y="2401"/>
              <a:ext cx="422" cy="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grpSp>
        <p:nvGrpSpPr>
          <p:cNvPr id="125" name="Group 45"/>
          <p:cNvGrpSpPr>
            <a:grpSpLocks/>
          </p:cNvGrpSpPr>
          <p:nvPr/>
        </p:nvGrpSpPr>
        <p:grpSpPr bwMode="auto">
          <a:xfrm>
            <a:off x="7980156" y="1432714"/>
            <a:ext cx="1125538" cy="2816225"/>
            <a:chOff x="3825" y="2383"/>
            <a:chExt cx="709" cy="1774"/>
          </a:xfrm>
        </p:grpSpPr>
        <p:graphicFrame>
          <p:nvGraphicFramePr>
            <p:cNvPr id="126" name="Object 15"/>
            <p:cNvGraphicFramePr>
              <a:graphicFrameLocks noChangeAspect="1"/>
            </p:cNvGraphicFramePr>
            <p:nvPr/>
          </p:nvGraphicFramePr>
          <p:xfrm>
            <a:off x="3825" y="3510"/>
            <a:ext cx="280" cy="336"/>
          </p:xfrm>
          <a:graphic>
            <a:graphicData uri="http://schemas.openxmlformats.org/presentationml/2006/ole">
              <mc:AlternateContent xmlns:mc="http://schemas.openxmlformats.org/markup-compatibility/2006">
                <mc:Choice xmlns:v="urn:schemas-microsoft-com:vml" Requires="v">
                  <p:oleObj spid="_x0000_s459656" name="公式" r:id="rId22" imgW="114185" imgH="180855" progId="Equation.3">
                    <p:embed/>
                  </p:oleObj>
                </mc:Choice>
                <mc:Fallback>
                  <p:oleObj name="公式" r:id="rId22" imgW="114185" imgH="18085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5" y="3510"/>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7" name="Group 44"/>
            <p:cNvGrpSpPr>
              <a:grpSpLocks/>
            </p:cNvGrpSpPr>
            <p:nvPr/>
          </p:nvGrpSpPr>
          <p:grpSpPr bwMode="auto">
            <a:xfrm>
              <a:off x="4172" y="2383"/>
              <a:ext cx="362" cy="1774"/>
              <a:chOff x="4172" y="2383"/>
              <a:chExt cx="362" cy="1774"/>
            </a:xfrm>
          </p:grpSpPr>
          <p:sp>
            <p:nvSpPr>
              <p:cNvPr id="128" name="Line 13"/>
              <p:cNvSpPr>
                <a:spLocks noChangeShapeType="1"/>
              </p:cNvSpPr>
              <p:nvPr/>
            </p:nvSpPr>
            <p:spPr bwMode="auto">
              <a:xfrm flipH="1">
                <a:off x="4172" y="2383"/>
                <a:ext cx="1" cy="1395"/>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129" name="Line 14"/>
              <p:cNvSpPr>
                <a:spLocks noChangeShapeType="1"/>
              </p:cNvSpPr>
              <p:nvPr/>
            </p:nvSpPr>
            <p:spPr bwMode="auto">
              <a:xfrm flipV="1">
                <a:off x="4173" y="3701"/>
                <a:ext cx="361" cy="0"/>
              </a:xfrm>
              <a:prstGeom prst="line">
                <a:avLst/>
              </a:prstGeom>
              <a:noFill/>
              <a:ln w="2857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130" name="Line 16"/>
              <p:cNvSpPr>
                <a:spLocks noChangeShapeType="1"/>
              </p:cNvSpPr>
              <p:nvPr/>
            </p:nvSpPr>
            <p:spPr bwMode="auto">
              <a:xfrm flipH="1">
                <a:off x="4515" y="3426"/>
                <a:ext cx="5" cy="731"/>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grpSp>
      <p:grpSp>
        <p:nvGrpSpPr>
          <p:cNvPr id="131" name="Group 46"/>
          <p:cNvGrpSpPr>
            <a:grpSpLocks/>
          </p:cNvGrpSpPr>
          <p:nvPr/>
        </p:nvGrpSpPr>
        <p:grpSpPr bwMode="auto">
          <a:xfrm>
            <a:off x="7719806" y="2328064"/>
            <a:ext cx="1385888" cy="1812925"/>
            <a:chOff x="3936" y="3433"/>
            <a:chExt cx="873" cy="1142"/>
          </a:xfrm>
        </p:grpSpPr>
        <p:graphicFrame>
          <p:nvGraphicFramePr>
            <p:cNvPr id="132" name="Object 18"/>
            <p:cNvGraphicFramePr>
              <a:graphicFrameLocks noChangeAspect="1"/>
            </p:cNvGraphicFramePr>
            <p:nvPr/>
          </p:nvGraphicFramePr>
          <p:xfrm>
            <a:off x="4003" y="4239"/>
            <a:ext cx="288" cy="336"/>
          </p:xfrm>
          <a:graphic>
            <a:graphicData uri="http://schemas.openxmlformats.org/presentationml/2006/ole">
              <mc:AlternateContent xmlns:mc="http://schemas.openxmlformats.org/markup-compatibility/2006">
                <mc:Choice xmlns:v="urn:schemas-microsoft-com:vml" Requires="v">
                  <p:oleObj spid="_x0000_s459657" name="公式" r:id="rId23" imgW="123903" imgH="180855" progId="Equation.3">
                    <p:embed/>
                  </p:oleObj>
                </mc:Choice>
                <mc:Fallback>
                  <p:oleObj name="公式" r:id="rId23" imgW="123903" imgH="18085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3" y="4239"/>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 name="Line 19"/>
            <p:cNvSpPr>
              <a:spLocks noChangeShapeType="1"/>
            </p:cNvSpPr>
            <p:nvPr/>
          </p:nvSpPr>
          <p:spPr bwMode="auto">
            <a:xfrm flipH="1">
              <a:off x="3944" y="3433"/>
              <a:ext cx="11" cy="1007"/>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134" name="Line 20"/>
            <p:cNvSpPr>
              <a:spLocks noChangeShapeType="1"/>
            </p:cNvSpPr>
            <p:nvPr/>
          </p:nvSpPr>
          <p:spPr bwMode="auto">
            <a:xfrm>
              <a:off x="3936" y="4350"/>
              <a:ext cx="873" cy="1"/>
            </a:xfrm>
            <a:prstGeom prst="line">
              <a:avLst/>
            </a:prstGeom>
            <a:noFill/>
            <a:ln w="28575">
              <a:solidFill>
                <a:srgbClr val="9900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sp>
        <p:nvSpPr>
          <p:cNvPr id="135" name="Rectangle 26"/>
          <p:cNvSpPr>
            <a:spLocks noChangeArrowheads="1"/>
          </p:cNvSpPr>
          <p:nvPr/>
        </p:nvSpPr>
        <p:spPr bwMode="auto">
          <a:xfrm>
            <a:off x="8772320" y="3036089"/>
            <a:ext cx="19573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en-US" altLang="zh-CN" b="0" i="1" kern="0">
                <a:solidFill>
                  <a:srgbClr val="3333CC"/>
                </a:solidFill>
              </a:rPr>
              <a:t> O              </a:t>
            </a:r>
            <a:r>
              <a:rPr lang="en-US" altLang="zh-CN" sz="2600" i="1" kern="0">
                <a:solidFill>
                  <a:srgbClr val="3333CC"/>
                </a:solidFill>
              </a:rPr>
              <a:t>x</a:t>
            </a:r>
            <a:endParaRPr lang="en-US" altLang="zh-CN" sz="2600" kern="0">
              <a:solidFill>
                <a:srgbClr val="3333CC"/>
              </a:solidFill>
              <a:latin typeface="宋体" panose="02010600030101010101" pitchFamily="2" charset="-122"/>
            </a:endParaRPr>
          </a:p>
        </p:txBody>
      </p:sp>
      <p:sp>
        <p:nvSpPr>
          <p:cNvPr id="136" name="Arc 23"/>
          <p:cNvSpPr>
            <a:spLocks/>
          </p:cNvSpPr>
          <p:nvPr/>
        </p:nvSpPr>
        <p:spPr bwMode="auto">
          <a:xfrm rot="17056261">
            <a:off x="6557757" y="424738"/>
            <a:ext cx="1190625" cy="793750"/>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38100">
            <a:solidFill>
              <a:srgbClr val="9900CC"/>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37" name="Arc 23"/>
          <p:cNvSpPr>
            <a:spLocks/>
          </p:cNvSpPr>
          <p:nvPr/>
        </p:nvSpPr>
        <p:spPr bwMode="auto">
          <a:xfrm rot="20986081">
            <a:off x="8408782" y="2748751"/>
            <a:ext cx="963613" cy="525463"/>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FF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38" name="Arc 23"/>
          <p:cNvSpPr>
            <a:spLocks/>
          </p:cNvSpPr>
          <p:nvPr/>
        </p:nvSpPr>
        <p:spPr bwMode="auto">
          <a:xfrm rot="616909">
            <a:off x="7769019" y="2310600"/>
            <a:ext cx="2317750" cy="736600"/>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9900CC"/>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39" name="Arc 23"/>
          <p:cNvSpPr>
            <a:spLocks/>
          </p:cNvSpPr>
          <p:nvPr/>
        </p:nvSpPr>
        <p:spPr bwMode="auto">
          <a:xfrm rot="20756416">
            <a:off x="8846932" y="2610638"/>
            <a:ext cx="809625" cy="709612"/>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FF33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40" name="Line 23"/>
          <p:cNvSpPr>
            <a:spLocks noChangeShapeType="1"/>
          </p:cNvSpPr>
          <p:nvPr/>
        </p:nvSpPr>
        <p:spPr bwMode="auto">
          <a:xfrm flipV="1">
            <a:off x="9083469" y="3059901"/>
            <a:ext cx="1358900" cy="4763"/>
          </a:xfrm>
          <a:prstGeom prst="line">
            <a:avLst/>
          </a:prstGeom>
          <a:noFill/>
          <a:ln w="38100">
            <a:solidFill>
              <a:srgbClr val="000000"/>
            </a:solidFill>
            <a:round/>
            <a:headEnd/>
            <a:tailEnd type="triangle" w="med" len="med"/>
          </a:ln>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141" name="Object 29"/>
          <p:cNvGraphicFramePr>
            <a:graphicFrameLocks noChangeAspect="1"/>
          </p:cNvGraphicFramePr>
          <p:nvPr>
            <p:extLst>
              <p:ext uri="{D42A27DB-BD31-4B8C-83A1-F6EECF244321}">
                <p14:modId xmlns:p14="http://schemas.microsoft.com/office/powerpoint/2010/main" val="2639208304"/>
              </p:ext>
            </p:extLst>
          </p:nvPr>
        </p:nvGraphicFramePr>
        <p:xfrm>
          <a:off x="9158082" y="3183726"/>
          <a:ext cx="1128713" cy="492125"/>
        </p:xfrm>
        <a:graphic>
          <a:graphicData uri="http://schemas.openxmlformats.org/presentationml/2006/ole">
            <mc:AlternateContent xmlns:mc="http://schemas.openxmlformats.org/markup-compatibility/2006">
              <mc:Choice xmlns:v="urn:schemas-microsoft-com:vml" Requires="v">
                <p:oleObj spid="_x0000_s459658" name="公式" r:id="rId24" imgW="444240" imgH="215640" progId="Equation.3">
                  <p:embed/>
                </p:oleObj>
              </mc:Choice>
              <mc:Fallback>
                <p:oleObj name="公式" r:id="rId24" imgW="444240" imgH="215640" progId="Equation.3">
                  <p:embed/>
                  <p:pic>
                    <p:nvPicPr>
                      <p:cNvPr id="0" name=""/>
                      <p:cNvPicPr>
                        <a:picLocks noChangeAspect="1" noChangeArrowheads="1"/>
                      </p:cNvPicPr>
                      <p:nvPr/>
                    </p:nvPicPr>
                    <p:blipFill>
                      <a:blip r:embed="rId25"/>
                      <a:srcRect/>
                      <a:stretch>
                        <a:fillRect/>
                      </a:stretch>
                    </p:blipFill>
                    <p:spPr bwMode="auto">
                      <a:xfrm>
                        <a:off x="9158082" y="3183726"/>
                        <a:ext cx="11287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 name="Object 30"/>
          <p:cNvGraphicFramePr>
            <a:graphicFrameLocks noChangeAspect="1"/>
          </p:cNvGraphicFramePr>
          <p:nvPr>
            <p:extLst>
              <p:ext uri="{D42A27DB-BD31-4B8C-83A1-F6EECF244321}">
                <p14:modId xmlns:p14="http://schemas.microsoft.com/office/powerpoint/2010/main" val="2203232905"/>
              </p:ext>
            </p:extLst>
          </p:nvPr>
        </p:nvGraphicFramePr>
        <p:xfrm>
          <a:off x="7816644" y="2818601"/>
          <a:ext cx="1130300" cy="492125"/>
        </p:xfrm>
        <a:graphic>
          <a:graphicData uri="http://schemas.openxmlformats.org/presentationml/2006/ole">
            <mc:AlternateContent xmlns:mc="http://schemas.openxmlformats.org/markup-compatibility/2006">
              <mc:Choice xmlns:v="urn:schemas-microsoft-com:vml" Requires="v">
                <p:oleObj spid="_x0000_s459659" name="公式" r:id="rId26" imgW="469800" imgH="215640" progId="Equation.3">
                  <p:embed/>
                </p:oleObj>
              </mc:Choice>
              <mc:Fallback>
                <p:oleObj name="公式" r:id="rId26" imgW="469800" imgH="215640" progId="Equation.3">
                  <p:embed/>
                  <p:pic>
                    <p:nvPicPr>
                      <p:cNvPr id="0" name=""/>
                      <p:cNvPicPr>
                        <a:picLocks noChangeAspect="1" noChangeArrowheads="1"/>
                      </p:cNvPicPr>
                      <p:nvPr/>
                    </p:nvPicPr>
                    <p:blipFill>
                      <a:blip r:embed="rId27"/>
                      <a:srcRect/>
                      <a:stretch>
                        <a:fillRect/>
                      </a:stretch>
                    </p:blipFill>
                    <p:spPr bwMode="auto">
                      <a:xfrm>
                        <a:off x="7816644" y="2818601"/>
                        <a:ext cx="11303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 name="Line 25"/>
          <p:cNvSpPr>
            <a:spLocks noChangeShapeType="1"/>
          </p:cNvSpPr>
          <p:nvPr/>
        </p:nvSpPr>
        <p:spPr bwMode="auto">
          <a:xfrm flipH="1" flipV="1">
            <a:off x="7702344" y="2328064"/>
            <a:ext cx="1401762" cy="746125"/>
          </a:xfrm>
          <a:prstGeom prst="line">
            <a:avLst/>
          </a:prstGeom>
          <a:noFill/>
          <a:ln w="38100">
            <a:solidFill>
              <a:srgbClr val="00990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44" name="Line 24"/>
          <p:cNvSpPr>
            <a:spLocks noChangeShapeType="1"/>
          </p:cNvSpPr>
          <p:nvPr/>
        </p:nvSpPr>
        <p:spPr bwMode="auto">
          <a:xfrm flipH="1" flipV="1">
            <a:off x="8531019" y="1361276"/>
            <a:ext cx="544512" cy="1712913"/>
          </a:xfrm>
          <a:prstGeom prst="line">
            <a:avLst/>
          </a:prstGeom>
          <a:noFill/>
          <a:ln w="38100">
            <a:solidFill>
              <a:srgbClr val="00B0F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45" name="Line 34"/>
          <p:cNvSpPr>
            <a:spLocks noChangeShapeType="1"/>
          </p:cNvSpPr>
          <p:nvPr/>
        </p:nvSpPr>
        <p:spPr bwMode="auto">
          <a:xfrm flipH="1" flipV="1">
            <a:off x="7181645" y="696114"/>
            <a:ext cx="1893887" cy="2339975"/>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46" name="Line 32"/>
          <p:cNvSpPr>
            <a:spLocks noChangeShapeType="1"/>
          </p:cNvSpPr>
          <p:nvPr/>
        </p:nvSpPr>
        <p:spPr bwMode="auto">
          <a:xfrm flipH="1" flipV="1">
            <a:off x="7181645" y="696114"/>
            <a:ext cx="612775" cy="1724025"/>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147" name="Line 33"/>
          <p:cNvSpPr>
            <a:spLocks noChangeShapeType="1"/>
          </p:cNvSpPr>
          <p:nvPr/>
        </p:nvSpPr>
        <p:spPr bwMode="auto">
          <a:xfrm>
            <a:off x="7195932" y="727863"/>
            <a:ext cx="1349375" cy="703262"/>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148" name="Object 28"/>
          <p:cNvGraphicFramePr>
            <a:graphicFrameLocks noChangeAspect="1"/>
          </p:cNvGraphicFramePr>
          <p:nvPr>
            <p:extLst>
              <p:ext uri="{D42A27DB-BD31-4B8C-83A1-F6EECF244321}">
                <p14:modId xmlns:p14="http://schemas.microsoft.com/office/powerpoint/2010/main" val="2547513033"/>
              </p:ext>
            </p:extLst>
          </p:nvPr>
        </p:nvGraphicFramePr>
        <p:xfrm>
          <a:off x="7819819" y="1910550"/>
          <a:ext cx="398462" cy="501650"/>
        </p:xfrm>
        <a:graphic>
          <a:graphicData uri="http://schemas.openxmlformats.org/presentationml/2006/ole">
            <mc:AlternateContent xmlns:mc="http://schemas.openxmlformats.org/markup-compatibility/2006">
              <mc:Choice xmlns:v="urn:schemas-microsoft-com:vml" Requires="v">
                <p:oleObj spid="_x0000_s459660" name="公式" r:id="rId28" imgW="152517" imgH="200021" progId="Equation.3">
                  <p:embed/>
                </p:oleObj>
              </mc:Choice>
              <mc:Fallback>
                <p:oleObj name="公式" r:id="rId28" imgW="152517" imgH="20002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19819" y="1910550"/>
                        <a:ext cx="3984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9" name="Object 27"/>
          <p:cNvGraphicFramePr>
            <a:graphicFrameLocks noChangeAspect="1"/>
          </p:cNvGraphicFramePr>
          <p:nvPr>
            <p:extLst>
              <p:ext uri="{D42A27DB-BD31-4B8C-83A1-F6EECF244321}">
                <p14:modId xmlns:p14="http://schemas.microsoft.com/office/powerpoint/2010/main" val="111139969"/>
              </p:ext>
            </p:extLst>
          </p:nvPr>
        </p:nvGraphicFramePr>
        <p:xfrm>
          <a:off x="8737394" y="1104101"/>
          <a:ext cx="476250" cy="614363"/>
        </p:xfrm>
        <a:graphic>
          <a:graphicData uri="http://schemas.openxmlformats.org/presentationml/2006/ole">
            <mc:AlternateContent xmlns:mc="http://schemas.openxmlformats.org/markup-compatibility/2006">
              <mc:Choice xmlns:v="urn:schemas-microsoft-com:vml" Requires="v">
                <p:oleObj spid="_x0000_s459661" name="公式" r:id="rId29" imgW="190440" imgH="266400" progId="Equation.3">
                  <p:embed/>
                </p:oleObj>
              </mc:Choice>
              <mc:Fallback>
                <p:oleObj name="公式" r:id="rId29" imgW="190440" imgH="2664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37394" y="1104101"/>
                        <a:ext cx="47625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 name="对象 149"/>
          <p:cNvGraphicFramePr>
            <a:graphicFrameLocks noChangeAspect="1"/>
          </p:cNvGraphicFramePr>
          <p:nvPr>
            <p:extLst>
              <p:ext uri="{D42A27DB-BD31-4B8C-83A1-F6EECF244321}">
                <p14:modId xmlns:p14="http://schemas.microsoft.com/office/powerpoint/2010/main" val="464225750"/>
              </p:ext>
            </p:extLst>
          </p:nvPr>
        </p:nvGraphicFramePr>
        <p:xfrm>
          <a:off x="6521245" y="1022344"/>
          <a:ext cx="549275" cy="677863"/>
        </p:xfrm>
        <a:graphic>
          <a:graphicData uri="http://schemas.openxmlformats.org/presentationml/2006/ole">
            <mc:AlternateContent xmlns:mc="http://schemas.openxmlformats.org/markup-compatibility/2006">
              <mc:Choice xmlns:v="urn:schemas-microsoft-com:vml" Requires="v">
                <p:oleObj spid="_x0000_s459662" name="公式" r:id="rId30" imgW="152280" imgH="203040" progId="Equation.3">
                  <p:embed/>
                </p:oleObj>
              </mc:Choice>
              <mc:Fallback>
                <p:oleObj name="公式" r:id="rId30" imgW="152280" imgH="203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21245" y="1022344"/>
                        <a:ext cx="54927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1" name="对象 150"/>
          <p:cNvGraphicFramePr>
            <a:graphicFrameLocks noChangeAspect="1"/>
          </p:cNvGraphicFramePr>
          <p:nvPr>
            <p:extLst>
              <p:ext uri="{D42A27DB-BD31-4B8C-83A1-F6EECF244321}">
                <p14:modId xmlns:p14="http://schemas.microsoft.com/office/powerpoint/2010/main" val="2301872583"/>
              </p:ext>
            </p:extLst>
          </p:nvPr>
        </p:nvGraphicFramePr>
        <p:xfrm>
          <a:off x="9308895" y="2070888"/>
          <a:ext cx="1303337" cy="539750"/>
        </p:xfrm>
        <a:graphic>
          <a:graphicData uri="http://schemas.openxmlformats.org/presentationml/2006/ole">
            <mc:AlternateContent xmlns:mc="http://schemas.openxmlformats.org/markup-compatibility/2006">
              <mc:Choice xmlns:v="urn:schemas-microsoft-com:vml" Requires="v">
                <p:oleObj spid="_x0000_s459663" name="公式" r:id="rId31" imgW="419040" imgH="177480" progId="Equation.3">
                  <p:embed/>
                </p:oleObj>
              </mc:Choice>
              <mc:Fallback>
                <p:oleObj name="公式" r:id="rId31" imgW="419040" imgH="177480" progId="Equation.3">
                  <p:embed/>
                  <p:pic>
                    <p:nvPicPr>
                      <p:cNvPr id="0" name=""/>
                      <p:cNvPicPr>
                        <a:picLocks noChangeAspect="1" noChangeArrowheads="1"/>
                      </p:cNvPicPr>
                      <p:nvPr/>
                    </p:nvPicPr>
                    <p:blipFill>
                      <a:blip r:embed="rId32"/>
                      <a:srcRect/>
                      <a:stretch>
                        <a:fillRect/>
                      </a:stretch>
                    </p:blipFill>
                    <p:spPr bwMode="auto">
                      <a:xfrm>
                        <a:off x="9308895" y="2070888"/>
                        <a:ext cx="13033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2" name="矩形 151"/>
          <p:cNvSpPr/>
          <p:nvPr/>
        </p:nvSpPr>
        <p:spPr>
          <a:xfrm>
            <a:off x="1764936" y="4502243"/>
            <a:ext cx="8029890" cy="1384995"/>
          </a:xfrm>
          <a:prstGeom prst="rect">
            <a:avLst/>
          </a:prstGeom>
        </p:spPr>
        <p:txBody>
          <a:bodyPr wrap="square">
            <a:spAutoFit/>
          </a:bodyPr>
          <a:lstStyle/>
          <a:p>
            <a:pPr fontAlgn="base">
              <a:spcBef>
                <a:spcPct val="0"/>
              </a:spcBef>
              <a:spcAft>
                <a:spcPct val="0"/>
              </a:spcAft>
            </a:pPr>
            <a:r>
              <a:rPr kumimoji="1" lang="zh-CN" altLang="en-US" sz="2800" b="1" dirty="0">
                <a:solidFill>
                  <a:srgbClr val="0000FF"/>
                </a:solidFill>
                <a:latin typeface="Times New Roman" panose="02020603050405020304" pitchFamily="18" charset="0"/>
              </a:rPr>
              <a:t>由于旋转矢量      和      的旋转角速度均为</a:t>
            </a:r>
            <a:r>
              <a:rPr kumimoji="1" lang="el-GR" altLang="zh-CN" sz="2800" b="1" dirty="0">
                <a:solidFill>
                  <a:srgbClr val="CC3300"/>
                </a:solidFill>
                <a:latin typeface="Times New Roman" panose="02020603050405020304" pitchFamily="18" charset="0"/>
              </a:rPr>
              <a:t>ω</a:t>
            </a:r>
            <a:r>
              <a:rPr kumimoji="1" lang="zh-CN" altLang="en-US" sz="2800" b="1" dirty="0">
                <a:solidFill>
                  <a:srgbClr val="CC3300"/>
                </a:solidFill>
                <a:latin typeface="Times New Roman" panose="02020603050405020304" pitchFamily="18" charset="0"/>
              </a:rPr>
              <a:t> </a:t>
            </a:r>
            <a:r>
              <a:rPr kumimoji="1" lang="zh-CN" altLang="en-US" sz="2800" b="1" dirty="0">
                <a:solidFill>
                  <a:srgbClr val="0000FF"/>
                </a:solidFill>
                <a:latin typeface="Times New Roman" panose="02020603050405020304" pitchFamily="18" charset="0"/>
              </a:rPr>
              <a:t>，它们之间的夹角保持不变，因此合成旋转矢量            的旋转角速度亦为</a:t>
            </a:r>
            <a:r>
              <a:rPr kumimoji="1" lang="el-GR" altLang="zh-CN" sz="2800" b="1" dirty="0">
                <a:solidFill>
                  <a:srgbClr val="CC3300"/>
                </a:solidFill>
                <a:latin typeface="Times New Roman" panose="02020603050405020304" pitchFamily="18" charset="0"/>
              </a:rPr>
              <a:t>ω</a:t>
            </a:r>
            <a:r>
              <a:rPr kumimoji="1" lang="zh-CN" altLang="en-US" sz="2800" b="1" dirty="0">
                <a:solidFill>
                  <a:srgbClr val="0000FF"/>
                </a:solidFill>
                <a:latin typeface="Times New Roman" panose="02020603050405020304" pitchFamily="18" charset="0"/>
              </a:rPr>
              <a:t>。</a:t>
            </a:r>
          </a:p>
        </p:txBody>
      </p:sp>
      <p:graphicFrame>
        <p:nvGraphicFramePr>
          <p:cNvPr id="153" name="Object 27"/>
          <p:cNvGraphicFramePr>
            <a:graphicFrameLocks noChangeAspect="1"/>
          </p:cNvGraphicFramePr>
          <p:nvPr>
            <p:extLst>
              <p:ext uri="{D42A27DB-BD31-4B8C-83A1-F6EECF244321}">
                <p14:modId xmlns:p14="http://schemas.microsoft.com/office/powerpoint/2010/main" val="794974774"/>
              </p:ext>
            </p:extLst>
          </p:nvPr>
        </p:nvGraphicFramePr>
        <p:xfrm>
          <a:off x="4017756" y="4530371"/>
          <a:ext cx="476250" cy="614363"/>
        </p:xfrm>
        <a:graphic>
          <a:graphicData uri="http://schemas.openxmlformats.org/presentationml/2006/ole">
            <mc:AlternateContent xmlns:mc="http://schemas.openxmlformats.org/markup-compatibility/2006">
              <mc:Choice xmlns:v="urn:schemas-microsoft-com:vml" Requires="v">
                <p:oleObj spid="_x0000_s459664" name="公式" r:id="rId33" imgW="190440" imgH="266400" progId="Equation.3">
                  <p:embed/>
                </p:oleObj>
              </mc:Choice>
              <mc:Fallback>
                <p:oleObj name="公式" r:id="rId33" imgW="190440" imgH="2664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17756" y="4530371"/>
                        <a:ext cx="47625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 name="Object 27"/>
          <p:cNvGraphicFramePr>
            <a:graphicFrameLocks noChangeAspect="1"/>
          </p:cNvGraphicFramePr>
          <p:nvPr>
            <p:extLst>
              <p:ext uri="{D42A27DB-BD31-4B8C-83A1-F6EECF244321}">
                <p14:modId xmlns:p14="http://schemas.microsoft.com/office/powerpoint/2010/main" val="1063578696"/>
              </p:ext>
            </p:extLst>
          </p:nvPr>
        </p:nvGraphicFramePr>
        <p:xfrm>
          <a:off x="4901787" y="4500928"/>
          <a:ext cx="508000" cy="614362"/>
        </p:xfrm>
        <a:graphic>
          <a:graphicData uri="http://schemas.openxmlformats.org/presentationml/2006/ole">
            <mc:AlternateContent xmlns:mc="http://schemas.openxmlformats.org/markup-compatibility/2006">
              <mc:Choice xmlns:v="urn:schemas-microsoft-com:vml" Requires="v">
                <p:oleObj spid="_x0000_s459665" name="公式" r:id="rId34" imgW="203040" imgH="266400" progId="Equation.3">
                  <p:embed/>
                </p:oleObj>
              </mc:Choice>
              <mc:Fallback>
                <p:oleObj name="公式" r:id="rId34" imgW="203040" imgH="266400" progId="Equation.3">
                  <p:embed/>
                  <p:pic>
                    <p:nvPicPr>
                      <p:cNvPr id="0" name=""/>
                      <p:cNvPicPr>
                        <a:picLocks noChangeAspect="1" noChangeArrowheads="1"/>
                      </p:cNvPicPr>
                      <p:nvPr/>
                    </p:nvPicPr>
                    <p:blipFill>
                      <a:blip r:embed="rId35"/>
                      <a:srcRect/>
                      <a:stretch>
                        <a:fillRect/>
                      </a:stretch>
                    </p:blipFill>
                    <p:spPr bwMode="auto">
                      <a:xfrm>
                        <a:off x="4901787" y="4500928"/>
                        <a:ext cx="50800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 name="Object 38"/>
          <p:cNvGraphicFramePr>
            <a:graphicFrameLocks/>
          </p:cNvGraphicFramePr>
          <p:nvPr>
            <p:extLst>
              <p:ext uri="{D42A27DB-BD31-4B8C-83A1-F6EECF244321}">
                <p14:modId xmlns:p14="http://schemas.microsoft.com/office/powerpoint/2010/main" val="201195231"/>
              </p:ext>
            </p:extLst>
          </p:nvPr>
        </p:nvGraphicFramePr>
        <p:xfrm>
          <a:off x="8518835" y="4967552"/>
          <a:ext cx="1901827" cy="614361"/>
        </p:xfrm>
        <a:graphic>
          <a:graphicData uri="http://schemas.openxmlformats.org/presentationml/2006/ole">
            <mc:AlternateContent xmlns:mc="http://schemas.openxmlformats.org/markup-compatibility/2006">
              <mc:Choice xmlns:v="urn:schemas-microsoft-com:vml" Requires="v">
                <p:oleObj spid="_x0000_s459666" name="公式" r:id="rId36" imgW="704816" imgH="219186" progId="Equation.3">
                  <p:embed/>
                </p:oleObj>
              </mc:Choice>
              <mc:Fallback>
                <p:oleObj name="公式" r:id="rId36" imgW="704816" imgH="219186" progId="Equation.3">
                  <p:embed/>
                  <p:pic>
                    <p:nvPicPr>
                      <p:cNvPr id="0" name=""/>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518835" y="4967552"/>
                        <a:ext cx="1901827" cy="614361"/>
                      </a:xfrm>
                      <a:prstGeom prst="rect">
                        <a:avLst/>
                      </a:prstGeom>
                      <a:noFill/>
                      <a:ln>
                        <a:noFill/>
                      </a:ln>
                      <a:effectLst/>
                      <a:extLst/>
                    </p:spPr>
                  </p:pic>
                </p:oleObj>
              </mc:Fallback>
            </mc:AlternateContent>
          </a:graphicData>
        </a:graphic>
      </p:graphicFrame>
      <p:sp>
        <p:nvSpPr>
          <p:cNvPr id="156" name="Rectangle 2"/>
          <p:cNvSpPr>
            <a:spLocks noChangeArrowheads="1"/>
          </p:cNvSpPr>
          <p:nvPr/>
        </p:nvSpPr>
        <p:spPr bwMode="auto">
          <a:xfrm>
            <a:off x="3302886" y="5795163"/>
            <a:ext cx="68310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zh-CN" altLang="en-US" kern="0" dirty="0">
                <a:solidFill>
                  <a:srgbClr val="FF00FF"/>
                </a:solidFill>
              </a:rPr>
              <a:t>一个质点参与两个在同一直线上频率相同的简谐振动，其合成运动仍为简谐振动。</a:t>
            </a:r>
          </a:p>
        </p:txBody>
      </p:sp>
      <p:sp>
        <p:nvSpPr>
          <p:cNvPr id="157" name="Rectangle 3"/>
          <p:cNvSpPr>
            <a:spLocks noChangeArrowheads="1"/>
          </p:cNvSpPr>
          <p:nvPr/>
        </p:nvSpPr>
        <p:spPr bwMode="auto">
          <a:xfrm>
            <a:off x="1706871" y="5766315"/>
            <a:ext cx="17478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zh-CN" altLang="en-US" sz="3200" kern="0" dirty="0">
                <a:solidFill>
                  <a:srgbClr val="FF0000"/>
                </a:solidFill>
                <a:sym typeface="Wingdings" panose="05000000000000000000" pitchFamily="2" charset="2"/>
              </a:rPr>
              <a:t></a:t>
            </a:r>
            <a:r>
              <a:rPr lang="zh-CN" altLang="en-US" sz="3200" kern="0" dirty="0">
                <a:solidFill>
                  <a:srgbClr val="FF0000"/>
                </a:solidFill>
              </a:rPr>
              <a:t>结论：</a:t>
            </a:r>
            <a:endParaRPr lang="zh-CN" altLang="en-US" sz="3200" i="1" kern="0" dirty="0">
              <a:solidFill>
                <a:srgbClr val="FF0000"/>
              </a:solidFill>
            </a:endParaRPr>
          </a:p>
        </p:txBody>
      </p:sp>
    </p:spTree>
    <p:extLst>
      <p:ext uri="{BB962C8B-B14F-4D97-AF65-F5344CB8AC3E}">
        <p14:creationId xmlns:p14="http://schemas.microsoft.com/office/powerpoint/2010/main" val="134809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 calcmode="lin" valueType="num">
                                      <p:cBhvr additive="base">
                                        <p:cTn id="12" dur="500" fill="hold"/>
                                        <p:tgtEl>
                                          <p:spTgt spid="104"/>
                                        </p:tgtEl>
                                        <p:attrNameLst>
                                          <p:attrName>ppt_x</p:attrName>
                                        </p:attrNameLst>
                                      </p:cBhvr>
                                      <p:tavLst>
                                        <p:tav tm="0">
                                          <p:val>
                                            <p:strVal val="#ppt_x"/>
                                          </p:val>
                                        </p:tav>
                                        <p:tav tm="100000">
                                          <p:val>
                                            <p:strVal val="#ppt_x"/>
                                          </p:val>
                                        </p:tav>
                                      </p:tavLst>
                                    </p:anim>
                                    <p:anim calcmode="lin" valueType="num">
                                      <p:cBhvr additive="base">
                                        <p:cTn id="13"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circle(in)">
                                      <p:cBhvr>
                                        <p:cTn id="18" dur="20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 calcmode="lin" valueType="num">
                                      <p:cBhvr additive="base">
                                        <p:cTn id="23" dur="500" fill="hold"/>
                                        <p:tgtEl>
                                          <p:spTgt spid="108"/>
                                        </p:tgtEl>
                                        <p:attrNameLst>
                                          <p:attrName>ppt_x</p:attrName>
                                        </p:attrNameLst>
                                      </p:cBhvr>
                                      <p:tavLst>
                                        <p:tav tm="0">
                                          <p:val>
                                            <p:strVal val="#ppt_x"/>
                                          </p:val>
                                        </p:tav>
                                        <p:tav tm="100000">
                                          <p:val>
                                            <p:strVal val="#ppt_x"/>
                                          </p:val>
                                        </p:tav>
                                      </p:tavLst>
                                    </p:anim>
                                    <p:anim calcmode="lin" valueType="num">
                                      <p:cBhvr additive="base">
                                        <p:cTn id="2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circle(in)">
                                      <p:cBhvr>
                                        <p:cTn id="29" dur="2000"/>
                                        <p:tgtEl>
                                          <p:spTgt spid="11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03"/>
                                        </p:tgtEl>
                                        <p:attrNameLst>
                                          <p:attrName>style.visibility</p:attrName>
                                        </p:attrNameLst>
                                      </p:cBhvr>
                                      <p:to>
                                        <p:strVal val="visible"/>
                                      </p:to>
                                    </p:set>
                                    <p:anim calcmode="lin" valueType="num">
                                      <p:cBhvr additive="base">
                                        <p:cTn id="34" dur="500" fill="hold"/>
                                        <p:tgtEl>
                                          <p:spTgt spid="103"/>
                                        </p:tgtEl>
                                        <p:attrNameLst>
                                          <p:attrName>ppt_x</p:attrName>
                                        </p:attrNameLst>
                                      </p:cBhvr>
                                      <p:tavLst>
                                        <p:tav tm="0">
                                          <p:val>
                                            <p:strVal val="#ppt_x"/>
                                          </p:val>
                                        </p:tav>
                                        <p:tav tm="100000">
                                          <p:val>
                                            <p:strVal val="#ppt_x"/>
                                          </p:val>
                                        </p:tav>
                                      </p:tavLst>
                                    </p:anim>
                                    <p:anim calcmode="lin" valueType="num">
                                      <p:cBhvr additive="base">
                                        <p:cTn id="35"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nodeType="click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wheel(1)">
                                      <p:cBhvr>
                                        <p:cTn id="40" dur="2000"/>
                                        <p:tgtEl>
                                          <p:spTgt spid="10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0"/>
                                        </p:tgtEl>
                                        <p:attrNameLst>
                                          <p:attrName>style.visibility</p:attrName>
                                        </p:attrNameLst>
                                      </p:cBhvr>
                                      <p:to>
                                        <p:strVal val="visible"/>
                                      </p:to>
                                    </p:set>
                                    <p:anim calcmode="lin" valueType="num">
                                      <p:cBhvr additive="base">
                                        <p:cTn id="45" dur="500" fill="hold"/>
                                        <p:tgtEl>
                                          <p:spTgt spid="100"/>
                                        </p:tgtEl>
                                        <p:attrNameLst>
                                          <p:attrName>ppt_x</p:attrName>
                                        </p:attrNameLst>
                                      </p:cBhvr>
                                      <p:tavLst>
                                        <p:tav tm="0">
                                          <p:val>
                                            <p:strVal val="#ppt_x"/>
                                          </p:val>
                                        </p:tav>
                                        <p:tav tm="100000">
                                          <p:val>
                                            <p:strVal val="#ppt_x"/>
                                          </p:val>
                                        </p:tav>
                                      </p:tavLst>
                                    </p:anim>
                                    <p:anim calcmode="lin" valueType="num">
                                      <p:cBhvr additive="base">
                                        <p:cTn id="46"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circle(in)">
                                      <p:cBhvr>
                                        <p:cTn id="51" dur="20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89"/>
                                        </p:tgtEl>
                                        <p:attrNameLst>
                                          <p:attrName>style.visibility</p:attrName>
                                        </p:attrNameLst>
                                      </p:cBhvr>
                                      <p:to>
                                        <p:strVal val="visible"/>
                                      </p:to>
                                    </p:set>
                                    <p:anim calcmode="lin" valueType="num">
                                      <p:cBhvr additive="base">
                                        <p:cTn id="56" dur="500" fill="hold"/>
                                        <p:tgtEl>
                                          <p:spTgt spid="89"/>
                                        </p:tgtEl>
                                        <p:attrNameLst>
                                          <p:attrName>ppt_x</p:attrName>
                                        </p:attrNameLst>
                                      </p:cBhvr>
                                      <p:tavLst>
                                        <p:tav tm="0">
                                          <p:val>
                                            <p:strVal val="#ppt_x"/>
                                          </p:val>
                                        </p:tav>
                                        <p:tav tm="100000">
                                          <p:val>
                                            <p:strVal val="#ppt_x"/>
                                          </p:val>
                                        </p:tav>
                                      </p:tavLst>
                                    </p:anim>
                                    <p:anim calcmode="lin" valueType="num">
                                      <p:cBhvr additive="base">
                                        <p:cTn id="57"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07"/>
                                        </p:tgtEl>
                                        <p:attrNameLst>
                                          <p:attrName>style.visibility</p:attrName>
                                        </p:attrNameLst>
                                      </p:cBhvr>
                                      <p:to>
                                        <p:strVal val="visible"/>
                                      </p:to>
                                    </p:set>
                                    <p:anim calcmode="lin" valueType="num">
                                      <p:cBhvr additive="base">
                                        <p:cTn id="62" dur="500" fill="hold"/>
                                        <p:tgtEl>
                                          <p:spTgt spid="107"/>
                                        </p:tgtEl>
                                        <p:attrNameLst>
                                          <p:attrName>ppt_x</p:attrName>
                                        </p:attrNameLst>
                                      </p:cBhvr>
                                      <p:tavLst>
                                        <p:tav tm="0">
                                          <p:val>
                                            <p:strVal val="#ppt_x"/>
                                          </p:val>
                                        </p:tav>
                                        <p:tav tm="100000">
                                          <p:val>
                                            <p:strVal val="#ppt_x"/>
                                          </p:val>
                                        </p:tav>
                                      </p:tavLst>
                                    </p:anim>
                                    <p:anim calcmode="lin" valueType="num">
                                      <p:cBhvr additive="base">
                                        <p:cTn id="63"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nodeType="clickEffect">
                                  <p:stCondLst>
                                    <p:cond delay="0"/>
                                  </p:stCondLst>
                                  <p:childTnLst>
                                    <p:set>
                                      <p:cBhvr>
                                        <p:cTn id="67" dur="1" fill="hold">
                                          <p:stCondLst>
                                            <p:cond delay="0"/>
                                          </p:stCondLst>
                                        </p:cTn>
                                        <p:tgtEl>
                                          <p:spTgt spid="112"/>
                                        </p:tgtEl>
                                        <p:attrNameLst>
                                          <p:attrName>style.visibility</p:attrName>
                                        </p:attrNameLst>
                                      </p:cBhvr>
                                      <p:to>
                                        <p:strVal val="visible"/>
                                      </p:to>
                                    </p:set>
                                    <p:animEffect transition="in" filter="circle(in)">
                                      <p:cBhvr>
                                        <p:cTn id="68" dur="2000"/>
                                        <p:tgtEl>
                                          <p:spTgt spid="112"/>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01"/>
                                        </p:tgtEl>
                                        <p:attrNameLst>
                                          <p:attrName>style.visibility</p:attrName>
                                        </p:attrNameLst>
                                      </p:cBhvr>
                                      <p:to>
                                        <p:strVal val="visible"/>
                                      </p:to>
                                    </p:set>
                                    <p:anim calcmode="lin" valueType="num">
                                      <p:cBhvr additive="base">
                                        <p:cTn id="73" dur="500" fill="hold"/>
                                        <p:tgtEl>
                                          <p:spTgt spid="101"/>
                                        </p:tgtEl>
                                        <p:attrNameLst>
                                          <p:attrName>ppt_x</p:attrName>
                                        </p:attrNameLst>
                                      </p:cBhvr>
                                      <p:tavLst>
                                        <p:tav tm="0">
                                          <p:val>
                                            <p:strVal val="#ppt_x"/>
                                          </p:val>
                                        </p:tav>
                                        <p:tav tm="100000">
                                          <p:val>
                                            <p:strVal val="#ppt_x"/>
                                          </p:val>
                                        </p:tav>
                                      </p:tavLst>
                                    </p:anim>
                                    <p:anim calcmode="lin" valueType="num">
                                      <p:cBhvr additive="base">
                                        <p:cTn id="74"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barn(inVertical)">
                                      <p:cBhvr>
                                        <p:cTn id="79" dur="500"/>
                                        <p:tgtEl>
                                          <p:spTgt spid="106"/>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95"/>
                                        </p:tgtEl>
                                        <p:attrNameLst>
                                          <p:attrName>style.visibility</p:attrName>
                                        </p:attrNameLst>
                                      </p:cBhvr>
                                      <p:to>
                                        <p:strVal val="visible"/>
                                      </p:to>
                                    </p:set>
                                    <p:anim calcmode="lin" valueType="num">
                                      <p:cBhvr additive="base">
                                        <p:cTn id="84" dur="500" fill="hold"/>
                                        <p:tgtEl>
                                          <p:spTgt spid="95"/>
                                        </p:tgtEl>
                                        <p:attrNameLst>
                                          <p:attrName>ppt_x</p:attrName>
                                        </p:attrNameLst>
                                      </p:cBhvr>
                                      <p:tavLst>
                                        <p:tav tm="0">
                                          <p:val>
                                            <p:strVal val="#ppt_x"/>
                                          </p:val>
                                        </p:tav>
                                        <p:tav tm="100000">
                                          <p:val>
                                            <p:strVal val="#ppt_x"/>
                                          </p:val>
                                        </p:tav>
                                      </p:tavLst>
                                    </p:anim>
                                    <p:anim calcmode="lin" valueType="num">
                                      <p:cBhvr additive="base">
                                        <p:cTn id="85"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10"/>
                                        </p:tgtEl>
                                        <p:attrNameLst>
                                          <p:attrName>style.visibility</p:attrName>
                                        </p:attrNameLst>
                                      </p:cBhvr>
                                      <p:to>
                                        <p:strVal val="visible"/>
                                      </p:to>
                                    </p:set>
                                    <p:anim calcmode="lin" valueType="num">
                                      <p:cBhvr additive="base">
                                        <p:cTn id="90" dur="500" fill="hold"/>
                                        <p:tgtEl>
                                          <p:spTgt spid="110"/>
                                        </p:tgtEl>
                                        <p:attrNameLst>
                                          <p:attrName>ppt_x</p:attrName>
                                        </p:attrNameLst>
                                      </p:cBhvr>
                                      <p:tavLst>
                                        <p:tav tm="0">
                                          <p:val>
                                            <p:strVal val="#ppt_x"/>
                                          </p:val>
                                        </p:tav>
                                        <p:tav tm="100000">
                                          <p:val>
                                            <p:strVal val="#ppt_x"/>
                                          </p:val>
                                        </p:tav>
                                      </p:tavLst>
                                    </p:anim>
                                    <p:anim calcmode="lin" valueType="num">
                                      <p:cBhvr additive="base">
                                        <p:cTn id="91"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11"/>
                                        </p:tgtEl>
                                        <p:attrNameLst>
                                          <p:attrName>style.visibility</p:attrName>
                                        </p:attrNameLst>
                                      </p:cBhvr>
                                      <p:to>
                                        <p:strVal val="visible"/>
                                      </p:to>
                                    </p:set>
                                    <p:anim calcmode="lin" valueType="num">
                                      <p:cBhvr additive="base">
                                        <p:cTn id="96" dur="500" fill="hold"/>
                                        <p:tgtEl>
                                          <p:spTgt spid="111"/>
                                        </p:tgtEl>
                                        <p:attrNameLst>
                                          <p:attrName>ppt_x</p:attrName>
                                        </p:attrNameLst>
                                      </p:cBhvr>
                                      <p:tavLst>
                                        <p:tav tm="0">
                                          <p:val>
                                            <p:strVal val="#ppt_x"/>
                                          </p:val>
                                        </p:tav>
                                        <p:tav tm="100000">
                                          <p:val>
                                            <p:strVal val="#ppt_x"/>
                                          </p:val>
                                        </p:tav>
                                      </p:tavLst>
                                    </p:anim>
                                    <p:anim calcmode="lin" valueType="num">
                                      <p:cBhvr additive="base">
                                        <p:cTn id="97"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109"/>
                                        </p:tgtEl>
                                        <p:attrNameLst>
                                          <p:attrName>style.visibility</p:attrName>
                                        </p:attrNameLst>
                                      </p:cBhvr>
                                      <p:to>
                                        <p:strVal val="visible"/>
                                      </p:to>
                                    </p:set>
                                    <p:anim calcmode="lin" valueType="num">
                                      <p:cBhvr additive="base">
                                        <p:cTn id="102" dur="500" fill="hold"/>
                                        <p:tgtEl>
                                          <p:spTgt spid="109"/>
                                        </p:tgtEl>
                                        <p:attrNameLst>
                                          <p:attrName>ppt_x</p:attrName>
                                        </p:attrNameLst>
                                      </p:cBhvr>
                                      <p:tavLst>
                                        <p:tav tm="0">
                                          <p:val>
                                            <p:strVal val="#ppt_x"/>
                                          </p:val>
                                        </p:tav>
                                        <p:tav tm="100000">
                                          <p:val>
                                            <p:strVal val="#ppt_x"/>
                                          </p:val>
                                        </p:tav>
                                      </p:tavLst>
                                    </p:anim>
                                    <p:anim calcmode="lin" valueType="num">
                                      <p:cBhvr additive="base">
                                        <p:cTn id="103"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nodeType="clickEffect">
                                  <p:stCondLst>
                                    <p:cond delay="0"/>
                                  </p:stCondLst>
                                  <p:childTnLst>
                                    <p:set>
                                      <p:cBhvr>
                                        <p:cTn id="107" dur="1" fill="hold">
                                          <p:stCondLst>
                                            <p:cond delay="0"/>
                                          </p:stCondLst>
                                        </p:cTn>
                                        <p:tgtEl>
                                          <p:spTgt spid="114"/>
                                        </p:tgtEl>
                                        <p:attrNameLst>
                                          <p:attrName>style.visibility</p:attrName>
                                        </p:attrNameLst>
                                      </p:cBhvr>
                                      <p:to>
                                        <p:strVal val="visible"/>
                                      </p:to>
                                    </p:set>
                                    <p:animEffect transition="in" filter="wipe(down)">
                                      <p:cBhvr>
                                        <p:cTn id="108" dur="500"/>
                                        <p:tgtEl>
                                          <p:spTgt spid="114"/>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02"/>
                                        </p:tgtEl>
                                        <p:attrNameLst>
                                          <p:attrName>style.visibility</p:attrName>
                                        </p:attrNameLst>
                                      </p:cBhvr>
                                      <p:to>
                                        <p:strVal val="visible"/>
                                      </p:to>
                                    </p:set>
                                    <p:anim calcmode="lin" valueType="num">
                                      <p:cBhvr additive="base">
                                        <p:cTn id="113" dur="500" fill="hold"/>
                                        <p:tgtEl>
                                          <p:spTgt spid="102"/>
                                        </p:tgtEl>
                                        <p:attrNameLst>
                                          <p:attrName>ppt_x</p:attrName>
                                        </p:attrNameLst>
                                      </p:cBhvr>
                                      <p:tavLst>
                                        <p:tav tm="0">
                                          <p:val>
                                            <p:strVal val="#ppt_x"/>
                                          </p:val>
                                        </p:tav>
                                        <p:tav tm="100000">
                                          <p:val>
                                            <p:strVal val="#ppt_x"/>
                                          </p:val>
                                        </p:tav>
                                      </p:tavLst>
                                    </p:anim>
                                    <p:anim calcmode="lin" valueType="num">
                                      <p:cBhvr additive="base">
                                        <p:cTn id="11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6" presetClass="entr" presetSubtype="16" fill="hold" nodeType="clickEffect">
                                  <p:stCondLst>
                                    <p:cond delay="0"/>
                                  </p:stCondLst>
                                  <p:childTnLst>
                                    <p:set>
                                      <p:cBhvr>
                                        <p:cTn id="118" dur="1" fill="hold">
                                          <p:stCondLst>
                                            <p:cond delay="0"/>
                                          </p:stCondLst>
                                        </p:cTn>
                                        <p:tgtEl>
                                          <p:spTgt spid="115"/>
                                        </p:tgtEl>
                                        <p:attrNameLst>
                                          <p:attrName>style.visibility</p:attrName>
                                        </p:attrNameLst>
                                      </p:cBhvr>
                                      <p:to>
                                        <p:strVal val="visible"/>
                                      </p:to>
                                    </p:set>
                                    <p:animEffect transition="in" filter="circle(in)">
                                      <p:cBhvr>
                                        <p:cTn id="119" dur="2000"/>
                                        <p:tgtEl>
                                          <p:spTgt spid="115"/>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82"/>
                                        </p:tgtEl>
                                        <p:attrNameLst>
                                          <p:attrName>style.visibility</p:attrName>
                                        </p:attrNameLst>
                                      </p:cBhvr>
                                      <p:to>
                                        <p:strVal val="visible"/>
                                      </p:to>
                                    </p:set>
                                    <p:anim calcmode="lin" valueType="num">
                                      <p:cBhvr additive="base">
                                        <p:cTn id="124" dur="500" fill="hold"/>
                                        <p:tgtEl>
                                          <p:spTgt spid="82"/>
                                        </p:tgtEl>
                                        <p:attrNameLst>
                                          <p:attrName>ppt_x</p:attrName>
                                        </p:attrNameLst>
                                      </p:cBhvr>
                                      <p:tavLst>
                                        <p:tav tm="0">
                                          <p:val>
                                            <p:strVal val="#ppt_x"/>
                                          </p:val>
                                        </p:tav>
                                        <p:tav tm="100000">
                                          <p:val>
                                            <p:strVal val="#ppt_x"/>
                                          </p:val>
                                        </p:tav>
                                      </p:tavLst>
                                    </p:anim>
                                    <p:anim calcmode="lin" valueType="num">
                                      <p:cBhvr additive="base">
                                        <p:cTn id="125"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116"/>
                                        </p:tgtEl>
                                        <p:attrNameLst>
                                          <p:attrName>style.visibility</p:attrName>
                                        </p:attrNameLst>
                                      </p:cBhvr>
                                      <p:to>
                                        <p:strVal val="visible"/>
                                      </p:to>
                                    </p:set>
                                    <p:animEffect transition="in" filter="wipe(left)">
                                      <p:cBhvr>
                                        <p:cTn id="130" dur="500"/>
                                        <p:tgtEl>
                                          <p:spTgt spid="116"/>
                                        </p:tgtEl>
                                      </p:cBhvr>
                                    </p:animEffect>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nodeType="clickEffect">
                                  <p:stCondLst>
                                    <p:cond delay="0"/>
                                  </p:stCondLst>
                                  <p:childTnLst>
                                    <p:set>
                                      <p:cBhvr>
                                        <p:cTn id="134" dur="1" fill="hold">
                                          <p:stCondLst>
                                            <p:cond delay="0"/>
                                          </p:stCondLst>
                                        </p:cTn>
                                        <p:tgtEl>
                                          <p:spTgt spid="140"/>
                                        </p:tgtEl>
                                        <p:attrNameLst>
                                          <p:attrName>style.visibility</p:attrName>
                                        </p:attrNameLst>
                                      </p:cBhvr>
                                      <p:to>
                                        <p:strVal val="visible"/>
                                      </p:to>
                                    </p:set>
                                    <p:anim calcmode="lin" valueType="num">
                                      <p:cBhvr additive="base">
                                        <p:cTn id="135" dur="500" fill="hold"/>
                                        <p:tgtEl>
                                          <p:spTgt spid="140"/>
                                        </p:tgtEl>
                                        <p:attrNameLst>
                                          <p:attrName>ppt_x</p:attrName>
                                        </p:attrNameLst>
                                      </p:cBhvr>
                                      <p:tavLst>
                                        <p:tav tm="0">
                                          <p:val>
                                            <p:strVal val="#ppt_x"/>
                                          </p:val>
                                        </p:tav>
                                        <p:tav tm="100000">
                                          <p:val>
                                            <p:strVal val="#ppt_x"/>
                                          </p:val>
                                        </p:tav>
                                      </p:tavLst>
                                    </p:anim>
                                    <p:anim calcmode="lin" valueType="num">
                                      <p:cBhvr additive="base">
                                        <p:cTn id="136"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6" presetClass="entr" presetSubtype="16" fill="hold" grpId="0" nodeType="clickEffect">
                                  <p:stCondLst>
                                    <p:cond delay="0"/>
                                  </p:stCondLst>
                                  <p:childTnLst>
                                    <p:set>
                                      <p:cBhvr>
                                        <p:cTn id="140" dur="1" fill="hold">
                                          <p:stCondLst>
                                            <p:cond delay="0"/>
                                          </p:stCondLst>
                                        </p:cTn>
                                        <p:tgtEl>
                                          <p:spTgt spid="135"/>
                                        </p:tgtEl>
                                        <p:attrNameLst>
                                          <p:attrName>style.visibility</p:attrName>
                                        </p:attrNameLst>
                                      </p:cBhvr>
                                      <p:to>
                                        <p:strVal val="visible"/>
                                      </p:to>
                                    </p:set>
                                    <p:animEffect transition="in" filter="circle(in)">
                                      <p:cBhvr>
                                        <p:cTn id="141" dur="2000"/>
                                        <p:tgtEl>
                                          <p:spTgt spid="135"/>
                                        </p:tgtEl>
                                      </p:cBhvr>
                                    </p:animEffect>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144"/>
                                        </p:tgtEl>
                                        <p:attrNameLst>
                                          <p:attrName>style.visibility</p:attrName>
                                        </p:attrNameLst>
                                      </p:cBhvr>
                                      <p:to>
                                        <p:strVal val="visible"/>
                                      </p:to>
                                    </p:set>
                                    <p:anim calcmode="lin" valueType="num">
                                      <p:cBhvr additive="base">
                                        <p:cTn id="146" dur="500" fill="hold"/>
                                        <p:tgtEl>
                                          <p:spTgt spid="144"/>
                                        </p:tgtEl>
                                        <p:attrNameLst>
                                          <p:attrName>ppt_x</p:attrName>
                                        </p:attrNameLst>
                                      </p:cBhvr>
                                      <p:tavLst>
                                        <p:tav tm="0">
                                          <p:val>
                                            <p:strVal val="#ppt_x"/>
                                          </p:val>
                                        </p:tav>
                                        <p:tav tm="100000">
                                          <p:val>
                                            <p:strVal val="#ppt_x"/>
                                          </p:val>
                                        </p:tav>
                                      </p:tavLst>
                                    </p:anim>
                                    <p:anim calcmode="lin" valueType="num">
                                      <p:cBhvr additive="base">
                                        <p:cTn id="147"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6" presetClass="entr" presetSubtype="16" fill="hold" nodeType="clickEffect">
                                  <p:stCondLst>
                                    <p:cond delay="0"/>
                                  </p:stCondLst>
                                  <p:childTnLst>
                                    <p:set>
                                      <p:cBhvr>
                                        <p:cTn id="151" dur="1" fill="hold">
                                          <p:stCondLst>
                                            <p:cond delay="0"/>
                                          </p:stCondLst>
                                        </p:cTn>
                                        <p:tgtEl>
                                          <p:spTgt spid="149"/>
                                        </p:tgtEl>
                                        <p:attrNameLst>
                                          <p:attrName>style.visibility</p:attrName>
                                        </p:attrNameLst>
                                      </p:cBhvr>
                                      <p:to>
                                        <p:strVal val="visible"/>
                                      </p:to>
                                    </p:set>
                                    <p:animEffect transition="in" filter="circle(in)">
                                      <p:cBhvr>
                                        <p:cTn id="152" dur="2000"/>
                                        <p:tgtEl>
                                          <p:spTgt spid="149"/>
                                        </p:tgtEl>
                                      </p:cBhvr>
                                    </p:animEffec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139"/>
                                        </p:tgtEl>
                                        <p:attrNameLst>
                                          <p:attrName>style.visibility</p:attrName>
                                        </p:attrNameLst>
                                      </p:cBhvr>
                                      <p:to>
                                        <p:strVal val="visible"/>
                                      </p:to>
                                    </p:set>
                                    <p:anim calcmode="lin" valueType="num">
                                      <p:cBhvr additive="base">
                                        <p:cTn id="157" dur="500" fill="hold"/>
                                        <p:tgtEl>
                                          <p:spTgt spid="139"/>
                                        </p:tgtEl>
                                        <p:attrNameLst>
                                          <p:attrName>ppt_x</p:attrName>
                                        </p:attrNameLst>
                                      </p:cBhvr>
                                      <p:tavLst>
                                        <p:tav tm="0">
                                          <p:val>
                                            <p:strVal val="#ppt_x"/>
                                          </p:val>
                                        </p:tav>
                                        <p:tav tm="100000">
                                          <p:val>
                                            <p:strVal val="#ppt_x"/>
                                          </p:val>
                                        </p:tav>
                                      </p:tavLst>
                                    </p:anim>
                                    <p:anim calcmode="lin" valueType="num">
                                      <p:cBhvr additive="base">
                                        <p:cTn id="158"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1" presetClass="entr" presetSubtype="1" fill="hold" nodeType="clickEffect">
                                  <p:stCondLst>
                                    <p:cond delay="0"/>
                                  </p:stCondLst>
                                  <p:childTnLst>
                                    <p:set>
                                      <p:cBhvr>
                                        <p:cTn id="162" dur="1" fill="hold">
                                          <p:stCondLst>
                                            <p:cond delay="0"/>
                                          </p:stCondLst>
                                        </p:cTn>
                                        <p:tgtEl>
                                          <p:spTgt spid="141"/>
                                        </p:tgtEl>
                                        <p:attrNameLst>
                                          <p:attrName>style.visibility</p:attrName>
                                        </p:attrNameLst>
                                      </p:cBhvr>
                                      <p:to>
                                        <p:strVal val="visible"/>
                                      </p:to>
                                    </p:set>
                                    <p:animEffect transition="in" filter="wheel(1)">
                                      <p:cBhvr>
                                        <p:cTn id="163" dur="2000"/>
                                        <p:tgtEl>
                                          <p:spTgt spid="141"/>
                                        </p:tgtEl>
                                      </p:cBhvr>
                                    </p:animEffect>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grpId="0" nodeType="clickEffect">
                                  <p:stCondLst>
                                    <p:cond delay="0"/>
                                  </p:stCondLst>
                                  <p:childTnLst>
                                    <p:set>
                                      <p:cBhvr>
                                        <p:cTn id="167" dur="1" fill="hold">
                                          <p:stCondLst>
                                            <p:cond delay="0"/>
                                          </p:stCondLst>
                                        </p:cTn>
                                        <p:tgtEl>
                                          <p:spTgt spid="136"/>
                                        </p:tgtEl>
                                        <p:attrNameLst>
                                          <p:attrName>style.visibility</p:attrName>
                                        </p:attrNameLst>
                                      </p:cBhvr>
                                      <p:to>
                                        <p:strVal val="visible"/>
                                      </p:to>
                                    </p:set>
                                    <p:anim calcmode="lin" valueType="num">
                                      <p:cBhvr additive="base">
                                        <p:cTn id="168" dur="500" fill="hold"/>
                                        <p:tgtEl>
                                          <p:spTgt spid="136"/>
                                        </p:tgtEl>
                                        <p:attrNameLst>
                                          <p:attrName>ppt_x</p:attrName>
                                        </p:attrNameLst>
                                      </p:cBhvr>
                                      <p:tavLst>
                                        <p:tav tm="0">
                                          <p:val>
                                            <p:strVal val="#ppt_x"/>
                                          </p:val>
                                        </p:tav>
                                        <p:tav tm="100000">
                                          <p:val>
                                            <p:strVal val="#ppt_x"/>
                                          </p:val>
                                        </p:tav>
                                      </p:tavLst>
                                    </p:anim>
                                    <p:anim calcmode="lin" valueType="num">
                                      <p:cBhvr additive="base">
                                        <p:cTn id="169"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6" presetClass="entr" presetSubtype="16" fill="hold" grpId="0" nodeType="clickEffect">
                                  <p:stCondLst>
                                    <p:cond delay="0"/>
                                  </p:stCondLst>
                                  <p:childTnLst>
                                    <p:set>
                                      <p:cBhvr>
                                        <p:cTn id="173" dur="1" fill="hold">
                                          <p:stCondLst>
                                            <p:cond delay="0"/>
                                          </p:stCondLst>
                                        </p:cTn>
                                        <p:tgtEl>
                                          <p:spTgt spid="117"/>
                                        </p:tgtEl>
                                        <p:attrNameLst>
                                          <p:attrName>style.visibility</p:attrName>
                                        </p:attrNameLst>
                                      </p:cBhvr>
                                      <p:to>
                                        <p:strVal val="visible"/>
                                      </p:to>
                                    </p:set>
                                    <p:animEffect transition="in" filter="circle(in)">
                                      <p:cBhvr>
                                        <p:cTn id="174" dur="2000"/>
                                        <p:tgtEl>
                                          <p:spTgt spid="117"/>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125"/>
                                        </p:tgtEl>
                                        <p:attrNameLst>
                                          <p:attrName>style.visibility</p:attrName>
                                        </p:attrNameLst>
                                      </p:cBhvr>
                                      <p:to>
                                        <p:strVal val="visible"/>
                                      </p:to>
                                    </p:set>
                                    <p:anim calcmode="lin" valueType="num">
                                      <p:cBhvr additive="base">
                                        <p:cTn id="179" dur="500" fill="hold"/>
                                        <p:tgtEl>
                                          <p:spTgt spid="125"/>
                                        </p:tgtEl>
                                        <p:attrNameLst>
                                          <p:attrName>ppt_x</p:attrName>
                                        </p:attrNameLst>
                                      </p:cBhvr>
                                      <p:tavLst>
                                        <p:tav tm="0">
                                          <p:val>
                                            <p:strVal val="#ppt_x"/>
                                          </p:val>
                                        </p:tav>
                                        <p:tav tm="100000">
                                          <p:val>
                                            <p:strVal val="#ppt_x"/>
                                          </p:val>
                                        </p:tav>
                                      </p:tavLst>
                                    </p:anim>
                                    <p:anim calcmode="lin" valueType="num">
                                      <p:cBhvr additive="base">
                                        <p:cTn id="180"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grpId="0" nodeType="clickEffect">
                                  <p:stCondLst>
                                    <p:cond delay="0"/>
                                  </p:stCondLst>
                                  <p:childTnLst>
                                    <p:set>
                                      <p:cBhvr>
                                        <p:cTn id="184" dur="1" fill="hold">
                                          <p:stCondLst>
                                            <p:cond delay="0"/>
                                          </p:stCondLst>
                                        </p:cTn>
                                        <p:tgtEl>
                                          <p:spTgt spid="143"/>
                                        </p:tgtEl>
                                        <p:attrNameLst>
                                          <p:attrName>style.visibility</p:attrName>
                                        </p:attrNameLst>
                                      </p:cBhvr>
                                      <p:to>
                                        <p:strVal val="visible"/>
                                      </p:to>
                                    </p:set>
                                    <p:anim calcmode="lin" valueType="num">
                                      <p:cBhvr additive="base">
                                        <p:cTn id="185" dur="500" fill="hold"/>
                                        <p:tgtEl>
                                          <p:spTgt spid="143"/>
                                        </p:tgtEl>
                                        <p:attrNameLst>
                                          <p:attrName>ppt_x</p:attrName>
                                        </p:attrNameLst>
                                      </p:cBhvr>
                                      <p:tavLst>
                                        <p:tav tm="0">
                                          <p:val>
                                            <p:strVal val="#ppt_x"/>
                                          </p:val>
                                        </p:tav>
                                        <p:tav tm="100000">
                                          <p:val>
                                            <p:strVal val="#ppt_x"/>
                                          </p:val>
                                        </p:tav>
                                      </p:tavLst>
                                    </p:anim>
                                    <p:anim calcmode="lin" valueType="num">
                                      <p:cBhvr additive="base">
                                        <p:cTn id="186"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6" presetClass="entr" presetSubtype="16" fill="hold" nodeType="clickEffect">
                                  <p:stCondLst>
                                    <p:cond delay="0"/>
                                  </p:stCondLst>
                                  <p:childTnLst>
                                    <p:set>
                                      <p:cBhvr>
                                        <p:cTn id="190" dur="1" fill="hold">
                                          <p:stCondLst>
                                            <p:cond delay="0"/>
                                          </p:stCondLst>
                                        </p:cTn>
                                        <p:tgtEl>
                                          <p:spTgt spid="148"/>
                                        </p:tgtEl>
                                        <p:attrNameLst>
                                          <p:attrName>style.visibility</p:attrName>
                                        </p:attrNameLst>
                                      </p:cBhvr>
                                      <p:to>
                                        <p:strVal val="visible"/>
                                      </p:to>
                                    </p:set>
                                    <p:animEffect transition="in" filter="circle(in)">
                                      <p:cBhvr>
                                        <p:cTn id="191" dur="2000"/>
                                        <p:tgtEl>
                                          <p:spTgt spid="148"/>
                                        </p:tgtEl>
                                      </p:cBhvr>
                                    </p:animEffect>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137"/>
                                        </p:tgtEl>
                                        <p:attrNameLst>
                                          <p:attrName>style.visibility</p:attrName>
                                        </p:attrNameLst>
                                      </p:cBhvr>
                                      <p:to>
                                        <p:strVal val="visible"/>
                                      </p:to>
                                    </p:set>
                                    <p:anim calcmode="lin" valueType="num">
                                      <p:cBhvr additive="base">
                                        <p:cTn id="196" dur="500" fill="hold"/>
                                        <p:tgtEl>
                                          <p:spTgt spid="137"/>
                                        </p:tgtEl>
                                        <p:attrNameLst>
                                          <p:attrName>ppt_x</p:attrName>
                                        </p:attrNameLst>
                                      </p:cBhvr>
                                      <p:tavLst>
                                        <p:tav tm="0">
                                          <p:val>
                                            <p:strVal val="#ppt_x"/>
                                          </p:val>
                                        </p:tav>
                                        <p:tav tm="100000">
                                          <p:val>
                                            <p:strVal val="#ppt_x"/>
                                          </p:val>
                                        </p:tav>
                                      </p:tavLst>
                                    </p:anim>
                                    <p:anim calcmode="lin" valueType="num">
                                      <p:cBhvr additive="base">
                                        <p:cTn id="197"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16" presetClass="entr" presetSubtype="21" fill="hold" nodeType="clickEffect">
                                  <p:stCondLst>
                                    <p:cond delay="0"/>
                                  </p:stCondLst>
                                  <p:childTnLst>
                                    <p:set>
                                      <p:cBhvr>
                                        <p:cTn id="201" dur="1" fill="hold">
                                          <p:stCondLst>
                                            <p:cond delay="0"/>
                                          </p:stCondLst>
                                        </p:cTn>
                                        <p:tgtEl>
                                          <p:spTgt spid="142"/>
                                        </p:tgtEl>
                                        <p:attrNameLst>
                                          <p:attrName>style.visibility</p:attrName>
                                        </p:attrNameLst>
                                      </p:cBhvr>
                                      <p:to>
                                        <p:strVal val="visible"/>
                                      </p:to>
                                    </p:set>
                                    <p:animEffect transition="in" filter="barn(inVertical)">
                                      <p:cBhvr>
                                        <p:cTn id="202" dur="500"/>
                                        <p:tgtEl>
                                          <p:spTgt spid="142"/>
                                        </p:tgtEl>
                                      </p:cBhvr>
                                    </p:animEffect>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nodeType="clickEffect">
                                  <p:stCondLst>
                                    <p:cond delay="0"/>
                                  </p:stCondLst>
                                  <p:childTnLst>
                                    <p:set>
                                      <p:cBhvr>
                                        <p:cTn id="206" dur="1" fill="hold">
                                          <p:stCondLst>
                                            <p:cond delay="0"/>
                                          </p:stCondLst>
                                        </p:cTn>
                                        <p:tgtEl>
                                          <p:spTgt spid="131"/>
                                        </p:tgtEl>
                                        <p:attrNameLst>
                                          <p:attrName>style.visibility</p:attrName>
                                        </p:attrNameLst>
                                      </p:cBhvr>
                                      <p:to>
                                        <p:strVal val="visible"/>
                                      </p:to>
                                    </p:set>
                                    <p:anim calcmode="lin" valueType="num">
                                      <p:cBhvr additive="base">
                                        <p:cTn id="207" dur="500" fill="hold"/>
                                        <p:tgtEl>
                                          <p:spTgt spid="131"/>
                                        </p:tgtEl>
                                        <p:attrNameLst>
                                          <p:attrName>ppt_x</p:attrName>
                                        </p:attrNameLst>
                                      </p:cBhvr>
                                      <p:tavLst>
                                        <p:tav tm="0">
                                          <p:val>
                                            <p:strVal val="#ppt_x"/>
                                          </p:val>
                                        </p:tav>
                                        <p:tav tm="100000">
                                          <p:val>
                                            <p:strVal val="#ppt_x"/>
                                          </p:val>
                                        </p:tav>
                                      </p:tavLst>
                                    </p:anim>
                                    <p:anim calcmode="lin" valueType="num">
                                      <p:cBhvr additive="base">
                                        <p:cTn id="208"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grpId="0" nodeType="clickEffect">
                                  <p:stCondLst>
                                    <p:cond delay="0"/>
                                  </p:stCondLst>
                                  <p:childTnLst>
                                    <p:set>
                                      <p:cBhvr>
                                        <p:cTn id="212" dur="1" fill="hold">
                                          <p:stCondLst>
                                            <p:cond delay="0"/>
                                          </p:stCondLst>
                                        </p:cTn>
                                        <p:tgtEl>
                                          <p:spTgt spid="146"/>
                                        </p:tgtEl>
                                        <p:attrNameLst>
                                          <p:attrName>style.visibility</p:attrName>
                                        </p:attrNameLst>
                                      </p:cBhvr>
                                      <p:to>
                                        <p:strVal val="visible"/>
                                      </p:to>
                                    </p:set>
                                    <p:anim calcmode="lin" valueType="num">
                                      <p:cBhvr additive="base">
                                        <p:cTn id="213" dur="500" fill="hold"/>
                                        <p:tgtEl>
                                          <p:spTgt spid="146"/>
                                        </p:tgtEl>
                                        <p:attrNameLst>
                                          <p:attrName>ppt_x</p:attrName>
                                        </p:attrNameLst>
                                      </p:cBhvr>
                                      <p:tavLst>
                                        <p:tav tm="0">
                                          <p:val>
                                            <p:strVal val="#ppt_x"/>
                                          </p:val>
                                        </p:tav>
                                        <p:tav tm="100000">
                                          <p:val>
                                            <p:strVal val="#ppt_x"/>
                                          </p:val>
                                        </p:tav>
                                      </p:tavLst>
                                    </p:anim>
                                    <p:anim calcmode="lin" valueType="num">
                                      <p:cBhvr additive="base">
                                        <p:cTn id="214"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grpId="0" nodeType="clickEffect">
                                  <p:stCondLst>
                                    <p:cond delay="0"/>
                                  </p:stCondLst>
                                  <p:childTnLst>
                                    <p:set>
                                      <p:cBhvr>
                                        <p:cTn id="218" dur="1" fill="hold">
                                          <p:stCondLst>
                                            <p:cond delay="0"/>
                                          </p:stCondLst>
                                        </p:cTn>
                                        <p:tgtEl>
                                          <p:spTgt spid="147"/>
                                        </p:tgtEl>
                                        <p:attrNameLst>
                                          <p:attrName>style.visibility</p:attrName>
                                        </p:attrNameLst>
                                      </p:cBhvr>
                                      <p:to>
                                        <p:strVal val="visible"/>
                                      </p:to>
                                    </p:set>
                                    <p:anim calcmode="lin" valueType="num">
                                      <p:cBhvr additive="base">
                                        <p:cTn id="219" dur="500" fill="hold"/>
                                        <p:tgtEl>
                                          <p:spTgt spid="147"/>
                                        </p:tgtEl>
                                        <p:attrNameLst>
                                          <p:attrName>ppt_x</p:attrName>
                                        </p:attrNameLst>
                                      </p:cBhvr>
                                      <p:tavLst>
                                        <p:tav tm="0">
                                          <p:val>
                                            <p:strVal val="#ppt_x"/>
                                          </p:val>
                                        </p:tav>
                                        <p:tav tm="100000">
                                          <p:val>
                                            <p:strVal val="#ppt_x"/>
                                          </p:val>
                                        </p:tav>
                                      </p:tavLst>
                                    </p:anim>
                                    <p:anim calcmode="lin" valueType="num">
                                      <p:cBhvr additive="base">
                                        <p:cTn id="220"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145"/>
                                        </p:tgtEl>
                                        <p:attrNameLst>
                                          <p:attrName>style.visibility</p:attrName>
                                        </p:attrNameLst>
                                      </p:cBhvr>
                                      <p:to>
                                        <p:strVal val="visible"/>
                                      </p:to>
                                    </p:set>
                                    <p:anim calcmode="lin" valueType="num">
                                      <p:cBhvr additive="base">
                                        <p:cTn id="225" dur="500" fill="hold"/>
                                        <p:tgtEl>
                                          <p:spTgt spid="145"/>
                                        </p:tgtEl>
                                        <p:attrNameLst>
                                          <p:attrName>ppt_x</p:attrName>
                                        </p:attrNameLst>
                                      </p:cBhvr>
                                      <p:tavLst>
                                        <p:tav tm="0">
                                          <p:val>
                                            <p:strVal val="#ppt_x"/>
                                          </p:val>
                                        </p:tav>
                                        <p:tav tm="100000">
                                          <p:val>
                                            <p:strVal val="#ppt_x"/>
                                          </p:val>
                                        </p:tav>
                                      </p:tavLst>
                                    </p:anim>
                                    <p:anim calcmode="lin" valueType="num">
                                      <p:cBhvr additive="base">
                                        <p:cTn id="226"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nodeType="clickEffect">
                                  <p:stCondLst>
                                    <p:cond delay="0"/>
                                  </p:stCondLst>
                                  <p:childTnLst>
                                    <p:set>
                                      <p:cBhvr>
                                        <p:cTn id="230" dur="1" fill="hold">
                                          <p:stCondLst>
                                            <p:cond delay="0"/>
                                          </p:stCondLst>
                                        </p:cTn>
                                        <p:tgtEl>
                                          <p:spTgt spid="150"/>
                                        </p:tgtEl>
                                        <p:attrNameLst>
                                          <p:attrName>style.visibility</p:attrName>
                                        </p:attrNameLst>
                                      </p:cBhvr>
                                      <p:to>
                                        <p:strVal val="visible"/>
                                      </p:to>
                                    </p:set>
                                    <p:animEffect transition="in" filter="wipe(down)">
                                      <p:cBhvr>
                                        <p:cTn id="231" dur="500"/>
                                        <p:tgtEl>
                                          <p:spTgt spid="150"/>
                                        </p:tgtEl>
                                      </p:cBhvr>
                                    </p:animEffect>
                                  </p:childTnLst>
                                </p:cTn>
                              </p:par>
                            </p:childTnLst>
                          </p:cTn>
                        </p:par>
                      </p:childTnLst>
                    </p:cTn>
                  </p:par>
                  <p:par>
                    <p:cTn id="232" fill="hold">
                      <p:stCondLst>
                        <p:cond delay="indefinite"/>
                      </p:stCondLst>
                      <p:childTnLst>
                        <p:par>
                          <p:cTn id="233" fill="hold">
                            <p:stCondLst>
                              <p:cond delay="0"/>
                            </p:stCondLst>
                            <p:childTnLst>
                              <p:par>
                                <p:cTn id="234" presetID="2" presetClass="entr" presetSubtype="4" fill="hold" grpId="0" nodeType="clickEffect">
                                  <p:stCondLst>
                                    <p:cond delay="0"/>
                                  </p:stCondLst>
                                  <p:childTnLst>
                                    <p:set>
                                      <p:cBhvr>
                                        <p:cTn id="235" dur="1" fill="hold">
                                          <p:stCondLst>
                                            <p:cond delay="0"/>
                                          </p:stCondLst>
                                        </p:cTn>
                                        <p:tgtEl>
                                          <p:spTgt spid="138"/>
                                        </p:tgtEl>
                                        <p:attrNameLst>
                                          <p:attrName>style.visibility</p:attrName>
                                        </p:attrNameLst>
                                      </p:cBhvr>
                                      <p:to>
                                        <p:strVal val="visible"/>
                                      </p:to>
                                    </p:set>
                                    <p:anim calcmode="lin" valueType="num">
                                      <p:cBhvr additive="base">
                                        <p:cTn id="236" dur="500" fill="hold"/>
                                        <p:tgtEl>
                                          <p:spTgt spid="138"/>
                                        </p:tgtEl>
                                        <p:attrNameLst>
                                          <p:attrName>ppt_x</p:attrName>
                                        </p:attrNameLst>
                                      </p:cBhvr>
                                      <p:tavLst>
                                        <p:tav tm="0">
                                          <p:val>
                                            <p:strVal val="#ppt_x"/>
                                          </p:val>
                                        </p:tav>
                                        <p:tav tm="100000">
                                          <p:val>
                                            <p:strVal val="#ppt_x"/>
                                          </p:val>
                                        </p:tav>
                                      </p:tavLst>
                                    </p:anim>
                                    <p:anim calcmode="lin" valueType="num">
                                      <p:cBhvr additive="base">
                                        <p:cTn id="237"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238" fill="hold">
                      <p:stCondLst>
                        <p:cond delay="indefinite"/>
                      </p:stCondLst>
                      <p:childTnLst>
                        <p:par>
                          <p:cTn id="239" fill="hold">
                            <p:stCondLst>
                              <p:cond delay="0"/>
                            </p:stCondLst>
                            <p:childTnLst>
                              <p:par>
                                <p:cTn id="240" presetID="6" presetClass="entr" presetSubtype="16" fill="hold" nodeType="clickEffect">
                                  <p:stCondLst>
                                    <p:cond delay="0"/>
                                  </p:stCondLst>
                                  <p:childTnLst>
                                    <p:set>
                                      <p:cBhvr>
                                        <p:cTn id="241" dur="1" fill="hold">
                                          <p:stCondLst>
                                            <p:cond delay="0"/>
                                          </p:stCondLst>
                                        </p:cTn>
                                        <p:tgtEl>
                                          <p:spTgt spid="151"/>
                                        </p:tgtEl>
                                        <p:attrNameLst>
                                          <p:attrName>style.visibility</p:attrName>
                                        </p:attrNameLst>
                                      </p:cBhvr>
                                      <p:to>
                                        <p:strVal val="visible"/>
                                      </p:to>
                                    </p:set>
                                    <p:animEffect transition="in" filter="circle(in)">
                                      <p:cBhvr>
                                        <p:cTn id="242" dur="2000"/>
                                        <p:tgtEl>
                                          <p:spTgt spid="151"/>
                                        </p:tgtEl>
                                      </p:cBhvr>
                                    </p:animEffect>
                                  </p:childTnLst>
                                </p:cTn>
                              </p:par>
                            </p:childTnLst>
                          </p:cTn>
                        </p:par>
                      </p:childTnLst>
                    </p:cTn>
                  </p:par>
                  <p:par>
                    <p:cTn id="243" fill="hold">
                      <p:stCondLst>
                        <p:cond delay="indefinite"/>
                      </p:stCondLst>
                      <p:childTnLst>
                        <p:par>
                          <p:cTn id="244" fill="hold">
                            <p:stCondLst>
                              <p:cond delay="0"/>
                            </p:stCondLst>
                            <p:childTnLst>
                              <p:par>
                                <p:cTn id="245" presetID="2" presetClass="entr" presetSubtype="4" fill="hold" nodeType="clickEffect">
                                  <p:stCondLst>
                                    <p:cond delay="0"/>
                                  </p:stCondLst>
                                  <p:childTnLst>
                                    <p:set>
                                      <p:cBhvr>
                                        <p:cTn id="246" dur="1" fill="hold">
                                          <p:stCondLst>
                                            <p:cond delay="0"/>
                                          </p:stCondLst>
                                        </p:cTn>
                                        <p:tgtEl>
                                          <p:spTgt spid="118"/>
                                        </p:tgtEl>
                                        <p:attrNameLst>
                                          <p:attrName>style.visibility</p:attrName>
                                        </p:attrNameLst>
                                      </p:cBhvr>
                                      <p:to>
                                        <p:strVal val="visible"/>
                                      </p:to>
                                    </p:set>
                                    <p:anim calcmode="lin" valueType="num">
                                      <p:cBhvr additive="base">
                                        <p:cTn id="247" dur="500" fill="hold"/>
                                        <p:tgtEl>
                                          <p:spTgt spid="118"/>
                                        </p:tgtEl>
                                        <p:attrNameLst>
                                          <p:attrName>ppt_x</p:attrName>
                                        </p:attrNameLst>
                                      </p:cBhvr>
                                      <p:tavLst>
                                        <p:tav tm="0">
                                          <p:val>
                                            <p:strVal val="#ppt_x"/>
                                          </p:val>
                                        </p:tav>
                                        <p:tav tm="100000">
                                          <p:val>
                                            <p:strVal val="#ppt_x"/>
                                          </p:val>
                                        </p:tav>
                                      </p:tavLst>
                                    </p:anim>
                                    <p:anim calcmode="lin" valueType="num">
                                      <p:cBhvr additive="base">
                                        <p:cTn id="24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6" presetClass="entr" presetSubtype="16" fill="hold" grpId="0" nodeType="clickEffect">
                                  <p:stCondLst>
                                    <p:cond delay="0"/>
                                  </p:stCondLst>
                                  <p:childTnLst>
                                    <p:set>
                                      <p:cBhvr>
                                        <p:cTn id="252" dur="1" fill="hold">
                                          <p:stCondLst>
                                            <p:cond delay="0"/>
                                          </p:stCondLst>
                                        </p:cTn>
                                        <p:tgtEl>
                                          <p:spTgt spid="152"/>
                                        </p:tgtEl>
                                        <p:attrNameLst>
                                          <p:attrName>style.visibility</p:attrName>
                                        </p:attrNameLst>
                                      </p:cBhvr>
                                      <p:to>
                                        <p:strVal val="visible"/>
                                      </p:to>
                                    </p:set>
                                    <p:animEffect transition="in" filter="circle(in)">
                                      <p:cBhvr>
                                        <p:cTn id="253" dur="2000"/>
                                        <p:tgtEl>
                                          <p:spTgt spid="152"/>
                                        </p:tgtEl>
                                      </p:cBhvr>
                                    </p:animEffect>
                                  </p:childTnLst>
                                </p:cTn>
                              </p:par>
                              <p:par>
                                <p:cTn id="254" presetID="6" presetClass="entr" presetSubtype="16" fill="hold" nodeType="withEffect">
                                  <p:stCondLst>
                                    <p:cond delay="0"/>
                                  </p:stCondLst>
                                  <p:childTnLst>
                                    <p:set>
                                      <p:cBhvr>
                                        <p:cTn id="255" dur="1" fill="hold">
                                          <p:stCondLst>
                                            <p:cond delay="0"/>
                                          </p:stCondLst>
                                        </p:cTn>
                                        <p:tgtEl>
                                          <p:spTgt spid="153"/>
                                        </p:tgtEl>
                                        <p:attrNameLst>
                                          <p:attrName>style.visibility</p:attrName>
                                        </p:attrNameLst>
                                      </p:cBhvr>
                                      <p:to>
                                        <p:strVal val="visible"/>
                                      </p:to>
                                    </p:set>
                                    <p:animEffect transition="in" filter="circle(in)">
                                      <p:cBhvr>
                                        <p:cTn id="256" dur="2000"/>
                                        <p:tgtEl>
                                          <p:spTgt spid="153"/>
                                        </p:tgtEl>
                                      </p:cBhvr>
                                    </p:animEffect>
                                  </p:childTnLst>
                                </p:cTn>
                              </p:par>
                              <p:par>
                                <p:cTn id="257" presetID="6" presetClass="entr" presetSubtype="16" fill="hold" nodeType="withEffect">
                                  <p:stCondLst>
                                    <p:cond delay="0"/>
                                  </p:stCondLst>
                                  <p:childTnLst>
                                    <p:set>
                                      <p:cBhvr>
                                        <p:cTn id="258" dur="1" fill="hold">
                                          <p:stCondLst>
                                            <p:cond delay="0"/>
                                          </p:stCondLst>
                                        </p:cTn>
                                        <p:tgtEl>
                                          <p:spTgt spid="154"/>
                                        </p:tgtEl>
                                        <p:attrNameLst>
                                          <p:attrName>style.visibility</p:attrName>
                                        </p:attrNameLst>
                                      </p:cBhvr>
                                      <p:to>
                                        <p:strVal val="visible"/>
                                      </p:to>
                                    </p:set>
                                    <p:animEffect transition="in" filter="circle(in)">
                                      <p:cBhvr>
                                        <p:cTn id="259" dur="2000"/>
                                        <p:tgtEl>
                                          <p:spTgt spid="154"/>
                                        </p:tgtEl>
                                      </p:cBhvr>
                                    </p:animEffect>
                                  </p:childTnLst>
                                </p:cTn>
                              </p:par>
                              <p:par>
                                <p:cTn id="260" presetID="6" presetClass="entr" presetSubtype="16" fill="hold" nodeType="withEffect">
                                  <p:stCondLst>
                                    <p:cond delay="0"/>
                                  </p:stCondLst>
                                  <p:childTnLst>
                                    <p:set>
                                      <p:cBhvr>
                                        <p:cTn id="261" dur="1" fill="hold">
                                          <p:stCondLst>
                                            <p:cond delay="0"/>
                                          </p:stCondLst>
                                        </p:cTn>
                                        <p:tgtEl>
                                          <p:spTgt spid="155"/>
                                        </p:tgtEl>
                                        <p:attrNameLst>
                                          <p:attrName>style.visibility</p:attrName>
                                        </p:attrNameLst>
                                      </p:cBhvr>
                                      <p:to>
                                        <p:strVal val="visible"/>
                                      </p:to>
                                    </p:set>
                                    <p:animEffect transition="in" filter="circle(in)">
                                      <p:cBhvr>
                                        <p:cTn id="262" dur="2000"/>
                                        <p:tgtEl>
                                          <p:spTgt spid="155"/>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8" fill="hold" grpId="0" nodeType="clickEffect">
                                  <p:stCondLst>
                                    <p:cond delay="0"/>
                                  </p:stCondLst>
                                  <p:childTnLst>
                                    <p:set>
                                      <p:cBhvr>
                                        <p:cTn id="266" dur="1" fill="hold">
                                          <p:stCondLst>
                                            <p:cond delay="0"/>
                                          </p:stCondLst>
                                        </p:cTn>
                                        <p:tgtEl>
                                          <p:spTgt spid="157"/>
                                        </p:tgtEl>
                                        <p:attrNameLst>
                                          <p:attrName>style.visibility</p:attrName>
                                        </p:attrNameLst>
                                      </p:cBhvr>
                                      <p:to>
                                        <p:strVal val="visible"/>
                                      </p:to>
                                    </p:set>
                                    <p:animEffect transition="in" filter="wipe(left)">
                                      <p:cBhvr>
                                        <p:cTn id="267" dur="500"/>
                                        <p:tgtEl>
                                          <p:spTgt spid="157"/>
                                        </p:tgtEl>
                                      </p:cBhvr>
                                    </p:animEffect>
                                  </p:childTnLst>
                                </p:cTn>
                              </p:par>
                            </p:childTnLst>
                          </p:cTn>
                        </p:par>
                      </p:childTnLst>
                    </p:cTn>
                  </p:par>
                  <p:par>
                    <p:cTn id="268" fill="hold">
                      <p:stCondLst>
                        <p:cond delay="indefinite"/>
                      </p:stCondLst>
                      <p:childTnLst>
                        <p:par>
                          <p:cTn id="269" fill="hold">
                            <p:stCondLst>
                              <p:cond delay="0"/>
                            </p:stCondLst>
                            <p:childTnLst>
                              <p:par>
                                <p:cTn id="270" presetID="26" presetClass="entr" presetSubtype="0" fill="hold" grpId="0" nodeType="clickEffect">
                                  <p:stCondLst>
                                    <p:cond delay="0"/>
                                  </p:stCondLst>
                                  <p:childTnLst>
                                    <p:set>
                                      <p:cBhvr>
                                        <p:cTn id="271" dur="1" fill="hold">
                                          <p:stCondLst>
                                            <p:cond delay="0"/>
                                          </p:stCondLst>
                                        </p:cTn>
                                        <p:tgtEl>
                                          <p:spTgt spid="156"/>
                                        </p:tgtEl>
                                        <p:attrNameLst>
                                          <p:attrName>style.visibility</p:attrName>
                                        </p:attrNameLst>
                                      </p:cBhvr>
                                      <p:to>
                                        <p:strVal val="visible"/>
                                      </p:to>
                                    </p:set>
                                    <p:animEffect transition="in" filter="wipe(down)">
                                      <p:cBhvr>
                                        <p:cTn id="272" dur="580">
                                          <p:stCondLst>
                                            <p:cond delay="0"/>
                                          </p:stCondLst>
                                        </p:cTn>
                                        <p:tgtEl>
                                          <p:spTgt spid="156"/>
                                        </p:tgtEl>
                                      </p:cBhvr>
                                    </p:animEffect>
                                    <p:anim calcmode="lin" valueType="num">
                                      <p:cBhvr>
                                        <p:cTn id="273" dur="1822" tmFilter="0,0; 0.14,0.36; 0.43,0.73; 0.71,0.91; 1.0,1.0">
                                          <p:stCondLst>
                                            <p:cond delay="0"/>
                                          </p:stCondLst>
                                        </p:cTn>
                                        <p:tgtEl>
                                          <p:spTgt spid="156"/>
                                        </p:tgtEl>
                                        <p:attrNameLst>
                                          <p:attrName>ppt_x</p:attrName>
                                        </p:attrNameLst>
                                      </p:cBhvr>
                                      <p:tavLst>
                                        <p:tav tm="0">
                                          <p:val>
                                            <p:strVal val="#ppt_x-0.25"/>
                                          </p:val>
                                        </p:tav>
                                        <p:tav tm="100000">
                                          <p:val>
                                            <p:strVal val="#ppt_x"/>
                                          </p:val>
                                        </p:tav>
                                      </p:tavLst>
                                    </p:anim>
                                    <p:anim calcmode="lin" valueType="num">
                                      <p:cBhvr>
                                        <p:cTn id="274" dur="664" tmFilter="0.0,0.0; 0.25,0.07; 0.50,0.2; 0.75,0.467; 1.0,1.0">
                                          <p:stCondLst>
                                            <p:cond delay="0"/>
                                          </p:stCondLst>
                                        </p:cTn>
                                        <p:tgtEl>
                                          <p:spTgt spid="156"/>
                                        </p:tgtEl>
                                        <p:attrNameLst>
                                          <p:attrName>ppt_y</p:attrName>
                                        </p:attrNameLst>
                                      </p:cBhvr>
                                      <p:tavLst>
                                        <p:tav tm="0" fmla="#ppt_y-sin(pi*$)/3">
                                          <p:val>
                                            <p:fltVal val="0.5"/>
                                          </p:val>
                                        </p:tav>
                                        <p:tav tm="100000">
                                          <p:val>
                                            <p:fltVal val="1"/>
                                          </p:val>
                                        </p:tav>
                                      </p:tavLst>
                                    </p:anim>
                                    <p:anim calcmode="lin" valueType="num">
                                      <p:cBhvr>
                                        <p:cTn id="275" dur="664" tmFilter="0, 0; 0.125,0.2665; 0.25,0.4; 0.375,0.465; 0.5,0.5;  0.625,0.535; 0.75,0.6; 0.875,0.7335; 1,1">
                                          <p:stCondLst>
                                            <p:cond delay="664"/>
                                          </p:stCondLst>
                                        </p:cTn>
                                        <p:tgtEl>
                                          <p:spTgt spid="156"/>
                                        </p:tgtEl>
                                        <p:attrNameLst>
                                          <p:attrName>ppt_y</p:attrName>
                                        </p:attrNameLst>
                                      </p:cBhvr>
                                      <p:tavLst>
                                        <p:tav tm="0" fmla="#ppt_y-sin(pi*$)/9">
                                          <p:val>
                                            <p:fltVal val="0"/>
                                          </p:val>
                                        </p:tav>
                                        <p:tav tm="100000">
                                          <p:val>
                                            <p:fltVal val="1"/>
                                          </p:val>
                                        </p:tav>
                                      </p:tavLst>
                                    </p:anim>
                                    <p:anim calcmode="lin" valueType="num">
                                      <p:cBhvr>
                                        <p:cTn id="276" dur="332" tmFilter="0, 0; 0.125,0.2665; 0.25,0.4; 0.375,0.465; 0.5,0.5;  0.625,0.535; 0.75,0.6; 0.875,0.7335; 1,1">
                                          <p:stCondLst>
                                            <p:cond delay="1324"/>
                                          </p:stCondLst>
                                        </p:cTn>
                                        <p:tgtEl>
                                          <p:spTgt spid="156"/>
                                        </p:tgtEl>
                                        <p:attrNameLst>
                                          <p:attrName>ppt_y</p:attrName>
                                        </p:attrNameLst>
                                      </p:cBhvr>
                                      <p:tavLst>
                                        <p:tav tm="0" fmla="#ppt_y-sin(pi*$)/27">
                                          <p:val>
                                            <p:fltVal val="0"/>
                                          </p:val>
                                        </p:tav>
                                        <p:tav tm="100000">
                                          <p:val>
                                            <p:fltVal val="1"/>
                                          </p:val>
                                        </p:tav>
                                      </p:tavLst>
                                    </p:anim>
                                    <p:anim calcmode="lin" valueType="num">
                                      <p:cBhvr>
                                        <p:cTn id="277" dur="164" tmFilter="0, 0; 0.125,0.2665; 0.25,0.4; 0.375,0.465; 0.5,0.5;  0.625,0.535; 0.75,0.6; 0.875,0.7335; 1,1">
                                          <p:stCondLst>
                                            <p:cond delay="1656"/>
                                          </p:stCondLst>
                                        </p:cTn>
                                        <p:tgtEl>
                                          <p:spTgt spid="156"/>
                                        </p:tgtEl>
                                        <p:attrNameLst>
                                          <p:attrName>ppt_y</p:attrName>
                                        </p:attrNameLst>
                                      </p:cBhvr>
                                      <p:tavLst>
                                        <p:tav tm="0" fmla="#ppt_y-sin(pi*$)/81">
                                          <p:val>
                                            <p:fltVal val="0"/>
                                          </p:val>
                                        </p:tav>
                                        <p:tav tm="100000">
                                          <p:val>
                                            <p:fltVal val="1"/>
                                          </p:val>
                                        </p:tav>
                                      </p:tavLst>
                                    </p:anim>
                                    <p:animScale>
                                      <p:cBhvr>
                                        <p:cTn id="278" dur="26">
                                          <p:stCondLst>
                                            <p:cond delay="650"/>
                                          </p:stCondLst>
                                        </p:cTn>
                                        <p:tgtEl>
                                          <p:spTgt spid="156"/>
                                        </p:tgtEl>
                                      </p:cBhvr>
                                      <p:to x="100000" y="60000"/>
                                    </p:animScale>
                                    <p:animScale>
                                      <p:cBhvr>
                                        <p:cTn id="279" dur="166" decel="50000">
                                          <p:stCondLst>
                                            <p:cond delay="676"/>
                                          </p:stCondLst>
                                        </p:cTn>
                                        <p:tgtEl>
                                          <p:spTgt spid="156"/>
                                        </p:tgtEl>
                                      </p:cBhvr>
                                      <p:to x="100000" y="100000"/>
                                    </p:animScale>
                                    <p:animScale>
                                      <p:cBhvr>
                                        <p:cTn id="280" dur="26">
                                          <p:stCondLst>
                                            <p:cond delay="1312"/>
                                          </p:stCondLst>
                                        </p:cTn>
                                        <p:tgtEl>
                                          <p:spTgt spid="156"/>
                                        </p:tgtEl>
                                      </p:cBhvr>
                                      <p:to x="100000" y="80000"/>
                                    </p:animScale>
                                    <p:animScale>
                                      <p:cBhvr>
                                        <p:cTn id="281" dur="166" decel="50000">
                                          <p:stCondLst>
                                            <p:cond delay="1338"/>
                                          </p:stCondLst>
                                        </p:cTn>
                                        <p:tgtEl>
                                          <p:spTgt spid="156"/>
                                        </p:tgtEl>
                                      </p:cBhvr>
                                      <p:to x="100000" y="100000"/>
                                    </p:animScale>
                                    <p:animScale>
                                      <p:cBhvr>
                                        <p:cTn id="282" dur="26">
                                          <p:stCondLst>
                                            <p:cond delay="1642"/>
                                          </p:stCondLst>
                                        </p:cTn>
                                        <p:tgtEl>
                                          <p:spTgt spid="156"/>
                                        </p:tgtEl>
                                      </p:cBhvr>
                                      <p:to x="100000" y="90000"/>
                                    </p:animScale>
                                    <p:animScale>
                                      <p:cBhvr>
                                        <p:cTn id="283" dur="166" decel="50000">
                                          <p:stCondLst>
                                            <p:cond delay="1668"/>
                                          </p:stCondLst>
                                        </p:cTn>
                                        <p:tgtEl>
                                          <p:spTgt spid="156"/>
                                        </p:tgtEl>
                                      </p:cBhvr>
                                      <p:to x="100000" y="100000"/>
                                    </p:animScale>
                                    <p:animScale>
                                      <p:cBhvr>
                                        <p:cTn id="284" dur="26">
                                          <p:stCondLst>
                                            <p:cond delay="1808"/>
                                          </p:stCondLst>
                                        </p:cTn>
                                        <p:tgtEl>
                                          <p:spTgt spid="156"/>
                                        </p:tgtEl>
                                      </p:cBhvr>
                                      <p:to x="100000" y="95000"/>
                                    </p:animScale>
                                    <p:animScale>
                                      <p:cBhvr>
                                        <p:cTn id="285" dur="166" decel="50000">
                                          <p:stCondLst>
                                            <p:cond delay="1834"/>
                                          </p:stCondLst>
                                        </p:cTn>
                                        <p:tgtEl>
                                          <p:spTgt spid="1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99" grpId="0"/>
      <p:bldP spid="100" grpId="0" animBg="1"/>
      <p:bldP spid="101" grpId="0" animBg="1"/>
      <p:bldP spid="102" grpId="0" animBg="1"/>
      <p:bldP spid="103" grpId="0" animBg="1"/>
      <p:bldP spid="107" grpId="0" animBg="1"/>
      <p:bldP spid="108" grpId="0" animBg="1"/>
      <p:bldP spid="109" grpId="0" animBg="1"/>
      <p:bldP spid="110" grpId="0" animBg="1"/>
      <p:bldP spid="111" grpId="0" animBg="1"/>
      <p:bldP spid="116" grpId="0"/>
      <p:bldP spid="117" grpId="0"/>
      <p:bldP spid="135" grpId="0"/>
      <p:bldP spid="136" grpId="0" animBg="1"/>
      <p:bldP spid="137" grpId="0" animBg="1"/>
      <p:bldP spid="138" grpId="0" animBg="1"/>
      <p:bldP spid="139" grpId="0" animBg="1"/>
      <p:bldP spid="143" grpId="0" animBg="1"/>
      <p:bldP spid="144" grpId="0" animBg="1"/>
      <p:bldP spid="145" grpId="0" animBg="1"/>
      <p:bldP spid="146" grpId="0" animBg="1"/>
      <p:bldP spid="147" grpId="0" animBg="1"/>
      <p:bldP spid="152" grpId="0"/>
      <p:bldP spid="156" grpId="0"/>
      <p:bldP spid="157" grpId="0"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9056688" y="827088"/>
            <a:ext cx="762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600" i="1">
                <a:solidFill>
                  <a:srgbClr val="FF0000"/>
                </a:solidFill>
                <a:latin typeface="Symbol" panose="05050102010706020507" pitchFamily="18" charset="2"/>
                <a:sym typeface="Symbol" panose="05050102010706020507" pitchFamily="18" charset="2"/>
              </a:rPr>
              <a:t></a:t>
            </a:r>
            <a:endParaRPr lang="zh-CN" altLang="en-US" sz="2600">
              <a:solidFill>
                <a:srgbClr val="FF0000"/>
              </a:solidFill>
              <a:latin typeface="宋体" panose="02010600030101010101" pitchFamily="2" charset="-122"/>
              <a:sym typeface="Symbol" panose="05050102010706020507" pitchFamily="18" charset="2"/>
            </a:endParaRPr>
          </a:p>
        </p:txBody>
      </p:sp>
      <p:grpSp>
        <p:nvGrpSpPr>
          <p:cNvPr id="3" name="Group 49"/>
          <p:cNvGrpSpPr>
            <a:grpSpLocks/>
          </p:cNvGrpSpPr>
          <p:nvPr/>
        </p:nvGrpSpPr>
        <p:grpSpPr bwMode="auto">
          <a:xfrm>
            <a:off x="6032500" y="760413"/>
            <a:ext cx="2667000" cy="2971800"/>
            <a:chOff x="3375" y="2208"/>
            <a:chExt cx="1680" cy="1872"/>
          </a:xfrm>
        </p:grpSpPr>
        <p:grpSp>
          <p:nvGrpSpPr>
            <p:cNvPr id="4" name="Group 48"/>
            <p:cNvGrpSpPr>
              <a:grpSpLocks/>
            </p:cNvGrpSpPr>
            <p:nvPr/>
          </p:nvGrpSpPr>
          <p:grpSpPr bwMode="auto">
            <a:xfrm>
              <a:off x="3375" y="2208"/>
              <a:ext cx="1680" cy="1872"/>
              <a:chOff x="3375" y="2208"/>
              <a:chExt cx="1680" cy="1872"/>
            </a:xfrm>
          </p:grpSpPr>
          <p:sp>
            <p:nvSpPr>
              <p:cNvPr id="6" name="Line 8"/>
              <p:cNvSpPr>
                <a:spLocks noChangeShapeType="1"/>
              </p:cNvSpPr>
              <p:nvPr/>
            </p:nvSpPr>
            <p:spPr bwMode="auto">
              <a:xfrm>
                <a:off x="5040" y="2208"/>
                <a:ext cx="0" cy="168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nvGrpSpPr>
              <p:cNvPr id="7" name="Group 47"/>
              <p:cNvGrpSpPr>
                <a:grpSpLocks/>
              </p:cNvGrpSpPr>
              <p:nvPr/>
            </p:nvGrpSpPr>
            <p:grpSpPr bwMode="auto">
              <a:xfrm>
                <a:off x="3375" y="3817"/>
                <a:ext cx="1680" cy="263"/>
                <a:chOff x="3375" y="3817"/>
                <a:chExt cx="1680" cy="263"/>
              </a:xfrm>
            </p:grpSpPr>
            <p:sp>
              <p:nvSpPr>
                <p:cNvPr id="8" name="Line 9"/>
                <p:cNvSpPr>
                  <a:spLocks noChangeShapeType="1"/>
                </p:cNvSpPr>
                <p:nvPr/>
              </p:nvSpPr>
              <p:spPr bwMode="auto">
                <a:xfrm>
                  <a:off x="3375" y="3870"/>
                  <a:ext cx="1680" cy="0"/>
                </a:xfrm>
                <a:prstGeom prst="line">
                  <a:avLst/>
                </a:prstGeom>
                <a:noFill/>
                <a:ln w="28575">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9" name="Object 10"/>
                <p:cNvGraphicFramePr>
                  <a:graphicFrameLocks noChangeAspect="1"/>
                </p:cNvGraphicFramePr>
                <p:nvPr/>
              </p:nvGraphicFramePr>
              <p:xfrm>
                <a:off x="4128" y="3817"/>
                <a:ext cx="237" cy="263"/>
              </p:xfrm>
              <a:graphic>
                <a:graphicData uri="http://schemas.openxmlformats.org/presentationml/2006/ole">
                  <mc:AlternateContent xmlns:mc="http://schemas.openxmlformats.org/markup-compatibility/2006">
                    <mc:Choice xmlns:v="urn:schemas-microsoft-com:vml" Requires="v">
                      <p:oleObj spid="_x0000_s448006" name="公式" r:id="rId4" imgW="85841" imgH="104734" progId="Equation.3">
                        <p:embed/>
                      </p:oleObj>
                    </mc:Choice>
                    <mc:Fallback>
                      <p:oleObj name="公式" r:id="rId4" imgW="85841" imgH="10473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 y="3817"/>
                              <a:ext cx="237"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5" name="Line 11"/>
            <p:cNvSpPr>
              <a:spLocks noChangeShapeType="1"/>
            </p:cNvSpPr>
            <p:nvPr/>
          </p:nvSpPr>
          <p:spPr bwMode="auto">
            <a:xfrm>
              <a:off x="4560" y="3072"/>
              <a:ext cx="480" cy="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grpSp>
        <p:nvGrpSpPr>
          <p:cNvPr id="10" name="Group 45"/>
          <p:cNvGrpSpPr>
            <a:grpSpLocks/>
          </p:cNvGrpSpPr>
          <p:nvPr/>
        </p:nvGrpSpPr>
        <p:grpSpPr bwMode="auto">
          <a:xfrm>
            <a:off x="6008688" y="2132013"/>
            <a:ext cx="1928812" cy="1371600"/>
            <a:chOff x="3360" y="3072"/>
            <a:chExt cx="1215" cy="864"/>
          </a:xfrm>
        </p:grpSpPr>
        <p:graphicFrame>
          <p:nvGraphicFramePr>
            <p:cNvPr id="11" name="Object 15"/>
            <p:cNvGraphicFramePr>
              <a:graphicFrameLocks noChangeAspect="1"/>
            </p:cNvGraphicFramePr>
            <p:nvPr/>
          </p:nvGraphicFramePr>
          <p:xfrm>
            <a:off x="3825" y="3510"/>
            <a:ext cx="280" cy="336"/>
          </p:xfrm>
          <a:graphic>
            <a:graphicData uri="http://schemas.openxmlformats.org/presentationml/2006/ole">
              <mc:AlternateContent xmlns:mc="http://schemas.openxmlformats.org/markup-compatibility/2006">
                <mc:Choice xmlns:v="urn:schemas-microsoft-com:vml" Requires="v">
                  <p:oleObj spid="_x0000_s448007" name="公式" r:id="rId6" imgW="114185" imgH="180855" progId="Equation.3">
                    <p:embed/>
                  </p:oleObj>
                </mc:Choice>
                <mc:Fallback>
                  <p:oleObj name="公式" r:id="rId6" imgW="114185" imgH="18085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5" y="3510"/>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44"/>
            <p:cNvGrpSpPr>
              <a:grpSpLocks/>
            </p:cNvGrpSpPr>
            <p:nvPr/>
          </p:nvGrpSpPr>
          <p:grpSpPr bwMode="auto">
            <a:xfrm>
              <a:off x="3360" y="3072"/>
              <a:ext cx="1215" cy="864"/>
              <a:chOff x="3360" y="3072"/>
              <a:chExt cx="1215" cy="864"/>
            </a:xfrm>
          </p:grpSpPr>
          <p:sp>
            <p:nvSpPr>
              <p:cNvPr id="13" name="Line 13"/>
              <p:cNvSpPr>
                <a:spLocks noChangeShapeType="1"/>
              </p:cNvSpPr>
              <p:nvPr/>
            </p:nvSpPr>
            <p:spPr bwMode="auto">
              <a:xfrm>
                <a:off x="4560" y="3072"/>
                <a:ext cx="0" cy="624"/>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14" name="Line 14"/>
              <p:cNvSpPr>
                <a:spLocks noChangeShapeType="1"/>
              </p:cNvSpPr>
              <p:nvPr/>
            </p:nvSpPr>
            <p:spPr bwMode="auto">
              <a:xfrm>
                <a:off x="3375" y="3690"/>
                <a:ext cx="1200" cy="0"/>
              </a:xfrm>
              <a:prstGeom prst="line">
                <a:avLst/>
              </a:prstGeom>
              <a:noFill/>
              <a:ln w="2857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15" name="Line 16"/>
              <p:cNvSpPr>
                <a:spLocks noChangeShapeType="1"/>
              </p:cNvSpPr>
              <p:nvPr/>
            </p:nvSpPr>
            <p:spPr bwMode="auto">
              <a:xfrm>
                <a:off x="3360" y="3408"/>
                <a:ext cx="0" cy="528"/>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grpSp>
      <p:grpSp>
        <p:nvGrpSpPr>
          <p:cNvPr id="16" name="Group 46"/>
          <p:cNvGrpSpPr>
            <a:grpSpLocks/>
          </p:cNvGrpSpPr>
          <p:nvPr/>
        </p:nvGrpSpPr>
        <p:grpSpPr bwMode="auto">
          <a:xfrm>
            <a:off x="6032501" y="1370013"/>
            <a:ext cx="739775" cy="1847850"/>
            <a:chOff x="3375" y="2592"/>
            <a:chExt cx="466" cy="1164"/>
          </a:xfrm>
        </p:grpSpPr>
        <p:graphicFrame>
          <p:nvGraphicFramePr>
            <p:cNvPr id="17" name="Object 18"/>
            <p:cNvGraphicFramePr>
              <a:graphicFrameLocks noChangeAspect="1"/>
            </p:cNvGraphicFramePr>
            <p:nvPr/>
          </p:nvGraphicFramePr>
          <p:xfrm>
            <a:off x="3465" y="3420"/>
            <a:ext cx="288" cy="336"/>
          </p:xfrm>
          <a:graphic>
            <a:graphicData uri="http://schemas.openxmlformats.org/presentationml/2006/ole">
              <mc:AlternateContent xmlns:mc="http://schemas.openxmlformats.org/markup-compatibility/2006">
                <mc:Choice xmlns:v="urn:schemas-microsoft-com:vml" Requires="v">
                  <p:oleObj spid="_x0000_s448008" name="公式" r:id="rId8" imgW="123903" imgH="180855" progId="Equation.3">
                    <p:embed/>
                  </p:oleObj>
                </mc:Choice>
                <mc:Fallback>
                  <p:oleObj name="公式" r:id="rId8" imgW="123903" imgH="18085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5" y="3420"/>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Line 19"/>
            <p:cNvSpPr>
              <a:spLocks noChangeShapeType="1"/>
            </p:cNvSpPr>
            <p:nvPr/>
          </p:nvSpPr>
          <p:spPr bwMode="auto">
            <a:xfrm>
              <a:off x="3840" y="2592"/>
              <a:ext cx="1" cy="96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19" name="Line 20"/>
            <p:cNvSpPr>
              <a:spLocks noChangeShapeType="1"/>
            </p:cNvSpPr>
            <p:nvPr/>
          </p:nvSpPr>
          <p:spPr bwMode="auto">
            <a:xfrm>
              <a:off x="3375" y="3510"/>
              <a:ext cx="447" cy="1"/>
            </a:xfrm>
            <a:prstGeom prst="line">
              <a:avLst/>
            </a:prstGeom>
            <a:noFill/>
            <a:ln w="28575">
              <a:solidFill>
                <a:srgbClr val="9900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sp>
        <p:nvSpPr>
          <p:cNvPr id="20" name="Rectangle 26"/>
          <p:cNvSpPr>
            <a:spLocks noChangeArrowheads="1"/>
          </p:cNvSpPr>
          <p:nvPr/>
        </p:nvSpPr>
        <p:spPr bwMode="auto">
          <a:xfrm>
            <a:off x="8872538" y="2611438"/>
            <a:ext cx="438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en-US" altLang="zh-CN" b="0" i="1" kern="0">
                <a:solidFill>
                  <a:srgbClr val="3333CC"/>
                </a:solidFill>
              </a:rPr>
              <a:t> </a:t>
            </a:r>
            <a:r>
              <a:rPr lang="en-US" altLang="zh-CN" sz="2600" i="1" kern="0">
                <a:solidFill>
                  <a:srgbClr val="3333CC"/>
                </a:solidFill>
              </a:rPr>
              <a:t>x</a:t>
            </a:r>
            <a:endParaRPr lang="en-US" altLang="zh-CN" sz="2600" kern="0">
              <a:solidFill>
                <a:srgbClr val="3333CC"/>
              </a:solidFill>
              <a:latin typeface="宋体" panose="02010600030101010101" pitchFamily="2" charset="-122"/>
            </a:endParaRPr>
          </a:p>
        </p:txBody>
      </p:sp>
      <p:sp>
        <p:nvSpPr>
          <p:cNvPr id="21" name="Arc 23"/>
          <p:cNvSpPr>
            <a:spLocks/>
          </p:cNvSpPr>
          <p:nvPr/>
        </p:nvSpPr>
        <p:spPr bwMode="auto">
          <a:xfrm rot="616909">
            <a:off x="8023226" y="569913"/>
            <a:ext cx="1190625" cy="793750"/>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38100">
            <a:solidFill>
              <a:srgbClr val="00B0F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22" name="Arc 23"/>
          <p:cNvSpPr>
            <a:spLocks/>
          </p:cNvSpPr>
          <p:nvPr/>
        </p:nvSpPr>
        <p:spPr bwMode="auto">
          <a:xfrm rot="616909">
            <a:off x="6079877" y="2075108"/>
            <a:ext cx="846683" cy="680830"/>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FF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23" name="Arc 23"/>
          <p:cNvSpPr>
            <a:spLocks/>
          </p:cNvSpPr>
          <p:nvPr/>
        </p:nvSpPr>
        <p:spPr bwMode="auto">
          <a:xfrm rot="616909">
            <a:off x="6739003" y="1970948"/>
            <a:ext cx="1057531" cy="773085"/>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9900CC"/>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24" name="Arc 23"/>
          <p:cNvSpPr>
            <a:spLocks/>
          </p:cNvSpPr>
          <p:nvPr/>
        </p:nvSpPr>
        <p:spPr bwMode="auto">
          <a:xfrm rot="616909">
            <a:off x="6877651" y="2430363"/>
            <a:ext cx="409089" cy="219352"/>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FF33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25" name="Line 23"/>
          <p:cNvSpPr>
            <a:spLocks noChangeShapeType="1"/>
          </p:cNvSpPr>
          <p:nvPr/>
        </p:nvSpPr>
        <p:spPr bwMode="auto">
          <a:xfrm>
            <a:off x="6008688" y="2665413"/>
            <a:ext cx="3200400" cy="0"/>
          </a:xfrm>
          <a:prstGeom prst="line">
            <a:avLst/>
          </a:prstGeom>
          <a:noFill/>
          <a:ln w="38100">
            <a:solidFill>
              <a:srgbClr val="000000"/>
            </a:solidFill>
            <a:round/>
            <a:headEnd/>
            <a:tailEnd type="triangle" w="med" len="med"/>
          </a:ln>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26" name="Object 29"/>
          <p:cNvGraphicFramePr>
            <a:graphicFrameLocks noChangeAspect="1"/>
          </p:cNvGraphicFramePr>
          <p:nvPr>
            <p:extLst>
              <p:ext uri="{D42A27DB-BD31-4B8C-83A1-F6EECF244321}">
                <p14:modId xmlns:p14="http://schemas.microsoft.com/office/powerpoint/2010/main" val="1462674994"/>
              </p:ext>
            </p:extLst>
          </p:nvPr>
        </p:nvGraphicFramePr>
        <p:xfrm>
          <a:off x="7265464" y="2219326"/>
          <a:ext cx="387350" cy="493712"/>
        </p:xfrm>
        <a:graphic>
          <a:graphicData uri="http://schemas.openxmlformats.org/presentationml/2006/ole">
            <mc:AlternateContent xmlns:mc="http://schemas.openxmlformats.org/markup-compatibility/2006">
              <mc:Choice xmlns:v="urn:schemas-microsoft-com:vml" Requires="v">
                <p:oleObj spid="_x0000_s448009" name="公式" r:id="rId10" imgW="152280" imgH="215640" progId="Equation.3">
                  <p:embed/>
                </p:oleObj>
              </mc:Choice>
              <mc:Fallback>
                <p:oleObj name="公式" r:id="rId10" imgW="152280" imgH="215640" progId="Equation.3">
                  <p:embed/>
                  <p:pic>
                    <p:nvPicPr>
                      <p:cNvPr id="0" name=""/>
                      <p:cNvPicPr>
                        <a:picLocks noChangeAspect="1" noChangeArrowheads="1"/>
                      </p:cNvPicPr>
                      <p:nvPr/>
                    </p:nvPicPr>
                    <p:blipFill>
                      <a:blip r:embed="rId11"/>
                      <a:srcRect/>
                      <a:stretch>
                        <a:fillRect/>
                      </a:stretch>
                    </p:blipFill>
                    <p:spPr bwMode="auto">
                      <a:xfrm>
                        <a:off x="7265464" y="2219326"/>
                        <a:ext cx="38735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30"/>
          <p:cNvGraphicFramePr>
            <a:graphicFrameLocks noChangeAspect="1"/>
          </p:cNvGraphicFramePr>
          <p:nvPr>
            <p:extLst>
              <p:ext uri="{D42A27DB-BD31-4B8C-83A1-F6EECF244321}">
                <p14:modId xmlns:p14="http://schemas.microsoft.com/office/powerpoint/2010/main" val="1021055416"/>
              </p:ext>
            </p:extLst>
          </p:nvPr>
        </p:nvGraphicFramePr>
        <p:xfrm>
          <a:off x="5905501" y="1512889"/>
          <a:ext cx="428625" cy="492125"/>
        </p:xfrm>
        <a:graphic>
          <a:graphicData uri="http://schemas.openxmlformats.org/presentationml/2006/ole">
            <mc:AlternateContent xmlns:mc="http://schemas.openxmlformats.org/markup-compatibility/2006">
              <mc:Choice xmlns:v="urn:schemas-microsoft-com:vml" Requires="v">
                <p:oleObj spid="_x0000_s448010" name="公式" r:id="rId12" imgW="177480" imgH="215640" progId="Equation.3">
                  <p:embed/>
                </p:oleObj>
              </mc:Choice>
              <mc:Fallback>
                <p:oleObj name="公式" r:id="rId12" imgW="177480" imgH="215640" progId="Equation.3">
                  <p:embed/>
                  <p:pic>
                    <p:nvPicPr>
                      <p:cNvPr id="0" name=""/>
                      <p:cNvPicPr>
                        <a:picLocks noChangeAspect="1" noChangeArrowheads="1"/>
                      </p:cNvPicPr>
                      <p:nvPr/>
                    </p:nvPicPr>
                    <p:blipFill>
                      <a:blip r:embed="rId13"/>
                      <a:srcRect/>
                      <a:stretch>
                        <a:fillRect/>
                      </a:stretch>
                    </p:blipFill>
                    <p:spPr bwMode="auto">
                      <a:xfrm>
                        <a:off x="5905501" y="1512889"/>
                        <a:ext cx="42862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Line 25"/>
          <p:cNvSpPr>
            <a:spLocks noChangeShapeType="1"/>
          </p:cNvSpPr>
          <p:nvPr/>
        </p:nvSpPr>
        <p:spPr bwMode="auto">
          <a:xfrm flipV="1">
            <a:off x="6008689" y="1293813"/>
            <a:ext cx="790575" cy="1371600"/>
          </a:xfrm>
          <a:prstGeom prst="line">
            <a:avLst/>
          </a:prstGeom>
          <a:noFill/>
          <a:ln w="38100">
            <a:solidFill>
              <a:srgbClr val="00990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29" name="Line 24"/>
          <p:cNvSpPr>
            <a:spLocks noChangeShapeType="1"/>
          </p:cNvSpPr>
          <p:nvPr/>
        </p:nvSpPr>
        <p:spPr bwMode="auto">
          <a:xfrm flipV="1">
            <a:off x="6008688" y="2132013"/>
            <a:ext cx="1905000" cy="533400"/>
          </a:xfrm>
          <a:prstGeom prst="line">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30" name="Line 34"/>
          <p:cNvSpPr>
            <a:spLocks noChangeShapeType="1"/>
          </p:cNvSpPr>
          <p:nvPr/>
        </p:nvSpPr>
        <p:spPr bwMode="auto">
          <a:xfrm flipV="1">
            <a:off x="6008688" y="760413"/>
            <a:ext cx="2667000" cy="190500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31" name="Line 32"/>
          <p:cNvSpPr>
            <a:spLocks noChangeShapeType="1"/>
          </p:cNvSpPr>
          <p:nvPr/>
        </p:nvSpPr>
        <p:spPr bwMode="auto">
          <a:xfrm flipV="1">
            <a:off x="6770688" y="760413"/>
            <a:ext cx="1905000" cy="53340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32" name="Line 33"/>
          <p:cNvSpPr>
            <a:spLocks noChangeShapeType="1"/>
          </p:cNvSpPr>
          <p:nvPr/>
        </p:nvSpPr>
        <p:spPr bwMode="auto">
          <a:xfrm flipV="1">
            <a:off x="7913688" y="760413"/>
            <a:ext cx="762000" cy="137160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33" name="Object 28"/>
          <p:cNvGraphicFramePr>
            <a:graphicFrameLocks noChangeAspect="1"/>
          </p:cNvGraphicFramePr>
          <p:nvPr/>
        </p:nvGraphicFramePr>
        <p:xfrm>
          <a:off x="6389688" y="836613"/>
          <a:ext cx="398462" cy="501650"/>
        </p:xfrm>
        <a:graphic>
          <a:graphicData uri="http://schemas.openxmlformats.org/presentationml/2006/ole">
            <mc:AlternateContent xmlns:mc="http://schemas.openxmlformats.org/markup-compatibility/2006">
              <mc:Choice xmlns:v="urn:schemas-microsoft-com:vml" Requires="v">
                <p:oleObj spid="_x0000_s448011" name="公式" r:id="rId14" imgW="152517" imgH="200021" progId="Equation.3">
                  <p:embed/>
                </p:oleObj>
              </mc:Choice>
              <mc:Fallback>
                <p:oleObj name="公式" r:id="rId14" imgW="152517" imgH="200021"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89688" y="836613"/>
                        <a:ext cx="398462"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27"/>
          <p:cNvGraphicFramePr>
            <a:graphicFrameLocks noChangeAspect="1"/>
          </p:cNvGraphicFramePr>
          <p:nvPr/>
        </p:nvGraphicFramePr>
        <p:xfrm>
          <a:off x="7439025" y="1597026"/>
          <a:ext cx="476250" cy="614363"/>
        </p:xfrm>
        <a:graphic>
          <a:graphicData uri="http://schemas.openxmlformats.org/presentationml/2006/ole">
            <mc:AlternateContent xmlns:mc="http://schemas.openxmlformats.org/markup-compatibility/2006">
              <mc:Choice xmlns:v="urn:schemas-microsoft-com:vml" Requires="v">
                <p:oleObj spid="_x0000_s448012" name="公式" r:id="rId16" imgW="190440" imgH="266400" progId="Equation.3">
                  <p:embed/>
                </p:oleObj>
              </mc:Choice>
              <mc:Fallback>
                <p:oleObj name="公式" r:id="rId16" imgW="190440" imgH="2664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39025" y="1597026"/>
                        <a:ext cx="476250" cy="61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对象 34"/>
          <p:cNvGraphicFramePr>
            <a:graphicFrameLocks noChangeAspect="1"/>
          </p:cNvGraphicFramePr>
          <p:nvPr/>
        </p:nvGraphicFramePr>
        <p:xfrm>
          <a:off x="8804276" y="84138"/>
          <a:ext cx="549275" cy="677862"/>
        </p:xfrm>
        <a:graphic>
          <a:graphicData uri="http://schemas.openxmlformats.org/presentationml/2006/ole">
            <mc:AlternateContent xmlns:mc="http://schemas.openxmlformats.org/markup-compatibility/2006">
              <mc:Choice xmlns:v="urn:schemas-microsoft-com:vml" Requires="v">
                <p:oleObj spid="_x0000_s448013" name="公式" r:id="rId18" imgW="152280" imgH="203040" progId="Equation.3">
                  <p:embed/>
                </p:oleObj>
              </mc:Choice>
              <mc:Fallback>
                <p:oleObj name="公式" r:id="rId18" imgW="152280" imgH="2030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04276" y="84138"/>
                        <a:ext cx="549275" cy="677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3399315661"/>
              </p:ext>
            </p:extLst>
          </p:nvPr>
        </p:nvGraphicFramePr>
        <p:xfrm>
          <a:off x="6851650" y="1212851"/>
          <a:ext cx="527050" cy="669925"/>
        </p:xfrm>
        <a:graphic>
          <a:graphicData uri="http://schemas.openxmlformats.org/presentationml/2006/ole">
            <mc:AlternateContent xmlns:mc="http://schemas.openxmlformats.org/markup-compatibility/2006">
              <mc:Choice xmlns:v="urn:schemas-microsoft-com:vml" Requires="v">
                <p:oleObj spid="_x0000_s448014" name="公式" r:id="rId20" imgW="126720" imgH="164880" progId="Equation.3">
                  <p:embed/>
                </p:oleObj>
              </mc:Choice>
              <mc:Fallback>
                <p:oleObj name="公式" r:id="rId20" imgW="126720" imgH="164880" progId="Equation.3">
                  <p:embed/>
                  <p:pic>
                    <p:nvPicPr>
                      <p:cNvPr id="0" name=""/>
                      <p:cNvPicPr>
                        <a:picLocks noChangeAspect="1" noChangeArrowheads="1"/>
                      </p:cNvPicPr>
                      <p:nvPr/>
                    </p:nvPicPr>
                    <p:blipFill>
                      <a:blip r:embed="rId21"/>
                      <a:srcRect/>
                      <a:stretch>
                        <a:fillRect/>
                      </a:stretch>
                    </p:blipFill>
                    <p:spPr bwMode="auto">
                      <a:xfrm>
                        <a:off x="6851650" y="1212851"/>
                        <a:ext cx="527050"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Rectangle 2"/>
          <p:cNvSpPr>
            <a:spLocks noChangeArrowheads="1"/>
          </p:cNvSpPr>
          <p:nvPr/>
        </p:nvSpPr>
        <p:spPr bwMode="auto">
          <a:xfrm>
            <a:off x="1741488" y="1495425"/>
            <a:ext cx="349091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zh-CN" altLang="en-US" kern="0">
                <a:solidFill>
                  <a:srgbClr val="009900"/>
                </a:solidFill>
              </a:rPr>
              <a:t>一个质点参与两个在同一直线上频率相同的简谐振动，其合成运动仍为简谐振动。</a:t>
            </a:r>
          </a:p>
        </p:txBody>
      </p:sp>
      <p:sp>
        <p:nvSpPr>
          <p:cNvPr id="38" name="Rectangle 3"/>
          <p:cNvSpPr>
            <a:spLocks noChangeArrowheads="1"/>
          </p:cNvSpPr>
          <p:nvPr/>
        </p:nvSpPr>
        <p:spPr bwMode="auto">
          <a:xfrm>
            <a:off x="1998664" y="674688"/>
            <a:ext cx="17478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zh-CN" altLang="en-US" sz="3200" kern="0">
                <a:solidFill>
                  <a:srgbClr val="FF0000"/>
                </a:solidFill>
                <a:sym typeface="Wingdings" panose="05000000000000000000" pitchFamily="2" charset="2"/>
              </a:rPr>
              <a:t></a:t>
            </a:r>
            <a:r>
              <a:rPr lang="zh-CN" altLang="en-US" sz="3200" kern="0">
                <a:solidFill>
                  <a:srgbClr val="FF0000"/>
                </a:solidFill>
              </a:rPr>
              <a:t>结论：</a:t>
            </a:r>
            <a:endParaRPr lang="zh-CN" altLang="en-US" sz="3200" i="1" kern="0">
              <a:solidFill>
                <a:srgbClr val="FF0000"/>
              </a:solidFill>
            </a:endParaRPr>
          </a:p>
        </p:txBody>
      </p:sp>
      <p:graphicFrame>
        <p:nvGraphicFramePr>
          <p:cNvPr id="39" name="对象 38"/>
          <p:cNvGraphicFramePr>
            <a:graphicFrameLocks/>
          </p:cNvGraphicFramePr>
          <p:nvPr>
            <p:extLst>
              <p:ext uri="{D42A27DB-BD31-4B8C-83A1-F6EECF244321}">
                <p14:modId xmlns:p14="http://schemas.microsoft.com/office/powerpoint/2010/main" val="280119874"/>
              </p:ext>
            </p:extLst>
          </p:nvPr>
        </p:nvGraphicFramePr>
        <p:xfrm>
          <a:off x="2184401" y="3946525"/>
          <a:ext cx="6664325" cy="992188"/>
        </p:xfrm>
        <a:graphic>
          <a:graphicData uri="http://schemas.openxmlformats.org/presentationml/2006/ole">
            <mc:AlternateContent xmlns:mc="http://schemas.openxmlformats.org/markup-compatibility/2006">
              <mc:Choice xmlns:v="urn:schemas-microsoft-com:vml" Requires="v">
                <p:oleObj spid="_x0000_s448015" name="公式" r:id="rId22" imgW="2184120" imgH="291960" progId="Equation.3">
                  <p:embed/>
                </p:oleObj>
              </mc:Choice>
              <mc:Fallback>
                <p:oleObj name="公式" r:id="rId22" imgW="2184120" imgH="291960" progId="Equation.3">
                  <p:embed/>
                  <p:pic>
                    <p:nvPicPr>
                      <p:cNvPr id="0" name=""/>
                      <p:cNvPicPr>
                        <a:picLocks noChangeArrowheads="1"/>
                      </p:cNvPicPr>
                      <p:nvPr/>
                    </p:nvPicPr>
                    <p:blipFill>
                      <a:blip r:embed="rId23"/>
                      <a:srcRect/>
                      <a:stretch>
                        <a:fillRect/>
                      </a:stretch>
                    </p:blipFill>
                    <p:spPr bwMode="auto">
                      <a:xfrm>
                        <a:off x="2184401" y="3946525"/>
                        <a:ext cx="6664325" cy="992188"/>
                      </a:xfrm>
                      <a:prstGeom prst="rect">
                        <a:avLst/>
                      </a:prstGeom>
                      <a:solidFill>
                        <a:srgbClr val="FEF9E2"/>
                      </a:solidFill>
                      <a:ln w="19050">
                        <a:solidFill>
                          <a:srgbClr val="FF0000"/>
                        </a:solidFill>
                        <a:miter lim="800000"/>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graphicFrame>
        <p:nvGraphicFramePr>
          <p:cNvPr id="40" name="对象 39"/>
          <p:cNvGraphicFramePr>
            <a:graphicFrameLocks/>
          </p:cNvGraphicFramePr>
          <p:nvPr>
            <p:extLst>
              <p:ext uri="{D42A27DB-BD31-4B8C-83A1-F6EECF244321}">
                <p14:modId xmlns:p14="http://schemas.microsoft.com/office/powerpoint/2010/main" val="3893371591"/>
              </p:ext>
            </p:extLst>
          </p:nvPr>
        </p:nvGraphicFramePr>
        <p:xfrm>
          <a:off x="1941514" y="5160964"/>
          <a:ext cx="5741987" cy="1431925"/>
        </p:xfrm>
        <a:graphic>
          <a:graphicData uri="http://schemas.openxmlformats.org/presentationml/2006/ole">
            <mc:AlternateContent xmlns:mc="http://schemas.openxmlformats.org/markup-compatibility/2006">
              <mc:Choice xmlns:v="urn:schemas-microsoft-com:vml" Requires="v">
                <p:oleObj spid="_x0000_s448016" name="公式" r:id="rId24" imgW="1879560" imgH="431640" progId="Equation.3">
                  <p:embed/>
                </p:oleObj>
              </mc:Choice>
              <mc:Fallback>
                <p:oleObj name="公式" r:id="rId24" imgW="1879560" imgH="431640" progId="Equation.3">
                  <p:embed/>
                  <p:pic>
                    <p:nvPicPr>
                      <p:cNvPr id="0" name=""/>
                      <p:cNvPicPr>
                        <a:picLocks noChangeArrowheads="1"/>
                      </p:cNvPicPr>
                      <p:nvPr/>
                    </p:nvPicPr>
                    <p:blipFill>
                      <a:blip r:embed="rId25"/>
                      <a:srcRect/>
                      <a:stretch>
                        <a:fillRect/>
                      </a:stretch>
                    </p:blipFill>
                    <p:spPr bwMode="auto">
                      <a:xfrm>
                        <a:off x="1941514" y="5160964"/>
                        <a:ext cx="5741987" cy="1431925"/>
                      </a:xfrm>
                      <a:prstGeom prst="rect">
                        <a:avLst/>
                      </a:prstGeom>
                      <a:solidFill>
                        <a:srgbClr val="FEF9E2"/>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4750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circle(in)">
                                      <p:cBhvr>
                                        <p:cTn id="13" dur="20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circle(in)">
                                      <p:cBhvr>
                                        <p:cTn id="24" dur="20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heel(1)">
                                      <p:cBhvr>
                                        <p:cTn id="35" dur="20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circle(in)">
                                      <p:cBhvr>
                                        <p:cTn id="46" dur="20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circle(in)">
                                      <p:cBhvr>
                                        <p:cTn id="63" dur="20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barn(inVertical)">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500" fill="hold"/>
                                        <p:tgtEl>
                                          <p:spTgt spid="16"/>
                                        </p:tgtEl>
                                        <p:attrNameLst>
                                          <p:attrName>ppt_x</p:attrName>
                                        </p:attrNameLst>
                                      </p:cBhvr>
                                      <p:tavLst>
                                        <p:tav tm="0">
                                          <p:val>
                                            <p:strVal val="#ppt_x"/>
                                          </p:val>
                                        </p:tav>
                                        <p:tav tm="100000">
                                          <p:val>
                                            <p:strVal val="#ppt_x"/>
                                          </p:val>
                                        </p:tav>
                                      </p:tavLst>
                                    </p:anim>
                                    <p:anim calcmode="lin" valueType="num">
                                      <p:cBhvr additive="base">
                                        <p:cTn id="8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500" fill="hold"/>
                                        <p:tgtEl>
                                          <p:spTgt spid="31"/>
                                        </p:tgtEl>
                                        <p:attrNameLst>
                                          <p:attrName>ppt_x</p:attrName>
                                        </p:attrNameLst>
                                      </p:cBhvr>
                                      <p:tavLst>
                                        <p:tav tm="0">
                                          <p:val>
                                            <p:strVal val="#ppt_x"/>
                                          </p:val>
                                        </p:tav>
                                        <p:tav tm="100000">
                                          <p:val>
                                            <p:strVal val="#ppt_x"/>
                                          </p:val>
                                        </p:tav>
                                      </p:tavLst>
                                    </p:anim>
                                    <p:anim calcmode="lin" valueType="num">
                                      <p:cBhvr additive="base">
                                        <p:cTn id="8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additive="base">
                                        <p:cTn id="91" dur="500" fill="hold"/>
                                        <p:tgtEl>
                                          <p:spTgt spid="32"/>
                                        </p:tgtEl>
                                        <p:attrNameLst>
                                          <p:attrName>ppt_x</p:attrName>
                                        </p:attrNameLst>
                                      </p:cBhvr>
                                      <p:tavLst>
                                        <p:tav tm="0">
                                          <p:val>
                                            <p:strVal val="#ppt_x"/>
                                          </p:val>
                                        </p:tav>
                                        <p:tav tm="100000">
                                          <p:val>
                                            <p:strVal val="#ppt_x"/>
                                          </p:val>
                                        </p:tav>
                                      </p:tavLst>
                                    </p:anim>
                                    <p:anim calcmode="lin" valueType="num">
                                      <p:cBhvr additive="base">
                                        <p:cTn id="9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wipe(down)">
                                      <p:cBhvr>
                                        <p:cTn id="103" dur="500"/>
                                        <p:tgtEl>
                                          <p:spTgt spid="35"/>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additive="base">
                                        <p:cTn id="108" dur="500" fill="hold"/>
                                        <p:tgtEl>
                                          <p:spTgt spid="23"/>
                                        </p:tgtEl>
                                        <p:attrNameLst>
                                          <p:attrName>ppt_x</p:attrName>
                                        </p:attrNameLst>
                                      </p:cBhvr>
                                      <p:tavLst>
                                        <p:tav tm="0">
                                          <p:val>
                                            <p:strVal val="#ppt_x"/>
                                          </p:val>
                                        </p:tav>
                                        <p:tav tm="100000">
                                          <p:val>
                                            <p:strVal val="#ppt_x"/>
                                          </p:val>
                                        </p:tav>
                                      </p:tavLst>
                                    </p:anim>
                                    <p:anim calcmode="lin" valueType="num">
                                      <p:cBhvr additive="base">
                                        <p:cTn id="10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6" presetClass="entr" presetSubtype="16" fill="hold" nodeType="click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circle(in)">
                                      <p:cBhvr>
                                        <p:cTn id="114" dur="2000"/>
                                        <p:tgtEl>
                                          <p:spTgt spid="36"/>
                                        </p:tgtEl>
                                      </p:cBhvr>
                                    </p:animEffect>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nodeType="clickEffect">
                                  <p:stCondLst>
                                    <p:cond delay="0"/>
                                  </p:stCondLst>
                                  <p:childTnLst>
                                    <p:set>
                                      <p:cBhvr>
                                        <p:cTn id="118" dur="1" fill="hold">
                                          <p:stCondLst>
                                            <p:cond delay="0"/>
                                          </p:stCondLst>
                                        </p:cTn>
                                        <p:tgtEl>
                                          <p:spTgt spid="3"/>
                                        </p:tgtEl>
                                        <p:attrNameLst>
                                          <p:attrName>style.visibility</p:attrName>
                                        </p:attrNameLst>
                                      </p:cBhvr>
                                      <p:to>
                                        <p:strVal val="visible"/>
                                      </p:to>
                                    </p:set>
                                    <p:anim calcmode="lin" valueType="num">
                                      <p:cBhvr additive="base">
                                        <p:cTn id="119" dur="500" fill="hold"/>
                                        <p:tgtEl>
                                          <p:spTgt spid="3"/>
                                        </p:tgtEl>
                                        <p:attrNameLst>
                                          <p:attrName>ppt_x</p:attrName>
                                        </p:attrNameLst>
                                      </p:cBhvr>
                                      <p:tavLst>
                                        <p:tav tm="0">
                                          <p:val>
                                            <p:strVal val="#ppt_x"/>
                                          </p:val>
                                        </p:tav>
                                        <p:tav tm="100000">
                                          <p:val>
                                            <p:strVal val="#ppt_x"/>
                                          </p:val>
                                        </p:tav>
                                      </p:tavLst>
                                    </p:anim>
                                    <p:anim calcmode="lin" valueType="num">
                                      <p:cBhvr additive="base">
                                        <p:cTn id="1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38"/>
                                        </p:tgtEl>
                                        <p:attrNameLst>
                                          <p:attrName>style.visibility</p:attrName>
                                        </p:attrNameLst>
                                      </p:cBhvr>
                                      <p:to>
                                        <p:strVal val="visible"/>
                                      </p:to>
                                    </p:set>
                                    <p:animEffect transition="in" filter="wipe(left)">
                                      <p:cBhvr>
                                        <p:cTn id="125" dur="500"/>
                                        <p:tgtEl>
                                          <p:spTgt spid="38"/>
                                        </p:tgtEl>
                                      </p:cBhvr>
                                    </p:animEffect>
                                  </p:childTnLst>
                                </p:cTn>
                              </p:par>
                            </p:childTnLst>
                          </p:cTn>
                        </p:par>
                      </p:childTnLst>
                    </p:cTn>
                  </p:par>
                  <p:par>
                    <p:cTn id="126" fill="hold">
                      <p:stCondLst>
                        <p:cond delay="indefinite"/>
                      </p:stCondLst>
                      <p:childTnLst>
                        <p:par>
                          <p:cTn id="127" fill="hold">
                            <p:stCondLst>
                              <p:cond delay="0"/>
                            </p:stCondLst>
                            <p:childTnLst>
                              <p:par>
                                <p:cTn id="128" presetID="26" presetClass="entr" presetSubtype="0" fill="hold" grpId="0" nodeType="clickEffect">
                                  <p:stCondLst>
                                    <p:cond delay="0"/>
                                  </p:stCondLst>
                                  <p:childTnLst>
                                    <p:set>
                                      <p:cBhvr>
                                        <p:cTn id="129" dur="1" fill="hold">
                                          <p:stCondLst>
                                            <p:cond delay="0"/>
                                          </p:stCondLst>
                                        </p:cTn>
                                        <p:tgtEl>
                                          <p:spTgt spid="37"/>
                                        </p:tgtEl>
                                        <p:attrNameLst>
                                          <p:attrName>style.visibility</p:attrName>
                                        </p:attrNameLst>
                                      </p:cBhvr>
                                      <p:to>
                                        <p:strVal val="visible"/>
                                      </p:to>
                                    </p:set>
                                    <p:animEffect transition="in" filter="wipe(down)">
                                      <p:cBhvr>
                                        <p:cTn id="130" dur="580">
                                          <p:stCondLst>
                                            <p:cond delay="0"/>
                                          </p:stCondLst>
                                        </p:cTn>
                                        <p:tgtEl>
                                          <p:spTgt spid="37"/>
                                        </p:tgtEl>
                                      </p:cBhvr>
                                    </p:animEffect>
                                    <p:anim calcmode="lin" valueType="num">
                                      <p:cBhvr>
                                        <p:cTn id="131"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32"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33"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34"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35"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36" dur="26">
                                          <p:stCondLst>
                                            <p:cond delay="650"/>
                                          </p:stCondLst>
                                        </p:cTn>
                                        <p:tgtEl>
                                          <p:spTgt spid="37"/>
                                        </p:tgtEl>
                                      </p:cBhvr>
                                      <p:to x="100000" y="60000"/>
                                    </p:animScale>
                                    <p:animScale>
                                      <p:cBhvr>
                                        <p:cTn id="137" dur="166" decel="50000">
                                          <p:stCondLst>
                                            <p:cond delay="676"/>
                                          </p:stCondLst>
                                        </p:cTn>
                                        <p:tgtEl>
                                          <p:spTgt spid="37"/>
                                        </p:tgtEl>
                                      </p:cBhvr>
                                      <p:to x="100000" y="100000"/>
                                    </p:animScale>
                                    <p:animScale>
                                      <p:cBhvr>
                                        <p:cTn id="138" dur="26">
                                          <p:stCondLst>
                                            <p:cond delay="1312"/>
                                          </p:stCondLst>
                                        </p:cTn>
                                        <p:tgtEl>
                                          <p:spTgt spid="37"/>
                                        </p:tgtEl>
                                      </p:cBhvr>
                                      <p:to x="100000" y="80000"/>
                                    </p:animScale>
                                    <p:animScale>
                                      <p:cBhvr>
                                        <p:cTn id="139" dur="166" decel="50000">
                                          <p:stCondLst>
                                            <p:cond delay="1338"/>
                                          </p:stCondLst>
                                        </p:cTn>
                                        <p:tgtEl>
                                          <p:spTgt spid="37"/>
                                        </p:tgtEl>
                                      </p:cBhvr>
                                      <p:to x="100000" y="100000"/>
                                    </p:animScale>
                                    <p:animScale>
                                      <p:cBhvr>
                                        <p:cTn id="140" dur="26">
                                          <p:stCondLst>
                                            <p:cond delay="1642"/>
                                          </p:stCondLst>
                                        </p:cTn>
                                        <p:tgtEl>
                                          <p:spTgt spid="37"/>
                                        </p:tgtEl>
                                      </p:cBhvr>
                                      <p:to x="100000" y="90000"/>
                                    </p:animScale>
                                    <p:animScale>
                                      <p:cBhvr>
                                        <p:cTn id="141" dur="166" decel="50000">
                                          <p:stCondLst>
                                            <p:cond delay="1668"/>
                                          </p:stCondLst>
                                        </p:cTn>
                                        <p:tgtEl>
                                          <p:spTgt spid="37"/>
                                        </p:tgtEl>
                                      </p:cBhvr>
                                      <p:to x="100000" y="100000"/>
                                    </p:animScale>
                                    <p:animScale>
                                      <p:cBhvr>
                                        <p:cTn id="142" dur="26">
                                          <p:stCondLst>
                                            <p:cond delay="1808"/>
                                          </p:stCondLst>
                                        </p:cTn>
                                        <p:tgtEl>
                                          <p:spTgt spid="37"/>
                                        </p:tgtEl>
                                      </p:cBhvr>
                                      <p:to x="100000" y="95000"/>
                                    </p:animScale>
                                    <p:animScale>
                                      <p:cBhvr>
                                        <p:cTn id="143" dur="166" decel="50000">
                                          <p:stCondLst>
                                            <p:cond delay="1834"/>
                                          </p:stCondLst>
                                        </p:cTn>
                                        <p:tgtEl>
                                          <p:spTgt spid="37"/>
                                        </p:tgtEl>
                                      </p:cBhvr>
                                      <p:to x="100000" y="100000"/>
                                    </p:animScale>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39"/>
                                        </p:tgtEl>
                                        <p:attrNameLst>
                                          <p:attrName>style.visibility</p:attrName>
                                        </p:attrNameLst>
                                      </p:cBhvr>
                                      <p:to>
                                        <p:strVal val="visible"/>
                                      </p:to>
                                    </p:set>
                                    <p:animEffect transition="in" filter="wipe(left)">
                                      <p:cBhvr>
                                        <p:cTn id="148" dur="500"/>
                                        <p:tgtEl>
                                          <p:spTgt spid="39"/>
                                        </p:tgtEl>
                                      </p:cBhvr>
                                    </p:animEffect>
                                  </p:childTnLst>
                                  <p:subTnLst>
                                    <p:audio>
                                      <p:cMediaNode>
                                        <p:cTn display="0" masterRel="sameClick">
                                          <p:stCondLst>
                                            <p:cond evt="begin" delay="0">
                                              <p:tn val="146"/>
                                            </p:cond>
                                          </p:stCondLst>
                                          <p:endCondLst>
                                            <p:cond evt="onStopAudio" delay="0">
                                              <p:tgtEl>
                                                <p:sldTgt/>
                                              </p:tgtEl>
                                            </p:cond>
                                          </p:endCondLst>
                                        </p:cTn>
                                        <p:tgtEl>
                                          <p:sndTgt r:embed="rId3" name="CAMERA.WAV"/>
                                        </p:tgtEl>
                                      </p:cMediaNode>
                                    </p:audio>
                                  </p:sub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40"/>
                                        </p:tgtEl>
                                        <p:attrNameLst>
                                          <p:attrName>style.visibility</p:attrName>
                                        </p:attrNameLst>
                                      </p:cBhvr>
                                      <p:to>
                                        <p:strVal val="visible"/>
                                      </p:to>
                                    </p:set>
                                    <p:animEffect transition="in" filter="wipe(left)">
                                      <p:cBhvr>
                                        <p:cTn id="153" dur="500"/>
                                        <p:tgtEl>
                                          <p:spTgt spid="40"/>
                                        </p:tgtEl>
                                      </p:cBhvr>
                                    </p:animEffect>
                                  </p:childTnLst>
                                  <p:subTnLst>
                                    <p:audio>
                                      <p:cMediaNode>
                                        <p:cTn display="0" masterRel="sameClick">
                                          <p:stCondLst>
                                            <p:cond evt="begin" delay="0">
                                              <p:tn val="151"/>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P spid="21" grpId="0" animBg="1"/>
      <p:bldP spid="22" grpId="0" animBg="1"/>
      <p:bldP spid="23" grpId="0" animBg="1"/>
      <p:bldP spid="24" grpId="0" animBg="1"/>
      <p:bldP spid="28" grpId="0" animBg="1"/>
      <p:bldP spid="29" grpId="0" animBg="1"/>
      <p:bldP spid="30" grpId="0" animBg="1"/>
      <p:bldP spid="31" grpId="0" animBg="1"/>
      <p:bldP spid="32" grpId="0" animBg="1"/>
      <p:bldP spid="37" grpId="0"/>
      <p:bldP spid="38" grpId="0"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3438217" y="603689"/>
            <a:ext cx="895350" cy="1733550"/>
            <a:chOff x="1140" y="336"/>
            <a:chExt cx="564" cy="1092"/>
          </a:xfrm>
        </p:grpSpPr>
        <p:sp>
          <p:nvSpPr>
            <p:cNvPr id="3"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6"/>
          <p:cNvSpPr>
            <a:spLocks noChangeShapeType="1"/>
          </p:cNvSpPr>
          <p:nvPr/>
        </p:nvSpPr>
        <p:spPr bwMode="auto">
          <a:xfrm flipH="1">
            <a:off x="3845805" y="672111"/>
            <a:ext cx="21820" cy="160961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 name="Group 33"/>
          <p:cNvGrpSpPr>
            <a:grpSpLocks/>
          </p:cNvGrpSpPr>
          <p:nvPr/>
        </p:nvGrpSpPr>
        <p:grpSpPr bwMode="auto">
          <a:xfrm>
            <a:off x="2065454" y="1184716"/>
            <a:ext cx="1791863" cy="523875"/>
            <a:chOff x="852" y="690"/>
            <a:chExt cx="1152" cy="330"/>
          </a:xfrm>
        </p:grpSpPr>
        <p:sp>
          <p:nvSpPr>
            <p:cNvPr id="7"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 name="Group 63"/>
          <p:cNvGrpSpPr>
            <a:grpSpLocks/>
          </p:cNvGrpSpPr>
          <p:nvPr/>
        </p:nvGrpSpPr>
        <p:grpSpPr bwMode="auto">
          <a:xfrm>
            <a:off x="9043056" y="1315478"/>
            <a:ext cx="1458783" cy="393702"/>
            <a:chOff x="3792" y="735"/>
            <a:chExt cx="1152" cy="248"/>
          </a:xfrm>
        </p:grpSpPr>
        <p:sp>
          <p:nvSpPr>
            <p:cNvPr id="15"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 name="Group 47"/>
          <p:cNvGrpSpPr>
            <a:grpSpLocks/>
          </p:cNvGrpSpPr>
          <p:nvPr/>
        </p:nvGrpSpPr>
        <p:grpSpPr bwMode="auto">
          <a:xfrm>
            <a:off x="8065307" y="682066"/>
            <a:ext cx="1014413" cy="1733550"/>
            <a:chOff x="3164" y="336"/>
            <a:chExt cx="639" cy="1092"/>
          </a:xfrm>
        </p:grpSpPr>
        <p:grpSp>
          <p:nvGrpSpPr>
            <p:cNvPr id="20" name="Group 10"/>
            <p:cNvGrpSpPr>
              <a:grpSpLocks/>
            </p:cNvGrpSpPr>
            <p:nvPr/>
          </p:nvGrpSpPr>
          <p:grpSpPr bwMode="auto">
            <a:xfrm>
              <a:off x="3216" y="336"/>
              <a:ext cx="564" cy="1092"/>
              <a:chOff x="3216" y="516"/>
              <a:chExt cx="564" cy="1092"/>
            </a:xfrm>
          </p:grpSpPr>
          <p:sp>
            <p:nvSpPr>
              <p:cNvPr id="2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1" name="Line 22"/>
            <p:cNvSpPr>
              <a:spLocks noChangeShapeType="1"/>
            </p:cNvSpPr>
            <p:nvPr/>
          </p:nvSpPr>
          <p:spPr bwMode="auto">
            <a:xfrm rot="1375433" flipH="1" flipV="1">
              <a:off x="3164" y="751"/>
              <a:ext cx="639" cy="298"/>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4" name="Group 43"/>
          <p:cNvGrpSpPr>
            <a:grpSpLocks/>
          </p:cNvGrpSpPr>
          <p:nvPr/>
        </p:nvGrpSpPr>
        <p:grpSpPr bwMode="auto">
          <a:xfrm>
            <a:off x="4337038" y="1232359"/>
            <a:ext cx="1351320" cy="538165"/>
            <a:chOff x="2316" y="710"/>
            <a:chExt cx="1152" cy="339"/>
          </a:xfrm>
        </p:grpSpPr>
        <p:sp>
          <p:nvSpPr>
            <p:cNvPr id="25"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9" name="Object 55"/>
          <p:cNvGraphicFramePr>
            <a:graphicFrameLocks noChangeAspect="1"/>
          </p:cNvGraphicFramePr>
          <p:nvPr>
            <p:extLst>
              <p:ext uri="{D42A27DB-BD31-4B8C-83A1-F6EECF244321}">
                <p14:modId xmlns:p14="http://schemas.microsoft.com/office/powerpoint/2010/main" val="3201973306"/>
              </p:ext>
            </p:extLst>
          </p:nvPr>
        </p:nvGraphicFramePr>
        <p:xfrm>
          <a:off x="2000516" y="518755"/>
          <a:ext cx="508000" cy="684212"/>
        </p:xfrm>
        <a:graphic>
          <a:graphicData uri="http://schemas.openxmlformats.org/presentationml/2006/ole">
            <mc:AlternateContent xmlns:mc="http://schemas.openxmlformats.org/markup-compatibility/2006">
              <mc:Choice xmlns:v="urn:schemas-microsoft-com:vml" Requires="v">
                <p:oleObj spid="_x0000_s493598" name="公式" r:id="rId3" imgW="190440" imgH="228600" progId="Equation.3">
                  <p:embed/>
                </p:oleObj>
              </mc:Choice>
              <mc:Fallback>
                <p:oleObj name="公式" r:id="rId3" imgW="190440" imgH="228600" progId="Equation.3">
                  <p:embed/>
                  <p:pic>
                    <p:nvPicPr>
                      <p:cNvPr id="0" name=""/>
                      <p:cNvPicPr>
                        <a:picLocks noChangeAspect="1" noChangeArrowheads="1"/>
                      </p:cNvPicPr>
                      <p:nvPr/>
                    </p:nvPicPr>
                    <p:blipFill>
                      <a:blip r:embed="rId4"/>
                      <a:srcRect/>
                      <a:stretch>
                        <a:fillRect/>
                      </a:stretch>
                    </p:blipFill>
                    <p:spPr bwMode="auto">
                      <a:xfrm>
                        <a:off x="2000516" y="518755"/>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56"/>
          <p:cNvGraphicFramePr>
            <a:graphicFrameLocks noChangeAspect="1"/>
          </p:cNvGraphicFramePr>
          <p:nvPr>
            <p:extLst>
              <p:ext uri="{D42A27DB-BD31-4B8C-83A1-F6EECF244321}">
                <p14:modId xmlns:p14="http://schemas.microsoft.com/office/powerpoint/2010/main" val="3930789345"/>
              </p:ext>
            </p:extLst>
          </p:nvPr>
        </p:nvGraphicFramePr>
        <p:xfrm>
          <a:off x="7196187" y="381234"/>
          <a:ext cx="550862" cy="668337"/>
        </p:xfrm>
        <a:graphic>
          <a:graphicData uri="http://schemas.openxmlformats.org/presentationml/2006/ole">
            <mc:AlternateContent xmlns:mc="http://schemas.openxmlformats.org/markup-compatibility/2006">
              <mc:Choice xmlns:v="urn:schemas-microsoft-com:vml" Requires="v">
                <p:oleObj spid="_x0000_s493599" name="公式" r:id="rId5" imgW="177480" imgH="215640" progId="Equation.3">
                  <p:embed/>
                </p:oleObj>
              </mc:Choice>
              <mc:Fallback>
                <p:oleObj name="公式" r:id="rId5" imgW="177480" imgH="215640" progId="Equation.3">
                  <p:embed/>
                  <p:pic>
                    <p:nvPicPr>
                      <p:cNvPr id="0" name=""/>
                      <p:cNvPicPr>
                        <a:picLocks noChangeAspect="1" noChangeArrowheads="1"/>
                      </p:cNvPicPr>
                      <p:nvPr/>
                    </p:nvPicPr>
                    <p:blipFill>
                      <a:blip r:embed="rId6"/>
                      <a:srcRect/>
                      <a:stretch>
                        <a:fillRect/>
                      </a:stretch>
                    </p:blipFill>
                    <p:spPr bwMode="auto">
                      <a:xfrm>
                        <a:off x="7196187" y="381234"/>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58"/>
          <p:cNvGraphicFramePr>
            <a:graphicFrameLocks noChangeAspect="1"/>
          </p:cNvGraphicFramePr>
          <p:nvPr>
            <p:extLst>
              <p:ext uri="{D42A27DB-BD31-4B8C-83A1-F6EECF244321}">
                <p14:modId xmlns:p14="http://schemas.microsoft.com/office/powerpoint/2010/main" val="535957506"/>
              </p:ext>
            </p:extLst>
          </p:nvPr>
        </p:nvGraphicFramePr>
        <p:xfrm>
          <a:off x="2988957" y="178213"/>
          <a:ext cx="504825" cy="714375"/>
        </p:xfrm>
        <a:graphic>
          <a:graphicData uri="http://schemas.openxmlformats.org/presentationml/2006/ole">
            <mc:AlternateContent xmlns:mc="http://schemas.openxmlformats.org/markup-compatibility/2006">
              <mc:Choice xmlns:v="urn:schemas-microsoft-com:vml" Requires="v">
                <p:oleObj spid="_x0000_s493600" name="公式" r:id="rId7" imgW="152280" imgH="215640" progId="Equation.3">
                  <p:embed/>
                </p:oleObj>
              </mc:Choice>
              <mc:Fallback>
                <p:oleObj name="公式" r:id="rId7" imgW="152280" imgH="215640" progId="Equation.3">
                  <p:embed/>
                  <p:pic>
                    <p:nvPicPr>
                      <p:cNvPr id="0" name=""/>
                      <p:cNvPicPr>
                        <a:picLocks noChangeAspect="1" noChangeArrowheads="1"/>
                      </p:cNvPicPr>
                      <p:nvPr/>
                    </p:nvPicPr>
                    <p:blipFill>
                      <a:blip r:embed="rId8"/>
                      <a:srcRect/>
                      <a:stretch>
                        <a:fillRect/>
                      </a:stretch>
                    </p:blipFill>
                    <p:spPr bwMode="auto">
                      <a:xfrm>
                        <a:off x="2988957" y="178213"/>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59"/>
          <p:cNvGraphicFramePr>
            <a:graphicFrameLocks noChangeAspect="1"/>
          </p:cNvGraphicFramePr>
          <p:nvPr>
            <p:extLst>
              <p:ext uri="{D42A27DB-BD31-4B8C-83A1-F6EECF244321}">
                <p14:modId xmlns:p14="http://schemas.microsoft.com/office/powerpoint/2010/main" val="2366394394"/>
              </p:ext>
            </p:extLst>
          </p:nvPr>
        </p:nvGraphicFramePr>
        <p:xfrm>
          <a:off x="4707203" y="556857"/>
          <a:ext cx="465138" cy="504825"/>
        </p:xfrm>
        <a:graphic>
          <a:graphicData uri="http://schemas.openxmlformats.org/presentationml/2006/ole">
            <mc:AlternateContent xmlns:mc="http://schemas.openxmlformats.org/markup-compatibility/2006">
              <mc:Choice xmlns:v="urn:schemas-microsoft-com:vml" Requires="v">
                <p:oleObj spid="_x0000_s493601"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srcRect/>
                      <a:stretch>
                        <a:fillRect/>
                      </a:stretch>
                    </p:blipFill>
                    <p:spPr bwMode="auto">
                      <a:xfrm>
                        <a:off x="4707203" y="556857"/>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8"/>
          <p:cNvGraphicFramePr>
            <a:graphicFrameLocks noChangeAspect="1"/>
          </p:cNvGraphicFramePr>
          <p:nvPr>
            <p:extLst>
              <p:ext uri="{D42A27DB-BD31-4B8C-83A1-F6EECF244321}">
                <p14:modId xmlns:p14="http://schemas.microsoft.com/office/powerpoint/2010/main" val="1650142256"/>
              </p:ext>
            </p:extLst>
          </p:nvPr>
        </p:nvGraphicFramePr>
        <p:xfrm>
          <a:off x="8838041" y="160150"/>
          <a:ext cx="547687" cy="714375"/>
        </p:xfrm>
        <a:graphic>
          <a:graphicData uri="http://schemas.openxmlformats.org/presentationml/2006/ole">
            <mc:AlternateContent xmlns:mc="http://schemas.openxmlformats.org/markup-compatibility/2006">
              <mc:Choice xmlns:v="urn:schemas-microsoft-com:vml" Requires="v">
                <p:oleObj spid="_x0000_s493602" name="公式" r:id="rId11" imgW="164880" imgH="215640" progId="Equation.3">
                  <p:embed/>
                </p:oleObj>
              </mc:Choice>
              <mc:Fallback>
                <p:oleObj name="公式" r:id="rId11" imgW="164880" imgH="215640" progId="Equation.3">
                  <p:embed/>
                  <p:pic>
                    <p:nvPicPr>
                      <p:cNvPr id="0" name=""/>
                      <p:cNvPicPr>
                        <a:picLocks noChangeAspect="1" noChangeArrowheads="1"/>
                      </p:cNvPicPr>
                      <p:nvPr/>
                    </p:nvPicPr>
                    <p:blipFill>
                      <a:blip r:embed="rId12"/>
                      <a:srcRect/>
                      <a:stretch>
                        <a:fillRect/>
                      </a:stretch>
                    </p:blipFill>
                    <p:spPr bwMode="auto">
                      <a:xfrm>
                        <a:off x="8838041" y="160150"/>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4" name="Group 1027"/>
          <p:cNvGrpSpPr>
            <a:grpSpLocks/>
          </p:cNvGrpSpPr>
          <p:nvPr/>
        </p:nvGrpSpPr>
        <p:grpSpPr bwMode="auto">
          <a:xfrm>
            <a:off x="5565121" y="247194"/>
            <a:ext cx="1028700" cy="2609850"/>
            <a:chOff x="1008" y="2424"/>
            <a:chExt cx="648" cy="1644"/>
          </a:xfrm>
          <a:solidFill>
            <a:srgbClr val="FFFF00"/>
          </a:solidFill>
        </p:grpSpPr>
        <p:grpSp>
          <p:nvGrpSpPr>
            <p:cNvPr id="35" name="Group 1028"/>
            <p:cNvGrpSpPr>
              <a:grpSpLocks/>
            </p:cNvGrpSpPr>
            <p:nvPr/>
          </p:nvGrpSpPr>
          <p:grpSpPr bwMode="auto">
            <a:xfrm>
              <a:off x="1008" y="2424"/>
              <a:ext cx="648" cy="1644"/>
              <a:chOff x="2172" y="936"/>
              <a:chExt cx="648" cy="1644"/>
            </a:xfrm>
            <a:grpFill/>
          </p:grpSpPr>
          <p:sp>
            <p:nvSpPr>
              <p:cNvPr id="37"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6"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0" name="Group 88"/>
          <p:cNvGrpSpPr>
            <a:grpSpLocks/>
          </p:cNvGrpSpPr>
          <p:nvPr/>
        </p:nvGrpSpPr>
        <p:grpSpPr bwMode="auto">
          <a:xfrm>
            <a:off x="6593821" y="1288491"/>
            <a:ext cx="1714500" cy="552450"/>
            <a:chOff x="3036" y="900"/>
            <a:chExt cx="1080" cy="348"/>
          </a:xfrm>
        </p:grpSpPr>
        <p:sp>
          <p:nvSpPr>
            <p:cNvPr id="41"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5" name="Object 56"/>
          <p:cNvGraphicFramePr>
            <a:graphicFrameLocks noChangeAspect="1"/>
          </p:cNvGraphicFramePr>
          <p:nvPr>
            <p:extLst>
              <p:ext uri="{D42A27DB-BD31-4B8C-83A1-F6EECF244321}">
                <p14:modId xmlns:p14="http://schemas.microsoft.com/office/powerpoint/2010/main" val="2393800932"/>
              </p:ext>
            </p:extLst>
          </p:nvPr>
        </p:nvGraphicFramePr>
        <p:xfrm>
          <a:off x="9918751" y="493944"/>
          <a:ext cx="588963" cy="668338"/>
        </p:xfrm>
        <a:graphic>
          <a:graphicData uri="http://schemas.openxmlformats.org/presentationml/2006/ole">
            <mc:AlternateContent xmlns:mc="http://schemas.openxmlformats.org/markup-compatibility/2006">
              <mc:Choice xmlns:v="urn:schemas-microsoft-com:vml" Requires="v">
                <p:oleObj spid="_x0000_s493603" name="公式" r:id="rId13" imgW="190440" imgH="215640" progId="Equation.3">
                  <p:embed/>
                </p:oleObj>
              </mc:Choice>
              <mc:Fallback>
                <p:oleObj name="公式" r:id="rId13" imgW="190440" imgH="215640" progId="Equation.3">
                  <p:embed/>
                  <p:pic>
                    <p:nvPicPr>
                      <p:cNvPr id="0" name=""/>
                      <p:cNvPicPr>
                        <a:picLocks noChangeAspect="1" noChangeArrowheads="1"/>
                      </p:cNvPicPr>
                      <p:nvPr/>
                    </p:nvPicPr>
                    <p:blipFill>
                      <a:blip r:embed="rId14"/>
                      <a:srcRect/>
                      <a:stretch>
                        <a:fillRect/>
                      </a:stretch>
                    </p:blipFill>
                    <p:spPr bwMode="auto">
                      <a:xfrm>
                        <a:off x="9918751" y="493944"/>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 name="Line 16"/>
          <p:cNvSpPr>
            <a:spLocks noChangeShapeType="1"/>
          </p:cNvSpPr>
          <p:nvPr/>
        </p:nvSpPr>
        <p:spPr bwMode="auto">
          <a:xfrm flipH="1">
            <a:off x="5921018" y="678893"/>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Arc 9"/>
          <p:cNvSpPr>
            <a:spLocks/>
          </p:cNvSpPr>
          <p:nvPr/>
        </p:nvSpPr>
        <p:spPr bwMode="auto">
          <a:xfrm>
            <a:off x="5892148" y="1372630"/>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8" name="Object 58"/>
          <p:cNvGraphicFramePr>
            <a:graphicFrameLocks noChangeAspect="1"/>
          </p:cNvGraphicFramePr>
          <p:nvPr>
            <p:extLst>
              <p:ext uri="{D42A27DB-BD31-4B8C-83A1-F6EECF244321}">
                <p14:modId xmlns:p14="http://schemas.microsoft.com/office/powerpoint/2010/main" val="944983222"/>
              </p:ext>
            </p:extLst>
          </p:nvPr>
        </p:nvGraphicFramePr>
        <p:xfrm>
          <a:off x="5897893" y="870985"/>
          <a:ext cx="505428" cy="463550"/>
        </p:xfrm>
        <a:graphic>
          <a:graphicData uri="http://schemas.openxmlformats.org/presentationml/2006/ole">
            <mc:AlternateContent xmlns:mc="http://schemas.openxmlformats.org/markup-compatibility/2006">
              <mc:Choice xmlns:v="urn:schemas-microsoft-com:vml" Requires="v">
                <p:oleObj spid="_x0000_s493604" name="公式" r:id="rId15" imgW="126720" imgH="139680" progId="Equation.3">
                  <p:embed/>
                </p:oleObj>
              </mc:Choice>
              <mc:Fallback>
                <p:oleObj name="公式" r:id="rId15" imgW="126720" imgH="139680" progId="Equation.3">
                  <p:embed/>
                  <p:pic>
                    <p:nvPicPr>
                      <p:cNvPr id="0" name=""/>
                      <p:cNvPicPr>
                        <a:picLocks noChangeAspect="1" noChangeArrowheads="1"/>
                      </p:cNvPicPr>
                      <p:nvPr/>
                    </p:nvPicPr>
                    <p:blipFill>
                      <a:blip r:embed="rId16"/>
                      <a:srcRect/>
                      <a:stretch>
                        <a:fillRect/>
                      </a:stretch>
                    </p:blipFill>
                    <p:spPr bwMode="auto">
                      <a:xfrm>
                        <a:off x="5897893" y="870985"/>
                        <a:ext cx="505428" cy="463550"/>
                      </a:xfrm>
                      <a:prstGeom prst="rect">
                        <a:avLst/>
                      </a:prstGeom>
                      <a:noFill/>
                      <a:ln>
                        <a:noFill/>
                      </a:ln>
                      <a:effectLst/>
                      <a:extLst/>
                    </p:spPr>
                  </p:pic>
                </p:oleObj>
              </mc:Fallback>
            </mc:AlternateContent>
          </a:graphicData>
        </a:graphic>
      </p:graphicFrame>
      <p:sp>
        <p:nvSpPr>
          <p:cNvPr id="49" name="Line 22"/>
          <p:cNvSpPr>
            <a:spLocks noChangeShapeType="1"/>
          </p:cNvSpPr>
          <p:nvPr/>
        </p:nvSpPr>
        <p:spPr bwMode="auto">
          <a:xfrm rot="1375433" flipH="1" flipV="1">
            <a:off x="5820894" y="2169234"/>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矩形 49"/>
          <p:cNvSpPr/>
          <p:nvPr/>
        </p:nvSpPr>
        <p:spPr>
          <a:xfrm>
            <a:off x="6283875" y="261841"/>
            <a:ext cx="902811" cy="523220"/>
          </a:xfrm>
          <a:prstGeom prst="rect">
            <a:avLst/>
          </a:prstGeom>
        </p:spPr>
        <p:txBody>
          <a:bodyPr wrap="none">
            <a:spAutoFit/>
          </a:bodyPr>
          <a:lstStyle/>
          <a:p>
            <a:r>
              <a:rPr lang="zh-CN" altLang="en-US" sz="2800" b="1" dirty="0">
                <a:solidFill>
                  <a:srgbClr val="EE12CF"/>
                </a:solidFill>
              </a:rPr>
              <a:t>光轴</a:t>
            </a:r>
          </a:p>
        </p:txBody>
      </p:sp>
      <p:grpSp>
        <p:nvGrpSpPr>
          <p:cNvPr id="51" name="Group 67"/>
          <p:cNvGrpSpPr>
            <a:grpSpLocks/>
          </p:cNvGrpSpPr>
          <p:nvPr/>
        </p:nvGrpSpPr>
        <p:grpSpPr bwMode="auto">
          <a:xfrm>
            <a:off x="8642488" y="2532213"/>
            <a:ext cx="928688" cy="3389312"/>
            <a:chOff x="4000" y="2017"/>
            <a:chExt cx="585" cy="2135"/>
          </a:xfrm>
        </p:grpSpPr>
        <p:sp>
          <p:nvSpPr>
            <p:cNvPr id="52" name="Line 46"/>
            <p:cNvSpPr>
              <a:spLocks noChangeShapeType="1"/>
            </p:cNvSpPr>
            <p:nvPr/>
          </p:nvSpPr>
          <p:spPr bwMode="auto">
            <a:xfrm>
              <a:off x="4000" y="2249"/>
              <a:ext cx="0" cy="190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3" name="Line 56"/>
            <p:cNvSpPr>
              <a:spLocks noChangeShapeType="1"/>
            </p:cNvSpPr>
            <p:nvPr/>
          </p:nvSpPr>
          <p:spPr bwMode="auto">
            <a:xfrm flipV="1">
              <a:off x="4000" y="2448"/>
              <a:ext cx="0" cy="1380"/>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4" name="Object 1030"/>
            <p:cNvGraphicFramePr>
              <a:graphicFrameLocks noChangeAspect="1"/>
            </p:cNvGraphicFramePr>
            <p:nvPr>
              <p:extLst>
                <p:ext uri="{D42A27DB-BD31-4B8C-83A1-F6EECF244321}">
                  <p14:modId xmlns:p14="http://schemas.microsoft.com/office/powerpoint/2010/main" val="3422250439"/>
                </p:ext>
              </p:extLst>
            </p:nvPr>
          </p:nvGraphicFramePr>
          <p:xfrm>
            <a:off x="4125" y="2017"/>
            <a:ext cx="460" cy="463"/>
          </p:xfrm>
          <a:graphic>
            <a:graphicData uri="http://schemas.openxmlformats.org/presentationml/2006/ole">
              <mc:AlternateContent xmlns:mc="http://schemas.openxmlformats.org/markup-compatibility/2006">
                <mc:Choice xmlns:v="urn:schemas-microsoft-com:vml" Requires="v">
                  <p:oleObj spid="_x0000_s493605" name="公式" r:id="rId17" imgW="152280" imgH="164880" progId="Equation.3">
                    <p:embed/>
                  </p:oleObj>
                </mc:Choice>
                <mc:Fallback>
                  <p:oleObj name="公式" r:id="rId17" imgW="152280" imgH="164880" progId="Equation.3">
                    <p:embed/>
                    <p:pic>
                      <p:nvPicPr>
                        <p:cNvPr id="0" name=""/>
                        <p:cNvPicPr>
                          <a:picLocks noChangeAspect="1" noChangeArrowheads="1"/>
                        </p:cNvPicPr>
                        <p:nvPr/>
                      </p:nvPicPr>
                      <p:blipFill>
                        <a:blip r:embed="rId18"/>
                        <a:srcRect/>
                        <a:stretch>
                          <a:fillRect/>
                        </a:stretch>
                      </p:blipFill>
                      <p:spPr bwMode="auto">
                        <a:xfrm>
                          <a:off x="4125" y="2017"/>
                          <a:ext cx="460" cy="463"/>
                        </a:xfrm>
                        <a:prstGeom prst="rect">
                          <a:avLst/>
                        </a:prstGeom>
                        <a:noFill/>
                        <a:ln>
                          <a:noFill/>
                        </a:ln>
                        <a:effectLst/>
                        <a:extLst/>
                      </p:spPr>
                    </p:pic>
                  </p:oleObj>
                </mc:Fallback>
              </mc:AlternateContent>
            </a:graphicData>
          </a:graphic>
        </p:graphicFrame>
      </p:grpSp>
      <p:grpSp>
        <p:nvGrpSpPr>
          <p:cNvPr id="55" name="Group 70"/>
          <p:cNvGrpSpPr>
            <a:grpSpLocks/>
          </p:cNvGrpSpPr>
          <p:nvPr/>
        </p:nvGrpSpPr>
        <p:grpSpPr bwMode="auto">
          <a:xfrm>
            <a:off x="8605188" y="3096304"/>
            <a:ext cx="2232025" cy="2308224"/>
            <a:chOff x="3976" y="2386"/>
            <a:chExt cx="1406" cy="1454"/>
          </a:xfrm>
        </p:grpSpPr>
        <p:sp>
          <p:nvSpPr>
            <p:cNvPr id="56" name="Freeform 53"/>
            <p:cNvSpPr>
              <a:spLocks/>
            </p:cNvSpPr>
            <p:nvPr/>
          </p:nvSpPr>
          <p:spPr bwMode="auto">
            <a:xfrm>
              <a:off x="4000" y="3612"/>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FFFF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59"/>
            <p:cNvSpPr>
              <a:spLocks noChangeShapeType="1"/>
            </p:cNvSpPr>
            <p:nvPr/>
          </p:nvSpPr>
          <p:spPr bwMode="auto">
            <a:xfrm flipH="1" flipV="1">
              <a:off x="3976" y="2436"/>
              <a:ext cx="552" cy="276"/>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58" name="Group 68"/>
            <p:cNvGrpSpPr>
              <a:grpSpLocks/>
            </p:cNvGrpSpPr>
            <p:nvPr/>
          </p:nvGrpSpPr>
          <p:grpSpPr bwMode="auto">
            <a:xfrm>
              <a:off x="3988" y="2386"/>
              <a:ext cx="1394" cy="1454"/>
              <a:chOff x="3988" y="2386"/>
              <a:chExt cx="1394" cy="1454"/>
            </a:xfrm>
          </p:grpSpPr>
          <p:sp>
            <p:nvSpPr>
              <p:cNvPr id="59" name="Line 61"/>
              <p:cNvSpPr>
                <a:spLocks noChangeShapeType="1"/>
              </p:cNvSpPr>
              <p:nvPr/>
            </p:nvSpPr>
            <p:spPr bwMode="auto">
              <a:xfrm flipV="1">
                <a:off x="3988" y="2745"/>
                <a:ext cx="538" cy="1095"/>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0" name="Object 1028"/>
              <p:cNvGraphicFramePr>
                <a:graphicFrameLocks noChangeAspect="1"/>
              </p:cNvGraphicFramePr>
              <p:nvPr>
                <p:extLst>
                  <p:ext uri="{D42A27DB-BD31-4B8C-83A1-F6EECF244321}">
                    <p14:modId xmlns:p14="http://schemas.microsoft.com/office/powerpoint/2010/main" val="4044607146"/>
                  </p:ext>
                </p:extLst>
              </p:nvPr>
            </p:nvGraphicFramePr>
            <p:xfrm>
              <a:off x="4632" y="2386"/>
              <a:ext cx="750" cy="724"/>
            </p:xfrm>
            <a:graphic>
              <a:graphicData uri="http://schemas.openxmlformats.org/presentationml/2006/ole">
                <mc:AlternateContent xmlns:mc="http://schemas.openxmlformats.org/markup-compatibility/2006">
                  <mc:Choice xmlns:v="urn:schemas-microsoft-com:vml" Requires="v">
                    <p:oleObj spid="_x0000_s493606" name="公式" r:id="rId19" imgW="342720" imgH="431640" progId="Equation.3">
                      <p:embed/>
                    </p:oleObj>
                  </mc:Choice>
                  <mc:Fallback>
                    <p:oleObj name="公式" r:id="rId19" imgW="342720" imgH="431640" progId="Equation.3">
                      <p:embed/>
                      <p:pic>
                        <p:nvPicPr>
                          <p:cNvPr id="0" name=""/>
                          <p:cNvPicPr>
                            <a:picLocks noChangeAspect="1" noChangeArrowheads="1"/>
                          </p:cNvPicPr>
                          <p:nvPr/>
                        </p:nvPicPr>
                        <p:blipFill>
                          <a:blip r:embed="rId20"/>
                          <a:srcRect/>
                          <a:stretch>
                            <a:fillRect/>
                          </a:stretch>
                        </p:blipFill>
                        <p:spPr bwMode="auto">
                          <a:xfrm>
                            <a:off x="4632" y="2386"/>
                            <a:ext cx="750" cy="724"/>
                          </a:xfrm>
                          <a:prstGeom prst="rect">
                            <a:avLst/>
                          </a:prstGeom>
                          <a:noFill/>
                          <a:ln>
                            <a:noFill/>
                          </a:ln>
                          <a:effectLst/>
                          <a:extLst/>
                        </p:spPr>
                      </p:pic>
                    </p:oleObj>
                  </mc:Fallback>
                </mc:AlternateContent>
              </a:graphicData>
            </a:graphic>
          </p:graphicFrame>
        </p:grpSp>
      </p:grpSp>
      <p:grpSp>
        <p:nvGrpSpPr>
          <p:cNvPr id="61" name="Group 69"/>
          <p:cNvGrpSpPr>
            <a:grpSpLocks/>
          </p:cNvGrpSpPr>
          <p:nvPr/>
        </p:nvGrpSpPr>
        <p:grpSpPr bwMode="auto">
          <a:xfrm>
            <a:off x="7005771" y="3216425"/>
            <a:ext cx="1617664" cy="2209800"/>
            <a:chOff x="2969" y="2448"/>
            <a:chExt cx="1019" cy="1392"/>
          </a:xfrm>
        </p:grpSpPr>
        <p:grpSp>
          <p:nvGrpSpPr>
            <p:cNvPr id="62" name="Group 49"/>
            <p:cNvGrpSpPr>
              <a:grpSpLocks/>
            </p:cNvGrpSpPr>
            <p:nvPr/>
          </p:nvGrpSpPr>
          <p:grpSpPr bwMode="auto">
            <a:xfrm>
              <a:off x="3407" y="2448"/>
              <a:ext cx="581" cy="1392"/>
              <a:chOff x="3223" y="2460"/>
              <a:chExt cx="581" cy="1392"/>
            </a:xfrm>
          </p:grpSpPr>
          <p:sp>
            <p:nvSpPr>
              <p:cNvPr id="64" name="Line 50"/>
              <p:cNvSpPr>
                <a:spLocks noChangeShapeType="1"/>
              </p:cNvSpPr>
              <p:nvPr/>
            </p:nvSpPr>
            <p:spPr bwMode="auto">
              <a:xfrm flipH="1" flipV="1">
                <a:off x="3223" y="3539"/>
                <a:ext cx="581" cy="313"/>
              </a:xfrm>
              <a:prstGeom prst="line">
                <a:avLst/>
              </a:prstGeom>
              <a:noFill/>
              <a:ln w="38100">
                <a:solidFill>
                  <a:srgbClr val="660033"/>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51"/>
              <p:cNvSpPr>
                <a:spLocks noChangeShapeType="1"/>
              </p:cNvSpPr>
              <p:nvPr/>
            </p:nvSpPr>
            <p:spPr bwMode="auto">
              <a:xfrm flipV="1">
                <a:off x="3240" y="2460"/>
                <a:ext cx="552" cy="1092"/>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3" name="Object 1027"/>
            <p:cNvGraphicFramePr>
              <a:graphicFrameLocks noChangeAspect="1"/>
            </p:cNvGraphicFramePr>
            <p:nvPr>
              <p:extLst>
                <p:ext uri="{D42A27DB-BD31-4B8C-83A1-F6EECF244321}">
                  <p14:modId xmlns:p14="http://schemas.microsoft.com/office/powerpoint/2010/main" val="2458770939"/>
                </p:ext>
              </p:extLst>
            </p:nvPr>
          </p:nvGraphicFramePr>
          <p:xfrm>
            <a:off x="2969" y="3103"/>
            <a:ext cx="503" cy="517"/>
          </p:xfrm>
          <a:graphic>
            <a:graphicData uri="http://schemas.openxmlformats.org/presentationml/2006/ole">
              <mc:AlternateContent xmlns:mc="http://schemas.openxmlformats.org/markup-compatibility/2006">
                <mc:Choice xmlns:v="urn:schemas-microsoft-com:vml" Requires="v">
                  <p:oleObj spid="_x0000_s493607" name="公式" r:id="rId21" imgW="190440" imgH="228600" progId="Equation.3">
                    <p:embed/>
                  </p:oleObj>
                </mc:Choice>
                <mc:Fallback>
                  <p:oleObj name="公式" r:id="rId21" imgW="190440" imgH="228600" progId="Equation.3">
                    <p:embed/>
                    <p:pic>
                      <p:nvPicPr>
                        <p:cNvPr id="0" name=""/>
                        <p:cNvPicPr>
                          <a:picLocks noChangeAspect="1" noChangeArrowheads="1"/>
                        </p:cNvPicPr>
                        <p:nvPr/>
                      </p:nvPicPr>
                      <p:blipFill>
                        <a:blip r:embed="rId22"/>
                        <a:srcRect/>
                        <a:stretch>
                          <a:fillRect/>
                        </a:stretch>
                      </p:blipFill>
                      <p:spPr bwMode="auto">
                        <a:xfrm>
                          <a:off x="2969" y="3103"/>
                          <a:ext cx="503" cy="517"/>
                        </a:xfrm>
                        <a:prstGeom prst="rect">
                          <a:avLst/>
                        </a:prstGeom>
                        <a:noFill/>
                        <a:ln>
                          <a:noFill/>
                        </a:ln>
                        <a:effectLst/>
                        <a:extLst/>
                      </p:spPr>
                    </p:pic>
                  </p:oleObj>
                </mc:Fallback>
              </mc:AlternateContent>
            </a:graphicData>
          </a:graphic>
        </p:graphicFrame>
      </p:grpSp>
      <p:sp>
        <p:nvSpPr>
          <p:cNvPr id="66" name="Arc 9"/>
          <p:cNvSpPr>
            <a:spLocks/>
          </p:cNvSpPr>
          <p:nvPr/>
        </p:nvSpPr>
        <p:spPr bwMode="auto">
          <a:xfrm>
            <a:off x="8641593" y="5042576"/>
            <a:ext cx="172255" cy="57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8" name="Object 4"/>
          <p:cNvGraphicFramePr>
            <a:graphicFrameLocks noChangeAspect="1"/>
          </p:cNvGraphicFramePr>
          <p:nvPr>
            <p:extLst>
              <p:ext uri="{D42A27DB-BD31-4B8C-83A1-F6EECF244321}">
                <p14:modId xmlns:p14="http://schemas.microsoft.com/office/powerpoint/2010/main" val="3807269941"/>
              </p:ext>
            </p:extLst>
          </p:nvPr>
        </p:nvGraphicFramePr>
        <p:xfrm>
          <a:off x="6807724" y="1955596"/>
          <a:ext cx="1420812" cy="676275"/>
        </p:xfrm>
        <a:graphic>
          <a:graphicData uri="http://schemas.openxmlformats.org/presentationml/2006/ole">
            <mc:AlternateContent xmlns:mc="http://schemas.openxmlformats.org/markup-compatibility/2006">
              <mc:Choice xmlns:v="urn:schemas-microsoft-com:vml" Requires="v">
                <p:oleObj spid="_x0000_s493608" name="公式" r:id="rId23" imgW="457200" imgH="215640" progId="Equation.3">
                  <p:embed/>
                </p:oleObj>
              </mc:Choice>
              <mc:Fallback>
                <p:oleObj name="公式" r:id="rId23" imgW="457200" imgH="215640" progId="Equation.3">
                  <p:embed/>
                  <p:pic>
                    <p:nvPicPr>
                      <p:cNvPr id="0" name=""/>
                      <p:cNvPicPr>
                        <a:picLocks noChangeAspect="1" noChangeArrowheads="1"/>
                      </p:cNvPicPr>
                      <p:nvPr/>
                    </p:nvPicPr>
                    <p:blipFill>
                      <a:blip r:embed="rId24"/>
                      <a:srcRect/>
                      <a:stretch>
                        <a:fillRect/>
                      </a:stretch>
                    </p:blipFill>
                    <p:spPr bwMode="auto">
                      <a:xfrm>
                        <a:off x="6807724" y="1955596"/>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 name="Rectangle 34"/>
          <p:cNvSpPr>
            <a:spLocks noChangeArrowheads="1"/>
          </p:cNvSpPr>
          <p:nvPr/>
        </p:nvSpPr>
        <p:spPr bwMode="auto">
          <a:xfrm>
            <a:off x="1693274" y="1756698"/>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aphicFrame>
        <p:nvGraphicFramePr>
          <p:cNvPr id="70" name="Object 1029"/>
          <p:cNvGraphicFramePr>
            <a:graphicFrameLocks noChangeAspect="1"/>
          </p:cNvGraphicFramePr>
          <p:nvPr>
            <p:extLst>
              <p:ext uri="{D42A27DB-BD31-4B8C-83A1-F6EECF244321}">
                <p14:modId xmlns:p14="http://schemas.microsoft.com/office/powerpoint/2010/main" val="1113126024"/>
              </p:ext>
            </p:extLst>
          </p:nvPr>
        </p:nvGraphicFramePr>
        <p:xfrm>
          <a:off x="8598747" y="4335454"/>
          <a:ext cx="468312" cy="568325"/>
        </p:xfrm>
        <a:graphic>
          <a:graphicData uri="http://schemas.openxmlformats.org/presentationml/2006/ole">
            <mc:AlternateContent xmlns:mc="http://schemas.openxmlformats.org/markup-compatibility/2006">
              <mc:Choice xmlns:v="urn:schemas-microsoft-com:vml" Requires="v">
                <p:oleObj spid="_x0000_s493609" name="公式" r:id="rId25" imgW="126720" imgH="139680" progId="Equation.3">
                  <p:embed/>
                </p:oleObj>
              </mc:Choice>
              <mc:Fallback>
                <p:oleObj name="公式" r:id="rId25" imgW="126720" imgH="139680" progId="Equation.3">
                  <p:embed/>
                  <p:pic>
                    <p:nvPicPr>
                      <p:cNvPr id="0" name=""/>
                      <p:cNvPicPr>
                        <a:picLocks noChangeAspect="1" noChangeArrowheads="1"/>
                      </p:cNvPicPr>
                      <p:nvPr/>
                    </p:nvPicPr>
                    <p:blipFill>
                      <a:blip r:embed="rId26"/>
                      <a:srcRect/>
                      <a:stretch>
                        <a:fillRect/>
                      </a:stretch>
                    </p:blipFill>
                    <p:spPr bwMode="auto">
                      <a:xfrm>
                        <a:off x="8598747" y="4335454"/>
                        <a:ext cx="468312" cy="568325"/>
                      </a:xfrm>
                      <a:prstGeom prst="rect">
                        <a:avLst/>
                      </a:prstGeom>
                      <a:noFill/>
                      <a:ln>
                        <a:noFill/>
                      </a:ln>
                      <a:effectLst/>
                      <a:extLst/>
                    </p:spPr>
                  </p:pic>
                </p:oleObj>
              </mc:Fallback>
            </mc:AlternateContent>
          </a:graphicData>
        </a:graphic>
      </p:graphicFrame>
      <p:sp>
        <p:nvSpPr>
          <p:cNvPr id="71" name="Line 22"/>
          <p:cNvSpPr>
            <a:spLocks noChangeShapeType="1"/>
          </p:cNvSpPr>
          <p:nvPr/>
        </p:nvSpPr>
        <p:spPr bwMode="auto">
          <a:xfrm rot="1375433" flipH="1">
            <a:off x="7394730" y="4788287"/>
            <a:ext cx="2909421" cy="1256568"/>
          </a:xfrm>
          <a:prstGeom prst="line">
            <a:avLst/>
          </a:prstGeom>
          <a:noFill/>
          <a:ln w="28575">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22"/>
          <p:cNvSpPr>
            <a:spLocks noChangeShapeType="1"/>
          </p:cNvSpPr>
          <p:nvPr/>
        </p:nvSpPr>
        <p:spPr bwMode="auto">
          <a:xfrm rot="1375433" flipH="1" flipV="1">
            <a:off x="9141930" y="3683897"/>
            <a:ext cx="734468" cy="1642449"/>
          </a:xfrm>
          <a:prstGeom prst="line">
            <a:avLst/>
          </a:prstGeom>
          <a:noFill/>
          <a:ln w="28575">
            <a:solidFill>
              <a:srgbClr val="00B05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22"/>
          <p:cNvSpPr>
            <a:spLocks noChangeShapeType="1"/>
          </p:cNvSpPr>
          <p:nvPr/>
        </p:nvSpPr>
        <p:spPr bwMode="auto">
          <a:xfrm rot="1375433" flipH="1" flipV="1">
            <a:off x="7645342" y="4970664"/>
            <a:ext cx="211430" cy="445985"/>
          </a:xfrm>
          <a:prstGeom prst="line">
            <a:avLst/>
          </a:prstGeom>
          <a:noFill/>
          <a:ln w="28575">
            <a:solidFill>
              <a:srgbClr val="00B05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4" name="Object 55"/>
          <p:cNvGraphicFramePr>
            <a:graphicFrameLocks noChangeAspect="1"/>
          </p:cNvGraphicFramePr>
          <p:nvPr>
            <p:extLst>
              <p:ext uri="{D42A27DB-BD31-4B8C-83A1-F6EECF244321}">
                <p14:modId xmlns:p14="http://schemas.microsoft.com/office/powerpoint/2010/main" val="1100370128"/>
              </p:ext>
            </p:extLst>
          </p:nvPr>
        </p:nvGraphicFramePr>
        <p:xfrm>
          <a:off x="7212199" y="5292168"/>
          <a:ext cx="677862" cy="684212"/>
        </p:xfrm>
        <a:graphic>
          <a:graphicData uri="http://schemas.openxmlformats.org/presentationml/2006/ole">
            <mc:AlternateContent xmlns:mc="http://schemas.openxmlformats.org/markup-compatibility/2006">
              <mc:Choice xmlns:v="urn:schemas-microsoft-com:vml" Requires="v">
                <p:oleObj spid="_x0000_s493610" name="公式" r:id="rId27" imgW="253800" imgH="228600" progId="Equation.3">
                  <p:embed/>
                </p:oleObj>
              </mc:Choice>
              <mc:Fallback>
                <p:oleObj name="公式" r:id="rId27" imgW="253800" imgH="228600" progId="Equation.3">
                  <p:embed/>
                  <p:pic>
                    <p:nvPicPr>
                      <p:cNvPr id="0" name=""/>
                      <p:cNvPicPr>
                        <a:picLocks noChangeAspect="1" noChangeArrowheads="1"/>
                      </p:cNvPicPr>
                      <p:nvPr/>
                    </p:nvPicPr>
                    <p:blipFill>
                      <a:blip r:embed="rId28"/>
                      <a:srcRect/>
                      <a:stretch>
                        <a:fillRect/>
                      </a:stretch>
                    </p:blipFill>
                    <p:spPr bwMode="auto">
                      <a:xfrm>
                        <a:off x="7212199" y="5292168"/>
                        <a:ext cx="677862"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 name="Object 55"/>
          <p:cNvGraphicFramePr>
            <a:graphicFrameLocks noChangeAspect="1"/>
          </p:cNvGraphicFramePr>
          <p:nvPr>
            <p:extLst>
              <p:ext uri="{D42A27DB-BD31-4B8C-83A1-F6EECF244321}">
                <p14:modId xmlns:p14="http://schemas.microsoft.com/office/powerpoint/2010/main" val="4219768120"/>
              </p:ext>
            </p:extLst>
          </p:nvPr>
        </p:nvGraphicFramePr>
        <p:xfrm>
          <a:off x="8951671" y="5387197"/>
          <a:ext cx="642937" cy="684213"/>
        </p:xfrm>
        <a:graphic>
          <a:graphicData uri="http://schemas.openxmlformats.org/presentationml/2006/ole">
            <mc:AlternateContent xmlns:mc="http://schemas.openxmlformats.org/markup-compatibility/2006">
              <mc:Choice xmlns:v="urn:schemas-microsoft-com:vml" Requires="v">
                <p:oleObj spid="_x0000_s493611" name="公式" r:id="rId29" imgW="241200" imgH="228600" progId="Equation.3">
                  <p:embed/>
                </p:oleObj>
              </mc:Choice>
              <mc:Fallback>
                <p:oleObj name="公式" r:id="rId29" imgW="241200" imgH="228600" progId="Equation.3">
                  <p:embed/>
                  <p:pic>
                    <p:nvPicPr>
                      <p:cNvPr id="0" name=""/>
                      <p:cNvPicPr>
                        <a:picLocks noChangeAspect="1" noChangeArrowheads="1"/>
                      </p:cNvPicPr>
                      <p:nvPr/>
                    </p:nvPicPr>
                    <p:blipFill>
                      <a:blip r:embed="rId30"/>
                      <a:srcRect/>
                      <a:stretch>
                        <a:fillRect/>
                      </a:stretch>
                    </p:blipFill>
                    <p:spPr bwMode="auto">
                      <a:xfrm>
                        <a:off x="8951671" y="5387197"/>
                        <a:ext cx="6429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Line 22"/>
          <p:cNvSpPr>
            <a:spLocks noChangeShapeType="1"/>
          </p:cNvSpPr>
          <p:nvPr/>
        </p:nvSpPr>
        <p:spPr bwMode="auto">
          <a:xfrm rot="1375433" flipV="1">
            <a:off x="7792062" y="5262770"/>
            <a:ext cx="759142" cy="324099"/>
          </a:xfrm>
          <a:prstGeom prst="line">
            <a:avLst/>
          </a:prstGeom>
          <a:noFill/>
          <a:ln w="57150">
            <a:solidFill>
              <a:srgbClr val="C00000"/>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 name="Line 22"/>
          <p:cNvSpPr>
            <a:spLocks noChangeShapeType="1"/>
          </p:cNvSpPr>
          <p:nvPr/>
        </p:nvSpPr>
        <p:spPr bwMode="auto">
          <a:xfrm rot="1375433" flipH="1">
            <a:off x="8671853" y="5252032"/>
            <a:ext cx="792096" cy="336287"/>
          </a:xfrm>
          <a:prstGeom prst="line">
            <a:avLst/>
          </a:prstGeom>
          <a:noFill/>
          <a:ln w="57150">
            <a:solidFill>
              <a:srgbClr val="0000FF"/>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8" name="Object 58"/>
          <p:cNvGraphicFramePr>
            <a:graphicFrameLocks noChangeAspect="1"/>
          </p:cNvGraphicFramePr>
          <p:nvPr>
            <p:extLst>
              <p:ext uri="{D42A27DB-BD31-4B8C-83A1-F6EECF244321}">
                <p14:modId xmlns:p14="http://schemas.microsoft.com/office/powerpoint/2010/main" val="1589540672"/>
              </p:ext>
            </p:extLst>
          </p:nvPr>
        </p:nvGraphicFramePr>
        <p:xfrm>
          <a:off x="9961613" y="4685151"/>
          <a:ext cx="546100" cy="714375"/>
        </p:xfrm>
        <a:graphic>
          <a:graphicData uri="http://schemas.openxmlformats.org/presentationml/2006/ole">
            <mc:AlternateContent xmlns:mc="http://schemas.openxmlformats.org/markup-compatibility/2006">
              <mc:Choice xmlns:v="urn:schemas-microsoft-com:vml" Requires="v">
                <p:oleObj spid="_x0000_s493612" name="公式" r:id="rId31" imgW="164880" imgH="215640" progId="Equation.3">
                  <p:embed/>
                </p:oleObj>
              </mc:Choice>
              <mc:Fallback>
                <p:oleObj name="公式" r:id="rId31" imgW="164880" imgH="215640" progId="Equation.3">
                  <p:embed/>
                  <p:pic>
                    <p:nvPicPr>
                      <p:cNvPr id="0" name=""/>
                      <p:cNvPicPr>
                        <a:picLocks noChangeAspect="1" noChangeArrowheads="1"/>
                      </p:cNvPicPr>
                      <p:nvPr/>
                    </p:nvPicPr>
                    <p:blipFill>
                      <a:blip r:embed="rId32"/>
                      <a:srcRect/>
                      <a:stretch>
                        <a:fillRect/>
                      </a:stretch>
                    </p:blipFill>
                    <p:spPr bwMode="auto">
                      <a:xfrm>
                        <a:off x="9961613" y="4685151"/>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8" name="Object 2"/>
          <p:cNvGraphicFramePr>
            <a:graphicFrameLocks noChangeAspect="1"/>
          </p:cNvGraphicFramePr>
          <p:nvPr>
            <p:extLst>
              <p:ext uri="{D42A27DB-BD31-4B8C-83A1-F6EECF244321}">
                <p14:modId xmlns:p14="http://schemas.microsoft.com/office/powerpoint/2010/main" val="2738908777"/>
              </p:ext>
            </p:extLst>
          </p:nvPr>
        </p:nvGraphicFramePr>
        <p:xfrm>
          <a:off x="1650692" y="2753139"/>
          <a:ext cx="5175250" cy="647700"/>
        </p:xfrm>
        <a:graphic>
          <a:graphicData uri="http://schemas.openxmlformats.org/presentationml/2006/ole">
            <mc:AlternateContent xmlns:mc="http://schemas.openxmlformats.org/markup-compatibility/2006">
              <mc:Choice xmlns:v="urn:schemas-microsoft-com:vml" Requires="v">
                <p:oleObj spid="_x0000_s493613" name="公式" r:id="rId33" imgW="1828800" imgH="228600" progId="Equation.3">
                  <p:embed/>
                </p:oleObj>
              </mc:Choice>
              <mc:Fallback>
                <p:oleObj name="公式" r:id="rId33" imgW="1828800" imgH="228600" progId="Equation.3">
                  <p:embed/>
                  <p:pic>
                    <p:nvPicPr>
                      <p:cNvPr id="0" name=""/>
                      <p:cNvPicPr>
                        <a:picLocks noChangeAspect="1" noChangeArrowheads="1"/>
                      </p:cNvPicPr>
                      <p:nvPr/>
                    </p:nvPicPr>
                    <p:blipFill>
                      <a:blip r:embed="rId34"/>
                      <a:srcRect/>
                      <a:stretch>
                        <a:fillRect/>
                      </a:stretch>
                    </p:blipFill>
                    <p:spPr bwMode="auto">
                      <a:xfrm>
                        <a:off x="1650692" y="2753139"/>
                        <a:ext cx="5175250" cy="647700"/>
                      </a:xfrm>
                      <a:prstGeom prst="rect">
                        <a:avLst/>
                      </a:prstGeom>
                      <a:noFill/>
                      <a:ln>
                        <a:noFill/>
                      </a:ln>
                      <a:effectLst/>
                      <a:extLst/>
                    </p:spPr>
                  </p:pic>
                </p:oleObj>
              </mc:Fallback>
            </mc:AlternateContent>
          </a:graphicData>
        </a:graphic>
      </p:graphicFrame>
      <p:graphicFrame>
        <p:nvGraphicFramePr>
          <p:cNvPr id="89" name="Object 3"/>
          <p:cNvGraphicFramePr>
            <a:graphicFrameLocks noChangeAspect="1"/>
          </p:cNvGraphicFramePr>
          <p:nvPr>
            <p:extLst>
              <p:ext uri="{D42A27DB-BD31-4B8C-83A1-F6EECF244321}">
                <p14:modId xmlns:p14="http://schemas.microsoft.com/office/powerpoint/2010/main" val="2317791502"/>
              </p:ext>
            </p:extLst>
          </p:nvPr>
        </p:nvGraphicFramePr>
        <p:xfrm>
          <a:off x="1842427" y="3349197"/>
          <a:ext cx="5562600" cy="595312"/>
        </p:xfrm>
        <a:graphic>
          <a:graphicData uri="http://schemas.openxmlformats.org/presentationml/2006/ole">
            <mc:AlternateContent xmlns:mc="http://schemas.openxmlformats.org/markup-compatibility/2006">
              <mc:Choice xmlns:v="urn:schemas-microsoft-com:vml" Requires="v">
                <p:oleObj spid="_x0000_s493614" name="公式" r:id="rId35" imgW="2133360" imgH="228600" progId="Equation.3">
                  <p:embed/>
                </p:oleObj>
              </mc:Choice>
              <mc:Fallback>
                <p:oleObj name="公式" r:id="rId35" imgW="2133360" imgH="228600" progId="Equation.3">
                  <p:embed/>
                  <p:pic>
                    <p:nvPicPr>
                      <p:cNvPr id="0" name=""/>
                      <p:cNvPicPr>
                        <a:picLocks noChangeAspect="1" noChangeArrowheads="1"/>
                      </p:cNvPicPr>
                      <p:nvPr/>
                    </p:nvPicPr>
                    <p:blipFill>
                      <a:blip r:embed="rId36"/>
                      <a:srcRect/>
                      <a:stretch>
                        <a:fillRect/>
                      </a:stretch>
                    </p:blipFill>
                    <p:spPr bwMode="auto">
                      <a:xfrm>
                        <a:off x="1842427" y="3349197"/>
                        <a:ext cx="5562600" cy="595312"/>
                      </a:xfrm>
                      <a:prstGeom prst="rect">
                        <a:avLst/>
                      </a:prstGeom>
                      <a:noFill/>
                      <a:ln>
                        <a:noFill/>
                      </a:ln>
                      <a:effectLst/>
                      <a:extLst/>
                    </p:spPr>
                  </p:pic>
                </p:oleObj>
              </mc:Fallback>
            </mc:AlternateContent>
          </a:graphicData>
        </a:graphic>
      </p:graphicFrame>
      <p:graphicFrame>
        <p:nvGraphicFramePr>
          <p:cNvPr id="90" name="Object 9"/>
          <p:cNvGraphicFramePr>
            <a:graphicFrameLocks noChangeAspect="1"/>
          </p:cNvGraphicFramePr>
          <p:nvPr>
            <p:extLst>
              <p:ext uri="{D42A27DB-BD31-4B8C-83A1-F6EECF244321}">
                <p14:modId xmlns:p14="http://schemas.microsoft.com/office/powerpoint/2010/main" val="4188830661"/>
              </p:ext>
            </p:extLst>
          </p:nvPr>
        </p:nvGraphicFramePr>
        <p:xfrm>
          <a:off x="2655623" y="3852059"/>
          <a:ext cx="2874962" cy="966788"/>
        </p:xfrm>
        <a:graphic>
          <a:graphicData uri="http://schemas.openxmlformats.org/presentationml/2006/ole">
            <mc:AlternateContent xmlns:mc="http://schemas.openxmlformats.org/markup-compatibility/2006">
              <mc:Choice xmlns:v="urn:schemas-microsoft-com:vml" Requires="v">
                <p:oleObj spid="_x0000_s493615" name="公式" r:id="rId37" imgW="1409400" imgH="393480" progId="Equation.3">
                  <p:embed/>
                </p:oleObj>
              </mc:Choice>
              <mc:Fallback>
                <p:oleObj name="公式" r:id="rId37" imgW="1409400" imgH="393480" progId="Equation.3">
                  <p:embed/>
                  <p:pic>
                    <p:nvPicPr>
                      <p:cNvPr id="0" name=""/>
                      <p:cNvPicPr>
                        <a:picLocks noChangeAspect="1" noChangeArrowheads="1"/>
                      </p:cNvPicPr>
                      <p:nvPr/>
                    </p:nvPicPr>
                    <p:blipFill>
                      <a:blip r:embed="rId38"/>
                      <a:srcRect/>
                      <a:stretch>
                        <a:fillRect/>
                      </a:stretch>
                    </p:blipFill>
                    <p:spPr bwMode="auto">
                      <a:xfrm>
                        <a:off x="2655623" y="3852059"/>
                        <a:ext cx="2874962" cy="966788"/>
                      </a:xfrm>
                      <a:prstGeom prst="rect">
                        <a:avLst/>
                      </a:prstGeom>
                      <a:noFill/>
                      <a:ln>
                        <a:noFill/>
                      </a:ln>
                      <a:effectLst/>
                      <a:extLst/>
                    </p:spPr>
                  </p:pic>
                </p:oleObj>
              </mc:Fallback>
            </mc:AlternateContent>
          </a:graphicData>
        </a:graphic>
      </p:graphicFrame>
      <p:graphicFrame>
        <p:nvGraphicFramePr>
          <p:cNvPr id="91" name="Object 4"/>
          <p:cNvGraphicFramePr>
            <a:graphicFrameLocks noChangeAspect="1"/>
          </p:cNvGraphicFramePr>
          <p:nvPr>
            <p:extLst>
              <p:ext uri="{D42A27DB-BD31-4B8C-83A1-F6EECF244321}">
                <p14:modId xmlns:p14="http://schemas.microsoft.com/office/powerpoint/2010/main" val="2100384730"/>
              </p:ext>
            </p:extLst>
          </p:nvPr>
        </p:nvGraphicFramePr>
        <p:xfrm>
          <a:off x="1659960" y="4608003"/>
          <a:ext cx="5545138" cy="696912"/>
        </p:xfrm>
        <a:graphic>
          <a:graphicData uri="http://schemas.openxmlformats.org/presentationml/2006/ole">
            <mc:AlternateContent xmlns:mc="http://schemas.openxmlformats.org/markup-compatibility/2006">
              <mc:Choice xmlns:v="urn:schemas-microsoft-com:vml" Requires="v">
                <p:oleObj spid="_x0000_s493616" name="公式" r:id="rId39" imgW="1993680" imgH="253800" progId="Equation.3">
                  <p:embed/>
                </p:oleObj>
              </mc:Choice>
              <mc:Fallback>
                <p:oleObj name="公式" r:id="rId39" imgW="1993680" imgH="253800" progId="Equation.3">
                  <p:embed/>
                  <p:pic>
                    <p:nvPicPr>
                      <p:cNvPr id="0" name=""/>
                      <p:cNvPicPr>
                        <a:picLocks noChangeAspect="1" noChangeArrowheads="1"/>
                      </p:cNvPicPr>
                      <p:nvPr/>
                    </p:nvPicPr>
                    <p:blipFill>
                      <a:blip r:embed="rId40"/>
                      <a:srcRect/>
                      <a:stretch>
                        <a:fillRect/>
                      </a:stretch>
                    </p:blipFill>
                    <p:spPr bwMode="auto">
                      <a:xfrm>
                        <a:off x="1659960" y="4608003"/>
                        <a:ext cx="5545138"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 name="Object 4"/>
          <p:cNvGraphicFramePr>
            <a:graphicFrameLocks noChangeAspect="1"/>
          </p:cNvGraphicFramePr>
          <p:nvPr>
            <p:extLst>
              <p:ext uri="{D42A27DB-BD31-4B8C-83A1-F6EECF244321}">
                <p14:modId xmlns:p14="http://schemas.microsoft.com/office/powerpoint/2010/main" val="1427042084"/>
              </p:ext>
            </p:extLst>
          </p:nvPr>
        </p:nvGraphicFramePr>
        <p:xfrm>
          <a:off x="1953177" y="5199765"/>
          <a:ext cx="3478148" cy="1197734"/>
        </p:xfrm>
        <a:graphic>
          <a:graphicData uri="http://schemas.openxmlformats.org/presentationml/2006/ole">
            <mc:AlternateContent xmlns:mc="http://schemas.openxmlformats.org/markup-compatibility/2006">
              <mc:Choice xmlns:v="urn:schemas-microsoft-com:vml" Requires="v">
                <p:oleObj spid="_x0000_s493617" name="公式" r:id="rId41" imgW="1346040" imgH="469800" progId="Equation.3">
                  <p:embed/>
                </p:oleObj>
              </mc:Choice>
              <mc:Fallback>
                <p:oleObj name="公式" r:id="rId41" imgW="1346040" imgH="469800" progId="Equation.3">
                  <p:embed/>
                  <p:pic>
                    <p:nvPicPr>
                      <p:cNvPr id="0" name=""/>
                      <p:cNvPicPr>
                        <a:picLocks noChangeAspect="1" noChangeArrowheads="1"/>
                      </p:cNvPicPr>
                      <p:nvPr/>
                    </p:nvPicPr>
                    <p:blipFill>
                      <a:blip r:embed="rId42"/>
                      <a:srcRect/>
                      <a:stretch>
                        <a:fillRect/>
                      </a:stretch>
                    </p:blipFill>
                    <p:spPr bwMode="auto">
                      <a:xfrm>
                        <a:off x="1953177" y="5199765"/>
                        <a:ext cx="3478148" cy="1197734"/>
                      </a:xfrm>
                      <a:prstGeom prst="rect">
                        <a:avLst/>
                      </a:prstGeom>
                      <a:noFill/>
                      <a:ln>
                        <a:noFill/>
                      </a:ln>
                      <a:extLst/>
                    </p:spPr>
                  </p:pic>
                </p:oleObj>
              </mc:Fallback>
            </mc:AlternateContent>
          </a:graphicData>
        </a:graphic>
      </p:graphicFrame>
      <p:sp>
        <p:nvSpPr>
          <p:cNvPr id="97" name="矩形 96"/>
          <p:cNvSpPr/>
          <p:nvPr/>
        </p:nvSpPr>
        <p:spPr>
          <a:xfrm>
            <a:off x="1715679" y="6210068"/>
            <a:ext cx="2698175" cy="523220"/>
          </a:xfrm>
          <a:prstGeom prst="rect">
            <a:avLst/>
          </a:prstGeom>
        </p:spPr>
        <p:txBody>
          <a:bodyPr wrap="none">
            <a:spAutoFit/>
          </a:bodyPr>
          <a:lstStyle/>
          <a:p>
            <a:r>
              <a:rPr lang="zh-CN" altLang="en-US" sz="2800" b="1" dirty="0">
                <a:solidFill>
                  <a:srgbClr val="CC3300"/>
                </a:solidFill>
                <a:latin typeface="+mn-ea"/>
              </a:rPr>
              <a:t>线偏振光的光强</a:t>
            </a:r>
          </a:p>
        </p:txBody>
      </p:sp>
      <p:graphicFrame>
        <p:nvGraphicFramePr>
          <p:cNvPr id="98" name="Object 8"/>
          <p:cNvGraphicFramePr>
            <a:graphicFrameLocks noChangeAspect="1"/>
          </p:cNvGraphicFramePr>
          <p:nvPr>
            <p:extLst>
              <p:ext uri="{D42A27DB-BD31-4B8C-83A1-F6EECF244321}">
                <p14:modId xmlns:p14="http://schemas.microsoft.com/office/powerpoint/2010/main" val="2385403822"/>
              </p:ext>
            </p:extLst>
          </p:nvPr>
        </p:nvGraphicFramePr>
        <p:xfrm>
          <a:off x="4283320" y="6122428"/>
          <a:ext cx="1362075" cy="698500"/>
        </p:xfrm>
        <a:graphic>
          <a:graphicData uri="http://schemas.openxmlformats.org/presentationml/2006/ole">
            <mc:AlternateContent xmlns:mc="http://schemas.openxmlformats.org/markup-compatibility/2006">
              <mc:Choice xmlns:v="urn:schemas-microsoft-com:vml" Requires="v">
                <p:oleObj spid="_x0000_s493618" name="公式" r:id="rId43" imgW="495000" imgH="253800" progId="Equation.3">
                  <p:embed/>
                </p:oleObj>
              </mc:Choice>
              <mc:Fallback>
                <p:oleObj name="公式" r:id="rId43" imgW="495000" imgH="253800" progId="Equation.3">
                  <p:embed/>
                  <p:pic>
                    <p:nvPicPr>
                      <p:cNvPr id="0" name=""/>
                      <p:cNvPicPr>
                        <a:picLocks noChangeAspect="1" noChangeArrowheads="1"/>
                      </p:cNvPicPr>
                      <p:nvPr/>
                    </p:nvPicPr>
                    <p:blipFill>
                      <a:blip r:embed="rId44"/>
                      <a:srcRect/>
                      <a:stretch>
                        <a:fillRect/>
                      </a:stretch>
                    </p:blipFill>
                    <p:spPr bwMode="auto">
                      <a:xfrm>
                        <a:off x="4283320" y="6122428"/>
                        <a:ext cx="136207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5C1F"/>
                              </a:outerShdw>
                            </a:effectLst>
                          </a14:hiddenEffects>
                        </a:ext>
                      </a:extLst>
                    </p:spPr>
                  </p:pic>
                </p:oleObj>
              </mc:Fallback>
            </mc:AlternateContent>
          </a:graphicData>
        </a:graphic>
      </p:graphicFrame>
      <p:sp>
        <p:nvSpPr>
          <p:cNvPr id="100" name="AutoShape 35"/>
          <p:cNvSpPr>
            <a:spLocks noChangeArrowheads="1"/>
          </p:cNvSpPr>
          <p:nvPr/>
        </p:nvSpPr>
        <p:spPr bwMode="auto">
          <a:xfrm>
            <a:off x="5709983" y="6312050"/>
            <a:ext cx="630279" cy="195187"/>
          </a:xfrm>
          <a:prstGeom prst="rightArrow">
            <a:avLst>
              <a:gd name="adj1" fmla="val 50000"/>
              <a:gd name="adj2" fmla="val 137500"/>
            </a:avLst>
          </a:prstGeom>
          <a:solidFill>
            <a:srgbClr val="07C910"/>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101" name="Object 4"/>
          <p:cNvGraphicFramePr>
            <a:graphicFrameLocks noChangeAspect="1"/>
          </p:cNvGraphicFramePr>
          <p:nvPr>
            <p:extLst>
              <p:ext uri="{D42A27DB-BD31-4B8C-83A1-F6EECF244321}">
                <p14:modId xmlns:p14="http://schemas.microsoft.com/office/powerpoint/2010/main" val="882557931"/>
              </p:ext>
            </p:extLst>
          </p:nvPr>
        </p:nvGraphicFramePr>
        <p:xfrm>
          <a:off x="6447153" y="5712769"/>
          <a:ext cx="3871912" cy="1198563"/>
        </p:xfrm>
        <a:graphic>
          <a:graphicData uri="http://schemas.openxmlformats.org/presentationml/2006/ole">
            <mc:AlternateContent xmlns:mc="http://schemas.openxmlformats.org/markup-compatibility/2006">
              <mc:Choice xmlns:v="urn:schemas-microsoft-com:vml" Requires="v">
                <p:oleObj spid="_x0000_s493619" name="公式" r:id="rId45" imgW="1498320" imgH="469800" progId="Equation.3">
                  <p:embed/>
                </p:oleObj>
              </mc:Choice>
              <mc:Fallback>
                <p:oleObj name="公式" r:id="rId45" imgW="1498320" imgH="469800" progId="Equation.3">
                  <p:embed/>
                  <p:pic>
                    <p:nvPicPr>
                      <p:cNvPr id="0" name=""/>
                      <p:cNvPicPr>
                        <a:picLocks noChangeAspect="1" noChangeArrowheads="1"/>
                      </p:cNvPicPr>
                      <p:nvPr/>
                    </p:nvPicPr>
                    <p:blipFill>
                      <a:blip r:embed="rId46"/>
                      <a:srcRect/>
                      <a:stretch>
                        <a:fillRect/>
                      </a:stretch>
                    </p:blipFill>
                    <p:spPr bwMode="auto">
                      <a:xfrm>
                        <a:off x="6447153" y="5712769"/>
                        <a:ext cx="3871912" cy="119856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82541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9">
                                            <p:txEl>
                                              <p:pRg st="0" end="0"/>
                                            </p:txEl>
                                          </p:spTgt>
                                        </p:tgtEl>
                                        <p:attrNameLst>
                                          <p:attrName>style.visibility</p:attrName>
                                        </p:attrNameLst>
                                      </p:cBhvr>
                                      <p:to>
                                        <p:strVal val="visible"/>
                                      </p:to>
                                    </p:set>
                                    <p:animEffect transition="in" filter="wipe(down)">
                                      <p:cBhvr>
                                        <p:cTn id="13" dur="500"/>
                                        <p:tgtEl>
                                          <p:spTgt spid="6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arn(inVertical)">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ppt_x"/>
                                          </p:val>
                                        </p:tav>
                                        <p:tav tm="100000">
                                          <p:val>
                                            <p:strVal val="#ppt_x"/>
                                          </p:val>
                                        </p:tav>
                                      </p:tavLst>
                                    </p:anim>
                                    <p:anim calcmode="lin" valueType="num">
                                      <p:cBhvr additive="base">
                                        <p:cTn id="5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additive="base">
                                        <p:cTn id="56" dur="500" fill="hold"/>
                                        <p:tgtEl>
                                          <p:spTgt spid="34"/>
                                        </p:tgtEl>
                                        <p:attrNameLst>
                                          <p:attrName>ppt_x</p:attrName>
                                        </p:attrNameLst>
                                      </p:cBhvr>
                                      <p:tavLst>
                                        <p:tav tm="0">
                                          <p:val>
                                            <p:strVal val="#ppt_x"/>
                                          </p:val>
                                        </p:tav>
                                        <p:tav tm="100000">
                                          <p:val>
                                            <p:strVal val="#ppt_x"/>
                                          </p:val>
                                        </p:tav>
                                      </p:tavLst>
                                    </p:anim>
                                    <p:anim calcmode="lin" valueType="num">
                                      <p:cBhvr additive="base">
                                        <p:cTn id="57" dur="500" fill="hold"/>
                                        <p:tgtEl>
                                          <p:spTgt spid="34"/>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 calcmode="lin" valueType="num">
                                      <p:cBhvr additive="base">
                                        <p:cTn id="60" dur="500" fill="hold"/>
                                        <p:tgtEl>
                                          <p:spTgt spid="46"/>
                                        </p:tgtEl>
                                        <p:attrNameLst>
                                          <p:attrName>ppt_x</p:attrName>
                                        </p:attrNameLst>
                                      </p:cBhvr>
                                      <p:tavLst>
                                        <p:tav tm="0">
                                          <p:val>
                                            <p:strVal val="#ppt_x"/>
                                          </p:val>
                                        </p:tav>
                                        <p:tav tm="100000">
                                          <p:val>
                                            <p:strVal val="#ppt_x"/>
                                          </p:val>
                                        </p:tav>
                                      </p:tavLst>
                                    </p:anim>
                                    <p:anim calcmode="lin" valueType="num">
                                      <p:cBhvr additive="base">
                                        <p:cTn id="61" dur="500" fill="hold"/>
                                        <p:tgtEl>
                                          <p:spTgt spid="46"/>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 calcmode="lin" valueType="num">
                                      <p:cBhvr additive="base">
                                        <p:cTn id="64" dur="500" fill="hold"/>
                                        <p:tgtEl>
                                          <p:spTgt spid="47"/>
                                        </p:tgtEl>
                                        <p:attrNameLst>
                                          <p:attrName>ppt_x</p:attrName>
                                        </p:attrNameLst>
                                      </p:cBhvr>
                                      <p:tavLst>
                                        <p:tav tm="0">
                                          <p:val>
                                            <p:strVal val="#ppt_x"/>
                                          </p:val>
                                        </p:tav>
                                        <p:tav tm="100000">
                                          <p:val>
                                            <p:strVal val="#ppt_x"/>
                                          </p:val>
                                        </p:tav>
                                      </p:tavLst>
                                    </p:anim>
                                    <p:anim calcmode="lin" valueType="num">
                                      <p:cBhvr additive="base">
                                        <p:cTn id="65" dur="500" fill="hold"/>
                                        <p:tgtEl>
                                          <p:spTgt spid="47"/>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cBhvr additive="base">
                                        <p:cTn id="68" dur="500" fill="hold"/>
                                        <p:tgtEl>
                                          <p:spTgt spid="48"/>
                                        </p:tgtEl>
                                        <p:attrNameLst>
                                          <p:attrName>ppt_x</p:attrName>
                                        </p:attrNameLst>
                                      </p:cBhvr>
                                      <p:tavLst>
                                        <p:tav tm="0">
                                          <p:val>
                                            <p:strVal val="#ppt_x"/>
                                          </p:val>
                                        </p:tav>
                                        <p:tav tm="100000">
                                          <p:val>
                                            <p:strVal val="#ppt_x"/>
                                          </p:val>
                                        </p:tav>
                                      </p:tavLst>
                                    </p:anim>
                                    <p:anim calcmode="lin" valueType="num">
                                      <p:cBhvr additive="base">
                                        <p:cTn id="69" dur="500" fill="hold"/>
                                        <p:tgtEl>
                                          <p:spTgt spid="4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 calcmode="lin" valueType="num">
                                      <p:cBhvr additive="base">
                                        <p:cTn id="72" dur="500" fill="hold"/>
                                        <p:tgtEl>
                                          <p:spTgt spid="49"/>
                                        </p:tgtEl>
                                        <p:attrNameLst>
                                          <p:attrName>ppt_x</p:attrName>
                                        </p:attrNameLst>
                                      </p:cBhvr>
                                      <p:tavLst>
                                        <p:tav tm="0">
                                          <p:val>
                                            <p:strVal val="#ppt_x"/>
                                          </p:val>
                                        </p:tav>
                                        <p:tav tm="100000">
                                          <p:val>
                                            <p:strVal val="#ppt_x"/>
                                          </p:val>
                                        </p:tav>
                                      </p:tavLst>
                                    </p:anim>
                                    <p:anim calcmode="lin" valueType="num">
                                      <p:cBhvr additive="base">
                                        <p:cTn id="73" dur="500" fill="hold"/>
                                        <p:tgtEl>
                                          <p:spTgt spid="49"/>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anim calcmode="lin" valueType="num">
                                      <p:cBhvr additive="base">
                                        <p:cTn id="76" dur="500" fill="hold"/>
                                        <p:tgtEl>
                                          <p:spTgt spid="50"/>
                                        </p:tgtEl>
                                        <p:attrNameLst>
                                          <p:attrName>ppt_x</p:attrName>
                                        </p:attrNameLst>
                                      </p:cBhvr>
                                      <p:tavLst>
                                        <p:tav tm="0">
                                          <p:val>
                                            <p:strVal val="#ppt_x"/>
                                          </p:val>
                                        </p:tav>
                                        <p:tav tm="100000">
                                          <p:val>
                                            <p:strVal val="#ppt_x"/>
                                          </p:val>
                                        </p:tav>
                                      </p:tavLst>
                                    </p:anim>
                                    <p:anim calcmode="lin" valueType="num">
                                      <p:cBhvr additive="base">
                                        <p:cTn id="7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55"/>
                                        </p:tgtEl>
                                        <p:attrNameLst>
                                          <p:attrName>style.visibility</p:attrName>
                                        </p:attrNameLst>
                                      </p:cBhvr>
                                      <p:to>
                                        <p:strVal val="visible"/>
                                      </p:to>
                                    </p:set>
                                    <p:anim calcmode="lin" valueType="num">
                                      <p:cBhvr additive="base">
                                        <p:cTn id="82" dur="500" fill="hold"/>
                                        <p:tgtEl>
                                          <p:spTgt spid="55"/>
                                        </p:tgtEl>
                                        <p:attrNameLst>
                                          <p:attrName>ppt_x</p:attrName>
                                        </p:attrNameLst>
                                      </p:cBhvr>
                                      <p:tavLst>
                                        <p:tav tm="0">
                                          <p:val>
                                            <p:strVal val="#ppt_x"/>
                                          </p:val>
                                        </p:tav>
                                        <p:tav tm="100000">
                                          <p:val>
                                            <p:strVal val="#ppt_x"/>
                                          </p:val>
                                        </p:tav>
                                      </p:tavLst>
                                    </p:anim>
                                    <p:anim calcmode="lin" valueType="num">
                                      <p:cBhvr additive="base">
                                        <p:cTn id="83"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61"/>
                                        </p:tgtEl>
                                        <p:attrNameLst>
                                          <p:attrName>style.visibility</p:attrName>
                                        </p:attrNameLst>
                                      </p:cBhvr>
                                      <p:to>
                                        <p:strVal val="visible"/>
                                      </p:to>
                                    </p:set>
                                    <p:anim calcmode="lin" valueType="num">
                                      <p:cBhvr additive="base">
                                        <p:cTn id="88" dur="500" fill="hold"/>
                                        <p:tgtEl>
                                          <p:spTgt spid="61"/>
                                        </p:tgtEl>
                                        <p:attrNameLst>
                                          <p:attrName>ppt_x</p:attrName>
                                        </p:attrNameLst>
                                      </p:cBhvr>
                                      <p:tavLst>
                                        <p:tav tm="0">
                                          <p:val>
                                            <p:strVal val="#ppt_x"/>
                                          </p:val>
                                        </p:tav>
                                        <p:tav tm="100000">
                                          <p:val>
                                            <p:strVal val="#ppt_x"/>
                                          </p:val>
                                        </p:tav>
                                      </p:tavLst>
                                    </p:anim>
                                    <p:anim calcmode="lin" valueType="num">
                                      <p:cBhvr additive="base">
                                        <p:cTn id="89"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66"/>
                                        </p:tgtEl>
                                        <p:attrNameLst>
                                          <p:attrName>style.visibility</p:attrName>
                                        </p:attrNameLst>
                                      </p:cBhvr>
                                      <p:to>
                                        <p:strVal val="visible"/>
                                      </p:to>
                                    </p:set>
                                    <p:anim calcmode="lin" valueType="num">
                                      <p:cBhvr additive="base">
                                        <p:cTn id="94" dur="500" fill="hold"/>
                                        <p:tgtEl>
                                          <p:spTgt spid="66"/>
                                        </p:tgtEl>
                                        <p:attrNameLst>
                                          <p:attrName>ppt_x</p:attrName>
                                        </p:attrNameLst>
                                      </p:cBhvr>
                                      <p:tavLst>
                                        <p:tav tm="0">
                                          <p:val>
                                            <p:strVal val="#ppt_x"/>
                                          </p:val>
                                        </p:tav>
                                        <p:tav tm="100000">
                                          <p:val>
                                            <p:strVal val="#ppt_x"/>
                                          </p:val>
                                        </p:tav>
                                      </p:tavLst>
                                    </p:anim>
                                    <p:anim calcmode="lin" valueType="num">
                                      <p:cBhvr additive="base">
                                        <p:cTn id="95"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1000"/>
                                        <p:tgtEl>
                                          <p:spTgt spid="70"/>
                                        </p:tgtEl>
                                      </p:cBhvr>
                                    </p:animEffect>
                                    <p:anim calcmode="lin" valueType="num">
                                      <p:cBhvr>
                                        <p:cTn id="101" dur="1000" fill="hold"/>
                                        <p:tgtEl>
                                          <p:spTgt spid="70"/>
                                        </p:tgtEl>
                                        <p:attrNameLst>
                                          <p:attrName>ppt_x</p:attrName>
                                        </p:attrNameLst>
                                      </p:cBhvr>
                                      <p:tavLst>
                                        <p:tav tm="0">
                                          <p:val>
                                            <p:strVal val="#ppt_x"/>
                                          </p:val>
                                        </p:tav>
                                        <p:tav tm="100000">
                                          <p:val>
                                            <p:strVal val="#ppt_x"/>
                                          </p:val>
                                        </p:tav>
                                      </p:tavLst>
                                    </p:anim>
                                    <p:anim calcmode="lin" valueType="num">
                                      <p:cBhvr>
                                        <p:cTn id="102"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40"/>
                                        </p:tgtEl>
                                        <p:attrNameLst>
                                          <p:attrName>style.visibility</p:attrName>
                                        </p:attrNameLst>
                                      </p:cBhvr>
                                      <p:to>
                                        <p:strVal val="visible"/>
                                      </p:to>
                                    </p:set>
                                    <p:anim calcmode="lin" valueType="num">
                                      <p:cBhvr additive="base">
                                        <p:cTn id="107" dur="500" fill="hold"/>
                                        <p:tgtEl>
                                          <p:spTgt spid="40"/>
                                        </p:tgtEl>
                                        <p:attrNameLst>
                                          <p:attrName>ppt_x</p:attrName>
                                        </p:attrNameLst>
                                      </p:cBhvr>
                                      <p:tavLst>
                                        <p:tav tm="0">
                                          <p:val>
                                            <p:strVal val="#ppt_x"/>
                                          </p:val>
                                        </p:tav>
                                        <p:tav tm="100000">
                                          <p:val>
                                            <p:strVal val="#ppt_x"/>
                                          </p:val>
                                        </p:tav>
                                      </p:tavLst>
                                    </p:anim>
                                    <p:anim calcmode="lin" valueType="num">
                                      <p:cBhvr additive="base">
                                        <p:cTn id="10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1000"/>
                                        <p:tgtEl>
                                          <p:spTgt spid="30"/>
                                        </p:tgtEl>
                                      </p:cBhvr>
                                    </p:animEffect>
                                    <p:anim calcmode="lin" valueType="num">
                                      <p:cBhvr>
                                        <p:cTn id="114" dur="1000" fill="hold"/>
                                        <p:tgtEl>
                                          <p:spTgt spid="30"/>
                                        </p:tgtEl>
                                        <p:attrNameLst>
                                          <p:attrName>ppt_x</p:attrName>
                                        </p:attrNameLst>
                                      </p:cBhvr>
                                      <p:tavLst>
                                        <p:tav tm="0">
                                          <p:val>
                                            <p:strVal val="#ppt_x"/>
                                          </p:val>
                                        </p:tav>
                                        <p:tav tm="100000">
                                          <p:val>
                                            <p:strVal val="#ppt_x"/>
                                          </p:val>
                                        </p:tav>
                                      </p:tavLst>
                                    </p:anim>
                                    <p:anim calcmode="lin" valueType="num">
                                      <p:cBhvr>
                                        <p:cTn id="11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19"/>
                                        </p:tgtEl>
                                        <p:attrNameLst>
                                          <p:attrName>style.visibility</p:attrName>
                                        </p:attrNameLst>
                                      </p:cBhvr>
                                      <p:to>
                                        <p:strVal val="visible"/>
                                      </p:to>
                                    </p:set>
                                    <p:anim calcmode="lin" valueType="num">
                                      <p:cBhvr additive="base">
                                        <p:cTn id="120" dur="500" fill="hold"/>
                                        <p:tgtEl>
                                          <p:spTgt spid="19"/>
                                        </p:tgtEl>
                                        <p:attrNameLst>
                                          <p:attrName>ppt_x</p:attrName>
                                        </p:attrNameLst>
                                      </p:cBhvr>
                                      <p:tavLst>
                                        <p:tav tm="0">
                                          <p:val>
                                            <p:strVal val="#ppt_x"/>
                                          </p:val>
                                        </p:tav>
                                        <p:tav tm="100000">
                                          <p:val>
                                            <p:strVal val="#ppt_x"/>
                                          </p:val>
                                        </p:tav>
                                      </p:tavLst>
                                    </p:anim>
                                    <p:anim calcmode="lin" valueType="num">
                                      <p:cBhvr additive="base">
                                        <p:cTn id="121" dur="500" fill="hold"/>
                                        <p:tgtEl>
                                          <p:spTgt spid="19"/>
                                        </p:tgtEl>
                                        <p:attrNameLst>
                                          <p:attrName>ppt_y</p:attrName>
                                        </p:attrNameLst>
                                      </p:cBhvr>
                                      <p:tavLst>
                                        <p:tav tm="0">
                                          <p:val>
                                            <p:strVal val="1+#ppt_h/2"/>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33"/>
                                        </p:tgtEl>
                                        <p:attrNameLst>
                                          <p:attrName>style.visibility</p:attrName>
                                        </p:attrNameLst>
                                      </p:cBhvr>
                                      <p:to>
                                        <p:strVal val="visible"/>
                                      </p:to>
                                    </p:set>
                                    <p:anim calcmode="lin" valueType="num">
                                      <p:cBhvr additive="base">
                                        <p:cTn id="124" dur="500" fill="hold"/>
                                        <p:tgtEl>
                                          <p:spTgt spid="33"/>
                                        </p:tgtEl>
                                        <p:attrNameLst>
                                          <p:attrName>ppt_x</p:attrName>
                                        </p:attrNameLst>
                                      </p:cBhvr>
                                      <p:tavLst>
                                        <p:tav tm="0">
                                          <p:val>
                                            <p:strVal val="#ppt_x"/>
                                          </p:val>
                                        </p:tav>
                                        <p:tav tm="100000">
                                          <p:val>
                                            <p:strVal val="#ppt_x"/>
                                          </p:val>
                                        </p:tav>
                                      </p:tavLst>
                                    </p:anim>
                                    <p:anim calcmode="lin" valueType="num">
                                      <p:cBhvr additive="base">
                                        <p:cTn id="1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nodeType="clickEffect">
                                  <p:stCondLst>
                                    <p:cond delay="0"/>
                                  </p:stCondLst>
                                  <p:childTnLst>
                                    <p:set>
                                      <p:cBhvr>
                                        <p:cTn id="129" dur="1" fill="hold">
                                          <p:stCondLst>
                                            <p:cond delay="0"/>
                                          </p:stCondLst>
                                        </p:cTn>
                                        <p:tgtEl>
                                          <p:spTgt spid="68"/>
                                        </p:tgtEl>
                                        <p:attrNameLst>
                                          <p:attrName>style.visibility</p:attrName>
                                        </p:attrNameLst>
                                      </p:cBhvr>
                                      <p:to>
                                        <p:strVal val="visible"/>
                                      </p:to>
                                    </p:set>
                                    <p:anim calcmode="lin" valueType="num">
                                      <p:cBhvr additive="base">
                                        <p:cTn id="130" dur="500" fill="hold"/>
                                        <p:tgtEl>
                                          <p:spTgt spid="68"/>
                                        </p:tgtEl>
                                        <p:attrNameLst>
                                          <p:attrName>ppt_x</p:attrName>
                                        </p:attrNameLst>
                                      </p:cBhvr>
                                      <p:tavLst>
                                        <p:tav tm="0">
                                          <p:val>
                                            <p:strVal val="#ppt_x"/>
                                          </p:val>
                                        </p:tav>
                                        <p:tav tm="100000">
                                          <p:val>
                                            <p:strVal val="#ppt_x"/>
                                          </p:val>
                                        </p:tav>
                                      </p:tavLst>
                                    </p:anim>
                                    <p:anim calcmode="lin" valueType="num">
                                      <p:cBhvr additive="base">
                                        <p:cTn id="131"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grpId="0" nodeType="clickEffect">
                                  <p:stCondLst>
                                    <p:cond delay="0"/>
                                  </p:stCondLst>
                                  <p:childTnLst>
                                    <p:set>
                                      <p:cBhvr>
                                        <p:cTn id="135" dur="1" fill="hold">
                                          <p:stCondLst>
                                            <p:cond delay="0"/>
                                          </p:stCondLst>
                                        </p:cTn>
                                        <p:tgtEl>
                                          <p:spTgt spid="71"/>
                                        </p:tgtEl>
                                        <p:attrNameLst>
                                          <p:attrName>style.visibility</p:attrName>
                                        </p:attrNameLst>
                                      </p:cBhvr>
                                      <p:to>
                                        <p:strVal val="visible"/>
                                      </p:to>
                                    </p:set>
                                    <p:anim calcmode="lin" valueType="num">
                                      <p:cBhvr additive="base">
                                        <p:cTn id="136" dur="500" fill="hold"/>
                                        <p:tgtEl>
                                          <p:spTgt spid="71"/>
                                        </p:tgtEl>
                                        <p:attrNameLst>
                                          <p:attrName>ppt_x</p:attrName>
                                        </p:attrNameLst>
                                      </p:cBhvr>
                                      <p:tavLst>
                                        <p:tav tm="0">
                                          <p:val>
                                            <p:strVal val="#ppt_x"/>
                                          </p:val>
                                        </p:tav>
                                        <p:tav tm="100000">
                                          <p:val>
                                            <p:strVal val="#ppt_x"/>
                                          </p:val>
                                        </p:tav>
                                      </p:tavLst>
                                    </p:anim>
                                    <p:anim calcmode="lin" valueType="num">
                                      <p:cBhvr additive="base">
                                        <p:cTn id="137"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nodeType="click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fade">
                                      <p:cBhvr>
                                        <p:cTn id="142" dur="1000"/>
                                        <p:tgtEl>
                                          <p:spTgt spid="78"/>
                                        </p:tgtEl>
                                      </p:cBhvr>
                                    </p:animEffect>
                                    <p:anim calcmode="lin" valueType="num">
                                      <p:cBhvr>
                                        <p:cTn id="143" dur="1000" fill="hold"/>
                                        <p:tgtEl>
                                          <p:spTgt spid="78"/>
                                        </p:tgtEl>
                                        <p:attrNameLst>
                                          <p:attrName>ppt_x</p:attrName>
                                        </p:attrNameLst>
                                      </p:cBhvr>
                                      <p:tavLst>
                                        <p:tav tm="0">
                                          <p:val>
                                            <p:strVal val="#ppt_x"/>
                                          </p:val>
                                        </p:tav>
                                        <p:tav tm="100000">
                                          <p:val>
                                            <p:strVal val="#ppt_x"/>
                                          </p:val>
                                        </p:tav>
                                      </p:tavLst>
                                    </p:anim>
                                    <p:anim calcmode="lin" valueType="num">
                                      <p:cBhvr>
                                        <p:cTn id="144"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0"/>
                                  </p:stCondLst>
                                  <p:childTnLst>
                                    <p:set>
                                      <p:cBhvr>
                                        <p:cTn id="148" dur="1" fill="hold">
                                          <p:stCondLst>
                                            <p:cond delay="0"/>
                                          </p:stCondLst>
                                        </p:cTn>
                                        <p:tgtEl>
                                          <p:spTgt spid="72"/>
                                        </p:tgtEl>
                                        <p:attrNameLst>
                                          <p:attrName>style.visibility</p:attrName>
                                        </p:attrNameLst>
                                      </p:cBhvr>
                                      <p:to>
                                        <p:strVal val="visible"/>
                                      </p:to>
                                    </p:set>
                                    <p:anim calcmode="lin" valueType="num">
                                      <p:cBhvr additive="base">
                                        <p:cTn id="149" dur="500" fill="hold"/>
                                        <p:tgtEl>
                                          <p:spTgt spid="72"/>
                                        </p:tgtEl>
                                        <p:attrNameLst>
                                          <p:attrName>ppt_x</p:attrName>
                                        </p:attrNameLst>
                                      </p:cBhvr>
                                      <p:tavLst>
                                        <p:tav tm="0">
                                          <p:val>
                                            <p:strVal val="#ppt_x"/>
                                          </p:val>
                                        </p:tav>
                                        <p:tav tm="100000">
                                          <p:val>
                                            <p:strVal val="#ppt_x"/>
                                          </p:val>
                                        </p:tav>
                                      </p:tavLst>
                                    </p:anim>
                                    <p:anim calcmode="lin" valueType="num">
                                      <p:cBhvr additive="base">
                                        <p:cTn id="15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77"/>
                                        </p:tgtEl>
                                        <p:attrNameLst>
                                          <p:attrName>style.visibility</p:attrName>
                                        </p:attrNameLst>
                                      </p:cBhvr>
                                      <p:to>
                                        <p:strVal val="visible"/>
                                      </p:to>
                                    </p:set>
                                    <p:anim calcmode="lin" valueType="num">
                                      <p:cBhvr additive="base">
                                        <p:cTn id="155" dur="500" fill="hold"/>
                                        <p:tgtEl>
                                          <p:spTgt spid="77"/>
                                        </p:tgtEl>
                                        <p:attrNameLst>
                                          <p:attrName>ppt_x</p:attrName>
                                        </p:attrNameLst>
                                      </p:cBhvr>
                                      <p:tavLst>
                                        <p:tav tm="0">
                                          <p:val>
                                            <p:strVal val="#ppt_x"/>
                                          </p:val>
                                        </p:tav>
                                        <p:tav tm="100000">
                                          <p:val>
                                            <p:strVal val="#ppt_x"/>
                                          </p:val>
                                        </p:tav>
                                      </p:tavLst>
                                    </p:anim>
                                    <p:anim calcmode="lin" valueType="num">
                                      <p:cBhvr additive="base">
                                        <p:cTn id="15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75"/>
                                        </p:tgtEl>
                                        <p:attrNameLst>
                                          <p:attrName>style.visibility</p:attrName>
                                        </p:attrNameLst>
                                      </p:cBhvr>
                                      <p:to>
                                        <p:strVal val="visible"/>
                                      </p:to>
                                    </p:set>
                                    <p:animEffect transition="in" filter="fade">
                                      <p:cBhvr>
                                        <p:cTn id="161" dur="1000"/>
                                        <p:tgtEl>
                                          <p:spTgt spid="75"/>
                                        </p:tgtEl>
                                      </p:cBhvr>
                                    </p:animEffect>
                                    <p:anim calcmode="lin" valueType="num">
                                      <p:cBhvr>
                                        <p:cTn id="162" dur="1000" fill="hold"/>
                                        <p:tgtEl>
                                          <p:spTgt spid="75"/>
                                        </p:tgtEl>
                                        <p:attrNameLst>
                                          <p:attrName>ppt_x</p:attrName>
                                        </p:attrNameLst>
                                      </p:cBhvr>
                                      <p:tavLst>
                                        <p:tav tm="0">
                                          <p:val>
                                            <p:strVal val="#ppt_x"/>
                                          </p:val>
                                        </p:tav>
                                        <p:tav tm="100000">
                                          <p:val>
                                            <p:strVal val="#ppt_x"/>
                                          </p:val>
                                        </p:tav>
                                      </p:tavLst>
                                    </p:anim>
                                    <p:anim calcmode="lin" valueType="num">
                                      <p:cBhvr>
                                        <p:cTn id="16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grpId="0" nodeType="clickEffect">
                                  <p:stCondLst>
                                    <p:cond delay="0"/>
                                  </p:stCondLst>
                                  <p:childTnLst>
                                    <p:set>
                                      <p:cBhvr>
                                        <p:cTn id="167" dur="1" fill="hold">
                                          <p:stCondLst>
                                            <p:cond delay="0"/>
                                          </p:stCondLst>
                                        </p:cTn>
                                        <p:tgtEl>
                                          <p:spTgt spid="73"/>
                                        </p:tgtEl>
                                        <p:attrNameLst>
                                          <p:attrName>style.visibility</p:attrName>
                                        </p:attrNameLst>
                                      </p:cBhvr>
                                      <p:to>
                                        <p:strVal val="visible"/>
                                      </p:to>
                                    </p:set>
                                    <p:anim calcmode="lin" valueType="num">
                                      <p:cBhvr additive="base">
                                        <p:cTn id="168" dur="500" fill="hold"/>
                                        <p:tgtEl>
                                          <p:spTgt spid="73"/>
                                        </p:tgtEl>
                                        <p:attrNameLst>
                                          <p:attrName>ppt_x</p:attrName>
                                        </p:attrNameLst>
                                      </p:cBhvr>
                                      <p:tavLst>
                                        <p:tav tm="0">
                                          <p:val>
                                            <p:strVal val="#ppt_x"/>
                                          </p:val>
                                        </p:tav>
                                        <p:tav tm="100000">
                                          <p:val>
                                            <p:strVal val="#ppt_x"/>
                                          </p:val>
                                        </p:tav>
                                      </p:tavLst>
                                    </p:anim>
                                    <p:anim calcmode="lin" valueType="num">
                                      <p:cBhvr additive="base">
                                        <p:cTn id="16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76"/>
                                        </p:tgtEl>
                                        <p:attrNameLst>
                                          <p:attrName>style.visibility</p:attrName>
                                        </p:attrNameLst>
                                      </p:cBhvr>
                                      <p:to>
                                        <p:strVal val="visible"/>
                                      </p:to>
                                    </p:set>
                                    <p:anim calcmode="lin" valueType="num">
                                      <p:cBhvr additive="base">
                                        <p:cTn id="174" dur="500" fill="hold"/>
                                        <p:tgtEl>
                                          <p:spTgt spid="76"/>
                                        </p:tgtEl>
                                        <p:attrNameLst>
                                          <p:attrName>ppt_x</p:attrName>
                                        </p:attrNameLst>
                                      </p:cBhvr>
                                      <p:tavLst>
                                        <p:tav tm="0">
                                          <p:val>
                                            <p:strVal val="#ppt_x"/>
                                          </p:val>
                                        </p:tav>
                                        <p:tav tm="100000">
                                          <p:val>
                                            <p:strVal val="#ppt_x"/>
                                          </p:val>
                                        </p:tav>
                                      </p:tavLst>
                                    </p:anim>
                                    <p:anim calcmode="lin" valueType="num">
                                      <p:cBhvr additive="base">
                                        <p:cTn id="175"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nodeType="clickEffect">
                                  <p:stCondLst>
                                    <p:cond delay="0"/>
                                  </p:stCondLst>
                                  <p:childTnLst>
                                    <p:set>
                                      <p:cBhvr>
                                        <p:cTn id="179" dur="1" fill="hold">
                                          <p:stCondLst>
                                            <p:cond delay="0"/>
                                          </p:stCondLst>
                                        </p:cTn>
                                        <p:tgtEl>
                                          <p:spTgt spid="74"/>
                                        </p:tgtEl>
                                        <p:attrNameLst>
                                          <p:attrName>style.visibility</p:attrName>
                                        </p:attrNameLst>
                                      </p:cBhvr>
                                      <p:to>
                                        <p:strVal val="visible"/>
                                      </p:to>
                                    </p:set>
                                    <p:animEffect transition="in" filter="fade">
                                      <p:cBhvr>
                                        <p:cTn id="180" dur="1000"/>
                                        <p:tgtEl>
                                          <p:spTgt spid="74"/>
                                        </p:tgtEl>
                                      </p:cBhvr>
                                    </p:animEffect>
                                    <p:anim calcmode="lin" valueType="num">
                                      <p:cBhvr>
                                        <p:cTn id="181" dur="1000" fill="hold"/>
                                        <p:tgtEl>
                                          <p:spTgt spid="74"/>
                                        </p:tgtEl>
                                        <p:attrNameLst>
                                          <p:attrName>ppt_x</p:attrName>
                                        </p:attrNameLst>
                                      </p:cBhvr>
                                      <p:tavLst>
                                        <p:tav tm="0">
                                          <p:val>
                                            <p:strVal val="#ppt_x"/>
                                          </p:val>
                                        </p:tav>
                                        <p:tav tm="100000">
                                          <p:val>
                                            <p:strVal val="#ppt_x"/>
                                          </p:val>
                                        </p:tav>
                                      </p:tavLst>
                                    </p:anim>
                                    <p:anim calcmode="lin" valueType="num">
                                      <p:cBhvr>
                                        <p:cTn id="182"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nodeType="clickEffect">
                                  <p:stCondLst>
                                    <p:cond delay="0"/>
                                  </p:stCondLst>
                                  <p:childTnLst>
                                    <p:set>
                                      <p:cBhvr>
                                        <p:cTn id="186" dur="1" fill="hold">
                                          <p:stCondLst>
                                            <p:cond delay="0"/>
                                          </p:stCondLst>
                                        </p:cTn>
                                        <p:tgtEl>
                                          <p:spTgt spid="14"/>
                                        </p:tgtEl>
                                        <p:attrNameLst>
                                          <p:attrName>style.visibility</p:attrName>
                                        </p:attrNameLst>
                                      </p:cBhvr>
                                      <p:to>
                                        <p:strVal val="visible"/>
                                      </p:to>
                                    </p:set>
                                    <p:anim calcmode="lin" valueType="num">
                                      <p:cBhvr additive="base">
                                        <p:cTn id="187" dur="500" fill="hold"/>
                                        <p:tgtEl>
                                          <p:spTgt spid="14"/>
                                        </p:tgtEl>
                                        <p:attrNameLst>
                                          <p:attrName>ppt_x</p:attrName>
                                        </p:attrNameLst>
                                      </p:cBhvr>
                                      <p:tavLst>
                                        <p:tav tm="0">
                                          <p:val>
                                            <p:strVal val="#ppt_x"/>
                                          </p:val>
                                        </p:tav>
                                        <p:tav tm="100000">
                                          <p:val>
                                            <p:strVal val="#ppt_x"/>
                                          </p:val>
                                        </p:tav>
                                      </p:tavLst>
                                    </p:anim>
                                    <p:anim calcmode="lin" valueType="num">
                                      <p:cBhvr additive="base">
                                        <p:cTn id="18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42" presetClass="entr" presetSubtype="0" fill="hold" nodeType="clickEffect">
                                  <p:stCondLst>
                                    <p:cond delay="0"/>
                                  </p:stCondLst>
                                  <p:childTnLst>
                                    <p:set>
                                      <p:cBhvr>
                                        <p:cTn id="192" dur="1" fill="hold">
                                          <p:stCondLst>
                                            <p:cond delay="0"/>
                                          </p:stCondLst>
                                        </p:cTn>
                                        <p:tgtEl>
                                          <p:spTgt spid="45"/>
                                        </p:tgtEl>
                                        <p:attrNameLst>
                                          <p:attrName>style.visibility</p:attrName>
                                        </p:attrNameLst>
                                      </p:cBhvr>
                                      <p:to>
                                        <p:strVal val="visible"/>
                                      </p:to>
                                    </p:set>
                                    <p:animEffect transition="in" filter="fade">
                                      <p:cBhvr>
                                        <p:cTn id="193" dur="1000"/>
                                        <p:tgtEl>
                                          <p:spTgt spid="45"/>
                                        </p:tgtEl>
                                      </p:cBhvr>
                                    </p:animEffect>
                                    <p:anim calcmode="lin" valueType="num">
                                      <p:cBhvr>
                                        <p:cTn id="194" dur="1000" fill="hold"/>
                                        <p:tgtEl>
                                          <p:spTgt spid="45"/>
                                        </p:tgtEl>
                                        <p:attrNameLst>
                                          <p:attrName>ppt_x</p:attrName>
                                        </p:attrNameLst>
                                      </p:cBhvr>
                                      <p:tavLst>
                                        <p:tav tm="0">
                                          <p:val>
                                            <p:strVal val="#ppt_x"/>
                                          </p:val>
                                        </p:tav>
                                        <p:tav tm="100000">
                                          <p:val>
                                            <p:strVal val="#ppt_x"/>
                                          </p:val>
                                        </p:tav>
                                      </p:tavLst>
                                    </p:anim>
                                    <p:anim calcmode="lin" valueType="num">
                                      <p:cBhvr>
                                        <p:cTn id="19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nodeType="clickEffect">
                                  <p:stCondLst>
                                    <p:cond delay="0"/>
                                  </p:stCondLst>
                                  <p:childTnLst>
                                    <p:set>
                                      <p:cBhvr>
                                        <p:cTn id="199" dur="1" fill="hold">
                                          <p:stCondLst>
                                            <p:cond delay="0"/>
                                          </p:stCondLst>
                                        </p:cTn>
                                        <p:tgtEl>
                                          <p:spTgt spid="88"/>
                                        </p:tgtEl>
                                        <p:attrNameLst>
                                          <p:attrName>style.visibility</p:attrName>
                                        </p:attrNameLst>
                                      </p:cBhvr>
                                      <p:to>
                                        <p:strVal val="visible"/>
                                      </p:to>
                                    </p:set>
                                    <p:animEffect transition="in" filter="wipe(left)">
                                      <p:cBhvr>
                                        <p:cTn id="200" dur="500"/>
                                        <p:tgtEl>
                                          <p:spTgt spid="88"/>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nodeType="clickEffect">
                                  <p:stCondLst>
                                    <p:cond delay="0"/>
                                  </p:stCondLst>
                                  <p:childTnLst>
                                    <p:set>
                                      <p:cBhvr>
                                        <p:cTn id="204" dur="1" fill="hold">
                                          <p:stCondLst>
                                            <p:cond delay="0"/>
                                          </p:stCondLst>
                                        </p:cTn>
                                        <p:tgtEl>
                                          <p:spTgt spid="89"/>
                                        </p:tgtEl>
                                        <p:attrNameLst>
                                          <p:attrName>style.visibility</p:attrName>
                                        </p:attrNameLst>
                                      </p:cBhvr>
                                      <p:to>
                                        <p:strVal val="visible"/>
                                      </p:to>
                                    </p:set>
                                    <p:animEffect transition="in" filter="wipe(left)">
                                      <p:cBhvr>
                                        <p:cTn id="205" dur="500"/>
                                        <p:tgtEl>
                                          <p:spTgt spid="89"/>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90"/>
                                        </p:tgtEl>
                                        <p:attrNameLst>
                                          <p:attrName>style.visibility</p:attrName>
                                        </p:attrNameLst>
                                      </p:cBhvr>
                                      <p:to>
                                        <p:strVal val="visible"/>
                                      </p:to>
                                    </p:set>
                                    <p:animEffect transition="in" filter="wipe(left)">
                                      <p:cBhvr>
                                        <p:cTn id="210" dur="500"/>
                                        <p:tgtEl>
                                          <p:spTgt spid="90"/>
                                        </p:tgtEl>
                                      </p:cBhvr>
                                    </p:animEffect>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nodeType="clickEffect">
                                  <p:stCondLst>
                                    <p:cond delay="0"/>
                                  </p:stCondLst>
                                  <p:childTnLst>
                                    <p:set>
                                      <p:cBhvr>
                                        <p:cTn id="214" dur="1" fill="hold">
                                          <p:stCondLst>
                                            <p:cond delay="0"/>
                                          </p:stCondLst>
                                        </p:cTn>
                                        <p:tgtEl>
                                          <p:spTgt spid="91"/>
                                        </p:tgtEl>
                                        <p:attrNameLst>
                                          <p:attrName>style.visibility</p:attrName>
                                        </p:attrNameLst>
                                      </p:cBhvr>
                                      <p:to>
                                        <p:strVal val="visible"/>
                                      </p:to>
                                    </p:set>
                                    <p:anim calcmode="lin" valueType="num">
                                      <p:cBhvr additive="base">
                                        <p:cTn id="215" dur="500" fill="hold"/>
                                        <p:tgtEl>
                                          <p:spTgt spid="91"/>
                                        </p:tgtEl>
                                        <p:attrNameLst>
                                          <p:attrName>ppt_x</p:attrName>
                                        </p:attrNameLst>
                                      </p:cBhvr>
                                      <p:tavLst>
                                        <p:tav tm="0">
                                          <p:val>
                                            <p:strVal val="#ppt_x"/>
                                          </p:val>
                                        </p:tav>
                                        <p:tav tm="100000">
                                          <p:val>
                                            <p:strVal val="#ppt_x"/>
                                          </p:val>
                                        </p:tav>
                                      </p:tavLst>
                                    </p:anim>
                                    <p:anim calcmode="lin" valueType="num">
                                      <p:cBhvr additive="base">
                                        <p:cTn id="216"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nodeType="clickEffect">
                                  <p:stCondLst>
                                    <p:cond delay="0"/>
                                  </p:stCondLst>
                                  <p:childTnLst>
                                    <p:set>
                                      <p:cBhvr>
                                        <p:cTn id="220" dur="1" fill="hold">
                                          <p:stCondLst>
                                            <p:cond delay="0"/>
                                          </p:stCondLst>
                                        </p:cTn>
                                        <p:tgtEl>
                                          <p:spTgt spid="92"/>
                                        </p:tgtEl>
                                        <p:attrNameLst>
                                          <p:attrName>style.visibility</p:attrName>
                                        </p:attrNameLst>
                                      </p:cBhvr>
                                      <p:to>
                                        <p:strVal val="visible"/>
                                      </p:to>
                                    </p:set>
                                    <p:anim calcmode="lin" valueType="num">
                                      <p:cBhvr additive="base">
                                        <p:cTn id="221" dur="500" fill="hold"/>
                                        <p:tgtEl>
                                          <p:spTgt spid="92"/>
                                        </p:tgtEl>
                                        <p:attrNameLst>
                                          <p:attrName>ppt_x</p:attrName>
                                        </p:attrNameLst>
                                      </p:cBhvr>
                                      <p:tavLst>
                                        <p:tav tm="0">
                                          <p:val>
                                            <p:strVal val="#ppt_x"/>
                                          </p:val>
                                        </p:tav>
                                        <p:tav tm="100000">
                                          <p:val>
                                            <p:strVal val="#ppt_x"/>
                                          </p:val>
                                        </p:tav>
                                      </p:tavLst>
                                    </p:anim>
                                    <p:anim calcmode="lin" valueType="num">
                                      <p:cBhvr additive="base">
                                        <p:cTn id="222"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6" presetClass="entr" presetSubtype="16" fill="hold" grpId="0" nodeType="clickEffect">
                                  <p:stCondLst>
                                    <p:cond delay="0"/>
                                  </p:stCondLst>
                                  <p:childTnLst>
                                    <p:set>
                                      <p:cBhvr>
                                        <p:cTn id="226" dur="1" fill="hold">
                                          <p:stCondLst>
                                            <p:cond delay="0"/>
                                          </p:stCondLst>
                                        </p:cTn>
                                        <p:tgtEl>
                                          <p:spTgt spid="97"/>
                                        </p:tgtEl>
                                        <p:attrNameLst>
                                          <p:attrName>style.visibility</p:attrName>
                                        </p:attrNameLst>
                                      </p:cBhvr>
                                      <p:to>
                                        <p:strVal val="visible"/>
                                      </p:to>
                                    </p:set>
                                    <p:animEffect transition="in" filter="circle(in)">
                                      <p:cBhvr>
                                        <p:cTn id="227" dur="2000"/>
                                        <p:tgtEl>
                                          <p:spTgt spid="97"/>
                                        </p:tgtEl>
                                      </p:cBhvr>
                                    </p:animEffect>
                                  </p:childTnLst>
                                </p:cTn>
                              </p:par>
                            </p:childTnLst>
                          </p:cTn>
                        </p:par>
                      </p:childTnLst>
                    </p:cTn>
                  </p:par>
                  <p:par>
                    <p:cTn id="228" fill="hold">
                      <p:stCondLst>
                        <p:cond delay="indefinite"/>
                      </p:stCondLst>
                      <p:childTnLst>
                        <p:par>
                          <p:cTn id="229" fill="hold">
                            <p:stCondLst>
                              <p:cond delay="0"/>
                            </p:stCondLst>
                            <p:childTnLst>
                              <p:par>
                                <p:cTn id="230" presetID="2" presetClass="entr" presetSubtype="4" fill="hold" nodeType="clickEffect">
                                  <p:stCondLst>
                                    <p:cond delay="0"/>
                                  </p:stCondLst>
                                  <p:childTnLst>
                                    <p:set>
                                      <p:cBhvr>
                                        <p:cTn id="231" dur="1" fill="hold">
                                          <p:stCondLst>
                                            <p:cond delay="0"/>
                                          </p:stCondLst>
                                        </p:cTn>
                                        <p:tgtEl>
                                          <p:spTgt spid="98"/>
                                        </p:tgtEl>
                                        <p:attrNameLst>
                                          <p:attrName>style.visibility</p:attrName>
                                        </p:attrNameLst>
                                      </p:cBhvr>
                                      <p:to>
                                        <p:strVal val="visible"/>
                                      </p:to>
                                    </p:set>
                                    <p:anim calcmode="lin" valueType="num">
                                      <p:cBhvr additive="base">
                                        <p:cTn id="232" dur="500" fill="hold"/>
                                        <p:tgtEl>
                                          <p:spTgt spid="98"/>
                                        </p:tgtEl>
                                        <p:attrNameLst>
                                          <p:attrName>ppt_x</p:attrName>
                                        </p:attrNameLst>
                                      </p:cBhvr>
                                      <p:tavLst>
                                        <p:tav tm="0">
                                          <p:val>
                                            <p:strVal val="#ppt_x"/>
                                          </p:val>
                                        </p:tav>
                                        <p:tav tm="100000">
                                          <p:val>
                                            <p:strVal val="#ppt_x"/>
                                          </p:val>
                                        </p:tav>
                                      </p:tavLst>
                                    </p:anim>
                                    <p:anim calcmode="lin" valueType="num">
                                      <p:cBhvr additive="base">
                                        <p:cTn id="233"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22" presetClass="entr" presetSubtype="4" fill="hold" grpId="0" nodeType="clickEffect">
                                  <p:stCondLst>
                                    <p:cond delay="0"/>
                                  </p:stCondLst>
                                  <p:childTnLst>
                                    <p:set>
                                      <p:cBhvr>
                                        <p:cTn id="237" dur="1" fill="hold">
                                          <p:stCondLst>
                                            <p:cond delay="0"/>
                                          </p:stCondLst>
                                        </p:cTn>
                                        <p:tgtEl>
                                          <p:spTgt spid="100"/>
                                        </p:tgtEl>
                                        <p:attrNameLst>
                                          <p:attrName>style.visibility</p:attrName>
                                        </p:attrNameLst>
                                      </p:cBhvr>
                                      <p:to>
                                        <p:strVal val="visible"/>
                                      </p:to>
                                    </p:set>
                                    <p:animEffect transition="in" filter="wipe(down)">
                                      <p:cBhvr>
                                        <p:cTn id="238" dur="500"/>
                                        <p:tgtEl>
                                          <p:spTgt spid="100"/>
                                        </p:tgtEl>
                                      </p:cBhvr>
                                    </p:animEffect>
                                  </p:childTnLst>
                                </p:cTn>
                              </p:par>
                            </p:childTnLst>
                          </p:cTn>
                        </p:par>
                      </p:childTnLst>
                    </p:cTn>
                  </p:par>
                  <p:par>
                    <p:cTn id="239" fill="hold">
                      <p:stCondLst>
                        <p:cond delay="indefinite"/>
                      </p:stCondLst>
                      <p:childTnLst>
                        <p:par>
                          <p:cTn id="240" fill="hold">
                            <p:stCondLst>
                              <p:cond delay="0"/>
                            </p:stCondLst>
                            <p:childTnLst>
                              <p:par>
                                <p:cTn id="241" presetID="2" presetClass="entr" presetSubtype="4" fill="hold" nodeType="clickEffect">
                                  <p:stCondLst>
                                    <p:cond delay="0"/>
                                  </p:stCondLst>
                                  <p:childTnLst>
                                    <p:set>
                                      <p:cBhvr>
                                        <p:cTn id="242" dur="1" fill="hold">
                                          <p:stCondLst>
                                            <p:cond delay="0"/>
                                          </p:stCondLst>
                                        </p:cTn>
                                        <p:tgtEl>
                                          <p:spTgt spid="101"/>
                                        </p:tgtEl>
                                        <p:attrNameLst>
                                          <p:attrName>style.visibility</p:attrName>
                                        </p:attrNameLst>
                                      </p:cBhvr>
                                      <p:to>
                                        <p:strVal val="visible"/>
                                      </p:to>
                                    </p:set>
                                    <p:anim calcmode="lin" valueType="num">
                                      <p:cBhvr additive="base">
                                        <p:cTn id="243" dur="500" fill="hold"/>
                                        <p:tgtEl>
                                          <p:spTgt spid="101"/>
                                        </p:tgtEl>
                                        <p:attrNameLst>
                                          <p:attrName>ppt_x</p:attrName>
                                        </p:attrNameLst>
                                      </p:cBhvr>
                                      <p:tavLst>
                                        <p:tav tm="0">
                                          <p:val>
                                            <p:strVal val="#ppt_x"/>
                                          </p:val>
                                        </p:tav>
                                        <p:tav tm="100000">
                                          <p:val>
                                            <p:strVal val="#ppt_x"/>
                                          </p:val>
                                        </p:tav>
                                      </p:tavLst>
                                    </p:anim>
                                    <p:anim calcmode="lin" valueType="num">
                                      <p:cBhvr additive="base">
                                        <p:cTn id="244"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6" grpId="0" animBg="1"/>
      <p:bldP spid="47" grpId="0" animBg="1"/>
      <p:bldP spid="49" grpId="0" animBg="1"/>
      <p:bldP spid="50" grpId="0"/>
      <p:bldP spid="66" grpId="0" animBg="1"/>
      <p:bldP spid="71" grpId="0" animBg="1"/>
      <p:bldP spid="72" grpId="0" animBg="1"/>
      <p:bldP spid="73" grpId="0" animBg="1"/>
      <p:bldP spid="76" grpId="0" animBg="1"/>
      <p:bldP spid="77" grpId="0" animBg="1"/>
      <p:bldP spid="97" grpId="0"/>
      <p:bldP spid="10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52"/>
          <p:cNvSpPr txBox="1">
            <a:spLocks noChangeArrowheads="1"/>
          </p:cNvSpPr>
          <p:nvPr/>
        </p:nvSpPr>
        <p:spPr bwMode="auto">
          <a:xfrm>
            <a:off x="6800672" y="2252090"/>
            <a:ext cx="114300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检偏</a:t>
            </a:r>
            <a:endParaRPr lang="zh-CN" altLang="en-US" dirty="0">
              <a:solidFill>
                <a:srgbClr val="66FF33"/>
              </a:solidFill>
              <a:latin typeface="Bookman Old Style" pitchFamily="18" charset="0"/>
            </a:endParaRPr>
          </a:p>
        </p:txBody>
      </p:sp>
      <p:grpSp>
        <p:nvGrpSpPr>
          <p:cNvPr id="20" name="Group 63"/>
          <p:cNvGrpSpPr>
            <a:grpSpLocks/>
          </p:cNvGrpSpPr>
          <p:nvPr/>
        </p:nvGrpSpPr>
        <p:grpSpPr bwMode="auto">
          <a:xfrm>
            <a:off x="8847398" y="1693937"/>
            <a:ext cx="1624677" cy="419100"/>
            <a:chOff x="3792" y="744"/>
            <a:chExt cx="1152" cy="264"/>
          </a:xfrm>
        </p:grpSpPr>
        <p:sp>
          <p:nvSpPr>
            <p:cNvPr id="21"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 name="Group 47"/>
          <p:cNvGrpSpPr>
            <a:grpSpLocks/>
          </p:cNvGrpSpPr>
          <p:nvPr/>
        </p:nvGrpSpPr>
        <p:grpSpPr bwMode="auto">
          <a:xfrm>
            <a:off x="8047297" y="1048766"/>
            <a:ext cx="895350" cy="1733550"/>
            <a:chOff x="3216" y="336"/>
            <a:chExt cx="564" cy="1092"/>
          </a:xfrm>
        </p:grpSpPr>
        <p:grpSp>
          <p:nvGrpSpPr>
            <p:cNvPr id="26" name="Group 10"/>
            <p:cNvGrpSpPr>
              <a:grpSpLocks/>
            </p:cNvGrpSpPr>
            <p:nvPr/>
          </p:nvGrpSpPr>
          <p:grpSpPr bwMode="auto">
            <a:xfrm>
              <a:off x="3216" y="336"/>
              <a:ext cx="564" cy="1092"/>
              <a:chOff x="3216" y="516"/>
              <a:chExt cx="564" cy="1092"/>
            </a:xfrm>
          </p:grpSpPr>
          <p:sp>
            <p:nvSpPr>
              <p:cNvPr id="2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7"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0" name="Group 43"/>
          <p:cNvGrpSpPr>
            <a:grpSpLocks/>
          </p:cNvGrpSpPr>
          <p:nvPr/>
        </p:nvGrpSpPr>
        <p:grpSpPr bwMode="auto">
          <a:xfrm>
            <a:off x="6656046" y="1658366"/>
            <a:ext cx="1730727" cy="476250"/>
            <a:chOff x="2316" y="720"/>
            <a:chExt cx="1152" cy="300"/>
          </a:xfrm>
        </p:grpSpPr>
        <p:sp>
          <p:nvSpPr>
            <p:cNvPr id="31" name="Line 13"/>
            <p:cNvSpPr>
              <a:spLocks noChangeShapeType="1"/>
            </p:cNvSpPr>
            <p:nvPr/>
          </p:nvSpPr>
          <p:spPr bwMode="auto">
            <a:xfrm>
              <a:off x="2316" y="876"/>
              <a:ext cx="1152"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318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82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43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8" name="Object 59"/>
          <p:cNvGraphicFramePr>
            <a:graphicFrameLocks noChangeAspect="1"/>
          </p:cNvGraphicFramePr>
          <p:nvPr>
            <p:extLst>
              <p:ext uri="{D42A27DB-BD31-4B8C-83A1-F6EECF244321}">
                <p14:modId xmlns:p14="http://schemas.microsoft.com/office/powerpoint/2010/main" val="2838835254"/>
              </p:ext>
            </p:extLst>
          </p:nvPr>
        </p:nvGraphicFramePr>
        <p:xfrm>
          <a:off x="6937472" y="878961"/>
          <a:ext cx="504825" cy="698500"/>
        </p:xfrm>
        <a:graphic>
          <a:graphicData uri="http://schemas.openxmlformats.org/presentationml/2006/ole">
            <mc:AlternateContent xmlns:mc="http://schemas.openxmlformats.org/markup-compatibility/2006">
              <mc:Choice xmlns:v="urn:schemas-microsoft-com:vml" Requires="v">
                <p:oleObj spid="_x0000_s474245" name="公式" r:id="rId3" imgW="164880" imgH="228600" progId="Equation.3">
                  <p:embed/>
                </p:oleObj>
              </mc:Choice>
              <mc:Fallback>
                <p:oleObj name="公式" r:id="rId3" imgW="164880" imgH="228600" progId="Equation.3">
                  <p:embed/>
                  <p:pic>
                    <p:nvPicPr>
                      <p:cNvPr id="0" name=""/>
                      <p:cNvPicPr>
                        <a:picLocks noChangeAspect="1" noChangeArrowheads="1"/>
                      </p:cNvPicPr>
                      <p:nvPr/>
                    </p:nvPicPr>
                    <p:blipFill>
                      <a:blip r:embed="rId4"/>
                      <a:srcRect/>
                      <a:stretch>
                        <a:fillRect/>
                      </a:stretch>
                    </p:blipFill>
                    <p:spPr bwMode="auto">
                      <a:xfrm>
                        <a:off x="6937472" y="878961"/>
                        <a:ext cx="50482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Freeform 8"/>
          <p:cNvSpPr>
            <a:spLocks/>
          </p:cNvSpPr>
          <p:nvPr/>
        </p:nvSpPr>
        <p:spPr bwMode="auto">
          <a:xfrm rot="3736618">
            <a:off x="8367179" y="1406749"/>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0" name="对象 16"/>
          <p:cNvGraphicFramePr>
            <a:graphicFrameLocks noChangeAspect="1"/>
          </p:cNvGraphicFramePr>
          <p:nvPr>
            <p:extLst>
              <p:ext uri="{D42A27DB-BD31-4B8C-83A1-F6EECF244321}">
                <p14:modId xmlns:p14="http://schemas.microsoft.com/office/powerpoint/2010/main" val="3161859248"/>
              </p:ext>
            </p:extLst>
          </p:nvPr>
        </p:nvGraphicFramePr>
        <p:xfrm>
          <a:off x="8499790" y="1517156"/>
          <a:ext cx="488950" cy="436562"/>
        </p:xfrm>
        <a:graphic>
          <a:graphicData uri="http://schemas.openxmlformats.org/presentationml/2006/ole">
            <mc:AlternateContent xmlns:mc="http://schemas.openxmlformats.org/markup-compatibility/2006">
              <mc:Choice xmlns:v="urn:schemas-microsoft-com:vml" Requires="v">
                <p:oleObj spid="_x0000_s474246" name="公式" r:id="rId5" imgW="152334" imgH="139639" progId="Equation.3">
                  <p:embed/>
                </p:oleObj>
              </mc:Choice>
              <mc:Fallback>
                <p:oleObj name="公式" r:id="rId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9790" y="1517156"/>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Line 16"/>
          <p:cNvSpPr>
            <a:spLocks noChangeShapeType="1"/>
          </p:cNvSpPr>
          <p:nvPr/>
        </p:nvSpPr>
        <p:spPr bwMode="auto">
          <a:xfrm>
            <a:off x="8404485" y="1066229"/>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42" name="Object 58"/>
          <p:cNvGraphicFramePr>
            <a:graphicFrameLocks noChangeAspect="1"/>
          </p:cNvGraphicFramePr>
          <p:nvPr>
            <p:extLst>
              <p:ext uri="{D42A27DB-BD31-4B8C-83A1-F6EECF244321}">
                <p14:modId xmlns:p14="http://schemas.microsoft.com/office/powerpoint/2010/main" val="1595771496"/>
              </p:ext>
            </p:extLst>
          </p:nvPr>
        </p:nvGraphicFramePr>
        <p:xfrm>
          <a:off x="8878681" y="2266913"/>
          <a:ext cx="504825" cy="546100"/>
        </p:xfrm>
        <a:graphic>
          <a:graphicData uri="http://schemas.openxmlformats.org/presentationml/2006/ole">
            <mc:AlternateContent xmlns:mc="http://schemas.openxmlformats.org/markup-compatibility/2006">
              <mc:Choice xmlns:v="urn:schemas-microsoft-com:vml" Requires="v">
                <p:oleObj spid="_x0000_s474247"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srcRect/>
                      <a:stretch>
                        <a:fillRect/>
                      </a:stretch>
                    </p:blipFill>
                    <p:spPr bwMode="auto">
                      <a:xfrm>
                        <a:off x="8878681" y="2266913"/>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 name="AutoShape 20"/>
          <p:cNvSpPr>
            <a:spLocks noChangeArrowheads="1"/>
          </p:cNvSpPr>
          <p:nvPr/>
        </p:nvSpPr>
        <p:spPr bwMode="auto">
          <a:xfrm>
            <a:off x="7990147" y="632147"/>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37" name="对象 3"/>
          <p:cNvGraphicFramePr>
            <a:graphicFrameLocks noChangeAspect="1"/>
          </p:cNvGraphicFramePr>
          <p:nvPr>
            <p:extLst>
              <p:ext uri="{D42A27DB-BD31-4B8C-83A1-F6EECF244321}">
                <p14:modId xmlns:p14="http://schemas.microsoft.com/office/powerpoint/2010/main" val="2569784272"/>
              </p:ext>
            </p:extLst>
          </p:nvPr>
        </p:nvGraphicFramePr>
        <p:xfrm>
          <a:off x="7091183" y="2755740"/>
          <a:ext cx="3295166" cy="962362"/>
        </p:xfrm>
        <a:graphic>
          <a:graphicData uri="http://schemas.openxmlformats.org/presentationml/2006/ole">
            <mc:AlternateContent xmlns:mc="http://schemas.openxmlformats.org/markup-compatibility/2006">
              <mc:Choice xmlns:v="urn:schemas-microsoft-com:vml" Requires="v">
                <p:oleObj spid="_x0000_s474248" name="公式" r:id="rId9" imgW="825480" imgH="241200" progId="Equation.3">
                  <p:embed/>
                </p:oleObj>
              </mc:Choice>
              <mc:Fallback>
                <p:oleObj name="公式" r:id="rId9" imgW="825480" imgH="241200" progId="Equation.3">
                  <p:embed/>
                  <p:pic>
                    <p:nvPicPr>
                      <p:cNvPr id="0" name=""/>
                      <p:cNvPicPr>
                        <a:picLocks noChangeAspect="1" noChangeArrowheads="1"/>
                      </p:cNvPicPr>
                      <p:nvPr/>
                    </p:nvPicPr>
                    <p:blipFill>
                      <a:blip r:embed="rId10"/>
                      <a:srcRect/>
                      <a:stretch>
                        <a:fillRect/>
                      </a:stretch>
                    </p:blipFill>
                    <p:spPr bwMode="auto">
                      <a:xfrm>
                        <a:off x="7091183" y="2755740"/>
                        <a:ext cx="3295166" cy="962362"/>
                      </a:xfrm>
                      <a:prstGeom prst="rect">
                        <a:avLst/>
                      </a:prstGeom>
                      <a:noFill/>
                      <a:ln>
                        <a:noFill/>
                      </a:ln>
                      <a:extLst/>
                    </p:spPr>
                  </p:pic>
                </p:oleObj>
              </mc:Fallback>
            </mc:AlternateContent>
          </a:graphicData>
        </a:graphic>
      </p:graphicFrame>
      <p:pic>
        <p:nvPicPr>
          <p:cNvPr id="43" name="Picture 61" descr="线偏光的检验"/>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1709097" y="415162"/>
            <a:ext cx="4892700" cy="309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091183" y="167255"/>
            <a:ext cx="2709396" cy="523220"/>
          </a:xfrm>
          <a:prstGeom prst="rect">
            <a:avLst/>
          </a:prstGeom>
        </p:spPr>
        <p:txBody>
          <a:bodyPr wrap="none">
            <a:spAutoFit/>
          </a:bodyPr>
          <a:lstStyle/>
          <a:p>
            <a:r>
              <a:rPr lang="zh-CN" altLang="en-US" sz="2800" b="1" dirty="0">
                <a:solidFill>
                  <a:srgbClr val="FF0000"/>
                </a:solidFill>
                <a:latin typeface="Bookman Old Style" panose="02050604050505020204" pitchFamily="18" charset="0"/>
              </a:rPr>
              <a:t>（２）线偏振光</a:t>
            </a:r>
            <a:endParaRPr lang="zh-CN" altLang="en-US" sz="2800" b="1" dirty="0"/>
          </a:p>
        </p:txBody>
      </p:sp>
      <p:graphicFrame>
        <p:nvGraphicFramePr>
          <p:cNvPr id="45" name="Object 56"/>
          <p:cNvGraphicFramePr>
            <a:graphicFrameLocks noChangeAspect="1"/>
          </p:cNvGraphicFramePr>
          <p:nvPr>
            <p:extLst>
              <p:ext uri="{D42A27DB-BD31-4B8C-83A1-F6EECF244321}">
                <p14:modId xmlns:p14="http://schemas.microsoft.com/office/powerpoint/2010/main" val="3273751365"/>
              </p:ext>
            </p:extLst>
          </p:nvPr>
        </p:nvGraphicFramePr>
        <p:xfrm>
          <a:off x="8974361" y="1171023"/>
          <a:ext cx="1416920" cy="501147"/>
        </p:xfrm>
        <a:graphic>
          <a:graphicData uri="http://schemas.openxmlformats.org/presentationml/2006/ole">
            <mc:AlternateContent xmlns:mc="http://schemas.openxmlformats.org/markup-compatibility/2006">
              <mc:Choice xmlns:v="urn:schemas-microsoft-com:vml" Requires="v">
                <p:oleObj spid="_x0000_s474249" name="公式" r:id="rId12" imgW="647640" imgH="228600" progId="Equation.3">
                  <p:embed/>
                </p:oleObj>
              </mc:Choice>
              <mc:Fallback>
                <p:oleObj name="公式" r:id="rId12" imgW="647640" imgH="228600" progId="Equation.3">
                  <p:embed/>
                  <p:pic>
                    <p:nvPicPr>
                      <p:cNvPr id="0" name=""/>
                      <p:cNvPicPr>
                        <a:picLocks noChangeAspect="1" noChangeArrowheads="1"/>
                      </p:cNvPicPr>
                      <p:nvPr/>
                    </p:nvPicPr>
                    <p:blipFill>
                      <a:blip r:embed="rId13"/>
                      <a:srcRect/>
                      <a:stretch>
                        <a:fillRect/>
                      </a:stretch>
                    </p:blipFill>
                    <p:spPr bwMode="auto">
                      <a:xfrm>
                        <a:off x="8974361" y="1171023"/>
                        <a:ext cx="1416920" cy="501147"/>
                      </a:xfrm>
                      <a:prstGeom prst="rect">
                        <a:avLst/>
                      </a:prstGeom>
                      <a:noFill/>
                      <a:ln>
                        <a:noFill/>
                      </a:ln>
                      <a:effectLst/>
                      <a:extLst/>
                    </p:spPr>
                  </p:pic>
                </p:oleObj>
              </mc:Fallback>
            </mc:AlternateContent>
          </a:graphicData>
        </a:graphic>
      </p:graphicFrame>
      <p:sp>
        <p:nvSpPr>
          <p:cNvPr id="47" name="矩形 46"/>
          <p:cNvSpPr/>
          <p:nvPr/>
        </p:nvSpPr>
        <p:spPr>
          <a:xfrm>
            <a:off x="2195346" y="4043605"/>
            <a:ext cx="8276729" cy="2751522"/>
          </a:xfrm>
          <a:prstGeom prst="rect">
            <a:avLst/>
          </a:prstGeom>
        </p:spPr>
        <p:txBody>
          <a:bodyPr wrap="square">
            <a:spAutoFit/>
          </a:bodyPr>
          <a:lstStyle/>
          <a:p>
            <a:pPr>
              <a:lnSpc>
                <a:spcPct val="120000"/>
              </a:lnSpc>
              <a:defRPr/>
            </a:pPr>
            <a:r>
              <a:rPr lang="zh-CN" altLang="en-US" sz="2400" b="1" dirty="0"/>
              <a:t>当检偏器以入射光为轴转动时，透射光强度将有变化。      </a:t>
            </a:r>
            <a:endParaRPr lang="en-US" altLang="zh-CN" sz="2400" b="1" dirty="0"/>
          </a:p>
          <a:p>
            <a:pPr>
              <a:lnSpc>
                <a:spcPct val="120000"/>
              </a:lnSpc>
              <a:defRPr/>
            </a:pPr>
            <a:r>
              <a:rPr lang="zh-CN" altLang="en-US" sz="2400" b="1" dirty="0">
                <a:solidFill>
                  <a:srgbClr val="EE12CF"/>
                </a:solidFill>
              </a:rPr>
              <a:t>（</a:t>
            </a:r>
            <a:r>
              <a:rPr lang="en-US" altLang="zh-CN" sz="2400" b="1" dirty="0">
                <a:solidFill>
                  <a:srgbClr val="EE12CF"/>
                </a:solidFill>
              </a:rPr>
              <a:t>1</a:t>
            </a:r>
            <a:r>
              <a:rPr lang="zh-CN" altLang="en-US" sz="2400" b="1" dirty="0">
                <a:solidFill>
                  <a:srgbClr val="EE12CF"/>
                </a:solidFill>
              </a:rPr>
              <a:t>）起偏器与检偏器偏振化方向平行时：</a:t>
            </a:r>
            <a:r>
              <a:rPr lang="en-US" altLang="zh-CN" sz="2400" b="1" i="1" dirty="0">
                <a:solidFill>
                  <a:srgbClr val="FF0000"/>
                </a:solidFill>
                <a:latin typeface="Times New Roman" panose="02020603050405020304" pitchFamily="18" charset="0"/>
                <a:cs typeface="Times New Roman" panose="02020603050405020304" pitchFamily="18" charset="0"/>
              </a:rPr>
              <a:t>α=0</a:t>
            </a:r>
            <a:r>
              <a:rPr lang="en-US" altLang="zh-CN" sz="2400" b="1" i="1" dirty="0">
                <a:solidFill>
                  <a:srgbClr val="009900"/>
                </a:solidFill>
                <a:latin typeface="宋体" pitchFamily="2" charset="-122"/>
              </a:rPr>
              <a:t> </a:t>
            </a:r>
            <a:r>
              <a:rPr lang="zh-CN" altLang="en-US" sz="2400" b="1" dirty="0">
                <a:solidFill>
                  <a:srgbClr val="EE12CF"/>
                </a:solidFill>
              </a:rPr>
              <a:t>或</a:t>
            </a:r>
            <a:r>
              <a:rPr lang="en-US" altLang="zh-CN" sz="2400" b="1" i="1" dirty="0">
                <a:solidFill>
                  <a:srgbClr val="009900"/>
                </a:solidFill>
                <a:latin typeface="Times New Roman" panose="02020603050405020304" pitchFamily="18" charset="0"/>
                <a:cs typeface="Times New Roman" panose="02020603050405020304" pitchFamily="18" charset="0"/>
              </a:rPr>
              <a:t>α=π</a:t>
            </a:r>
            <a:r>
              <a:rPr lang="zh-CN" altLang="en-US" sz="2400" b="1" dirty="0">
                <a:solidFill>
                  <a:srgbClr val="EE12CF"/>
                </a:solidFill>
              </a:rPr>
              <a:t>，</a:t>
            </a:r>
            <a:r>
              <a:rPr lang="en-US" altLang="zh-CN" sz="2400" b="1" i="1" dirty="0">
                <a:solidFill>
                  <a:srgbClr val="0000FF"/>
                </a:solidFill>
                <a:latin typeface="Times New Roman" panose="02020603050405020304" pitchFamily="18" charset="0"/>
                <a:cs typeface="Times New Roman" panose="02020603050405020304" pitchFamily="18" charset="0"/>
              </a:rPr>
              <a:t>I=I</a:t>
            </a:r>
            <a:r>
              <a:rPr lang="en-US" altLang="zh-CN" sz="2400" b="1" i="1" baseline="-25000" dirty="0">
                <a:solidFill>
                  <a:srgbClr val="0000FF"/>
                </a:solidFill>
                <a:latin typeface="Times New Roman" panose="02020603050405020304" pitchFamily="18" charset="0"/>
                <a:cs typeface="Times New Roman" panose="02020603050405020304" pitchFamily="18" charset="0"/>
              </a:rPr>
              <a:t>0</a:t>
            </a:r>
            <a:r>
              <a:rPr lang="zh-CN" altLang="en-US" sz="2400" b="1" dirty="0">
                <a:solidFill>
                  <a:srgbClr val="EE12CF"/>
                </a:solidFill>
              </a:rPr>
              <a:t>，透射光强度最大；</a:t>
            </a:r>
            <a:endParaRPr lang="en-US" altLang="zh-CN" sz="2400" b="1" dirty="0">
              <a:solidFill>
                <a:srgbClr val="EE12CF"/>
              </a:solidFill>
            </a:endParaRPr>
          </a:p>
          <a:p>
            <a:pPr>
              <a:lnSpc>
                <a:spcPct val="120000"/>
              </a:lnSpc>
              <a:defRPr/>
            </a:pPr>
            <a:r>
              <a:rPr lang="zh-CN" altLang="en-US" sz="2400" b="1" dirty="0"/>
              <a:t> </a:t>
            </a:r>
            <a:r>
              <a:rPr lang="zh-CN" altLang="en-US" sz="2400" b="1" dirty="0">
                <a:solidFill>
                  <a:srgbClr val="009900"/>
                </a:solidFill>
              </a:rPr>
              <a:t>（</a:t>
            </a:r>
            <a:r>
              <a:rPr lang="en-US" altLang="zh-CN" sz="2400" b="1" dirty="0">
                <a:solidFill>
                  <a:srgbClr val="009900"/>
                </a:solidFill>
              </a:rPr>
              <a:t>2</a:t>
            </a:r>
            <a:r>
              <a:rPr lang="zh-CN" altLang="en-US" sz="2400" b="1" dirty="0">
                <a:solidFill>
                  <a:srgbClr val="009900"/>
                </a:solidFill>
              </a:rPr>
              <a:t>）起偏器与检偏器偏振化方向垂直时：</a:t>
            </a:r>
            <a:r>
              <a:rPr lang="en-US" altLang="zh-CN" sz="2400" b="1" i="1" dirty="0">
                <a:solidFill>
                  <a:srgbClr val="CC3300"/>
                </a:solidFill>
                <a:latin typeface="Times New Roman" panose="02020603050405020304" pitchFamily="18" charset="0"/>
                <a:cs typeface="Times New Roman" panose="02020603050405020304" pitchFamily="18" charset="0"/>
              </a:rPr>
              <a:t>α=π/2</a:t>
            </a:r>
            <a:r>
              <a:rPr lang="en-US" altLang="zh-CN" sz="2400" b="1" i="1" dirty="0">
                <a:solidFill>
                  <a:srgbClr val="009900"/>
                </a:solidFill>
                <a:latin typeface="宋体" pitchFamily="2" charset="-122"/>
              </a:rPr>
              <a:t> </a:t>
            </a:r>
            <a:r>
              <a:rPr lang="zh-CN" altLang="en-US" sz="2400" b="1" dirty="0">
                <a:solidFill>
                  <a:srgbClr val="009900"/>
                </a:solidFill>
              </a:rPr>
              <a:t>或</a:t>
            </a:r>
            <a:r>
              <a:rPr lang="en-US" altLang="zh-CN" sz="2400" b="1" i="1" dirty="0">
                <a:solidFill>
                  <a:srgbClr val="CC3300"/>
                </a:solidFill>
                <a:latin typeface="Times New Roman" panose="02020603050405020304" pitchFamily="18" charset="0"/>
                <a:cs typeface="Times New Roman" panose="02020603050405020304" pitchFamily="18" charset="0"/>
              </a:rPr>
              <a:t>α=3π/2</a:t>
            </a:r>
            <a:r>
              <a:rPr lang="zh-CN" altLang="en-US" sz="2400" b="1" dirty="0">
                <a:solidFill>
                  <a:srgbClr val="009900"/>
                </a:solidFill>
              </a:rPr>
              <a:t>，</a:t>
            </a:r>
            <a:r>
              <a:rPr lang="en-US" altLang="zh-CN" sz="2400" b="1" i="1" dirty="0">
                <a:solidFill>
                  <a:srgbClr val="CC3300"/>
                </a:solidFill>
                <a:latin typeface="Times New Roman" panose="02020603050405020304" pitchFamily="18" charset="0"/>
                <a:cs typeface="Times New Roman" panose="02020603050405020304" pitchFamily="18" charset="0"/>
              </a:rPr>
              <a:t>I=0</a:t>
            </a:r>
            <a:r>
              <a:rPr lang="zh-CN" altLang="en-US" sz="2400" b="1" dirty="0">
                <a:solidFill>
                  <a:srgbClr val="009900"/>
                </a:solidFill>
              </a:rPr>
              <a:t>，透射光强度最小。</a:t>
            </a:r>
            <a:endParaRPr lang="en-US" altLang="zh-CN" sz="2400" b="1" dirty="0">
              <a:solidFill>
                <a:srgbClr val="009900"/>
              </a:solidFill>
            </a:endParaRPr>
          </a:p>
          <a:p>
            <a:pPr>
              <a:lnSpc>
                <a:spcPct val="120000"/>
              </a:lnSpc>
              <a:defRPr/>
            </a:pPr>
            <a:r>
              <a:rPr lang="zh-CN" altLang="en-US" sz="2400" b="1" dirty="0">
                <a:solidFill>
                  <a:srgbClr val="6600CC"/>
                </a:solidFill>
                <a:latin typeface="宋体" pitchFamily="2" charset="-122"/>
              </a:rPr>
              <a:t>（</a:t>
            </a:r>
            <a:r>
              <a:rPr lang="en-US" altLang="zh-CN" sz="2400" b="1" dirty="0">
                <a:solidFill>
                  <a:srgbClr val="6600CC"/>
                </a:solidFill>
                <a:latin typeface="宋体" pitchFamily="2" charset="-122"/>
              </a:rPr>
              <a:t>3</a:t>
            </a:r>
            <a:r>
              <a:rPr lang="zh-CN" altLang="en-US" sz="2400" b="1" dirty="0">
                <a:solidFill>
                  <a:srgbClr val="6600CC"/>
                </a:solidFill>
                <a:latin typeface="宋体" pitchFamily="2" charset="-122"/>
              </a:rPr>
              <a:t>）</a:t>
            </a:r>
            <a:r>
              <a:rPr lang="en-US" altLang="zh-CN" sz="2400" b="1" i="1" dirty="0">
                <a:solidFill>
                  <a:srgbClr val="FF0000"/>
                </a:solidFill>
                <a:latin typeface="Times New Roman" panose="02020603050405020304" pitchFamily="18" charset="0"/>
                <a:cs typeface="Times New Roman" panose="02020603050405020304" pitchFamily="18" charset="0"/>
              </a:rPr>
              <a:t>α</a:t>
            </a:r>
            <a:r>
              <a:rPr lang="zh-CN" altLang="en-US" sz="2400" b="1" dirty="0">
                <a:solidFill>
                  <a:srgbClr val="6600CC"/>
                </a:solidFill>
              </a:rPr>
              <a:t>为其它角度时，透射光的强度介于</a:t>
            </a:r>
            <a:r>
              <a:rPr lang="en-US" altLang="zh-CN" sz="2400" b="1" i="1" dirty="0">
                <a:solidFill>
                  <a:srgbClr val="CC3300"/>
                </a:solidFill>
                <a:latin typeface="Times New Roman" panose="02020603050405020304" pitchFamily="18" charset="0"/>
                <a:cs typeface="Times New Roman" panose="02020603050405020304" pitchFamily="18" charset="0"/>
              </a:rPr>
              <a:t>0</a:t>
            </a:r>
            <a:r>
              <a:rPr lang="zh-CN" altLang="en-US" sz="2400" b="1" dirty="0">
                <a:solidFill>
                  <a:srgbClr val="6600CC"/>
                </a:solidFill>
              </a:rPr>
              <a:t>～</a:t>
            </a:r>
            <a:r>
              <a:rPr lang="en-US" altLang="zh-CN" sz="2400" b="1" i="1" dirty="0">
                <a:solidFill>
                  <a:srgbClr val="CC3300"/>
                </a:solidFill>
                <a:latin typeface="Times New Roman" panose="02020603050405020304" pitchFamily="18" charset="0"/>
                <a:cs typeface="Times New Roman" panose="02020603050405020304" pitchFamily="18" charset="0"/>
              </a:rPr>
              <a:t>I</a:t>
            </a:r>
            <a:r>
              <a:rPr lang="en-US" altLang="zh-CN" sz="2400" b="1" i="1" baseline="-25000" dirty="0">
                <a:solidFill>
                  <a:srgbClr val="CC3300"/>
                </a:solidFill>
                <a:latin typeface="Times New Roman" panose="02020603050405020304" pitchFamily="18" charset="0"/>
                <a:cs typeface="Times New Roman" panose="02020603050405020304" pitchFamily="18" charset="0"/>
              </a:rPr>
              <a:t>0</a:t>
            </a:r>
            <a:r>
              <a:rPr lang="zh-CN" altLang="en-US" sz="2400" b="1" dirty="0">
                <a:solidFill>
                  <a:srgbClr val="6600CC"/>
                </a:solidFill>
              </a:rPr>
              <a:t>之间。 </a:t>
            </a:r>
          </a:p>
        </p:txBody>
      </p:sp>
      <p:sp>
        <p:nvSpPr>
          <p:cNvPr id="48" name="Rectangle 58"/>
          <p:cNvSpPr>
            <a:spLocks noChangeArrowheads="1"/>
          </p:cNvSpPr>
          <p:nvPr/>
        </p:nvSpPr>
        <p:spPr bwMode="auto">
          <a:xfrm>
            <a:off x="1548953" y="3545488"/>
            <a:ext cx="9119048"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dirty="0">
                <a:solidFill>
                  <a:srgbClr val="FF0000"/>
                </a:solidFill>
                <a:latin typeface="Bookman Old Style" panose="02050604050505020204" pitchFamily="18" charset="0"/>
              </a:rPr>
              <a:t>线偏振光通过旋转的检偏器，光强发生变化，</a:t>
            </a:r>
            <a:r>
              <a:rPr lang="zh-CN" altLang="en-US" dirty="0">
                <a:solidFill>
                  <a:srgbClr val="6600CC"/>
                </a:solidFill>
                <a:latin typeface="Bookman Old Style" panose="02050604050505020204" pitchFamily="18" charset="0"/>
              </a:rPr>
              <a:t>有消光现象</a:t>
            </a:r>
          </a:p>
        </p:txBody>
      </p:sp>
    </p:spTree>
    <p:extLst>
      <p:ext uri="{BB962C8B-B14F-4D97-AF65-F5344CB8AC3E}">
        <p14:creationId xmlns:p14="http://schemas.microsoft.com/office/powerpoint/2010/main" val="414521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500" fill="hold"/>
                                        <p:tgtEl>
                                          <p:spTgt spid="41"/>
                                        </p:tgtEl>
                                        <p:attrNameLst>
                                          <p:attrName>ppt_x</p:attrName>
                                        </p:attrNameLst>
                                      </p:cBhvr>
                                      <p:tavLst>
                                        <p:tav tm="0">
                                          <p:val>
                                            <p:strVal val="#ppt_x"/>
                                          </p:val>
                                        </p:tav>
                                        <p:tav tm="100000">
                                          <p:val>
                                            <p:strVal val="#ppt_x"/>
                                          </p:val>
                                        </p:tav>
                                      </p:tavLst>
                                    </p:anim>
                                    <p:anim calcmode="lin" valueType="num">
                                      <p:cBhvr additive="base">
                                        <p:cTn id="2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additive="base">
                                        <p:cTn id="26" dur="500" fill="hold"/>
                                        <p:tgtEl>
                                          <p:spTgt spid="39"/>
                                        </p:tgtEl>
                                        <p:attrNameLst>
                                          <p:attrName>ppt_x</p:attrName>
                                        </p:attrNameLst>
                                      </p:cBhvr>
                                      <p:tavLst>
                                        <p:tav tm="0">
                                          <p:val>
                                            <p:strVal val="#ppt_x"/>
                                          </p:val>
                                        </p:tav>
                                        <p:tav tm="100000">
                                          <p:val>
                                            <p:strVal val="#ppt_x"/>
                                          </p:val>
                                        </p:tav>
                                      </p:tavLst>
                                    </p:anim>
                                    <p:anim calcmode="lin" valueType="num">
                                      <p:cBhvr additive="base">
                                        <p:cTn id="2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1000"/>
                                        <p:tgtEl>
                                          <p:spTgt spid="38"/>
                                        </p:tgtEl>
                                      </p:cBhvr>
                                    </p:animEffect>
                                    <p:anim calcmode="lin" valueType="num">
                                      <p:cBhvr>
                                        <p:cTn id="46" dur="1000" fill="hold"/>
                                        <p:tgtEl>
                                          <p:spTgt spid="38"/>
                                        </p:tgtEl>
                                        <p:attrNameLst>
                                          <p:attrName>ppt_x</p:attrName>
                                        </p:attrNameLst>
                                      </p:cBhvr>
                                      <p:tavLst>
                                        <p:tav tm="0">
                                          <p:val>
                                            <p:strVal val="#ppt_x"/>
                                          </p:val>
                                        </p:tav>
                                        <p:tav tm="100000">
                                          <p:val>
                                            <p:strVal val="#ppt_x"/>
                                          </p:val>
                                        </p:tav>
                                      </p:tavLst>
                                    </p:anim>
                                    <p:anim calcmode="lin" valueType="num">
                                      <p:cBhvr>
                                        <p:cTn id="4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ppt_x"/>
                                          </p:val>
                                        </p:tav>
                                        <p:tav tm="100000">
                                          <p:val>
                                            <p:strVal val="#ppt_x"/>
                                          </p:val>
                                        </p:tav>
                                      </p:tavLst>
                                    </p:anim>
                                    <p:anim calcmode="lin" valueType="num">
                                      <p:cBhvr additive="base">
                                        <p:cTn id="5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500" fill="hold"/>
                                        <p:tgtEl>
                                          <p:spTgt spid="10"/>
                                        </p:tgtEl>
                                        <p:attrNameLst>
                                          <p:attrName>ppt_x</p:attrName>
                                        </p:attrNameLst>
                                      </p:cBhvr>
                                      <p:tavLst>
                                        <p:tav tm="0">
                                          <p:val>
                                            <p:strVal val="#ppt_x"/>
                                          </p:val>
                                        </p:tav>
                                        <p:tav tm="100000">
                                          <p:val>
                                            <p:strVal val="#ppt_x"/>
                                          </p:val>
                                        </p:tav>
                                      </p:tavLst>
                                    </p:anim>
                                    <p:anim calcmode="lin" valueType="num">
                                      <p:cBhvr additive="base">
                                        <p:cTn id="5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left)">
                                      <p:cBhvr>
                                        <p:cTn id="64" dur="500"/>
                                        <p:tgtEl>
                                          <p:spTgt spid="35"/>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left)">
                                      <p:cBhvr>
                                        <p:cTn id="75" dur="500"/>
                                        <p:tgtEl>
                                          <p:spTgt spid="43"/>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1000"/>
                                        <p:tgtEl>
                                          <p:spTgt spid="45"/>
                                        </p:tgtEl>
                                      </p:cBhvr>
                                    </p:animEffect>
                                    <p:anim calcmode="lin" valueType="num">
                                      <p:cBhvr>
                                        <p:cTn id="81" dur="1000" fill="hold"/>
                                        <p:tgtEl>
                                          <p:spTgt spid="45"/>
                                        </p:tgtEl>
                                        <p:attrNameLst>
                                          <p:attrName>ppt_x</p:attrName>
                                        </p:attrNameLst>
                                      </p:cBhvr>
                                      <p:tavLst>
                                        <p:tav tm="0">
                                          <p:val>
                                            <p:strVal val="#ppt_x"/>
                                          </p:val>
                                        </p:tav>
                                        <p:tav tm="100000">
                                          <p:val>
                                            <p:strVal val="#ppt_x"/>
                                          </p:val>
                                        </p:tav>
                                      </p:tavLst>
                                    </p:anim>
                                    <p:anim calcmode="lin" valueType="num">
                                      <p:cBhvr>
                                        <p:cTn id="8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wipe(left)">
                                      <p:cBhvr>
                                        <p:cTn id="87" dur="500"/>
                                        <p:tgtEl>
                                          <p:spTgt spid="48"/>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grpId="0" nodeType="click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circle(in)">
                                      <p:cBhvr>
                                        <p:cTn id="92"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9" grpId="0" animBg="1"/>
      <p:bldP spid="41" grpId="0" animBg="1"/>
      <p:bldP spid="35" grpId="0" animBg="1" autoUpdateAnimBg="0"/>
      <p:bldP spid="47" grpId="0"/>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652589" y="101810"/>
            <a:ext cx="52561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b="1" dirty="0">
                <a:solidFill>
                  <a:srgbClr val="FF0000"/>
                </a:solidFill>
                <a:latin typeface="方正书宋简体"/>
              </a:rPr>
              <a:t> </a:t>
            </a:r>
            <a:r>
              <a:rPr lang="zh-CN" altLang="en-US" b="1" dirty="0">
                <a:solidFill>
                  <a:srgbClr val="FF0000"/>
                </a:solidFill>
                <a:latin typeface="方正书宋简体"/>
              </a:rPr>
              <a:t>（３）部分偏振光  </a:t>
            </a:r>
            <a:r>
              <a:rPr lang="zh-CN" altLang="en-US" b="1" dirty="0">
                <a:latin typeface="方正书宋简体"/>
              </a:rPr>
              <a:t>复习</a:t>
            </a:r>
            <a:endParaRPr lang="zh-CN" altLang="en-US" b="1" dirty="0"/>
          </a:p>
        </p:txBody>
      </p:sp>
      <p:grpSp>
        <p:nvGrpSpPr>
          <p:cNvPr id="3" name="Group 8"/>
          <p:cNvGrpSpPr>
            <a:grpSpLocks/>
          </p:cNvGrpSpPr>
          <p:nvPr/>
        </p:nvGrpSpPr>
        <p:grpSpPr bwMode="auto">
          <a:xfrm>
            <a:off x="8531078" y="396923"/>
            <a:ext cx="1757363" cy="1963738"/>
            <a:chOff x="1440" y="520"/>
            <a:chExt cx="1107" cy="1237"/>
          </a:xfrm>
        </p:grpSpPr>
        <p:sp>
          <p:nvSpPr>
            <p:cNvPr id="4" name="Line 9"/>
            <p:cNvSpPr>
              <a:spLocks noChangeShapeType="1"/>
            </p:cNvSpPr>
            <p:nvPr/>
          </p:nvSpPr>
          <p:spPr bwMode="auto">
            <a:xfrm>
              <a:off x="1667" y="1023"/>
              <a:ext cx="543" cy="0"/>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sz="2400" b="1"/>
            </a:p>
          </p:txBody>
        </p:sp>
        <p:sp>
          <p:nvSpPr>
            <p:cNvPr id="5" name="Line 10"/>
            <p:cNvSpPr>
              <a:spLocks noChangeShapeType="1"/>
            </p:cNvSpPr>
            <p:nvPr/>
          </p:nvSpPr>
          <p:spPr bwMode="auto">
            <a:xfrm>
              <a:off x="1943" y="617"/>
              <a:ext cx="0" cy="782"/>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sz="2400" b="1"/>
            </a:p>
          </p:txBody>
        </p:sp>
        <p:sp>
          <p:nvSpPr>
            <p:cNvPr id="6" name="Line 11"/>
            <p:cNvSpPr>
              <a:spLocks noChangeShapeType="1"/>
            </p:cNvSpPr>
            <p:nvPr/>
          </p:nvSpPr>
          <p:spPr bwMode="auto">
            <a:xfrm flipV="1">
              <a:off x="1740" y="765"/>
              <a:ext cx="418" cy="498"/>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sz="2400" b="1"/>
            </a:p>
          </p:txBody>
        </p:sp>
        <p:sp>
          <p:nvSpPr>
            <p:cNvPr id="7" name="Line 12"/>
            <p:cNvSpPr>
              <a:spLocks noChangeShapeType="1"/>
            </p:cNvSpPr>
            <p:nvPr/>
          </p:nvSpPr>
          <p:spPr bwMode="auto">
            <a:xfrm flipH="1" flipV="1">
              <a:off x="1733" y="766"/>
              <a:ext cx="417" cy="499"/>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sz="2400" b="1"/>
            </a:p>
          </p:txBody>
        </p:sp>
        <p:sp>
          <p:nvSpPr>
            <p:cNvPr id="8" name="Oval 13"/>
            <p:cNvSpPr>
              <a:spLocks noChangeArrowheads="1"/>
            </p:cNvSpPr>
            <p:nvPr/>
          </p:nvSpPr>
          <p:spPr bwMode="auto">
            <a:xfrm>
              <a:off x="1563" y="520"/>
              <a:ext cx="768" cy="976"/>
            </a:xfrm>
            <a:prstGeom prst="ellipse">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1">
                <a:solidFill>
                  <a:srgbClr val="0000CC"/>
                </a:solidFill>
              </a:endParaRPr>
            </a:p>
          </p:txBody>
        </p:sp>
        <p:sp>
          <p:nvSpPr>
            <p:cNvPr id="9" name="Text Box 14"/>
            <p:cNvSpPr txBox="1">
              <a:spLocks noChangeArrowheads="1"/>
            </p:cNvSpPr>
            <p:nvPr/>
          </p:nvSpPr>
          <p:spPr bwMode="auto">
            <a:xfrm>
              <a:off x="1440" y="1505"/>
              <a:ext cx="110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400" b="1" dirty="0">
                  <a:solidFill>
                    <a:srgbClr val="CC0099"/>
                  </a:solidFill>
                  <a:latin typeface="方正书宋简体"/>
                </a:rPr>
                <a:t>部分偏振光</a:t>
              </a:r>
              <a:endParaRPr lang="zh-CN" altLang="en-US" sz="2400" b="1" u="sng" dirty="0">
                <a:solidFill>
                  <a:srgbClr val="CC0099"/>
                </a:solidFill>
                <a:latin typeface="方正书宋简体"/>
              </a:endParaRPr>
            </a:p>
            <a:p>
              <a:pPr algn="just" eaLnBrk="1" hangingPunct="1">
                <a:spcBef>
                  <a:spcPct val="0"/>
                </a:spcBef>
                <a:buFontTx/>
                <a:buNone/>
              </a:pPr>
              <a:endParaRPr lang="en-US" altLang="zh-CN" sz="2400" b="1" dirty="0">
                <a:solidFill>
                  <a:srgbClr val="CC0099"/>
                </a:solidFill>
              </a:endParaRPr>
            </a:p>
          </p:txBody>
        </p:sp>
      </p:grpSp>
      <p:sp>
        <p:nvSpPr>
          <p:cNvPr id="10" name="Text Box 15"/>
          <p:cNvSpPr txBox="1">
            <a:spLocks noChangeArrowheads="1"/>
          </p:cNvSpPr>
          <p:nvPr/>
        </p:nvSpPr>
        <p:spPr bwMode="auto">
          <a:xfrm>
            <a:off x="1770417" y="3496461"/>
            <a:ext cx="64098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b="1" dirty="0">
                <a:solidFill>
                  <a:srgbClr val="6600CC"/>
                </a:solidFill>
                <a:latin typeface="方正书宋简体"/>
              </a:rPr>
              <a:t>部分偏振光可分解为两束</a:t>
            </a:r>
            <a:r>
              <a:rPr lang="zh-CN" altLang="en-US" sz="2800" b="1" dirty="0">
                <a:solidFill>
                  <a:srgbClr val="FF33CC"/>
                </a:solidFill>
                <a:latin typeface="方正书宋简体"/>
              </a:rPr>
              <a:t>振动方向相互垂直的</a:t>
            </a:r>
            <a:r>
              <a:rPr lang="zh-CN" altLang="en-US" sz="2800" b="1" dirty="0">
                <a:solidFill>
                  <a:srgbClr val="6600CC"/>
                </a:solidFill>
                <a:latin typeface="方正书宋简体"/>
              </a:rPr>
              <a:t>、</a:t>
            </a:r>
            <a:r>
              <a:rPr lang="zh-CN" altLang="en-US" sz="2800" b="1" dirty="0">
                <a:solidFill>
                  <a:srgbClr val="FF0000"/>
                </a:solidFill>
                <a:latin typeface="方正书宋简体"/>
              </a:rPr>
              <a:t>不等幅的</a:t>
            </a:r>
            <a:r>
              <a:rPr lang="zh-CN" altLang="en-US" sz="2800" b="1" dirty="0">
                <a:solidFill>
                  <a:srgbClr val="6600CC"/>
                </a:solidFill>
                <a:latin typeface="方正书宋简体"/>
              </a:rPr>
              <a:t>、不相干的线偏振光。</a:t>
            </a:r>
            <a:endParaRPr lang="zh-CN" altLang="en-US" sz="2800" b="1" dirty="0">
              <a:solidFill>
                <a:srgbClr val="6600CC"/>
              </a:solidFill>
            </a:endParaRPr>
          </a:p>
        </p:txBody>
      </p:sp>
      <p:sp>
        <p:nvSpPr>
          <p:cNvPr id="11" name="Text Box 45"/>
          <p:cNvSpPr txBox="1">
            <a:spLocks noChangeArrowheads="1"/>
          </p:cNvSpPr>
          <p:nvPr/>
        </p:nvSpPr>
        <p:spPr bwMode="auto">
          <a:xfrm>
            <a:off x="1919536" y="2482899"/>
            <a:ext cx="861462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800" b="1" dirty="0">
                <a:solidFill>
                  <a:srgbClr val="009900"/>
                </a:solidFill>
              </a:rPr>
              <a:t>在垂直于光传播方向的平面上，含有各种振动方向的光矢量，但光振动在某一方向更显著。</a:t>
            </a:r>
            <a:endParaRPr lang="zh-CN" altLang="en-US" sz="2800" b="1" dirty="0">
              <a:latin typeface="Book Antiqua" panose="02040602050305030304" pitchFamily="18" charset="0"/>
            </a:endParaRPr>
          </a:p>
        </p:txBody>
      </p:sp>
      <p:grpSp>
        <p:nvGrpSpPr>
          <p:cNvPr id="12" name="Group 3"/>
          <p:cNvGrpSpPr>
            <a:grpSpLocks/>
          </p:cNvGrpSpPr>
          <p:nvPr/>
        </p:nvGrpSpPr>
        <p:grpSpPr bwMode="auto">
          <a:xfrm>
            <a:off x="7696887" y="3129541"/>
            <a:ext cx="2805113" cy="1965324"/>
            <a:chOff x="2536" y="520"/>
            <a:chExt cx="1767" cy="1238"/>
          </a:xfrm>
        </p:grpSpPr>
        <p:sp>
          <p:nvSpPr>
            <p:cNvPr id="13" name="Text Box 4"/>
            <p:cNvSpPr txBox="1">
              <a:spLocks noChangeArrowheads="1"/>
            </p:cNvSpPr>
            <p:nvPr/>
          </p:nvSpPr>
          <p:spPr bwMode="auto">
            <a:xfrm>
              <a:off x="2536" y="1506"/>
              <a:ext cx="17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400" b="1" dirty="0">
                  <a:solidFill>
                    <a:srgbClr val="009900"/>
                  </a:solidFill>
                  <a:latin typeface="方正书宋简体"/>
                </a:rPr>
                <a:t>部分偏振光的分解</a:t>
              </a:r>
              <a:endParaRPr lang="zh-CN" altLang="en-US" sz="2400" b="1" u="sng" dirty="0">
                <a:solidFill>
                  <a:srgbClr val="009900"/>
                </a:solidFill>
                <a:latin typeface="方正书宋简体"/>
              </a:endParaRPr>
            </a:p>
            <a:p>
              <a:pPr algn="just" eaLnBrk="1" hangingPunct="1">
                <a:spcBef>
                  <a:spcPct val="0"/>
                </a:spcBef>
                <a:buFontTx/>
                <a:buNone/>
              </a:pPr>
              <a:endParaRPr lang="en-US" altLang="zh-CN" sz="2400" b="1" dirty="0">
                <a:solidFill>
                  <a:srgbClr val="009900"/>
                </a:solidFill>
              </a:endParaRPr>
            </a:p>
          </p:txBody>
        </p:sp>
        <p:sp>
          <p:nvSpPr>
            <p:cNvPr id="14" name="Line 5"/>
            <p:cNvSpPr>
              <a:spLocks noChangeShapeType="1"/>
            </p:cNvSpPr>
            <p:nvPr/>
          </p:nvSpPr>
          <p:spPr bwMode="auto">
            <a:xfrm>
              <a:off x="3235" y="1013"/>
              <a:ext cx="528" cy="1"/>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b="1"/>
            </a:p>
          </p:txBody>
        </p:sp>
        <p:sp>
          <p:nvSpPr>
            <p:cNvPr id="15" name="Line 6"/>
            <p:cNvSpPr>
              <a:spLocks noChangeShapeType="1"/>
            </p:cNvSpPr>
            <p:nvPr/>
          </p:nvSpPr>
          <p:spPr bwMode="auto">
            <a:xfrm flipH="1">
              <a:off x="3501" y="639"/>
              <a:ext cx="6" cy="707"/>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b="1"/>
            </a:p>
          </p:txBody>
        </p:sp>
        <p:sp>
          <p:nvSpPr>
            <p:cNvPr id="16" name="Oval 7"/>
            <p:cNvSpPr>
              <a:spLocks noChangeArrowheads="1"/>
            </p:cNvSpPr>
            <p:nvPr/>
          </p:nvSpPr>
          <p:spPr bwMode="auto">
            <a:xfrm>
              <a:off x="3123" y="520"/>
              <a:ext cx="768" cy="976"/>
            </a:xfrm>
            <a:prstGeom prst="ellipse">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grpSp>
      <p:sp>
        <p:nvSpPr>
          <p:cNvPr id="17" name="Text Box 3"/>
          <p:cNvSpPr txBox="1">
            <a:spLocks noChangeArrowheads="1"/>
          </p:cNvSpPr>
          <p:nvPr/>
        </p:nvSpPr>
        <p:spPr bwMode="auto">
          <a:xfrm>
            <a:off x="1754841" y="614001"/>
            <a:ext cx="362996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dirty="0">
                <a:solidFill>
                  <a:srgbClr val="0000CC"/>
                </a:solidFill>
                <a:latin typeface="宋体" panose="02010600030101010101" pitchFamily="2" charset="-122"/>
              </a:rPr>
              <a:t>完全偏振光和自然光是两种极端情形，介于二者之间的一般情形称为</a:t>
            </a:r>
            <a:r>
              <a:rPr lang="zh-CN" altLang="en-US" sz="2800" b="1" dirty="0">
                <a:solidFill>
                  <a:srgbClr val="FF0066"/>
                </a:solidFill>
                <a:latin typeface="楷体_GB2312" pitchFamily="49" charset="-122"/>
              </a:rPr>
              <a:t>部分偏振光</a:t>
            </a:r>
            <a:r>
              <a:rPr lang="zh-CN" altLang="en-US" sz="2800" b="1" dirty="0">
                <a:solidFill>
                  <a:srgbClr val="0000FF"/>
                </a:solidFill>
                <a:latin typeface="楷体_GB2312" pitchFamily="49" charset="-122"/>
              </a:rPr>
              <a:t>。</a:t>
            </a:r>
          </a:p>
        </p:txBody>
      </p:sp>
      <p:grpSp>
        <p:nvGrpSpPr>
          <p:cNvPr id="18" name="Group 22"/>
          <p:cNvGrpSpPr>
            <a:grpSpLocks/>
          </p:cNvGrpSpPr>
          <p:nvPr/>
        </p:nvGrpSpPr>
        <p:grpSpPr bwMode="auto">
          <a:xfrm>
            <a:off x="5491091" y="34413"/>
            <a:ext cx="3138487" cy="2087562"/>
            <a:chOff x="748" y="1525"/>
            <a:chExt cx="1977" cy="1315"/>
          </a:xfrm>
        </p:grpSpPr>
        <p:sp>
          <p:nvSpPr>
            <p:cNvPr id="19" name="Rectangle 23"/>
            <p:cNvSpPr>
              <a:spLocks noChangeArrowheads="1"/>
            </p:cNvSpPr>
            <p:nvPr/>
          </p:nvSpPr>
          <p:spPr bwMode="auto">
            <a:xfrm>
              <a:off x="1098" y="1979"/>
              <a:ext cx="908" cy="861"/>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20" name="Line 24"/>
            <p:cNvSpPr>
              <a:spLocks noChangeShapeType="1"/>
            </p:cNvSpPr>
            <p:nvPr/>
          </p:nvSpPr>
          <p:spPr bwMode="auto">
            <a:xfrm flipV="1">
              <a:off x="2018" y="1933"/>
              <a:ext cx="272" cy="136"/>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1" name="Text Box 25"/>
            <p:cNvSpPr txBox="1">
              <a:spLocks noChangeArrowheads="1"/>
            </p:cNvSpPr>
            <p:nvPr/>
          </p:nvSpPr>
          <p:spPr bwMode="auto">
            <a:xfrm>
              <a:off x="2245" y="2250"/>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i="1">
                  <a:solidFill>
                    <a:srgbClr val="0000FF"/>
                  </a:solidFill>
                </a:rPr>
                <a:t>y</a:t>
              </a:r>
            </a:p>
          </p:txBody>
        </p:sp>
        <p:sp>
          <p:nvSpPr>
            <p:cNvPr id="22" name="Rectangle 26"/>
            <p:cNvSpPr>
              <a:spLocks noChangeArrowheads="1"/>
            </p:cNvSpPr>
            <p:nvPr/>
          </p:nvSpPr>
          <p:spPr bwMode="auto">
            <a:xfrm>
              <a:off x="1333" y="2031"/>
              <a:ext cx="13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23" name="Oval 27"/>
            <p:cNvSpPr>
              <a:spLocks noChangeArrowheads="1"/>
            </p:cNvSpPr>
            <p:nvPr/>
          </p:nvSpPr>
          <p:spPr bwMode="auto">
            <a:xfrm>
              <a:off x="1377" y="2037"/>
              <a:ext cx="369" cy="726"/>
            </a:xfrm>
            <a:prstGeom prst="ellipse">
              <a:avLst/>
            </a:prstGeom>
            <a:solidFill>
              <a:schemeClr val="bg1"/>
            </a:solidFill>
            <a:ln w="9525">
              <a:solidFill>
                <a:srgbClr val="FF3300"/>
              </a:solidFill>
              <a:prstDash val="sysDot"/>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24" name="Line 28"/>
            <p:cNvSpPr>
              <a:spLocks noChangeShapeType="1"/>
            </p:cNvSpPr>
            <p:nvPr/>
          </p:nvSpPr>
          <p:spPr bwMode="auto">
            <a:xfrm flipV="1">
              <a:off x="1562" y="2037"/>
              <a:ext cx="0" cy="362"/>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5" name="Line 29"/>
            <p:cNvSpPr>
              <a:spLocks noChangeShapeType="1"/>
            </p:cNvSpPr>
            <p:nvPr/>
          </p:nvSpPr>
          <p:spPr bwMode="auto">
            <a:xfrm flipV="1">
              <a:off x="1562" y="2037"/>
              <a:ext cx="0" cy="362"/>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6" name="Line 30"/>
            <p:cNvSpPr>
              <a:spLocks noChangeShapeType="1"/>
            </p:cNvSpPr>
            <p:nvPr/>
          </p:nvSpPr>
          <p:spPr bwMode="auto">
            <a:xfrm flipH="1">
              <a:off x="1377" y="2399"/>
              <a:ext cx="185"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7" name="Line 31"/>
            <p:cNvSpPr>
              <a:spLocks noChangeShapeType="1"/>
            </p:cNvSpPr>
            <p:nvPr/>
          </p:nvSpPr>
          <p:spPr bwMode="auto">
            <a:xfrm>
              <a:off x="1562" y="2399"/>
              <a:ext cx="184"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8" name="Line 32"/>
            <p:cNvSpPr>
              <a:spLocks noChangeShapeType="1"/>
            </p:cNvSpPr>
            <p:nvPr/>
          </p:nvSpPr>
          <p:spPr bwMode="auto">
            <a:xfrm>
              <a:off x="1562" y="2399"/>
              <a:ext cx="0" cy="36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9" name="Line 33"/>
            <p:cNvSpPr>
              <a:spLocks noChangeShapeType="1"/>
            </p:cNvSpPr>
            <p:nvPr/>
          </p:nvSpPr>
          <p:spPr bwMode="auto">
            <a:xfrm flipV="1">
              <a:off x="1562" y="2088"/>
              <a:ext cx="105" cy="31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0" name="Line 34"/>
            <p:cNvSpPr>
              <a:spLocks noChangeShapeType="1"/>
            </p:cNvSpPr>
            <p:nvPr/>
          </p:nvSpPr>
          <p:spPr bwMode="auto">
            <a:xfrm flipV="1">
              <a:off x="1562" y="2244"/>
              <a:ext cx="158" cy="15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1" name="Line 35"/>
            <p:cNvSpPr>
              <a:spLocks noChangeShapeType="1"/>
            </p:cNvSpPr>
            <p:nvPr/>
          </p:nvSpPr>
          <p:spPr bwMode="auto">
            <a:xfrm>
              <a:off x="1562" y="2399"/>
              <a:ext cx="184" cy="157"/>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2" name="Line 36"/>
            <p:cNvSpPr>
              <a:spLocks noChangeShapeType="1"/>
            </p:cNvSpPr>
            <p:nvPr/>
          </p:nvSpPr>
          <p:spPr bwMode="auto">
            <a:xfrm>
              <a:off x="1562" y="2399"/>
              <a:ext cx="105" cy="31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3" name="Line 37"/>
            <p:cNvSpPr>
              <a:spLocks noChangeShapeType="1"/>
            </p:cNvSpPr>
            <p:nvPr/>
          </p:nvSpPr>
          <p:spPr bwMode="auto">
            <a:xfrm flipH="1">
              <a:off x="1403" y="2399"/>
              <a:ext cx="159" cy="209"/>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4" name="Line 38"/>
            <p:cNvSpPr>
              <a:spLocks noChangeShapeType="1"/>
            </p:cNvSpPr>
            <p:nvPr/>
          </p:nvSpPr>
          <p:spPr bwMode="auto">
            <a:xfrm flipH="1">
              <a:off x="1456" y="2399"/>
              <a:ext cx="106" cy="31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5" name="Line 39"/>
            <p:cNvSpPr>
              <a:spLocks noChangeShapeType="1"/>
            </p:cNvSpPr>
            <p:nvPr/>
          </p:nvSpPr>
          <p:spPr bwMode="auto">
            <a:xfrm flipH="1" flipV="1">
              <a:off x="1483" y="2088"/>
              <a:ext cx="79" cy="31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6" name="Line 40"/>
            <p:cNvSpPr>
              <a:spLocks noChangeShapeType="1"/>
            </p:cNvSpPr>
            <p:nvPr/>
          </p:nvSpPr>
          <p:spPr bwMode="auto">
            <a:xfrm flipH="1" flipV="1">
              <a:off x="1403" y="2244"/>
              <a:ext cx="159" cy="15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7" name="Line 41"/>
            <p:cNvSpPr>
              <a:spLocks noChangeShapeType="1"/>
            </p:cNvSpPr>
            <p:nvPr/>
          </p:nvSpPr>
          <p:spPr bwMode="auto">
            <a:xfrm flipH="1">
              <a:off x="748" y="2386"/>
              <a:ext cx="817" cy="4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8" name="Line 42"/>
            <p:cNvSpPr>
              <a:spLocks noChangeShapeType="1"/>
            </p:cNvSpPr>
            <p:nvPr/>
          </p:nvSpPr>
          <p:spPr bwMode="auto">
            <a:xfrm flipV="1">
              <a:off x="2018" y="1979"/>
              <a:ext cx="363" cy="18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9" name="Line 43"/>
            <p:cNvSpPr>
              <a:spLocks noChangeShapeType="1"/>
            </p:cNvSpPr>
            <p:nvPr/>
          </p:nvSpPr>
          <p:spPr bwMode="auto">
            <a:xfrm>
              <a:off x="1565" y="2386"/>
              <a:ext cx="680"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0" name="Line 44"/>
            <p:cNvSpPr>
              <a:spLocks noChangeShapeType="1"/>
            </p:cNvSpPr>
            <p:nvPr/>
          </p:nvSpPr>
          <p:spPr bwMode="auto">
            <a:xfrm flipH="1" flipV="1">
              <a:off x="1565" y="1797"/>
              <a:ext cx="0" cy="589"/>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1" name="Text Box 45"/>
            <p:cNvSpPr txBox="1">
              <a:spLocks noChangeArrowheads="1"/>
            </p:cNvSpPr>
            <p:nvPr/>
          </p:nvSpPr>
          <p:spPr bwMode="auto">
            <a:xfrm>
              <a:off x="1398" y="152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i="1">
                  <a:solidFill>
                    <a:srgbClr val="0000FF"/>
                  </a:solidFill>
                </a:rPr>
                <a:t>x</a:t>
              </a:r>
            </a:p>
          </p:txBody>
        </p:sp>
        <p:sp>
          <p:nvSpPr>
            <p:cNvPr id="42" name="Text Box 46"/>
            <p:cNvSpPr txBox="1">
              <a:spLocks noChangeArrowheads="1"/>
            </p:cNvSpPr>
            <p:nvPr/>
          </p:nvSpPr>
          <p:spPr bwMode="auto">
            <a:xfrm>
              <a:off x="2381" y="1842"/>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i="1">
                  <a:solidFill>
                    <a:srgbClr val="0000FF"/>
                  </a:solidFill>
                </a:rPr>
                <a:t>z</a:t>
              </a:r>
            </a:p>
          </p:txBody>
        </p:sp>
        <p:sp>
          <p:nvSpPr>
            <p:cNvPr id="43" name="Line 47"/>
            <p:cNvSpPr>
              <a:spLocks noChangeShapeType="1"/>
            </p:cNvSpPr>
            <p:nvPr/>
          </p:nvSpPr>
          <p:spPr bwMode="auto">
            <a:xfrm>
              <a:off x="2005" y="2024"/>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sp>
        <p:nvSpPr>
          <p:cNvPr id="44" name="Text Box 16"/>
          <p:cNvSpPr txBox="1">
            <a:spLocks noChangeArrowheads="1"/>
          </p:cNvSpPr>
          <p:nvPr/>
        </p:nvSpPr>
        <p:spPr bwMode="auto">
          <a:xfrm>
            <a:off x="2136821" y="4463182"/>
            <a:ext cx="518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dirty="0">
                <a:solidFill>
                  <a:srgbClr val="0070C0"/>
                </a:solidFill>
                <a:latin typeface="方正书宋简体"/>
              </a:rPr>
              <a:t>部分偏振光的表示方法：</a:t>
            </a:r>
          </a:p>
        </p:txBody>
      </p:sp>
      <p:grpSp>
        <p:nvGrpSpPr>
          <p:cNvPr id="45" name="Group 6"/>
          <p:cNvGrpSpPr>
            <a:grpSpLocks/>
          </p:cNvGrpSpPr>
          <p:nvPr/>
        </p:nvGrpSpPr>
        <p:grpSpPr bwMode="auto">
          <a:xfrm>
            <a:off x="6396724" y="5183767"/>
            <a:ext cx="3730625" cy="1028699"/>
            <a:chOff x="2789" y="3436"/>
            <a:chExt cx="2350" cy="648"/>
          </a:xfrm>
        </p:grpSpPr>
        <p:sp>
          <p:nvSpPr>
            <p:cNvPr id="46" name="Text Box 7"/>
            <p:cNvSpPr txBox="1">
              <a:spLocks noChangeArrowheads="1"/>
            </p:cNvSpPr>
            <p:nvPr/>
          </p:nvSpPr>
          <p:spPr bwMode="auto">
            <a:xfrm>
              <a:off x="2966" y="3793"/>
              <a:ext cx="20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a:solidFill>
                    <a:srgbClr val="C00000"/>
                  </a:solidFill>
                </a:rPr>
                <a:t>垂直屏幕的光振动较强</a:t>
              </a:r>
            </a:p>
          </p:txBody>
        </p:sp>
        <p:sp>
          <p:nvSpPr>
            <p:cNvPr id="47" name="Rectangle 8"/>
            <p:cNvSpPr>
              <a:spLocks noChangeArrowheads="1"/>
            </p:cNvSpPr>
            <p:nvPr/>
          </p:nvSpPr>
          <p:spPr bwMode="auto">
            <a:xfrm>
              <a:off x="3436" y="361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8" name="Oval 9"/>
            <p:cNvSpPr>
              <a:spLocks noChangeArrowheads="1"/>
            </p:cNvSpPr>
            <p:nvPr/>
          </p:nvSpPr>
          <p:spPr bwMode="auto">
            <a:xfrm>
              <a:off x="4422" y="3566"/>
              <a:ext cx="107" cy="111"/>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9" name="Rectangle 10"/>
            <p:cNvSpPr>
              <a:spLocks noChangeArrowheads="1"/>
            </p:cNvSpPr>
            <p:nvPr/>
          </p:nvSpPr>
          <p:spPr bwMode="auto">
            <a:xfrm>
              <a:off x="4322" y="3548"/>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0" name="Line 11"/>
            <p:cNvSpPr>
              <a:spLocks noChangeShapeType="1"/>
            </p:cNvSpPr>
            <p:nvPr/>
          </p:nvSpPr>
          <p:spPr bwMode="auto">
            <a:xfrm>
              <a:off x="2789" y="3626"/>
              <a:ext cx="15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1" name="Line 12"/>
            <p:cNvSpPr>
              <a:spLocks noChangeShapeType="1"/>
            </p:cNvSpPr>
            <p:nvPr/>
          </p:nvSpPr>
          <p:spPr bwMode="auto">
            <a:xfrm>
              <a:off x="3198" y="3443"/>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2" name="Line 13"/>
            <p:cNvSpPr>
              <a:spLocks noChangeShapeType="1"/>
            </p:cNvSpPr>
            <p:nvPr/>
          </p:nvSpPr>
          <p:spPr bwMode="auto">
            <a:xfrm>
              <a:off x="3788" y="3443"/>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3" name="Line 14"/>
            <p:cNvSpPr>
              <a:spLocks noChangeShapeType="1"/>
            </p:cNvSpPr>
            <p:nvPr/>
          </p:nvSpPr>
          <p:spPr bwMode="auto">
            <a:xfrm>
              <a:off x="4332" y="3436"/>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4" name="Line 15"/>
            <p:cNvSpPr>
              <a:spLocks noChangeShapeType="1"/>
            </p:cNvSpPr>
            <p:nvPr/>
          </p:nvSpPr>
          <p:spPr bwMode="auto">
            <a:xfrm>
              <a:off x="4322" y="3626"/>
              <a:ext cx="81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55" name="Oval 17"/>
            <p:cNvSpPr>
              <a:spLocks noChangeArrowheads="1"/>
            </p:cNvSpPr>
            <p:nvPr/>
          </p:nvSpPr>
          <p:spPr bwMode="auto">
            <a:xfrm>
              <a:off x="4694" y="3566"/>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6" name="Oval 18"/>
            <p:cNvSpPr>
              <a:spLocks noChangeArrowheads="1"/>
            </p:cNvSpPr>
            <p:nvPr/>
          </p:nvSpPr>
          <p:spPr bwMode="auto">
            <a:xfrm>
              <a:off x="4150" y="3579"/>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7" name="Oval 19"/>
            <p:cNvSpPr>
              <a:spLocks noChangeArrowheads="1"/>
            </p:cNvSpPr>
            <p:nvPr/>
          </p:nvSpPr>
          <p:spPr bwMode="auto">
            <a:xfrm>
              <a:off x="3923" y="3573"/>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8" name="Oval 20"/>
            <p:cNvSpPr>
              <a:spLocks noChangeArrowheads="1"/>
            </p:cNvSpPr>
            <p:nvPr/>
          </p:nvSpPr>
          <p:spPr bwMode="auto">
            <a:xfrm>
              <a:off x="3560" y="3579"/>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9" name="Oval 21"/>
            <p:cNvSpPr>
              <a:spLocks noChangeArrowheads="1"/>
            </p:cNvSpPr>
            <p:nvPr/>
          </p:nvSpPr>
          <p:spPr bwMode="auto">
            <a:xfrm>
              <a:off x="3334" y="3579"/>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grpSp>
      <p:grpSp>
        <p:nvGrpSpPr>
          <p:cNvPr id="60" name="Group 48"/>
          <p:cNvGrpSpPr>
            <a:grpSpLocks/>
          </p:cNvGrpSpPr>
          <p:nvPr/>
        </p:nvGrpSpPr>
        <p:grpSpPr bwMode="auto">
          <a:xfrm>
            <a:off x="2169211" y="5102654"/>
            <a:ext cx="3673475" cy="1039813"/>
            <a:chOff x="2789" y="1842"/>
            <a:chExt cx="2314" cy="655"/>
          </a:xfrm>
        </p:grpSpPr>
        <p:sp>
          <p:nvSpPr>
            <p:cNvPr id="61" name="Text Box 49"/>
            <p:cNvSpPr txBox="1">
              <a:spLocks noChangeArrowheads="1"/>
            </p:cNvSpPr>
            <p:nvPr/>
          </p:nvSpPr>
          <p:spPr bwMode="auto">
            <a:xfrm>
              <a:off x="2971" y="2206"/>
              <a:ext cx="20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a:solidFill>
                    <a:srgbClr val="C00000"/>
                  </a:solidFill>
                </a:rPr>
                <a:t>在屏幕内的光振动较强</a:t>
              </a:r>
            </a:p>
          </p:txBody>
        </p:sp>
        <p:sp>
          <p:nvSpPr>
            <p:cNvPr id="62" name="Oval 50"/>
            <p:cNvSpPr>
              <a:spLocks noChangeArrowheads="1"/>
            </p:cNvSpPr>
            <p:nvPr/>
          </p:nvSpPr>
          <p:spPr bwMode="auto">
            <a:xfrm>
              <a:off x="2978" y="199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3" name="Rectangle 51"/>
            <p:cNvSpPr>
              <a:spLocks noChangeArrowheads="1"/>
            </p:cNvSpPr>
            <p:nvPr/>
          </p:nvSpPr>
          <p:spPr bwMode="auto">
            <a:xfrm>
              <a:off x="3436" y="2030"/>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4" name="Rectangle 52"/>
            <p:cNvSpPr>
              <a:spLocks noChangeArrowheads="1"/>
            </p:cNvSpPr>
            <p:nvPr/>
          </p:nvSpPr>
          <p:spPr bwMode="auto">
            <a:xfrm>
              <a:off x="4322" y="1960"/>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5" name="Line 53"/>
            <p:cNvSpPr>
              <a:spLocks noChangeShapeType="1"/>
            </p:cNvSpPr>
            <p:nvPr/>
          </p:nvSpPr>
          <p:spPr bwMode="auto">
            <a:xfrm>
              <a:off x="2789" y="2037"/>
              <a:ext cx="15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6" name="Line 54"/>
            <p:cNvSpPr>
              <a:spLocks noChangeShapeType="1"/>
            </p:cNvSpPr>
            <p:nvPr/>
          </p:nvSpPr>
          <p:spPr bwMode="auto">
            <a:xfrm>
              <a:off x="3198" y="1855"/>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7" name="Line 55"/>
            <p:cNvSpPr>
              <a:spLocks noChangeShapeType="1"/>
            </p:cNvSpPr>
            <p:nvPr/>
          </p:nvSpPr>
          <p:spPr bwMode="auto">
            <a:xfrm>
              <a:off x="3379" y="1849"/>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8" name="Line 56"/>
            <p:cNvSpPr>
              <a:spLocks noChangeShapeType="1"/>
            </p:cNvSpPr>
            <p:nvPr/>
          </p:nvSpPr>
          <p:spPr bwMode="auto">
            <a:xfrm>
              <a:off x="3788" y="1855"/>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9" name="Line 57"/>
            <p:cNvSpPr>
              <a:spLocks noChangeShapeType="1"/>
            </p:cNvSpPr>
            <p:nvPr/>
          </p:nvSpPr>
          <p:spPr bwMode="auto">
            <a:xfrm>
              <a:off x="3969" y="1849"/>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70" name="Line 58"/>
            <p:cNvSpPr>
              <a:spLocks noChangeShapeType="1"/>
            </p:cNvSpPr>
            <p:nvPr/>
          </p:nvSpPr>
          <p:spPr bwMode="auto">
            <a:xfrm>
              <a:off x="4332" y="1848"/>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71" name="Line 59"/>
            <p:cNvSpPr>
              <a:spLocks noChangeShapeType="1"/>
            </p:cNvSpPr>
            <p:nvPr/>
          </p:nvSpPr>
          <p:spPr bwMode="auto">
            <a:xfrm>
              <a:off x="4513" y="1842"/>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72" name="Line 60"/>
            <p:cNvSpPr>
              <a:spLocks noChangeShapeType="1"/>
            </p:cNvSpPr>
            <p:nvPr/>
          </p:nvSpPr>
          <p:spPr bwMode="auto">
            <a:xfrm>
              <a:off x="4286" y="2037"/>
              <a:ext cx="81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73" name="Oval 61"/>
            <p:cNvSpPr>
              <a:spLocks noChangeArrowheads="1"/>
            </p:cNvSpPr>
            <p:nvPr/>
          </p:nvSpPr>
          <p:spPr bwMode="auto">
            <a:xfrm>
              <a:off x="3515"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4" name="Oval 62"/>
            <p:cNvSpPr>
              <a:spLocks noChangeArrowheads="1"/>
            </p:cNvSpPr>
            <p:nvPr/>
          </p:nvSpPr>
          <p:spPr bwMode="auto">
            <a:xfrm>
              <a:off x="4092"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5" name="Oval 63"/>
            <p:cNvSpPr>
              <a:spLocks noChangeArrowheads="1"/>
            </p:cNvSpPr>
            <p:nvPr/>
          </p:nvSpPr>
          <p:spPr bwMode="auto">
            <a:xfrm>
              <a:off x="4655" y="1979"/>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grpSp>
      <p:sp>
        <p:nvSpPr>
          <p:cNvPr id="76" name="Text Box 4"/>
          <p:cNvSpPr txBox="1">
            <a:spLocks noChangeArrowheads="1"/>
          </p:cNvSpPr>
          <p:nvPr/>
        </p:nvSpPr>
        <p:spPr bwMode="auto">
          <a:xfrm>
            <a:off x="2223154" y="6286501"/>
            <a:ext cx="7685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dirty="0">
                <a:solidFill>
                  <a:srgbClr val="9900FF"/>
                </a:solidFill>
              </a:rPr>
              <a:t>部分偏振光可以看成自然光和线偏振光的混合。</a:t>
            </a:r>
          </a:p>
        </p:txBody>
      </p:sp>
    </p:spTree>
    <p:extLst>
      <p:ext uri="{BB962C8B-B14F-4D97-AF65-F5344CB8AC3E}">
        <p14:creationId xmlns:p14="http://schemas.microsoft.com/office/powerpoint/2010/main" val="403826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circle(in)">
                                      <p:cBhvr>
                                        <p:cTn id="18" dur="2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heel(1)">
                                      <p:cBhvr>
                                        <p:cTn id="37" dur="2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heel(1)">
                                      <p:cBhvr>
                                        <p:cTn id="48" dur="20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0"/>
                                        </p:tgtEl>
                                        <p:attrNameLst>
                                          <p:attrName>style.visibility</p:attrName>
                                        </p:attrNameLst>
                                      </p:cBhvr>
                                      <p:to>
                                        <p:strVal val="visible"/>
                                      </p:to>
                                    </p:set>
                                    <p:anim calcmode="lin" valueType="num">
                                      <p:cBhvr additive="base">
                                        <p:cTn id="53" dur="500" fill="hold"/>
                                        <p:tgtEl>
                                          <p:spTgt spid="60"/>
                                        </p:tgtEl>
                                        <p:attrNameLst>
                                          <p:attrName>ppt_x</p:attrName>
                                        </p:attrNameLst>
                                      </p:cBhvr>
                                      <p:tavLst>
                                        <p:tav tm="0">
                                          <p:val>
                                            <p:strVal val="#ppt_x"/>
                                          </p:val>
                                        </p:tav>
                                        <p:tav tm="100000">
                                          <p:val>
                                            <p:strVal val="#ppt_x"/>
                                          </p:val>
                                        </p:tav>
                                      </p:tavLst>
                                    </p:anim>
                                    <p:anim calcmode="lin" valueType="num">
                                      <p:cBhvr additive="base">
                                        <p:cTn id="5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circle(in)">
                                      <p:cBhvr>
                                        <p:cTn id="59" dur="2000"/>
                                        <p:tgtEl>
                                          <p:spTgt spid="45"/>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grpId="0" nodeType="click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circle(in)">
                                      <p:cBhvr>
                                        <p:cTn id="64"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7" grpId="0"/>
      <p:bldP spid="44" grpId="0"/>
      <p:bldP spid="7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 Box 4"/>
          <p:cNvSpPr txBox="1">
            <a:spLocks noChangeArrowheads="1"/>
          </p:cNvSpPr>
          <p:nvPr/>
        </p:nvSpPr>
        <p:spPr bwMode="auto">
          <a:xfrm>
            <a:off x="2174288" y="805018"/>
            <a:ext cx="424815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dirty="0">
                <a:solidFill>
                  <a:srgbClr val="CC3300"/>
                </a:solidFill>
              </a:rPr>
              <a:t>部分偏振光可以看成自然光和线偏振光的混合。</a:t>
            </a:r>
          </a:p>
        </p:txBody>
      </p:sp>
      <p:grpSp>
        <p:nvGrpSpPr>
          <p:cNvPr id="68" name="Group 47"/>
          <p:cNvGrpSpPr>
            <a:grpSpLocks/>
          </p:cNvGrpSpPr>
          <p:nvPr/>
        </p:nvGrpSpPr>
        <p:grpSpPr bwMode="auto">
          <a:xfrm>
            <a:off x="7828966" y="1501138"/>
            <a:ext cx="895350" cy="1733550"/>
            <a:chOff x="3216" y="336"/>
            <a:chExt cx="564" cy="1092"/>
          </a:xfrm>
        </p:grpSpPr>
        <p:grpSp>
          <p:nvGrpSpPr>
            <p:cNvPr id="69" name="Group 10"/>
            <p:cNvGrpSpPr>
              <a:grpSpLocks/>
            </p:cNvGrpSpPr>
            <p:nvPr/>
          </p:nvGrpSpPr>
          <p:grpSpPr bwMode="auto">
            <a:xfrm>
              <a:off x="3216" y="336"/>
              <a:ext cx="564" cy="1092"/>
              <a:chOff x="3216" y="516"/>
              <a:chExt cx="564" cy="1092"/>
            </a:xfrm>
          </p:grpSpPr>
          <p:sp>
            <p:nvSpPr>
              <p:cNvPr id="71"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0"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3" name="Freeform 8"/>
          <p:cNvSpPr>
            <a:spLocks/>
          </p:cNvSpPr>
          <p:nvPr/>
        </p:nvSpPr>
        <p:spPr bwMode="auto">
          <a:xfrm rot="3736618">
            <a:off x="8148848" y="1859121"/>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74" name="对象 16"/>
          <p:cNvGraphicFramePr>
            <a:graphicFrameLocks noChangeAspect="1"/>
          </p:cNvGraphicFramePr>
          <p:nvPr>
            <p:extLst>
              <p:ext uri="{D42A27DB-BD31-4B8C-83A1-F6EECF244321}">
                <p14:modId xmlns:p14="http://schemas.microsoft.com/office/powerpoint/2010/main" val="2972087643"/>
              </p:ext>
            </p:extLst>
          </p:nvPr>
        </p:nvGraphicFramePr>
        <p:xfrm>
          <a:off x="8309229" y="1946690"/>
          <a:ext cx="488950" cy="436562"/>
        </p:xfrm>
        <a:graphic>
          <a:graphicData uri="http://schemas.openxmlformats.org/presentationml/2006/ole">
            <mc:AlternateContent xmlns:mc="http://schemas.openxmlformats.org/markup-compatibility/2006">
              <mc:Choice xmlns:v="urn:schemas-microsoft-com:vml" Requires="v">
                <p:oleObj spid="_x0000_s431274" name="公式" r:id="rId3" imgW="152334" imgH="139639" progId="Equation.3">
                  <p:embed/>
                </p:oleObj>
              </mc:Choice>
              <mc:Fallback>
                <p:oleObj name="公式" r:id="rId3"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229" y="1946690"/>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 name="Line 16"/>
          <p:cNvSpPr>
            <a:spLocks noChangeShapeType="1"/>
          </p:cNvSpPr>
          <p:nvPr/>
        </p:nvSpPr>
        <p:spPr bwMode="auto">
          <a:xfrm>
            <a:off x="8186154" y="1518601"/>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6" name="Object 58"/>
          <p:cNvGraphicFramePr>
            <a:graphicFrameLocks noChangeAspect="1"/>
          </p:cNvGraphicFramePr>
          <p:nvPr>
            <p:extLst>
              <p:ext uri="{D42A27DB-BD31-4B8C-83A1-F6EECF244321}">
                <p14:modId xmlns:p14="http://schemas.microsoft.com/office/powerpoint/2010/main" val="1339497241"/>
              </p:ext>
            </p:extLst>
          </p:nvPr>
        </p:nvGraphicFramePr>
        <p:xfrm>
          <a:off x="7292393" y="1346357"/>
          <a:ext cx="504825" cy="546100"/>
        </p:xfrm>
        <a:graphic>
          <a:graphicData uri="http://schemas.openxmlformats.org/presentationml/2006/ole">
            <mc:AlternateContent xmlns:mc="http://schemas.openxmlformats.org/markup-compatibility/2006">
              <mc:Choice xmlns:v="urn:schemas-microsoft-com:vml" Requires="v">
                <p:oleObj spid="_x0000_s431275" name="公式" r:id="rId5" imgW="152280" imgH="164880" progId="Equation.3">
                  <p:embed/>
                </p:oleObj>
              </mc:Choice>
              <mc:Fallback>
                <p:oleObj name="公式" r:id="rId5" imgW="152280" imgH="164880" progId="Equation.3">
                  <p:embed/>
                  <p:pic>
                    <p:nvPicPr>
                      <p:cNvPr id="0" name=""/>
                      <p:cNvPicPr>
                        <a:picLocks noChangeAspect="1" noChangeArrowheads="1"/>
                      </p:cNvPicPr>
                      <p:nvPr/>
                    </p:nvPicPr>
                    <p:blipFill>
                      <a:blip r:embed="rId6"/>
                      <a:srcRect/>
                      <a:stretch>
                        <a:fillRect/>
                      </a:stretch>
                    </p:blipFill>
                    <p:spPr bwMode="auto">
                      <a:xfrm>
                        <a:off x="7292393" y="1346357"/>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7" name="Group 48"/>
          <p:cNvGrpSpPr>
            <a:grpSpLocks/>
          </p:cNvGrpSpPr>
          <p:nvPr/>
        </p:nvGrpSpPr>
        <p:grpSpPr bwMode="auto">
          <a:xfrm>
            <a:off x="4503156" y="2024219"/>
            <a:ext cx="3673475" cy="596900"/>
            <a:chOff x="2789" y="1842"/>
            <a:chExt cx="2314" cy="376"/>
          </a:xfrm>
        </p:grpSpPr>
        <p:sp>
          <p:nvSpPr>
            <p:cNvPr id="78" name="Oval 50"/>
            <p:cNvSpPr>
              <a:spLocks noChangeArrowheads="1"/>
            </p:cNvSpPr>
            <p:nvPr/>
          </p:nvSpPr>
          <p:spPr bwMode="auto">
            <a:xfrm>
              <a:off x="2978" y="199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79" name="Rectangle 51"/>
            <p:cNvSpPr>
              <a:spLocks noChangeArrowheads="1"/>
            </p:cNvSpPr>
            <p:nvPr/>
          </p:nvSpPr>
          <p:spPr bwMode="auto">
            <a:xfrm>
              <a:off x="3436" y="2030"/>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80" name="Rectangle 52"/>
            <p:cNvSpPr>
              <a:spLocks noChangeArrowheads="1"/>
            </p:cNvSpPr>
            <p:nvPr/>
          </p:nvSpPr>
          <p:spPr bwMode="auto">
            <a:xfrm>
              <a:off x="4322" y="1960"/>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81" name="Line 53"/>
            <p:cNvSpPr>
              <a:spLocks noChangeShapeType="1"/>
            </p:cNvSpPr>
            <p:nvPr/>
          </p:nvSpPr>
          <p:spPr bwMode="auto">
            <a:xfrm>
              <a:off x="2789" y="2037"/>
              <a:ext cx="1587" cy="0"/>
            </a:xfrm>
            <a:prstGeom prst="line">
              <a:avLst/>
            </a:prstGeom>
            <a:noFill/>
            <a:ln w="38100">
              <a:solidFill>
                <a:srgbClr val="4506E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54"/>
            <p:cNvSpPr>
              <a:spLocks noChangeShapeType="1"/>
            </p:cNvSpPr>
            <p:nvPr/>
          </p:nvSpPr>
          <p:spPr bwMode="auto">
            <a:xfrm>
              <a:off x="3198" y="1855"/>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55"/>
            <p:cNvSpPr>
              <a:spLocks noChangeShapeType="1"/>
            </p:cNvSpPr>
            <p:nvPr/>
          </p:nvSpPr>
          <p:spPr bwMode="auto">
            <a:xfrm>
              <a:off x="3379" y="1849"/>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56"/>
            <p:cNvSpPr>
              <a:spLocks noChangeShapeType="1"/>
            </p:cNvSpPr>
            <p:nvPr/>
          </p:nvSpPr>
          <p:spPr bwMode="auto">
            <a:xfrm>
              <a:off x="3788" y="1855"/>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57"/>
            <p:cNvSpPr>
              <a:spLocks noChangeShapeType="1"/>
            </p:cNvSpPr>
            <p:nvPr/>
          </p:nvSpPr>
          <p:spPr bwMode="auto">
            <a:xfrm>
              <a:off x="3969" y="1849"/>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58"/>
            <p:cNvSpPr>
              <a:spLocks noChangeShapeType="1"/>
            </p:cNvSpPr>
            <p:nvPr/>
          </p:nvSpPr>
          <p:spPr bwMode="auto">
            <a:xfrm>
              <a:off x="4332" y="1848"/>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59"/>
            <p:cNvSpPr>
              <a:spLocks noChangeShapeType="1"/>
            </p:cNvSpPr>
            <p:nvPr/>
          </p:nvSpPr>
          <p:spPr bwMode="auto">
            <a:xfrm>
              <a:off x="4513" y="1842"/>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60"/>
            <p:cNvSpPr>
              <a:spLocks noChangeShapeType="1"/>
            </p:cNvSpPr>
            <p:nvPr/>
          </p:nvSpPr>
          <p:spPr bwMode="auto">
            <a:xfrm>
              <a:off x="4286" y="2037"/>
              <a:ext cx="817" cy="0"/>
            </a:xfrm>
            <a:prstGeom prst="line">
              <a:avLst/>
            </a:prstGeom>
            <a:noFill/>
            <a:ln w="38100">
              <a:solidFill>
                <a:srgbClr val="4506E4"/>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 name="Oval 61"/>
            <p:cNvSpPr>
              <a:spLocks noChangeArrowheads="1"/>
            </p:cNvSpPr>
            <p:nvPr/>
          </p:nvSpPr>
          <p:spPr bwMode="auto">
            <a:xfrm>
              <a:off x="3515"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90" name="Oval 62"/>
            <p:cNvSpPr>
              <a:spLocks noChangeArrowheads="1"/>
            </p:cNvSpPr>
            <p:nvPr/>
          </p:nvSpPr>
          <p:spPr bwMode="auto">
            <a:xfrm>
              <a:off x="4092"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91" name="Oval 63"/>
            <p:cNvSpPr>
              <a:spLocks noChangeArrowheads="1"/>
            </p:cNvSpPr>
            <p:nvPr/>
          </p:nvSpPr>
          <p:spPr bwMode="auto">
            <a:xfrm>
              <a:off x="4655" y="1979"/>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grpSp>
      <p:grpSp>
        <p:nvGrpSpPr>
          <p:cNvPr id="92" name="Group 63"/>
          <p:cNvGrpSpPr>
            <a:grpSpLocks/>
          </p:cNvGrpSpPr>
          <p:nvPr/>
        </p:nvGrpSpPr>
        <p:grpSpPr bwMode="auto">
          <a:xfrm>
            <a:off x="8714791" y="2158363"/>
            <a:ext cx="1828800" cy="419100"/>
            <a:chOff x="3792" y="744"/>
            <a:chExt cx="1152" cy="264"/>
          </a:xfrm>
        </p:grpSpPr>
        <p:sp>
          <p:nvSpPr>
            <p:cNvPr id="93"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4"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5"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6"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7" name="Group 63"/>
          <p:cNvGrpSpPr>
            <a:grpSpLocks/>
          </p:cNvGrpSpPr>
          <p:nvPr/>
        </p:nvGrpSpPr>
        <p:grpSpPr bwMode="auto">
          <a:xfrm>
            <a:off x="9181516" y="2216598"/>
            <a:ext cx="1059528" cy="275748"/>
            <a:chOff x="3924" y="744"/>
            <a:chExt cx="969" cy="264"/>
          </a:xfrm>
        </p:grpSpPr>
        <p:sp>
          <p:nvSpPr>
            <p:cNvPr id="98" name="Line 48"/>
            <p:cNvSpPr>
              <a:spLocks noChangeShapeType="1"/>
            </p:cNvSpPr>
            <p:nvPr/>
          </p:nvSpPr>
          <p:spPr bwMode="auto">
            <a:xfrm flipH="1">
              <a:off x="3924"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9" name="Line 49"/>
            <p:cNvSpPr>
              <a:spLocks noChangeShapeType="1"/>
            </p:cNvSpPr>
            <p:nvPr/>
          </p:nvSpPr>
          <p:spPr bwMode="auto">
            <a:xfrm flipH="1">
              <a:off x="4391"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0" name="Line 50"/>
            <p:cNvSpPr>
              <a:spLocks noChangeShapeType="1"/>
            </p:cNvSpPr>
            <p:nvPr/>
          </p:nvSpPr>
          <p:spPr bwMode="auto">
            <a:xfrm flipH="1">
              <a:off x="4785"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01" name="Text Box 52"/>
          <p:cNvSpPr txBox="1">
            <a:spLocks noChangeArrowheads="1"/>
          </p:cNvSpPr>
          <p:nvPr/>
        </p:nvSpPr>
        <p:spPr bwMode="auto">
          <a:xfrm>
            <a:off x="8836890" y="2924522"/>
            <a:ext cx="114300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检偏</a:t>
            </a:r>
            <a:endParaRPr lang="zh-CN" altLang="en-US" dirty="0">
              <a:solidFill>
                <a:srgbClr val="66FF33"/>
              </a:solidFill>
              <a:latin typeface="Bookman Old Style" pitchFamily="18" charset="0"/>
            </a:endParaRPr>
          </a:p>
        </p:txBody>
      </p:sp>
      <p:sp>
        <p:nvSpPr>
          <p:cNvPr id="102" name="AutoShape 20"/>
          <p:cNvSpPr>
            <a:spLocks noChangeArrowheads="1"/>
          </p:cNvSpPr>
          <p:nvPr/>
        </p:nvSpPr>
        <p:spPr bwMode="auto">
          <a:xfrm>
            <a:off x="7747254" y="1129896"/>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pic>
        <p:nvPicPr>
          <p:cNvPr id="103" name="Picture 5" descr="部分偏振光的检验"/>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881986" y="3071361"/>
            <a:ext cx="5659644" cy="357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Rectangle 4"/>
          <p:cNvSpPr>
            <a:spLocks noChangeArrowheads="1"/>
          </p:cNvSpPr>
          <p:nvPr/>
        </p:nvSpPr>
        <p:spPr bwMode="auto">
          <a:xfrm>
            <a:off x="7704557" y="3873617"/>
            <a:ext cx="2839034" cy="255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0" hangingPunct="0">
              <a:defRPr/>
            </a:pPr>
            <a:r>
              <a:rPr lang="zh-CN" altLang="en-US" sz="3200" b="1" dirty="0">
                <a:solidFill>
                  <a:srgbClr val="FF0000"/>
                </a:solidFill>
                <a:latin typeface="Bookman Old Style" pitchFamily="18" charset="0"/>
              </a:rPr>
              <a:t>部分偏振光通过旋转的检偏器，光强发生变化</a:t>
            </a:r>
            <a:r>
              <a:rPr lang="en-US" altLang="zh-CN" sz="3200" b="1" dirty="0">
                <a:solidFill>
                  <a:srgbClr val="FF0000"/>
                </a:solidFill>
                <a:latin typeface="Bookman Old Style" pitchFamily="18" charset="0"/>
              </a:rPr>
              <a:t>, </a:t>
            </a:r>
            <a:r>
              <a:rPr lang="zh-CN" altLang="en-US" sz="3200" b="1" dirty="0">
                <a:solidFill>
                  <a:srgbClr val="9900CC"/>
                </a:solidFill>
                <a:latin typeface="Bookman Old Style" pitchFamily="18" charset="0"/>
              </a:rPr>
              <a:t>没有消光现象</a:t>
            </a:r>
            <a:r>
              <a:rPr lang="zh-CN" altLang="en-US" sz="3200" b="1" dirty="0">
                <a:solidFill>
                  <a:srgbClr val="FF0000"/>
                </a:solidFill>
                <a:latin typeface="Bookman Old Style" pitchFamily="18" charset="0"/>
              </a:rPr>
              <a:t>。</a:t>
            </a:r>
          </a:p>
        </p:txBody>
      </p:sp>
      <p:sp>
        <p:nvSpPr>
          <p:cNvPr id="2" name="矩形 1"/>
          <p:cNvSpPr/>
          <p:nvPr/>
        </p:nvSpPr>
        <p:spPr>
          <a:xfrm>
            <a:off x="2764961" y="252298"/>
            <a:ext cx="2244525" cy="584775"/>
          </a:xfrm>
          <a:prstGeom prst="rect">
            <a:avLst/>
          </a:prstGeom>
        </p:spPr>
        <p:txBody>
          <a:bodyPr wrap="none">
            <a:spAutoFit/>
          </a:bodyPr>
          <a:lstStyle/>
          <a:p>
            <a:r>
              <a:rPr lang="zh-CN" altLang="en-US" sz="3200" b="1" dirty="0">
                <a:solidFill>
                  <a:srgbClr val="009900"/>
                </a:solidFill>
              </a:rPr>
              <a:t>部分偏振光</a:t>
            </a:r>
            <a:endParaRPr lang="zh-CN" altLang="en-US" sz="3200" dirty="0">
              <a:solidFill>
                <a:srgbClr val="009900"/>
              </a:solidFill>
            </a:endParaRPr>
          </a:p>
        </p:txBody>
      </p:sp>
      <p:graphicFrame>
        <p:nvGraphicFramePr>
          <p:cNvPr id="41" name="Object 56"/>
          <p:cNvGraphicFramePr>
            <a:graphicFrameLocks noChangeAspect="1"/>
          </p:cNvGraphicFramePr>
          <p:nvPr>
            <p:extLst>
              <p:ext uri="{D42A27DB-BD31-4B8C-83A1-F6EECF244321}">
                <p14:modId xmlns:p14="http://schemas.microsoft.com/office/powerpoint/2010/main" val="962470604"/>
              </p:ext>
            </p:extLst>
          </p:nvPr>
        </p:nvGraphicFramePr>
        <p:xfrm>
          <a:off x="9051742" y="1510155"/>
          <a:ext cx="1505749" cy="521401"/>
        </p:xfrm>
        <a:graphic>
          <a:graphicData uri="http://schemas.openxmlformats.org/presentationml/2006/ole">
            <mc:AlternateContent xmlns:mc="http://schemas.openxmlformats.org/markup-compatibility/2006">
              <mc:Choice xmlns:v="urn:schemas-microsoft-com:vml" Requires="v">
                <p:oleObj spid="_x0000_s431276" name="公式" r:id="rId8" imgW="660240" imgH="228600" progId="Equation.3">
                  <p:embed/>
                </p:oleObj>
              </mc:Choice>
              <mc:Fallback>
                <p:oleObj name="公式" r:id="rId8" imgW="660240" imgH="228600" progId="Equation.3">
                  <p:embed/>
                  <p:pic>
                    <p:nvPicPr>
                      <p:cNvPr id="0" name=""/>
                      <p:cNvPicPr>
                        <a:picLocks noChangeAspect="1" noChangeArrowheads="1"/>
                      </p:cNvPicPr>
                      <p:nvPr/>
                    </p:nvPicPr>
                    <p:blipFill>
                      <a:blip r:embed="rId9"/>
                      <a:srcRect/>
                      <a:stretch>
                        <a:fillRect/>
                      </a:stretch>
                    </p:blipFill>
                    <p:spPr bwMode="auto">
                      <a:xfrm>
                        <a:off x="9051742" y="1510155"/>
                        <a:ext cx="1505749" cy="52140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26568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additive="base">
                                        <p:cTn id="12" dur="500" fill="hold"/>
                                        <p:tgtEl>
                                          <p:spTgt spid="68"/>
                                        </p:tgtEl>
                                        <p:attrNameLst>
                                          <p:attrName>ppt_x</p:attrName>
                                        </p:attrNameLst>
                                      </p:cBhvr>
                                      <p:tavLst>
                                        <p:tav tm="0">
                                          <p:val>
                                            <p:strVal val="#ppt_x"/>
                                          </p:val>
                                        </p:tav>
                                        <p:tav tm="100000">
                                          <p:val>
                                            <p:strVal val="#ppt_x"/>
                                          </p:val>
                                        </p:tav>
                                      </p:tavLst>
                                    </p:anim>
                                    <p:anim calcmode="lin" valueType="num">
                                      <p:cBhvr additive="base">
                                        <p:cTn id="13"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1000"/>
                                        <p:tgtEl>
                                          <p:spTgt spid="76"/>
                                        </p:tgtEl>
                                      </p:cBhvr>
                                    </p:animEffect>
                                    <p:anim calcmode="lin" valueType="num">
                                      <p:cBhvr>
                                        <p:cTn id="19" dur="1000" fill="hold"/>
                                        <p:tgtEl>
                                          <p:spTgt spid="76"/>
                                        </p:tgtEl>
                                        <p:attrNameLst>
                                          <p:attrName>ppt_x</p:attrName>
                                        </p:attrNameLst>
                                      </p:cBhvr>
                                      <p:tavLst>
                                        <p:tav tm="0">
                                          <p:val>
                                            <p:strVal val="#ppt_x"/>
                                          </p:val>
                                        </p:tav>
                                        <p:tav tm="100000">
                                          <p:val>
                                            <p:strVal val="#ppt_x"/>
                                          </p:val>
                                        </p:tav>
                                      </p:tavLst>
                                    </p:anim>
                                    <p:anim calcmode="lin" valueType="num">
                                      <p:cBhvr>
                                        <p:cTn id="20"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additive="base">
                                        <p:cTn id="25" dur="500" fill="hold"/>
                                        <p:tgtEl>
                                          <p:spTgt spid="75"/>
                                        </p:tgtEl>
                                        <p:attrNameLst>
                                          <p:attrName>ppt_x</p:attrName>
                                        </p:attrNameLst>
                                      </p:cBhvr>
                                      <p:tavLst>
                                        <p:tav tm="0">
                                          <p:val>
                                            <p:strVal val="#ppt_x"/>
                                          </p:val>
                                        </p:tav>
                                        <p:tav tm="100000">
                                          <p:val>
                                            <p:strVal val="#ppt_x"/>
                                          </p:val>
                                        </p:tav>
                                      </p:tavLst>
                                    </p:anim>
                                    <p:anim calcmode="lin" valueType="num">
                                      <p:cBhvr additive="base">
                                        <p:cTn id="2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500" fill="hold"/>
                                        <p:tgtEl>
                                          <p:spTgt spid="73"/>
                                        </p:tgtEl>
                                        <p:attrNameLst>
                                          <p:attrName>ppt_x</p:attrName>
                                        </p:attrNameLst>
                                      </p:cBhvr>
                                      <p:tavLst>
                                        <p:tav tm="0">
                                          <p:val>
                                            <p:strVal val="#ppt_x"/>
                                          </p:val>
                                        </p:tav>
                                        <p:tav tm="100000">
                                          <p:val>
                                            <p:strVal val="#ppt_x"/>
                                          </p:val>
                                        </p:tav>
                                      </p:tavLst>
                                    </p:anim>
                                    <p:anim calcmode="lin" valueType="num">
                                      <p:cBhvr additive="base">
                                        <p:cTn id="32"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1000"/>
                                        <p:tgtEl>
                                          <p:spTgt spid="74"/>
                                        </p:tgtEl>
                                      </p:cBhvr>
                                    </p:animEffect>
                                    <p:anim calcmode="lin" valueType="num">
                                      <p:cBhvr>
                                        <p:cTn id="38" dur="1000" fill="hold"/>
                                        <p:tgtEl>
                                          <p:spTgt spid="74"/>
                                        </p:tgtEl>
                                        <p:attrNameLst>
                                          <p:attrName>ppt_x</p:attrName>
                                        </p:attrNameLst>
                                      </p:cBhvr>
                                      <p:tavLst>
                                        <p:tav tm="0">
                                          <p:val>
                                            <p:strVal val="#ppt_x"/>
                                          </p:val>
                                        </p:tav>
                                        <p:tav tm="100000">
                                          <p:val>
                                            <p:strVal val="#ppt_x"/>
                                          </p:val>
                                        </p:tav>
                                      </p:tavLst>
                                    </p:anim>
                                    <p:anim calcmode="lin" valueType="num">
                                      <p:cBhvr>
                                        <p:cTn id="3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wipe(left)">
                                      <p:cBhvr>
                                        <p:cTn id="44" dur="500"/>
                                        <p:tgtEl>
                                          <p:spTgt spid="7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anim calcmode="lin" valueType="num">
                                      <p:cBhvr additive="base">
                                        <p:cTn id="49" dur="500" fill="hold"/>
                                        <p:tgtEl>
                                          <p:spTgt spid="92"/>
                                        </p:tgtEl>
                                        <p:attrNameLst>
                                          <p:attrName>ppt_x</p:attrName>
                                        </p:attrNameLst>
                                      </p:cBhvr>
                                      <p:tavLst>
                                        <p:tav tm="0">
                                          <p:val>
                                            <p:strVal val="#ppt_x"/>
                                          </p:val>
                                        </p:tav>
                                        <p:tav tm="100000">
                                          <p:val>
                                            <p:strVal val="#ppt_x"/>
                                          </p:val>
                                        </p:tav>
                                      </p:tavLst>
                                    </p:anim>
                                    <p:anim calcmode="lin" valueType="num">
                                      <p:cBhvr additive="base">
                                        <p:cTn id="50"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7"/>
                                        </p:tgtEl>
                                        <p:attrNameLst>
                                          <p:attrName>style.visibility</p:attrName>
                                        </p:attrNameLst>
                                      </p:cBhvr>
                                      <p:to>
                                        <p:strVal val="visible"/>
                                      </p:to>
                                    </p:set>
                                    <p:anim calcmode="lin" valueType="num">
                                      <p:cBhvr additive="base">
                                        <p:cTn id="55" dur="500" fill="hold"/>
                                        <p:tgtEl>
                                          <p:spTgt spid="97"/>
                                        </p:tgtEl>
                                        <p:attrNameLst>
                                          <p:attrName>ppt_x</p:attrName>
                                        </p:attrNameLst>
                                      </p:cBhvr>
                                      <p:tavLst>
                                        <p:tav tm="0">
                                          <p:val>
                                            <p:strVal val="#ppt_x"/>
                                          </p:val>
                                        </p:tav>
                                        <p:tav tm="100000">
                                          <p:val>
                                            <p:strVal val="#ppt_x"/>
                                          </p:val>
                                        </p:tav>
                                      </p:tavLst>
                                    </p:anim>
                                    <p:anim calcmode="lin" valueType="num">
                                      <p:cBhvr additive="base">
                                        <p:cTn id="56"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1"/>
                                        </p:tgtEl>
                                        <p:attrNameLst>
                                          <p:attrName>style.visibility</p:attrName>
                                        </p:attrNameLst>
                                      </p:cBhvr>
                                      <p:to>
                                        <p:strVal val="visible"/>
                                      </p:to>
                                    </p:set>
                                    <p:anim calcmode="lin" valueType="num">
                                      <p:cBhvr additive="base">
                                        <p:cTn id="61" dur="500" fill="hold"/>
                                        <p:tgtEl>
                                          <p:spTgt spid="101"/>
                                        </p:tgtEl>
                                        <p:attrNameLst>
                                          <p:attrName>ppt_x</p:attrName>
                                        </p:attrNameLst>
                                      </p:cBhvr>
                                      <p:tavLst>
                                        <p:tav tm="0">
                                          <p:val>
                                            <p:strVal val="#ppt_x"/>
                                          </p:val>
                                        </p:tav>
                                        <p:tav tm="100000">
                                          <p:val>
                                            <p:strVal val="#ppt_x"/>
                                          </p:val>
                                        </p:tav>
                                      </p:tavLst>
                                    </p:anim>
                                    <p:anim calcmode="lin" valueType="num">
                                      <p:cBhvr additive="base">
                                        <p:cTn id="62"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02"/>
                                        </p:tgtEl>
                                        <p:attrNameLst>
                                          <p:attrName>style.visibility</p:attrName>
                                        </p:attrNameLst>
                                      </p:cBhvr>
                                      <p:to>
                                        <p:strVal val="visible"/>
                                      </p:to>
                                    </p:set>
                                    <p:animEffect transition="in" filter="wipe(left)">
                                      <p:cBhvr>
                                        <p:cTn id="67" dur="500"/>
                                        <p:tgtEl>
                                          <p:spTgt spid="10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wipe(left)">
                                      <p:cBhvr>
                                        <p:cTn id="72" dur="500"/>
                                        <p:tgtEl>
                                          <p:spTgt spid="10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04"/>
                                        </p:tgtEl>
                                        <p:attrNameLst>
                                          <p:attrName>style.visibility</p:attrName>
                                        </p:attrNameLst>
                                      </p:cBhvr>
                                      <p:to>
                                        <p:strVal val="visible"/>
                                      </p:to>
                                    </p:set>
                                    <p:animEffect transition="in" filter="wipe(left)">
                                      <p:cBhvr>
                                        <p:cTn id="77" dur="500"/>
                                        <p:tgtEl>
                                          <p:spTgt spid="104"/>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1000"/>
                                        <p:tgtEl>
                                          <p:spTgt spid="41"/>
                                        </p:tgtEl>
                                      </p:cBhvr>
                                    </p:animEffect>
                                    <p:anim calcmode="lin" valueType="num">
                                      <p:cBhvr>
                                        <p:cTn id="83" dur="1000" fill="hold"/>
                                        <p:tgtEl>
                                          <p:spTgt spid="41"/>
                                        </p:tgtEl>
                                        <p:attrNameLst>
                                          <p:attrName>ppt_x</p:attrName>
                                        </p:attrNameLst>
                                      </p:cBhvr>
                                      <p:tavLst>
                                        <p:tav tm="0">
                                          <p:val>
                                            <p:strVal val="#ppt_x"/>
                                          </p:val>
                                        </p:tav>
                                        <p:tav tm="100000">
                                          <p:val>
                                            <p:strVal val="#ppt_x"/>
                                          </p:val>
                                        </p:tav>
                                      </p:tavLst>
                                    </p:anim>
                                    <p:anim calcmode="lin" valueType="num">
                                      <p:cBhvr>
                                        <p:cTn id="8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utoUpdateAnimBg="0"/>
      <p:bldP spid="73" grpId="0" animBg="1"/>
      <p:bldP spid="75" grpId="0" animBg="1"/>
      <p:bldP spid="101" grpId="0" animBg="1"/>
      <p:bldP spid="102" grpId="0" animBg="1" autoUpdateAnimBg="0"/>
      <p:bldP spid="10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95168" y="40781"/>
            <a:ext cx="4139490" cy="954107"/>
          </a:xfrm>
          <a:prstGeom prst="rect">
            <a:avLst/>
          </a:prstGeom>
        </p:spPr>
        <p:txBody>
          <a:bodyPr wrap="square">
            <a:spAutoFit/>
          </a:bodyPr>
          <a:lstStyle/>
          <a:p>
            <a:r>
              <a:rPr lang="zh-CN" altLang="en-US" sz="2800" b="1" dirty="0">
                <a:solidFill>
                  <a:srgbClr val="FF0000"/>
                </a:solidFill>
                <a:latin typeface="方正书宋简体"/>
              </a:rPr>
              <a:t>检偏</a:t>
            </a:r>
            <a:r>
              <a:rPr lang="zh-CN" altLang="en-US" sz="2800" b="1" dirty="0">
                <a:solidFill>
                  <a:srgbClr val="009900"/>
                </a:solidFill>
              </a:rPr>
              <a:t>总结</a:t>
            </a:r>
            <a:r>
              <a:rPr lang="zh-CN" altLang="en-US" sz="2800" dirty="0">
                <a:solidFill>
                  <a:srgbClr val="009900"/>
                </a:solidFill>
              </a:rPr>
              <a:t>：</a:t>
            </a:r>
            <a:r>
              <a:rPr lang="zh-CN" altLang="en-US" sz="2800" b="1" dirty="0">
                <a:solidFill>
                  <a:srgbClr val="FF0000"/>
                </a:solidFill>
                <a:latin typeface="方正书宋简体"/>
              </a:rPr>
              <a:t>自然光</a:t>
            </a:r>
            <a:r>
              <a:rPr lang="zh-CN" altLang="en-US" sz="2800" b="1" dirty="0">
                <a:solidFill>
                  <a:srgbClr val="009900"/>
                </a:solidFill>
                <a:latin typeface="方正书宋简体"/>
              </a:rPr>
              <a:t>、</a:t>
            </a:r>
            <a:r>
              <a:rPr lang="zh-CN" altLang="en-US" sz="2800" b="1" dirty="0">
                <a:solidFill>
                  <a:srgbClr val="FF9900"/>
                </a:solidFill>
                <a:latin typeface="Bookman Old Style" panose="02050604050505020204" pitchFamily="18" charset="0"/>
              </a:rPr>
              <a:t>线偏振光</a:t>
            </a:r>
            <a:r>
              <a:rPr lang="zh-CN" altLang="en-US" sz="2800" b="1" dirty="0">
                <a:solidFill>
                  <a:srgbClr val="009900"/>
                </a:solidFill>
                <a:latin typeface="Bookman Old Style" panose="02050604050505020204" pitchFamily="18" charset="0"/>
              </a:rPr>
              <a:t>、</a:t>
            </a:r>
            <a:r>
              <a:rPr lang="zh-CN" altLang="en-US" sz="2800" b="1" dirty="0">
                <a:solidFill>
                  <a:srgbClr val="FF00FF"/>
                </a:solidFill>
                <a:latin typeface="方正书宋简体"/>
              </a:rPr>
              <a:t>部分偏振光</a:t>
            </a:r>
            <a:r>
              <a:rPr lang="zh-CN" altLang="en-US" sz="2800" b="1" dirty="0">
                <a:solidFill>
                  <a:srgbClr val="009900"/>
                </a:solidFill>
                <a:latin typeface="方正书宋简体"/>
              </a:rPr>
              <a:t>的区分</a:t>
            </a:r>
            <a:endParaRPr lang="zh-CN" altLang="en-US" sz="2800" dirty="0">
              <a:solidFill>
                <a:srgbClr val="C00000"/>
              </a:solidFill>
            </a:endParaRPr>
          </a:p>
        </p:txBody>
      </p:sp>
      <p:sp>
        <p:nvSpPr>
          <p:cNvPr id="3" name="Rectangle 40"/>
          <p:cNvSpPr>
            <a:spLocks noChangeArrowheads="1"/>
          </p:cNvSpPr>
          <p:nvPr/>
        </p:nvSpPr>
        <p:spPr bwMode="auto">
          <a:xfrm>
            <a:off x="2038299" y="990665"/>
            <a:ext cx="3862909" cy="9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0" hangingPunct="0">
              <a:defRPr/>
            </a:pPr>
            <a:r>
              <a:rPr lang="zh-CN" altLang="en-US" sz="2800" b="1" dirty="0">
                <a:solidFill>
                  <a:srgbClr val="0000FF"/>
                </a:solidFill>
                <a:latin typeface="Bookman Old Style" pitchFamily="18" charset="0"/>
              </a:rPr>
              <a:t>１）自然光通过旋转的检偏器，</a:t>
            </a:r>
            <a:r>
              <a:rPr lang="zh-CN" altLang="en-US" sz="2800" b="1" dirty="0">
                <a:solidFill>
                  <a:srgbClr val="EE12CF"/>
                </a:solidFill>
                <a:latin typeface="Bookman Old Style" pitchFamily="18" charset="0"/>
              </a:rPr>
              <a:t>光强不变</a:t>
            </a:r>
            <a:r>
              <a:rPr lang="zh-CN" altLang="en-US" sz="2800" b="1" dirty="0">
                <a:solidFill>
                  <a:srgbClr val="0000FF"/>
                </a:solidFill>
                <a:latin typeface="Bookman Old Style" pitchFamily="18" charset="0"/>
              </a:rPr>
              <a:t>。</a:t>
            </a:r>
          </a:p>
        </p:txBody>
      </p:sp>
      <p:grpSp>
        <p:nvGrpSpPr>
          <p:cNvPr id="4" name="Group 33"/>
          <p:cNvGrpSpPr>
            <a:grpSpLocks/>
          </p:cNvGrpSpPr>
          <p:nvPr/>
        </p:nvGrpSpPr>
        <p:grpSpPr bwMode="auto">
          <a:xfrm>
            <a:off x="5930478" y="1344147"/>
            <a:ext cx="1828800" cy="476250"/>
            <a:chOff x="852" y="720"/>
            <a:chExt cx="1152" cy="300"/>
          </a:xfrm>
        </p:grpSpPr>
        <p:sp>
          <p:nvSpPr>
            <p:cNvPr id="5" name="Line 12"/>
            <p:cNvSpPr>
              <a:spLocks noChangeShapeType="1"/>
            </p:cNvSpPr>
            <p:nvPr/>
          </p:nvSpPr>
          <p:spPr bwMode="auto">
            <a:xfrm>
              <a:off x="852" y="876"/>
              <a:ext cx="1152"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Line 30"/>
            <p:cNvSpPr>
              <a:spLocks noChangeShapeType="1"/>
            </p:cNvSpPr>
            <p:nvPr/>
          </p:nvSpPr>
          <p:spPr bwMode="auto">
            <a:xfrm>
              <a:off x="924"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Line 31"/>
            <p:cNvSpPr>
              <a:spLocks noChangeShapeType="1"/>
            </p:cNvSpPr>
            <p:nvPr/>
          </p:nvSpPr>
          <p:spPr bwMode="auto">
            <a:xfrm>
              <a:off x="129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32"/>
            <p:cNvSpPr>
              <a:spLocks noChangeShapeType="1"/>
            </p:cNvSpPr>
            <p:nvPr/>
          </p:nvSpPr>
          <p:spPr bwMode="auto">
            <a:xfrm>
              <a:off x="1692"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2" name="Group 63"/>
          <p:cNvGrpSpPr>
            <a:grpSpLocks/>
          </p:cNvGrpSpPr>
          <p:nvPr/>
        </p:nvGrpSpPr>
        <p:grpSpPr bwMode="auto">
          <a:xfrm>
            <a:off x="8675413" y="1372722"/>
            <a:ext cx="1828800" cy="419100"/>
            <a:chOff x="3792" y="744"/>
            <a:chExt cx="1152" cy="264"/>
          </a:xfrm>
        </p:grpSpPr>
        <p:sp>
          <p:nvSpPr>
            <p:cNvPr id="13"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7" name="Group 47"/>
          <p:cNvGrpSpPr>
            <a:grpSpLocks/>
          </p:cNvGrpSpPr>
          <p:nvPr/>
        </p:nvGrpSpPr>
        <p:grpSpPr bwMode="auto">
          <a:xfrm>
            <a:off x="7761013" y="725022"/>
            <a:ext cx="895350" cy="1733550"/>
            <a:chOff x="3216" y="336"/>
            <a:chExt cx="564" cy="1092"/>
          </a:xfrm>
        </p:grpSpPr>
        <p:grpSp>
          <p:nvGrpSpPr>
            <p:cNvPr id="18" name="Group 10"/>
            <p:cNvGrpSpPr>
              <a:grpSpLocks/>
            </p:cNvGrpSpPr>
            <p:nvPr/>
          </p:nvGrpSpPr>
          <p:grpSpPr bwMode="auto">
            <a:xfrm>
              <a:off x="3216" y="336"/>
              <a:ext cx="564" cy="1092"/>
              <a:chOff x="3216" y="516"/>
              <a:chExt cx="564" cy="1092"/>
            </a:xfrm>
          </p:grpSpPr>
          <p:sp>
            <p:nvSpPr>
              <p:cNvPr id="20"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9"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2" name="Object 55"/>
          <p:cNvGraphicFramePr>
            <a:graphicFrameLocks noChangeAspect="1"/>
          </p:cNvGraphicFramePr>
          <p:nvPr>
            <p:extLst>
              <p:ext uri="{D42A27DB-BD31-4B8C-83A1-F6EECF244321}">
                <p14:modId xmlns:p14="http://schemas.microsoft.com/office/powerpoint/2010/main" val="3133092245"/>
              </p:ext>
            </p:extLst>
          </p:nvPr>
        </p:nvGraphicFramePr>
        <p:xfrm>
          <a:off x="6344683" y="723436"/>
          <a:ext cx="439737" cy="684213"/>
        </p:xfrm>
        <a:graphic>
          <a:graphicData uri="http://schemas.openxmlformats.org/presentationml/2006/ole">
            <mc:AlternateContent xmlns:mc="http://schemas.openxmlformats.org/markup-compatibility/2006">
              <mc:Choice xmlns:v="urn:schemas-microsoft-com:vml" Requires="v">
                <p:oleObj spid="_x0000_s436866" name="Equation" r:id="rId3" imgW="165028" imgH="228501" progId="Equation.3">
                  <p:embed/>
                </p:oleObj>
              </mc:Choice>
              <mc:Fallback>
                <p:oleObj name="Equation" r:id="rId3" imgW="16502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4683" y="723436"/>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Freeform 8"/>
          <p:cNvSpPr>
            <a:spLocks/>
          </p:cNvSpPr>
          <p:nvPr/>
        </p:nvSpPr>
        <p:spPr bwMode="auto">
          <a:xfrm rot="3736618">
            <a:off x="8080895" y="1083005"/>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4" name="对象 16"/>
          <p:cNvGraphicFramePr>
            <a:graphicFrameLocks noChangeAspect="1"/>
          </p:cNvGraphicFramePr>
          <p:nvPr>
            <p:extLst>
              <p:ext uri="{D42A27DB-BD31-4B8C-83A1-F6EECF244321}">
                <p14:modId xmlns:p14="http://schemas.microsoft.com/office/powerpoint/2010/main" val="2779061937"/>
              </p:ext>
            </p:extLst>
          </p:nvPr>
        </p:nvGraphicFramePr>
        <p:xfrm>
          <a:off x="8254006" y="1126660"/>
          <a:ext cx="488950" cy="436562"/>
        </p:xfrm>
        <a:graphic>
          <a:graphicData uri="http://schemas.openxmlformats.org/presentationml/2006/ole">
            <mc:AlternateContent xmlns:mc="http://schemas.openxmlformats.org/markup-compatibility/2006">
              <mc:Choice xmlns:v="urn:schemas-microsoft-com:vml" Requires="v">
                <p:oleObj spid="_x0000_s436867" name="公式" r:id="rId5" imgW="152334" imgH="139639" progId="Equation.3">
                  <p:embed/>
                </p:oleObj>
              </mc:Choice>
              <mc:Fallback>
                <p:oleObj name="公式" r:id="rId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4006" y="1126660"/>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Line 16"/>
          <p:cNvSpPr>
            <a:spLocks noChangeShapeType="1"/>
          </p:cNvSpPr>
          <p:nvPr/>
        </p:nvSpPr>
        <p:spPr bwMode="auto">
          <a:xfrm>
            <a:off x="8118201" y="742485"/>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6" name="Object 58"/>
          <p:cNvGraphicFramePr>
            <a:graphicFrameLocks noChangeAspect="1"/>
          </p:cNvGraphicFramePr>
          <p:nvPr>
            <p:extLst>
              <p:ext uri="{D42A27DB-BD31-4B8C-83A1-F6EECF244321}">
                <p14:modId xmlns:p14="http://schemas.microsoft.com/office/powerpoint/2010/main" val="2391165188"/>
              </p:ext>
            </p:extLst>
          </p:nvPr>
        </p:nvGraphicFramePr>
        <p:xfrm>
          <a:off x="7205573" y="725022"/>
          <a:ext cx="504825" cy="546100"/>
        </p:xfrm>
        <a:graphic>
          <a:graphicData uri="http://schemas.openxmlformats.org/presentationml/2006/ole">
            <mc:AlternateContent xmlns:mc="http://schemas.openxmlformats.org/markup-compatibility/2006">
              <mc:Choice xmlns:v="urn:schemas-microsoft-com:vml" Requires="v">
                <p:oleObj spid="_x0000_s436868"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srcRect/>
                      <a:stretch>
                        <a:fillRect/>
                      </a:stretch>
                    </p:blipFill>
                    <p:spPr bwMode="auto">
                      <a:xfrm>
                        <a:off x="7205573" y="725022"/>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AutoShape 20"/>
          <p:cNvSpPr>
            <a:spLocks noChangeArrowheads="1"/>
          </p:cNvSpPr>
          <p:nvPr/>
        </p:nvSpPr>
        <p:spPr bwMode="auto">
          <a:xfrm>
            <a:off x="7674809" y="343195"/>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28" name="对象 27"/>
          <p:cNvGraphicFramePr>
            <a:graphicFrameLocks noChangeAspect="1"/>
          </p:cNvGraphicFramePr>
          <p:nvPr>
            <p:extLst>
              <p:ext uri="{D42A27DB-BD31-4B8C-83A1-F6EECF244321}">
                <p14:modId xmlns:p14="http://schemas.microsoft.com/office/powerpoint/2010/main" val="1773188464"/>
              </p:ext>
            </p:extLst>
          </p:nvPr>
        </p:nvGraphicFramePr>
        <p:xfrm>
          <a:off x="8942615" y="703905"/>
          <a:ext cx="1585227" cy="593420"/>
        </p:xfrm>
        <a:graphic>
          <a:graphicData uri="http://schemas.openxmlformats.org/presentationml/2006/ole">
            <mc:AlternateContent xmlns:mc="http://schemas.openxmlformats.org/markup-compatibility/2006">
              <mc:Choice xmlns:v="urn:schemas-microsoft-com:vml" Requires="v">
                <p:oleObj spid="_x0000_s436869" name="公式" r:id="rId9" imgW="609600" imgH="228600" progId="Equation.3">
                  <p:embed/>
                </p:oleObj>
              </mc:Choice>
              <mc:Fallback>
                <p:oleObj name="公式" r:id="rId9" imgW="6096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42615" y="703905"/>
                        <a:ext cx="1585227" cy="593420"/>
                      </a:xfrm>
                      <a:prstGeom prst="rect">
                        <a:avLst/>
                      </a:prstGeom>
                      <a:noFill/>
                      <a:ln>
                        <a:noFill/>
                      </a:ln>
                      <a:extLst/>
                    </p:spPr>
                  </p:pic>
                </p:oleObj>
              </mc:Fallback>
            </mc:AlternateContent>
          </a:graphicData>
        </a:graphic>
      </p:graphicFrame>
      <p:sp>
        <p:nvSpPr>
          <p:cNvPr id="29" name="Rectangle 58"/>
          <p:cNvSpPr>
            <a:spLocks noChangeArrowheads="1"/>
          </p:cNvSpPr>
          <p:nvPr/>
        </p:nvSpPr>
        <p:spPr bwMode="auto">
          <a:xfrm>
            <a:off x="1876650" y="1997884"/>
            <a:ext cx="3859533" cy="138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dirty="0">
                <a:solidFill>
                  <a:srgbClr val="009900"/>
                </a:solidFill>
                <a:latin typeface="Bookman Old Style" panose="02050604050505020204" pitchFamily="18" charset="0"/>
              </a:rPr>
              <a:t>２）线偏振光通过旋转的检偏器，光强发生变化，</a:t>
            </a:r>
            <a:r>
              <a:rPr lang="zh-CN" altLang="en-US" dirty="0">
                <a:solidFill>
                  <a:srgbClr val="C00000"/>
                </a:solidFill>
                <a:latin typeface="Bookman Old Style" panose="02050604050505020204" pitchFamily="18" charset="0"/>
              </a:rPr>
              <a:t>有消光现象。</a:t>
            </a:r>
          </a:p>
        </p:txBody>
      </p:sp>
      <p:grpSp>
        <p:nvGrpSpPr>
          <p:cNvPr id="30" name="Group 63"/>
          <p:cNvGrpSpPr>
            <a:grpSpLocks/>
          </p:cNvGrpSpPr>
          <p:nvPr/>
        </p:nvGrpSpPr>
        <p:grpSpPr bwMode="auto">
          <a:xfrm>
            <a:off x="7615148" y="3422830"/>
            <a:ext cx="1624677" cy="419100"/>
            <a:chOff x="3792" y="744"/>
            <a:chExt cx="1152" cy="264"/>
          </a:xfrm>
        </p:grpSpPr>
        <p:sp>
          <p:nvSpPr>
            <p:cNvPr id="31"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5" name="Group 47"/>
          <p:cNvGrpSpPr>
            <a:grpSpLocks/>
          </p:cNvGrpSpPr>
          <p:nvPr/>
        </p:nvGrpSpPr>
        <p:grpSpPr bwMode="auto">
          <a:xfrm>
            <a:off x="6815047" y="2777659"/>
            <a:ext cx="895350" cy="1733550"/>
            <a:chOff x="3216" y="336"/>
            <a:chExt cx="564" cy="1092"/>
          </a:xfrm>
        </p:grpSpPr>
        <p:grpSp>
          <p:nvGrpSpPr>
            <p:cNvPr id="36" name="Group 10"/>
            <p:cNvGrpSpPr>
              <a:grpSpLocks/>
            </p:cNvGrpSpPr>
            <p:nvPr/>
          </p:nvGrpSpPr>
          <p:grpSpPr bwMode="auto">
            <a:xfrm>
              <a:off x="3216" y="336"/>
              <a:ext cx="564" cy="1092"/>
              <a:chOff x="3216" y="516"/>
              <a:chExt cx="564" cy="1092"/>
            </a:xfrm>
          </p:grpSpPr>
          <p:sp>
            <p:nvSpPr>
              <p:cNvPr id="3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7"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0" name="Group 43"/>
          <p:cNvGrpSpPr>
            <a:grpSpLocks/>
          </p:cNvGrpSpPr>
          <p:nvPr/>
        </p:nvGrpSpPr>
        <p:grpSpPr bwMode="auto">
          <a:xfrm>
            <a:off x="5423796" y="3387259"/>
            <a:ext cx="1730727" cy="476250"/>
            <a:chOff x="2316" y="720"/>
            <a:chExt cx="1152" cy="300"/>
          </a:xfrm>
        </p:grpSpPr>
        <p:sp>
          <p:nvSpPr>
            <p:cNvPr id="41" name="Line 13"/>
            <p:cNvSpPr>
              <a:spLocks noChangeShapeType="1"/>
            </p:cNvSpPr>
            <p:nvPr/>
          </p:nvSpPr>
          <p:spPr bwMode="auto">
            <a:xfrm>
              <a:off x="2316" y="876"/>
              <a:ext cx="1152"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40"/>
            <p:cNvSpPr>
              <a:spLocks noChangeShapeType="1"/>
            </p:cNvSpPr>
            <p:nvPr/>
          </p:nvSpPr>
          <p:spPr bwMode="auto">
            <a:xfrm>
              <a:off x="318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Line 41"/>
            <p:cNvSpPr>
              <a:spLocks noChangeShapeType="1"/>
            </p:cNvSpPr>
            <p:nvPr/>
          </p:nvSpPr>
          <p:spPr bwMode="auto">
            <a:xfrm>
              <a:off x="282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2"/>
            <p:cNvSpPr>
              <a:spLocks noChangeShapeType="1"/>
            </p:cNvSpPr>
            <p:nvPr/>
          </p:nvSpPr>
          <p:spPr bwMode="auto">
            <a:xfrm>
              <a:off x="243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5" name="Object 56"/>
          <p:cNvGraphicFramePr>
            <a:graphicFrameLocks noChangeAspect="1"/>
          </p:cNvGraphicFramePr>
          <p:nvPr>
            <p:extLst>
              <p:ext uri="{D42A27DB-BD31-4B8C-83A1-F6EECF244321}">
                <p14:modId xmlns:p14="http://schemas.microsoft.com/office/powerpoint/2010/main" val="635486263"/>
              </p:ext>
            </p:extLst>
          </p:nvPr>
        </p:nvGraphicFramePr>
        <p:xfrm>
          <a:off x="7717967" y="2925173"/>
          <a:ext cx="2809875" cy="547687"/>
        </p:xfrm>
        <a:graphic>
          <a:graphicData uri="http://schemas.openxmlformats.org/presentationml/2006/ole">
            <mc:AlternateContent xmlns:mc="http://schemas.openxmlformats.org/markup-compatibility/2006">
              <mc:Choice xmlns:v="urn:schemas-microsoft-com:vml" Requires="v">
                <p:oleObj spid="_x0000_s436870" name="公式" r:id="rId11" imgW="1320480" imgH="241200" progId="Equation.3">
                  <p:embed/>
                </p:oleObj>
              </mc:Choice>
              <mc:Fallback>
                <p:oleObj name="公式" r:id="rId11" imgW="1320480" imgH="241200" progId="Equation.3">
                  <p:embed/>
                  <p:pic>
                    <p:nvPicPr>
                      <p:cNvPr id="0" name=""/>
                      <p:cNvPicPr>
                        <a:picLocks noChangeAspect="1" noChangeArrowheads="1"/>
                      </p:cNvPicPr>
                      <p:nvPr/>
                    </p:nvPicPr>
                    <p:blipFill>
                      <a:blip r:embed="rId12"/>
                      <a:srcRect/>
                      <a:stretch>
                        <a:fillRect/>
                      </a:stretch>
                    </p:blipFill>
                    <p:spPr bwMode="auto">
                      <a:xfrm>
                        <a:off x="7717967" y="2925173"/>
                        <a:ext cx="2809875" cy="547687"/>
                      </a:xfrm>
                      <a:prstGeom prst="rect">
                        <a:avLst/>
                      </a:prstGeom>
                      <a:noFill/>
                      <a:ln>
                        <a:noFill/>
                      </a:ln>
                      <a:effectLst/>
                      <a:extLst/>
                    </p:spPr>
                  </p:pic>
                </p:oleObj>
              </mc:Fallback>
            </mc:AlternateContent>
          </a:graphicData>
        </a:graphic>
      </p:graphicFrame>
      <p:graphicFrame>
        <p:nvGraphicFramePr>
          <p:cNvPr id="46" name="Object 59"/>
          <p:cNvGraphicFramePr>
            <a:graphicFrameLocks noChangeAspect="1"/>
          </p:cNvGraphicFramePr>
          <p:nvPr>
            <p:extLst>
              <p:ext uri="{D42A27DB-BD31-4B8C-83A1-F6EECF244321}">
                <p14:modId xmlns:p14="http://schemas.microsoft.com/office/powerpoint/2010/main" val="328093961"/>
              </p:ext>
            </p:extLst>
          </p:nvPr>
        </p:nvGraphicFramePr>
        <p:xfrm>
          <a:off x="5705222" y="2607854"/>
          <a:ext cx="504825" cy="698500"/>
        </p:xfrm>
        <a:graphic>
          <a:graphicData uri="http://schemas.openxmlformats.org/presentationml/2006/ole">
            <mc:AlternateContent xmlns:mc="http://schemas.openxmlformats.org/markup-compatibility/2006">
              <mc:Choice xmlns:v="urn:schemas-microsoft-com:vml" Requires="v">
                <p:oleObj spid="_x0000_s436871" name="公式" r:id="rId13" imgW="164880" imgH="228600" progId="Equation.3">
                  <p:embed/>
                </p:oleObj>
              </mc:Choice>
              <mc:Fallback>
                <p:oleObj name="公式" r:id="rId13" imgW="164880" imgH="228600" progId="Equation.3">
                  <p:embed/>
                  <p:pic>
                    <p:nvPicPr>
                      <p:cNvPr id="0" name=""/>
                      <p:cNvPicPr>
                        <a:picLocks noChangeAspect="1" noChangeArrowheads="1"/>
                      </p:cNvPicPr>
                      <p:nvPr/>
                    </p:nvPicPr>
                    <p:blipFill>
                      <a:blip r:embed="rId14"/>
                      <a:srcRect/>
                      <a:stretch>
                        <a:fillRect/>
                      </a:stretch>
                    </p:blipFill>
                    <p:spPr bwMode="auto">
                      <a:xfrm>
                        <a:off x="5705222" y="2607854"/>
                        <a:ext cx="50482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Freeform 8"/>
          <p:cNvSpPr>
            <a:spLocks/>
          </p:cNvSpPr>
          <p:nvPr/>
        </p:nvSpPr>
        <p:spPr bwMode="auto">
          <a:xfrm rot="3736618">
            <a:off x="7134929" y="3135642"/>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8" name="对象 16"/>
          <p:cNvGraphicFramePr>
            <a:graphicFrameLocks noChangeAspect="1"/>
          </p:cNvGraphicFramePr>
          <p:nvPr>
            <p:extLst>
              <p:ext uri="{D42A27DB-BD31-4B8C-83A1-F6EECF244321}">
                <p14:modId xmlns:p14="http://schemas.microsoft.com/office/powerpoint/2010/main" val="3897073987"/>
              </p:ext>
            </p:extLst>
          </p:nvPr>
        </p:nvGraphicFramePr>
        <p:xfrm>
          <a:off x="7267540" y="3246049"/>
          <a:ext cx="488950" cy="436562"/>
        </p:xfrm>
        <a:graphic>
          <a:graphicData uri="http://schemas.openxmlformats.org/presentationml/2006/ole">
            <mc:AlternateContent xmlns:mc="http://schemas.openxmlformats.org/markup-compatibility/2006">
              <mc:Choice xmlns:v="urn:schemas-microsoft-com:vml" Requires="v">
                <p:oleObj spid="_x0000_s436872" name="公式" r:id="rId15" imgW="152334" imgH="139639" progId="Equation.3">
                  <p:embed/>
                </p:oleObj>
              </mc:Choice>
              <mc:Fallback>
                <p:oleObj name="公式" r:id="rId1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7540" y="3246049"/>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Line 16"/>
          <p:cNvSpPr>
            <a:spLocks noChangeShapeType="1"/>
          </p:cNvSpPr>
          <p:nvPr/>
        </p:nvSpPr>
        <p:spPr bwMode="auto">
          <a:xfrm>
            <a:off x="7172235" y="2795122"/>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0" name="Object 58"/>
          <p:cNvGraphicFramePr>
            <a:graphicFrameLocks noChangeAspect="1"/>
          </p:cNvGraphicFramePr>
          <p:nvPr>
            <p:extLst>
              <p:ext uri="{D42A27DB-BD31-4B8C-83A1-F6EECF244321}">
                <p14:modId xmlns:p14="http://schemas.microsoft.com/office/powerpoint/2010/main" val="634180500"/>
              </p:ext>
            </p:extLst>
          </p:nvPr>
        </p:nvGraphicFramePr>
        <p:xfrm>
          <a:off x="6291055" y="2501008"/>
          <a:ext cx="504825" cy="546100"/>
        </p:xfrm>
        <a:graphic>
          <a:graphicData uri="http://schemas.openxmlformats.org/presentationml/2006/ole">
            <mc:AlternateContent xmlns:mc="http://schemas.openxmlformats.org/markup-compatibility/2006">
              <mc:Choice xmlns:v="urn:schemas-microsoft-com:vml" Requires="v">
                <p:oleObj spid="_x0000_s436873" name="公式" r:id="rId16" imgW="152280" imgH="164880" progId="Equation.3">
                  <p:embed/>
                </p:oleObj>
              </mc:Choice>
              <mc:Fallback>
                <p:oleObj name="公式" r:id="rId16" imgW="152280" imgH="164880" progId="Equation.3">
                  <p:embed/>
                  <p:pic>
                    <p:nvPicPr>
                      <p:cNvPr id="0" name=""/>
                      <p:cNvPicPr>
                        <a:picLocks noChangeAspect="1" noChangeArrowheads="1"/>
                      </p:cNvPicPr>
                      <p:nvPr/>
                    </p:nvPicPr>
                    <p:blipFill>
                      <a:blip r:embed="rId17"/>
                      <a:srcRect/>
                      <a:stretch>
                        <a:fillRect/>
                      </a:stretch>
                    </p:blipFill>
                    <p:spPr bwMode="auto">
                      <a:xfrm>
                        <a:off x="6291055" y="2501008"/>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 name="AutoShape 20"/>
          <p:cNvSpPr>
            <a:spLocks noChangeArrowheads="1"/>
          </p:cNvSpPr>
          <p:nvPr/>
        </p:nvSpPr>
        <p:spPr bwMode="auto">
          <a:xfrm>
            <a:off x="6757897" y="2361040"/>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52" name="对象 3"/>
          <p:cNvGraphicFramePr>
            <a:graphicFrameLocks noChangeAspect="1"/>
          </p:cNvGraphicFramePr>
          <p:nvPr>
            <p:extLst>
              <p:ext uri="{D42A27DB-BD31-4B8C-83A1-F6EECF244321}">
                <p14:modId xmlns:p14="http://schemas.microsoft.com/office/powerpoint/2010/main" val="910027391"/>
              </p:ext>
            </p:extLst>
          </p:nvPr>
        </p:nvGraphicFramePr>
        <p:xfrm>
          <a:off x="2363817" y="3236296"/>
          <a:ext cx="2782627" cy="812674"/>
        </p:xfrm>
        <a:graphic>
          <a:graphicData uri="http://schemas.openxmlformats.org/presentationml/2006/ole">
            <mc:AlternateContent xmlns:mc="http://schemas.openxmlformats.org/markup-compatibility/2006">
              <mc:Choice xmlns:v="urn:schemas-microsoft-com:vml" Requires="v">
                <p:oleObj spid="_x0000_s436874" name="公式" r:id="rId18" imgW="825480" imgH="241200" progId="Equation.3">
                  <p:embed/>
                </p:oleObj>
              </mc:Choice>
              <mc:Fallback>
                <p:oleObj name="公式" r:id="rId18" imgW="825480" imgH="241200" progId="Equation.3">
                  <p:embed/>
                  <p:pic>
                    <p:nvPicPr>
                      <p:cNvPr id="0" name=""/>
                      <p:cNvPicPr>
                        <a:picLocks noChangeAspect="1" noChangeArrowheads="1"/>
                      </p:cNvPicPr>
                      <p:nvPr/>
                    </p:nvPicPr>
                    <p:blipFill>
                      <a:blip r:embed="rId19"/>
                      <a:srcRect/>
                      <a:stretch>
                        <a:fillRect/>
                      </a:stretch>
                    </p:blipFill>
                    <p:spPr bwMode="auto">
                      <a:xfrm>
                        <a:off x="2363817" y="3236296"/>
                        <a:ext cx="2782627" cy="812674"/>
                      </a:xfrm>
                      <a:prstGeom prst="rect">
                        <a:avLst/>
                      </a:prstGeom>
                      <a:noFill/>
                      <a:ln>
                        <a:noFill/>
                      </a:ln>
                      <a:extLst/>
                    </p:spPr>
                  </p:pic>
                </p:oleObj>
              </mc:Fallback>
            </mc:AlternateContent>
          </a:graphicData>
        </a:graphic>
      </p:graphicFrame>
      <p:sp>
        <p:nvSpPr>
          <p:cNvPr id="53" name="Rectangle 4"/>
          <p:cNvSpPr>
            <a:spLocks noChangeArrowheads="1"/>
          </p:cNvSpPr>
          <p:nvPr/>
        </p:nvSpPr>
        <p:spPr bwMode="auto">
          <a:xfrm>
            <a:off x="1962840" y="3975682"/>
            <a:ext cx="3523177" cy="181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0" hangingPunct="0">
              <a:defRPr/>
            </a:pPr>
            <a:r>
              <a:rPr lang="zh-CN" altLang="en-US" sz="2800" b="1" dirty="0">
                <a:solidFill>
                  <a:srgbClr val="9900CC"/>
                </a:solidFill>
                <a:latin typeface="Bookman Old Style" pitchFamily="18" charset="0"/>
              </a:rPr>
              <a:t>３）部分偏振光通过旋转的检偏器，光强发生变化</a:t>
            </a:r>
            <a:r>
              <a:rPr lang="en-US" altLang="zh-CN" sz="2800" b="1" dirty="0">
                <a:solidFill>
                  <a:srgbClr val="9900CC"/>
                </a:solidFill>
                <a:latin typeface="Bookman Old Style" pitchFamily="18" charset="0"/>
              </a:rPr>
              <a:t>, </a:t>
            </a:r>
            <a:r>
              <a:rPr lang="zh-CN" altLang="en-US" sz="2800" b="1" dirty="0">
                <a:solidFill>
                  <a:srgbClr val="FF0000"/>
                </a:solidFill>
                <a:latin typeface="Bookman Old Style" pitchFamily="18" charset="0"/>
              </a:rPr>
              <a:t>没有消光现象</a:t>
            </a:r>
            <a:r>
              <a:rPr lang="zh-CN" altLang="en-US" sz="2800" b="1" dirty="0">
                <a:solidFill>
                  <a:srgbClr val="9900CC"/>
                </a:solidFill>
                <a:latin typeface="Bookman Old Style" pitchFamily="18" charset="0"/>
              </a:rPr>
              <a:t>。</a:t>
            </a:r>
          </a:p>
        </p:txBody>
      </p:sp>
      <p:sp>
        <p:nvSpPr>
          <p:cNvPr id="54" name="Text Box 4"/>
          <p:cNvSpPr txBox="1">
            <a:spLocks noChangeArrowheads="1"/>
          </p:cNvSpPr>
          <p:nvPr/>
        </p:nvSpPr>
        <p:spPr bwMode="auto">
          <a:xfrm>
            <a:off x="2177265" y="5851188"/>
            <a:ext cx="35122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a:t>部分偏振光可以看成自然光和线偏振光的混合。</a:t>
            </a:r>
          </a:p>
        </p:txBody>
      </p:sp>
      <p:grpSp>
        <p:nvGrpSpPr>
          <p:cNvPr id="55" name="Group 47"/>
          <p:cNvGrpSpPr>
            <a:grpSpLocks/>
          </p:cNvGrpSpPr>
          <p:nvPr/>
        </p:nvGrpSpPr>
        <p:grpSpPr bwMode="auto">
          <a:xfrm>
            <a:off x="7710397" y="4731205"/>
            <a:ext cx="895350" cy="1733550"/>
            <a:chOff x="3216" y="336"/>
            <a:chExt cx="564" cy="1092"/>
          </a:xfrm>
        </p:grpSpPr>
        <p:grpSp>
          <p:nvGrpSpPr>
            <p:cNvPr id="56" name="Group 10"/>
            <p:cNvGrpSpPr>
              <a:grpSpLocks/>
            </p:cNvGrpSpPr>
            <p:nvPr/>
          </p:nvGrpSpPr>
          <p:grpSpPr bwMode="auto">
            <a:xfrm>
              <a:off x="3216" y="336"/>
              <a:ext cx="564" cy="1092"/>
              <a:chOff x="3216" y="516"/>
              <a:chExt cx="564" cy="1092"/>
            </a:xfrm>
          </p:grpSpPr>
          <p:sp>
            <p:nvSpPr>
              <p:cNvPr id="5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7"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0" name="Freeform 8"/>
          <p:cNvSpPr>
            <a:spLocks/>
          </p:cNvSpPr>
          <p:nvPr/>
        </p:nvSpPr>
        <p:spPr bwMode="auto">
          <a:xfrm rot="3736618">
            <a:off x="8030279" y="5089188"/>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1" name="对象 16"/>
          <p:cNvGraphicFramePr>
            <a:graphicFrameLocks noChangeAspect="1"/>
          </p:cNvGraphicFramePr>
          <p:nvPr>
            <p:extLst>
              <p:ext uri="{D42A27DB-BD31-4B8C-83A1-F6EECF244321}">
                <p14:modId xmlns:p14="http://schemas.microsoft.com/office/powerpoint/2010/main" val="2923513483"/>
              </p:ext>
            </p:extLst>
          </p:nvPr>
        </p:nvGraphicFramePr>
        <p:xfrm>
          <a:off x="8190660" y="5176757"/>
          <a:ext cx="488950" cy="436562"/>
        </p:xfrm>
        <a:graphic>
          <a:graphicData uri="http://schemas.openxmlformats.org/presentationml/2006/ole">
            <mc:AlternateContent xmlns:mc="http://schemas.openxmlformats.org/markup-compatibility/2006">
              <mc:Choice xmlns:v="urn:schemas-microsoft-com:vml" Requires="v">
                <p:oleObj spid="_x0000_s436875" name="公式" r:id="rId20" imgW="152334" imgH="139639" progId="Equation.3">
                  <p:embed/>
                </p:oleObj>
              </mc:Choice>
              <mc:Fallback>
                <p:oleObj name="公式" r:id="rId20"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0660" y="5176757"/>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 name="Line 16"/>
          <p:cNvSpPr>
            <a:spLocks noChangeShapeType="1"/>
          </p:cNvSpPr>
          <p:nvPr/>
        </p:nvSpPr>
        <p:spPr bwMode="auto">
          <a:xfrm>
            <a:off x="8067585" y="4748668"/>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3" name="Object 58"/>
          <p:cNvGraphicFramePr>
            <a:graphicFrameLocks noChangeAspect="1"/>
          </p:cNvGraphicFramePr>
          <p:nvPr>
            <p:extLst>
              <p:ext uri="{D42A27DB-BD31-4B8C-83A1-F6EECF244321}">
                <p14:modId xmlns:p14="http://schemas.microsoft.com/office/powerpoint/2010/main" val="374571631"/>
              </p:ext>
            </p:extLst>
          </p:nvPr>
        </p:nvGraphicFramePr>
        <p:xfrm>
          <a:off x="7173824" y="4576424"/>
          <a:ext cx="504825" cy="546100"/>
        </p:xfrm>
        <a:graphic>
          <a:graphicData uri="http://schemas.openxmlformats.org/presentationml/2006/ole">
            <mc:AlternateContent xmlns:mc="http://schemas.openxmlformats.org/markup-compatibility/2006">
              <mc:Choice xmlns:v="urn:schemas-microsoft-com:vml" Requires="v">
                <p:oleObj spid="_x0000_s436876" name="公式" r:id="rId21" imgW="152280" imgH="164880" progId="Equation.3">
                  <p:embed/>
                </p:oleObj>
              </mc:Choice>
              <mc:Fallback>
                <p:oleObj name="公式" r:id="rId21" imgW="152280" imgH="164880" progId="Equation.3">
                  <p:embed/>
                  <p:pic>
                    <p:nvPicPr>
                      <p:cNvPr id="0" name=""/>
                      <p:cNvPicPr>
                        <a:picLocks noChangeAspect="1" noChangeArrowheads="1"/>
                      </p:cNvPicPr>
                      <p:nvPr/>
                    </p:nvPicPr>
                    <p:blipFill>
                      <a:blip r:embed="rId8"/>
                      <a:srcRect/>
                      <a:stretch>
                        <a:fillRect/>
                      </a:stretch>
                    </p:blipFill>
                    <p:spPr bwMode="auto">
                      <a:xfrm>
                        <a:off x="7173824" y="4576424"/>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4" name="Group 48"/>
          <p:cNvGrpSpPr>
            <a:grpSpLocks/>
          </p:cNvGrpSpPr>
          <p:nvPr/>
        </p:nvGrpSpPr>
        <p:grpSpPr bwMode="auto">
          <a:xfrm>
            <a:off x="4384587" y="5254286"/>
            <a:ext cx="3673475" cy="596900"/>
            <a:chOff x="2789" y="1842"/>
            <a:chExt cx="2314" cy="376"/>
          </a:xfrm>
        </p:grpSpPr>
        <p:sp>
          <p:nvSpPr>
            <p:cNvPr id="65" name="Oval 50"/>
            <p:cNvSpPr>
              <a:spLocks noChangeArrowheads="1"/>
            </p:cNvSpPr>
            <p:nvPr/>
          </p:nvSpPr>
          <p:spPr bwMode="auto">
            <a:xfrm>
              <a:off x="2978" y="199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66" name="Rectangle 51"/>
            <p:cNvSpPr>
              <a:spLocks noChangeArrowheads="1"/>
            </p:cNvSpPr>
            <p:nvPr/>
          </p:nvSpPr>
          <p:spPr bwMode="auto">
            <a:xfrm>
              <a:off x="3436" y="2030"/>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67" name="Rectangle 52"/>
            <p:cNvSpPr>
              <a:spLocks noChangeArrowheads="1"/>
            </p:cNvSpPr>
            <p:nvPr/>
          </p:nvSpPr>
          <p:spPr bwMode="auto">
            <a:xfrm>
              <a:off x="4322" y="1960"/>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68" name="Line 53"/>
            <p:cNvSpPr>
              <a:spLocks noChangeShapeType="1"/>
            </p:cNvSpPr>
            <p:nvPr/>
          </p:nvSpPr>
          <p:spPr bwMode="auto">
            <a:xfrm>
              <a:off x="2789" y="2037"/>
              <a:ext cx="1587" cy="0"/>
            </a:xfrm>
            <a:prstGeom prst="line">
              <a:avLst/>
            </a:prstGeom>
            <a:noFill/>
            <a:ln w="38100">
              <a:solidFill>
                <a:srgbClr val="4506E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54"/>
            <p:cNvSpPr>
              <a:spLocks noChangeShapeType="1"/>
            </p:cNvSpPr>
            <p:nvPr/>
          </p:nvSpPr>
          <p:spPr bwMode="auto">
            <a:xfrm>
              <a:off x="3198" y="1855"/>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55"/>
            <p:cNvSpPr>
              <a:spLocks noChangeShapeType="1"/>
            </p:cNvSpPr>
            <p:nvPr/>
          </p:nvSpPr>
          <p:spPr bwMode="auto">
            <a:xfrm>
              <a:off x="3379" y="1849"/>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56"/>
            <p:cNvSpPr>
              <a:spLocks noChangeShapeType="1"/>
            </p:cNvSpPr>
            <p:nvPr/>
          </p:nvSpPr>
          <p:spPr bwMode="auto">
            <a:xfrm>
              <a:off x="3788" y="1855"/>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57"/>
            <p:cNvSpPr>
              <a:spLocks noChangeShapeType="1"/>
            </p:cNvSpPr>
            <p:nvPr/>
          </p:nvSpPr>
          <p:spPr bwMode="auto">
            <a:xfrm>
              <a:off x="3969" y="1849"/>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58"/>
            <p:cNvSpPr>
              <a:spLocks noChangeShapeType="1"/>
            </p:cNvSpPr>
            <p:nvPr/>
          </p:nvSpPr>
          <p:spPr bwMode="auto">
            <a:xfrm>
              <a:off x="4332" y="1848"/>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59"/>
            <p:cNvSpPr>
              <a:spLocks noChangeShapeType="1"/>
            </p:cNvSpPr>
            <p:nvPr/>
          </p:nvSpPr>
          <p:spPr bwMode="auto">
            <a:xfrm>
              <a:off x="4513" y="1842"/>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60"/>
            <p:cNvSpPr>
              <a:spLocks noChangeShapeType="1"/>
            </p:cNvSpPr>
            <p:nvPr/>
          </p:nvSpPr>
          <p:spPr bwMode="auto">
            <a:xfrm>
              <a:off x="4286" y="2037"/>
              <a:ext cx="817" cy="0"/>
            </a:xfrm>
            <a:prstGeom prst="line">
              <a:avLst/>
            </a:prstGeom>
            <a:noFill/>
            <a:ln w="38100">
              <a:solidFill>
                <a:srgbClr val="4506E4"/>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Oval 61"/>
            <p:cNvSpPr>
              <a:spLocks noChangeArrowheads="1"/>
            </p:cNvSpPr>
            <p:nvPr/>
          </p:nvSpPr>
          <p:spPr bwMode="auto">
            <a:xfrm>
              <a:off x="3515"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77" name="Oval 62"/>
            <p:cNvSpPr>
              <a:spLocks noChangeArrowheads="1"/>
            </p:cNvSpPr>
            <p:nvPr/>
          </p:nvSpPr>
          <p:spPr bwMode="auto">
            <a:xfrm>
              <a:off x="4092"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78" name="Oval 63"/>
            <p:cNvSpPr>
              <a:spLocks noChangeArrowheads="1"/>
            </p:cNvSpPr>
            <p:nvPr/>
          </p:nvSpPr>
          <p:spPr bwMode="auto">
            <a:xfrm>
              <a:off x="4655" y="1979"/>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grpSp>
      <p:grpSp>
        <p:nvGrpSpPr>
          <p:cNvPr id="79" name="Group 63"/>
          <p:cNvGrpSpPr>
            <a:grpSpLocks/>
          </p:cNvGrpSpPr>
          <p:nvPr/>
        </p:nvGrpSpPr>
        <p:grpSpPr bwMode="auto">
          <a:xfrm>
            <a:off x="8596222" y="5388430"/>
            <a:ext cx="1828800" cy="419100"/>
            <a:chOff x="3792" y="744"/>
            <a:chExt cx="1152" cy="264"/>
          </a:xfrm>
        </p:grpSpPr>
        <p:sp>
          <p:nvSpPr>
            <p:cNvPr id="80"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2"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3"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84" name="Group 63"/>
          <p:cNvGrpSpPr>
            <a:grpSpLocks/>
          </p:cNvGrpSpPr>
          <p:nvPr/>
        </p:nvGrpSpPr>
        <p:grpSpPr bwMode="auto">
          <a:xfrm>
            <a:off x="9062947" y="5446665"/>
            <a:ext cx="1059528" cy="275748"/>
            <a:chOff x="3924" y="744"/>
            <a:chExt cx="969" cy="264"/>
          </a:xfrm>
        </p:grpSpPr>
        <p:sp>
          <p:nvSpPr>
            <p:cNvPr id="85" name="Line 48"/>
            <p:cNvSpPr>
              <a:spLocks noChangeShapeType="1"/>
            </p:cNvSpPr>
            <p:nvPr/>
          </p:nvSpPr>
          <p:spPr bwMode="auto">
            <a:xfrm flipH="1">
              <a:off x="3924"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6" name="Line 49"/>
            <p:cNvSpPr>
              <a:spLocks noChangeShapeType="1"/>
            </p:cNvSpPr>
            <p:nvPr/>
          </p:nvSpPr>
          <p:spPr bwMode="auto">
            <a:xfrm flipH="1">
              <a:off x="4391"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7" name="Line 50"/>
            <p:cNvSpPr>
              <a:spLocks noChangeShapeType="1"/>
            </p:cNvSpPr>
            <p:nvPr/>
          </p:nvSpPr>
          <p:spPr bwMode="auto">
            <a:xfrm flipH="1">
              <a:off x="4785"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8" name="AutoShape 20"/>
          <p:cNvSpPr>
            <a:spLocks noChangeArrowheads="1"/>
          </p:cNvSpPr>
          <p:nvPr/>
        </p:nvSpPr>
        <p:spPr bwMode="auto">
          <a:xfrm>
            <a:off x="7628685" y="4359963"/>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89" name="Object 56"/>
          <p:cNvGraphicFramePr>
            <a:graphicFrameLocks noChangeAspect="1"/>
          </p:cNvGraphicFramePr>
          <p:nvPr>
            <p:extLst>
              <p:ext uri="{D42A27DB-BD31-4B8C-83A1-F6EECF244321}">
                <p14:modId xmlns:p14="http://schemas.microsoft.com/office/powerpoint/2010/main" val="2368454193"/>
              </p:ext>
            </p:extLst>
          </p:nvPr>
        </p:nvGraphicFramePr>
        <p:xfrm>
          <a:off x="8919274" y="4778673"/>
          <a:ext cx="1505749" cy="521401"/>
        </p:xfrm>
        <a:graphic>
          <a:graphicData uri="http://schemas.openxmlformats.org/presentationml/2006/ole">
            <mc:AlternateContent xmlns:mc="http://schemas.openxmlformats.org/markup-compatibility/2006">
              <mc:Choice xmlns:v="urn:schemas-microsoft-com:vml" Requires="v">
                <p:oleObj spid="_x0000_s436877" name="公式" r:id="rId22" imgW="660240" imgH="228600" progId="Equation.3">
                  <p:embed/>
                </p:oleObj>
              </mc:Choice>
              <mc:Fallback>
                <p:oleObj name="公式" r:id="rId22" imgW="660240" imgH="228600" progId="Equation.3">
                  <p:embed/>
                  <p:pic>
                    <p:nvPicPr>
                      <p:cNvPr id="0" name=""/>
                      <p:cNvPicPr>
                        <a:picLocks noChangeAspect="1" noChangeArrowheads="1"/>
                      </p:cNvPicPr>
                      <p:nvPr/>
                    </p:nvPicPr>
                    <p:blipFill>
                      <a:blip r:embed="rId23"/>
                      <a:srcRect/>
                      <a:stretch>
                        <a:fillRect/>
                      </a:stretch>
                    </p:blipFill>
                    <p:spPr bwMode="auto">
                      <a:xfrm>
                        <a:off x="8919274" y="4778673"/>
                        <a:ext cx="1505749" cy="52140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21862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ppt_x"/>
                                          </p:val>
                                        </p:tav>
                                        <p:tav tm="100000">
                                          <p:val>
                                            <p:strVal val="#ppt_x"/>
                                          </p:val>
                                        </p:tav>
                                      </p:tavLst>
                                    </p:anim>
                                    <p:anim calcmode="lin" valueType="num">
                                      <p:cBhvr additive="base">
                                        <p:cTn id="4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left)">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1000"/>
                                        <p:tgtEl>
                                          <p:spTgt spid="28"/>
                                        </p:tgtEl>
                                      </p:cBhvr>
                                    </p:animEffect>
                                    <p:anim calcmode="lin" valueType="num">
                                      <p:cBhvr>
                                        <p:cTn id="71" dur="1000" fill="hold"/>
                                        <p:tgtEl>
                                          <p:spTgt spid="28"/>
                                        </p:tgtEl>
                                        <p:attrNameLst>
                                          <p:attrName>ppt_x</p:attrName>
                                        </p:attrNameLst>
                                      </p:cBhvr>
                                      <p:tavLst>
                                        <p:tav tm="0">
                                          <p:val>
                                            <p:strVal val="#ppt_x"/>
                                          </p:val>
                                        </p:tav>
                                        <p:tav tm="100000">
                                          <p:val>
                                            <p:strVal val="#ppt_x"/>
                                          </p:val>
                                        </p:tav>
                                      </p:tavLst>
                                    </p:anim>
                                    <p:anim calcmode="lin" valueType="num">
                                      <p:cBhvr>
                                        <p:cTn id="7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additive="base">
                                        <p:cTn id="82" dur="500" fill="hold"/>
                                        <p:tgtEl>
                                          <p:spTgt spid="35"/>
                                        </p:tgtEl>
                                        <p:attrNameLst>
                                          <p:attrName>ppt_x</p:attrName>
                                        </p:attrNameLst>
                                      </p:cBhvr>
                                      <p:tavLst>
                                        <p:tav tm="0">
                                          <p:val>
                                            <p:strVal val="#ppt_x"/>
                                          </p:val>
                                        </p:tav>
                                        <p:tav tm="100000">
                                          <p:val>
                                            <p:strVal val="#ppt_x"/>
                                          </p:val>
                                        </p:tav>
                                      </p:tavLst>
                                    </p:anim>
                                    <p:anim calcmode="lin" valueType="num">
                                      <p:cBhvr additive="base">
                                        <p:cTn id="8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1000"/>
                                        <p:tgtEl>
                                          <p:spTgt spid="50"/>
                                        </p:tgtEl>
                                      </p:cBhvr>
                                    </p:animEffect>
                                    <p:anim calcmode="lin" valueType="num">
                                      <p:cBhvr>
                                        <p:cTn id="89" dur="1000" fill="hold"/>
                                        <p:tgtEl>
                                          <p:spTgt spid="50"/>
                                        </p:tgtEl>
                                        <p:attrNameLst>
                                          <p:attrName>ppt_x</p:attrName>
                                        </p:attrNameLst>
                                      </p:cBhvr>
                                      <p:tavLst>
                                        <p:tav tm="0">
                                          <p:val>
                                            <p:strVal val="#ppt_x"/>
                                          </p:val>
                                        </p:tav>
                                        <p:tav tm="100000">
                                          <p:val>
                                            <p:strVal val="#ppt_x"/>
                                          </p:val>
                                        </p:tav>
                                      </p:tavLst>
                                    </p:anim>
                                    <p:anim calcmode="lin" valueType="num">
                                      <p:cBhvr>
                                        <p:cTn id="9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anim calcmode="lin" valueType="num">
                                      <p:cBhvr additive="base">
                                        <p:cTn id="95" dur="500" fill="hold"/>
                                        <p:tgtEl>
                                          <p:spTgt spid="49"/>
                                        </p:tgtEl>
                                        <p:attrNameLst>
                                          <p:attrName>ppt_x</p:attrName>
                                        </p:attrNameLst>
                                      </p:cBhvr>
                                      <p:tavLst>
                                        <p:tav tm="0">
                                          <p:val>
                                            <p:strVal val="#ppt_x"/>
                                          </p:val>
                                        </p:tav>
                                        <p:tav tm="100000">
                                          <p:val>
                                            <p:strVal val="#ppt_x"/>
                                          </p:val>
                                        </p:tav>
                                      </p:tavLst>
                                    </p:anim>
                                    <p:anim calcmode="lin" valueType="num">
                                      <p:cBhvr additive="base">
                                        <p:cTn id="9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47"/>
                                        </p:tgtEl>
                                        <p:attrNameLst>
                                          <p:attrName>style.visibility</p:attrName>
                                        </p:attrNameLst>
                                      </p:cBhvr>
                                      <p:to>
                                        <p:strVal val="visible"/>
                                      </p:to>
                                    </p:set>
                                    <p:anim calcmode="lin" valueType="num">
                                      <p:cBhvr additive="base">
                                        <p:cTn id="101" dur="500" fill="hold"/>
                                        <p:tgtEl>
                                          <p:spTgt spid="47"/>
                                        </p:tgtEl>
                                        <p:attrNameLst>
                                          <p:attrName>ppt_x</p:attrName>
                                        </p:attrNameLst>
                                      </p:cBhvr>
                                      <p:tavLst>
                                        <p:tav tm="0">
                                          <p:val>
                                            <p:strVal val="#ppt_x"/>
                                          </p:val>
                                        </p:tav>
                                        <p:tav tm="100000">
                                          <p:val>
                                            <p:strVal val="#ppt_x"/>
                                          </p:val>
                                        </p:tav>
                                      </p:tavLst>
                                    </p:anim>
                                    <p:anim calcmode="lin" valueType="num">
                                      <p:cBhvr additive="base">
                                        <p:cTn id="10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000"/>
                                        <p:tgtEl>
                                          <p:spTgt spid="48"/>
                                        </p:tgtEl>
                                      </p:cBhvr>
                                    </p:animEffect>
                                    <p:anim calcmode="lin" valueType="num">
                                      <p:cBhvr>
                                        <p:cTn id="108" dur="1000" fill="hold"/>
                                        <p:tgtEl>
                                          <p:spTgt spid="48"/>
                                        </p:tgtEl>
                                        <p:attrNameLst>
                                          <p:attrName>ppt_x</p:attrName>
                                        </p:attrNameLst>
                                      </p:cBhvr>
                                      <p:tavLst>
                                        <p:tav tm="0">
                                          <p:val>
                                            <p:strVal val="#ppt_x"/>
                                          </p:val>
                                        </p:tav>
                                        <p:tav tm="100000">
                                          <p:val>
                                            <p:strVal val="#ppt_x"/>
                                          </p:val>
                                        </p:tav>
                                      </p:tavLst>
                                    </p:anim>
                                    <p:anim calcmode="lin" valueType="num">
                                      <p:cBhvr>
                                        <p:cTn id="10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1000"/>
                                        <p:tgtEl>
                                          <p:spTgt spid="46"/>
                                        </p:tgtEl>
                                      </p:cBhvr>
                                    </p:animEffect>
                                    <p:anim calcmode="lin" valueType="num">
                                      <p:cBhvr>
                                        <p:cTn id="121" dur="1000" fill="hold"/>
                                        <p:tgtEl>
                                          <p:spTgt spid="46"/>
                                        </p:tgtEl>
                                        <p:attrNameLst>
                                          <p:attrName>ppt_x</p:attrName>
                                        </p:attrNameLst>
                                      </p:cBhvr>
                                      <p:tavLst>
                                        <p:tav tm="0">
                                          <p:val>
                                            <p:strVal val="#ppt_x"/>
                                          </p:val>
                                        </p:tav>
                                        <p:tav tm="100000">
                                          <p:val>
                                            <p:strVal val="#ppt_x"/>
                                          </p:val>
                                        </p:tav>
                                      </p:tavLst>
                                    </p:anim>
                                    <p:anim calcmode="lin" valueType="num">
                                      <p:cBhvr>
                                        <p:cTn id="12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30"/>
                                        </p:tgtEl>
                                        <p:attrNameLst>
                                          <p:attrName>style.visibility</p:attrName>
                                        </p:attrNameLst>
                                      </p:cBhvr>
                                      <p:to>
                                        <p:strVal val="visible"/>
                                      </p:to>
                                    </p:set>
                                    <p:anim calcmode="lin" valueType="num">
                                      <p:cBhvr additive="base">
                                        <p:cTn id="127" dur="500" fill="hold"/>
                                        <p:tgtEl>
                                          <p:spTgt spid="30"/>
                                        </p:tgtEl>
                                        <p:attrNameLst>
                                          <p:attrName>ppt_x</p:attrName>
                                        </p:attrNameLst>
                                      </p:cBhvr>
                                      <p:tavLst>
                                        <p:tav tm="0">
                                          <p:val>
                                            <p:strVal val="#ppt_x"/>
                                          </p:val>
                                        </p:tav>
                                        <p:tav tm="100000">
                                          <p:val>
                                            <p:strVal val="#ppt_x"/>
                                          </p:val>
                                        </p:tav>
                                      </p:tavLst>
                                    </p:anim>
                                    <p:anim calcmode="lin" valueType="num">
                                      <p:cBhvr additive="base">
                                        <p:cTn id="12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fade">
                                      <p:cBhvr>
                                        <p:cTn id="133" dur="1000"/>
                                        <p:tgtEl>
                                          <p:spTgt spid="45"/>
                                        </p:tgtEl>
                                      </p:cBhvr>
                                    </p:animEffect>
                                    <p:anim calcmode="lin" valueType="num">
                                      <p:cBhvr>
                                        <p:cTn id="134" dur="1000" fill="hold"/>
                                        <p:tgtEl>
                                          <p:spTgt spid="45"/>
                                        </p:tgtEl>
                                        <p:attrNameLst>
                                          <p:attrName>ppt_x</p:attrName>
                                        </p:attrNameLst>
                                      </p:cBhvr>
                                      <p:tavLst>
                                        <p:tav tm="0">
                                          <p:val>
                                            <p:strVal val="#ppt_x"/>
                                          </p:val>
                                        </p:tav>
                                        <p:tav tm="100000">
                                          <p:val>
                                            <p:strVal val="#ppt_x"/>
                                          </p:val>
                                        </p:tav>
                                      </p:tavLst>
                                    </p:anim>
                                    <p:anim calcmode="lin" valueType="num">
                                      <p:cBhvr>
                                        <p:cTn id="13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51"/>
                                        </p:tgtEl>
                                        <p:attrNameLst>
                                          <p:attrName>style.visibility</p:attrName>
                                        </p:attrNameLst>
                                      </p:cBhvr>
                                      <p:to>
                                        <p:strVal val="visible"/>
                                      </p:to>
                                    </p:set>
                                    <p:animEffect transition="in" filter="wipe(left)">
                                      <p:cBhvr>
                                        <p:cTn id="140" dur="500"/>
                                        <p:tgtEl>
                                          <p:spTgt spid="51"/>
                                        </p:tgtEl>
                                      </p:cBhvr>
                                    </p:animEffect>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52"/>
                                        </p:tgtEl>
                                        <p:attrNameLst>
                                          <p:attrName>style.visibility</p:attrName>
                                        </p:attrNameLst>
                                      </p:cBhvr>
                                      <p:to>
                                        <p:strVal val="visible"/>
                                      </p:to>
                                    </p:set>
                                    <p:anim calcmode="lin" valueType="num">
                                      <p:cBhvr additive="base">
                                        <p:cTn id="145" dur="500" fill="hold"/>
                                        <p:tgtEl>
                                          <p:spTgt spid="52"/>
                                        </p:tgtEl>
                                        <p:attrNameLst>
                                          <p:attrName>ppt_x</p:attrName>
                                        </p:attrNameLst>
                                      </p:cBhvr>
                                      <p:tavLst>
                                        <p:tav tm="0">
                                          <p:val>
                                            <p:strVal val="#ppt_x"/>
                                          </p:val>
                                        </p:tav>
                                        <p:tav tm="100000">
                                          <p:val>
                                            <p:strVal val="#ppt_x"/>
                                          </p:val>
                                        </p:tav>
                                      </p:tavLst>
                                    </p:anim>
                                    <p:anim calcmode="lin" valueType="num">
                                      <p:cBhvr additive="base">
                                        <p:cTn id="14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53"/>
                                        </p:tgtEl>
                                        <p:attrNameLst>
                                          <p:attrName>style.visibility</p:attrName>
                                        </p:attrNameLst>
                                      </p:cBhvr>
                                      <p:to>
                                        <p:strVal val="visible"/>
                                      </p:to>
                                    </p:set>
                                    <p:animEffect transition="in" filter="wipe(left)">
                                      <p:cBhvr>
                                        <p:cTn id="151" dur="500"/>
                                        <p:tgtEl>
                                          <p:spTgt spid="5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54"/>
                                        </p:tgtEl>
                                        <p:attrNameLst>
                                          <p:attrName>style.visibility</p:attrName>
                                        </p:attrNameLst>
                                      </p:cBhvr>
                                      <p:to>
                                        <p:strVal val="visible"/>
                                      </p:to>
                                    </p:set>
                                    <p:animEffect transition="in" filter="wipe(left)">
                                      <p:cBhvr>
                                        <p:cTn id="156" dur="500"/>
                                        <p:tgtEl>
                                          <p:spTgt spid="54"/>
                                        </p:tgtEl>
                                      </p:cBhvr>
                                    </p:animEffect>
                                  </p:childTnLst>
                                </p:cTn>
                              </p:par>
                            </p:childTnLst>
                          </p:cTn>
                        </p:par>
                      </p:childTnLst>
                    </p:cTn>
                  </p:par>
                  <p:par>
                    <p:cTn id="157" fill="hold">
                      <p:stCondLst>
                        <p:cond delay="indefinite"/>
                      </p:stCondLst>
                      <p:childTnLst>
                        <p:par>
                          <p:cTn id="158" fill="hold">
                            <p:stCondLst>
                              <p:cond delay="0"/>
                            </p:stCondLst>
                            <p:childTnLst>
                              <p:par>
                                <p:cTn id="159" presetID="2" presetClass="entr" presetSubtype="4" fill="hold" nodeType="clickEffect">
                                  <p:stCondLst>
                                    <p:cond delay="0"/>
                                  </p:stCondLst>
                                  <p:childTnLst>
                                    <p:set>
                                      <p:cBhvr>
                                        <p:cTn id="160" dur="1" fill="hold">
                                          <p:stCondLst>
                                            <p:cond delay="0"/>
                                          </p:stCondLst>
                                        </p:cTn>
                                        <p:tgtEl>
                                          <p:spTgt spid="55"/>
                                        </p:tgtEl>
                                        <p:attrNameLst>
                                          <p:attrName>style.visibility</p:attrName>
                                        </p:attrNameLst>
                                      </p:cBhvr>
                                      <p:to>
                                        <p:strVal val="visible"/>
                                      </p:to>
                                    </p:set>
                                    <p:anim calcmode="lin" valueType="num">
                                      <p:cBhvr additive="base">
                                        <p:cTn id="161" dur="500" fill="hold"/>
                                        <p:tgtEl>
                                          <p:spTgt spid="55"/>
                                        </p:tgtEl>
                                        <p:attrNameLst>
                                          <p:attrName>ppt_x</p:attrName>
                                        </p:attrNameLst>
                                      </p:cBhvr>
                                      <p:tavLst>
                                        <p:tav tm="0">
                                          <p:val>
                                            <p:strVal val="#ppt_x"/>
                                          </p:val>
                                        </p:tav>
                                        <p:tav tm="100000">
                                          <p:val>
                                            <p:strVal val="#ppt_x"/>
                                          </p:val>
                                        </p:tav>
                                      </p:tavLst>
                                    </p:anim>
                                    <p:anim calcmode="lin" valueType="num">
                                      <p:cBhvr additive="base">
                                        <p:cTn id="16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nodeType="clickEffect">
                                  <p:stCondLst>
                                    <p:cond delay="0"/>
                                  </p:stCondLst>
                                  <p:childTnLst>
                                    <p:set>
                                      <p:cBhvr>
                                        <p:cTn id="166" dur="1" fill="hold">
                                          <p:stCondLst>
                                            <p:cond delay="0"/>
                                          </p:stCondLst>
                                        </p:cTn>
                                        <p:tgtEl>
                                          <p:spTgt spid="63"/>
                                        </p:tgtEl>
                                        <p:attrNameLst>
                                          <p:attrName>style.visibility</p:attrName>
                                        </p:attrNameLst>
                                      </p:cBhvr>
                                      <p:to>
                                        <p:strVal val="visible"/>
                                      </p:to>
                                    </p:set>
                                    <p:animEffect transition="in" filter="fade">
                                      <p:cBhvr>
                                        <p:cTn id="167" dur="1000"/>
                                        <p:tgtEl>
                                          <p:spTgt spid="63"/>
                                        </p:tgtEl>
                                      </p:cBhvr>
                                    </p:animEffect>
                                    <p:anim calcmode="lin" valueType="num">
                                      <p:cBhvr>
                                        <p:cTn id="168" dur="1000" fill="hold"/>
                                        <p:tgtEl>
                                          <p:spTgt spid="63"/>
                                        </p:tgtEl>
                                        <p:attrNameLst>
                                          <p:attrName>ppt_x</p:attrName>
                                        </p:attrNameLst>
                                      </p:cBhvr>
                                      <p:tavLst>
                                        <p:tav tm="0">
                                          <p:val>
                                            <p:strVal val="#ppt_x"/>
                                          </p:val>
                                        </p:tav>
                                        <p:tav tm="100000">
                                          <p:val>
                                            <p:strVal val="#ppt_x"/>
                                          </p:val>
                                        </p:tav>
                                      </p:tavLst>
                                    </p:anim>
                                    <p:anim calcmode="lin" valueType="num">
                                      <p:cBhvr>
                                        <p:cTn id="169"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62"/>
                                        </p:tgtEl>
                                        <p:attrNameLst>
                                          <p:attrName>style.visibility</p:attrName>
                                        </p:attrNameLst>
                                      </p:cBhvr>
                                      <p:to>
                                        <p:strVal val="visible"/>
                                      </p:to>
                                    </p:set>
                                    <p:anim calcmode="lin" valueType="num">
                                      <p:cBhvr additive="base">
                                        <p:cTn id="174" dur="500" fill="hold"/>
                                        <p:tgtEl>
                                          <p:spTgt spid="62"/>
                                        </p:tgtEl>
                                        <p:attrNameLst>
                                          <p:attrName>ppt_x</p:attrName>
                                        </p:attrNameLst>
                                      </p:cBhvr>
                                      <p:tavLst>
                                        <p:tav tm="0">
                                          <p:val>
                                            <p:strVal val="#ppt_x"/>
                                          </p:val>
                                        </p:tav>
                                        <p:tav tm="100000">
                                          <p:val>
                                            <p:strVal val="#ppt_x"/>
                                          </p:val>
                                        </p:tav>
                                      </p:tavLst>
                                    </p:anim>
                                    <p:anim calcmode="lin" valueType="num">
                                      <p:cBhvr additive="base">
                                        <p:cTn id="175"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grpId="0" nodeType="clickEffect">
                                  <p:stCondLst>
                                    <p:cond delay="0"/>
                                  </p:stCondLst>
                                  <p:childTnLst>
                                    <p:set>
                                      <p:cBhvr>
                                        <p:cTn id="179" dur="1" fill="hold">
                                          <p:stCondLst>
                                            <p:cond delay="0"/>
                                          </p:stCondLst>
                                        </p:cTn>
                                        <p:tgtEl>
                                          <p:spTgt spid="60"/>
                                        </p:tgtEl>
                                        <p:attrNameLst>
                                          <p:attrName>style.visibility</p:attrName>
                                        </p:attrNameLst>
                                      </p:cBhvr>
                                      <p:to>
                                        <p:strVal val="visible"/>
                                      </p:to>
                                    </p:set>
                                    <p:anim calcmode="lin" valueType="num">
                                      <p:cBhvr additive="base">
                                        <p:cTn id="180" dur="500" fill="hold"/>
                                        <p:tgtEl>
                                          <p:spTgt spid="60"/>
                                        </p:tgtEl>
                                        <p:attrNameLst>
                                          <p:attrName>ppt_x</p:attrName>
                                        </p:attrNameLst>
                                      </p:cBhvr>
                                      <p:tavLst>
                                        <p:tav tm="0">
                                          <p:val>
                                            <p:strVal val="#ppt_x"/>
                                          </p:val>
                                        </p:tav>
                                        <p:tav tm="100000">
                                          <p:val>
                                            <p:strVal val="#ppt_x"/>
                                          </p:val>
                                        </p:tav>
                                      </p:tavLst>
                                    </p:anim>
                                    <p:anim calcmode="lin" valueType="num">
                                      <p:cBhvr additive="base">
                                        <p:cTn id="18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2" presetClass="entr" presetSubtype="0" fill="hold" nodeType="clickEffect">
                                  <p:stCondLst>
                                    <p:cond delay="0"/>
                                  </p:stCondLst>
                                  <p:childTnLst>
                                    <p:set>
                                      <p:cBhvr>
                                        <p:cTn id="185" dur="1" fill="hold">
                                          <p:stCondLst>
                                            <p:cond delay="0"/>
                                          </p:stCondLst>
                                        </p:cTn>
                                        <p:tgtEl>
                                          <p:spTgt spid="61"/>
                                        </p:tgtEl>
                                        <p:attrNameLst>
                                          <p:attrName>style.visibility</p:attrName>
                                        </p:attrNameLst>
                                      </p:cBhvr>
                                      <p:to>
                                        <p:strVal val="visible"/>
                                      </p:to>
                                    </p:set>
                                    <p:animEffect transition="in" filter="fade">
                                      <p:cBhvr>
                                        <p:cTn id="186" dur="1000"/>
                                        <p:tgtEl>
                                          <p:spTgt spid="61"/>
                                        </p:tgtEl>
                                      </p:cBhvr>
                                    </p:animEffect>
                                    <p:anim calcmode="lin" valueType="num">
                                      <p:cBhvr>
                                        <p:cTn id="187" dur="1000" fill="hold"/>
                                        <p:tgtEl>
                                          <p:spTgt spid="61"/>
                                        </p:tgtEl>
                                        <p:attrNameLst>
                                          <p:attrName>ppt_x</p:attrName>
                                        </p:attrNameLst>
                                      </p:cBhvr>
                                      <p:tavLst>
                                        <p:tav tm="0">
                                          <p:val>
                                            <p:strVal val="#ppt_x"/>
                                          </p:val>
                                        </p:tav>
                                        <p:tav tm="100000">
                                          <p:val>
                                            <p:strVal val="#ppt_x"/>
                                          </p:val>
                                        </p:tav>
                                      </p:tavLst>
                                    </p:anim>
                                    <p:anim calcmode="lin" valueType="num">
                                      <p:cBhvr>
                                        <p:cTn id="18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nodeType="clickEffect">
                                  <p:stCondLst>
                                    <p:cond delay="0"/>
                                  </p:stCondLst>
                                  <p:childTnLst>
                                    <p:set>
                                      <p:cBhvr>
                                        <p:cTn id="192" dur="1" fill="hold">
                                          <p:stCondLst>
                                            <p:cond delay="0"/>
                                          </p:stCondLst>
                                        </p:cTn>
                                        <p:tgtEl>
                                          <p:spTgt spid="64"/>
                                        </p:tgtEl>
                                        <p:attrNameLst>
                                          <p:attrName>style.visibility</p:attrName>
                                        </p:attrNameLst>
                                      </p:cBhvr>
                                      <p:to>
                                        <p:strVal val="visible"/>
                                      </p:to>
                                    </p:set>
                                    <p:animEffect transition="in" filter="wipe(left)">
                                      <p:cBhvr>
                                        <p:cTn id="193" dur="500"/>
                                        <p:tgtEl>
                                          <p:spTgt spid="64"/>
                                        </p:tgtEl>
                                      </p:cBhvr>
                                    </p:animEffect>
                                  </p:childTnLst>
                                </p:cTn>
                              </p:par>
                            </p:childTnLst>
                          </p:cTn>
                        </p:par>
                      </p:childTnLst>
                    </p:cTn>
                  </p:par>
                  <p:par>
                    <p:cTn id="194" fill="hold">
                      <p:stCondLst>
                        <p:cond delay="indefinite"/>
                      </p:stCondLst>
                      <p:childTnLst>
                        <p:par>
                          <p:cTn id="195" fill="hold">
                            <p:stCondLst>
                              <p:cond delay="0"/>
                            </p:stCondLst>
                            <p:childTnLst>
                              <p:par>
                                <p:cTn id="196" presetID="2" presetClass="entr" presetSubtype="4" fill="hold" nodeType="clickEffect">
                                  <p:stCondLst>
                                    <p:cond delay="0"/>
                                  </p:stCondLst>
                                  <p:childTnLst>
                                    <p:set>
                                      <p:cBhvr>
                                        <p:cTn id="197" dur="1" fill="hold">
                                          <p:stCondLst>
                                            <p:cond delay="0"/>
                                          </p:stCondLst>
                                        </p:cTn>
                                        <p:tgtEl>
                                          <p:spTgt spid="79"/>
                                        </p:tgtEl>
                                        <p:attrNameLst>
                                          <p:attrName>style.visibility</p:attrName>
                                        </p:attrNameLst>
                                      </p:cBhvr>
                                      <p:to>
                                        <p:strVal val="visible"/>
                                      </p:to>
                                    </p:set>
                                    <p:anim calcmode="lin" valueType="num">
                                      <p:cBhvr additive="base">
                                        <p:cTn id="198" dur="500" fill="hold"/>
                                        <p:tgtEl>
                                          <p:spTgt spid="79"/>
                                        </p:tgtEl>
                                        <p:attrNameLst>
                                          <p:attrName>ppt_x</p:attrName>
                                        </p:attrNameLst>
                                      </p:cBhvr>
                                      <p:tavLst>
                                        <p:tav tm="0">
                                          <p:val>
                                            <p:strVal val="#ppt_x"/>
                                          </p:val>
                                        </p:tav>
                                        <p:tav tm="100000">
                                          <p:val>
                                            <p:strVal val="#ppt_x"/>
                                          </p:val>
                                        </p:tav>
                                      </p:tavLst>
                                    </p:anim>
                                    <p:anim calcmode="lin" valueType="num">
                                      <p:cBhvr additive="base">
                                        <p:cTn id="199"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2" presetClass="entr" presetSubtype="4" fill="hold" nodeType="clickEffect">
                                  <p:stCondLst>
                                    <p:cond delay="0"/>
                                  </p:stCondLst>
                                  <p:childTnLst>
                                    <p:set>
                                      <p:cBhvr>
                                        <p:cTn id="203" dur="1" fill="hold">
                                          <p:stCondLst>
                                            <p:cond delay="0"/>
                                          </p:stCondLst>
                                        </p:cTn>
                                        <p:tgtEl>
                                          <p:spTgt spid="84"/>
                                        </p:tgtEl>
                                        <p:attrNameLst>
                                          <p:attrName>style.visibility</p:attrName>
                                        </p:attrNameLst>
                                      </p:cBhvr>
                                      <p:to>
                                        <p:strVal val="visible"/>
                                      </p:to>
                                    </p:set>
                                    <p:anim calcmode="lin" valueType="num">
                                      <p:cBhvr additive="base">
                                        <p:cTn id="204" dur="500" fill="hold"/>
                                        <p:tgtEl>
                                          <p:spTgt spid="84"/>
                                        </p:tgtEl>
                                        <p:attrNameLst>
                                          <p:attrName>ppt_x</p:attrName>
                                        </p:attrNameLst>
                                      </p:cBhvr>
                                      <p:tavLst>
                                        <p:tav tm="0">
                                          <p:val>
                                            <p:strVal val="#ppt_x"/>
                                          </p:val>
                                        </p:tav>
                                        <p:tav tm="100000">
                                          <p:val>
                                            <p:strVal val="#ppt_x"/>
                                          </p:val>
                                        </p:tav>
                                      </p:tavLst>
                                    </p:anim>
                                    <p:anim calcmode="lin" valueType="num">
                                      <p:cBhvr additive="base">
                                        <p:cTn id="205"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88"/>
                                        </p:tgtEl>
                                        <p:attrNameLst>
                                          <p:attrName>style.visibility</p:attrName>
                                        </p:attrNameLst>
                                      </p:cBhvr>
                                      <p:to>
                                        <p:strVal val="visible"/>
                                      </p:to>
                                    </p:set>
                                    <p:animEffect transition="in" filter="wipe(left)">
                                      <p:cBhvr>
                                        <p:cTn id="210" dur="500"/>
                                        <p:tgtEl>
                                          <p:spTgt spid="88"/>
                                        </p:tgtEl>
                                      </p:cBhvr>
                                    </p:animEffect>
                                  </p:childTnLst>
                                </p:cTn>
                              </p:par>
                            </p:childTnLst>
                          </p:cTn>
                        </p:par>
                      </p:childTnLst>
                    </p:cTn>
                  </p:par>
                  <p:par>
                    <p:cTn id="211" fill="hold">
                      <p:stCondLst>
                        <p:cond delay="indefinite"/>
                      </p:stCondLst>
                      <p:childTnLst>
                        <p:par>
                          <p:cTn id="212" fill="hold">
                            <p:stCondLst>
                              <p:cond delay="0"/>
                            </p:stCondLst>
                            <p:childTnLst>
                              <p:par>
                                <p:cTn id="213" presetID="42" presetClass="entr" presetSubtype="0" fill="hold" nodeType="clickEffect">
                                  <p:stCondLst>
                                    <p:cond delay="0"/>
                                  </p:stCondLst>
                                  <p:childTnLst>
                                    <p:set>
                                      <p:cBhvr>
                                        <p:cTn id="214" dur="1" fill="hold">
                                          <p:stCondLst>
                                            <p:cond delay="0"/>
                                          </p:stCondLst>
                                        </p:cTn>
                                        <p:tgtEl>
                                          <p:spTgt spid="89"/>
                                        </p:tgtEl>
                                        <p:attrNameLst>
                                          <p:attrName>style.visibility</p:attrName>
                                        </p:attrNameLst>
                                      </p:cBhvr>
                                      <p:to>
                                        <p:strVal val="visible"/>
                                      </p:to>
                                    </p:set>
                                    <p:animEffect transition="in" filter="fade">
                                      <p:cBhvr>
                                        <p:cTn id="215" dur="1000"/>
                                        <p:tgtEl>
                                          <p:spTgt spid="89"/>
                                        </p:tgtEl>
                                      </p:cBhvr>
                                    </p:animEffect>
                                    <p:anim calcmode="lin" valueType="num">
                                      <p:cBhvr>
                                        <p:cTn id="216" dur="1000" fill="hold"/>
                                        <p:tgtEl>
                                          <p:spTgt spid="89"/>
                                        </p:tgtEl>
                                        <p:attrNameLst>
                                          <p:attrName>ppt_x</p:attrName>
                                        </p:attrNameLst>
                                      </p:cBhvr>
                                      <p:tavLst>
                                        <p:tav tm="0">
                                          <p:val>
                                            <p:strVal val="#ppt_x"/>
                                          </p:val>
                                        </p:tav>
                                        <p:tav tm="100000">
                                          <p:val>
                                            <p:strVal val="#ppt_x"/>
                                          </p:val>
                                        </p:tav>
                                      </p:tavLst>
                                    </p:anim>
                                    <p:anim calcmode="lin" valueType="num">
                                      <p:cBhvr>
                                        <p:cTn id="217"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nimBg="1"/>
      <p:bldP spid="25" grpId="0" animBg="1"/>
      <p:bldP spid="27" grpId="0" animBg="1" autoUpdateAnimBg="0"/>
      <p:bldP spid="29" grpId="0"/>
      <p:bldP spid="47" grpId="0" animBg="1"/>
      <p:bldP spid="49" grpId="0" animBg="1"/>
      <p:bldP spid="51" grpId="0" animBg="1" autoUpdateAnimBg="0"/>
      <p:bldP spid="53" grpId="0"/>
      <p:bldP spid="54" grpId="0" autoUpdateAnimBg="0"/>
      <p:bldP spid="60" grpId="0" animBg="1"/>
      <p:bldP spid="62" grpId="0" animBg="1"/>
      <p:bldP spid="88"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3963700" y="3678228"/>
            <a:ext cx="1592262" cy="2859088"/>
            <a:chOff x="1536" y="2544"/>
            <a:chExt cx="1003" cy="1801"/>
          </a:xfrm>
        </p:grpSpPr>
        <p:sp>
          <p:nvSpPr>
            <p:cNvPr id="5" name="AutoShape 3"/>
            <p:cNvSpPr>
              <a:spLocks noChangeArrowheads="1"/>
            </p:cNvSpPr>
            <p:nvPr/>
          </p:nvSpPr>
          <p:spPr bwMode="auto">
            <a:xfrm rot="3654439" flipH="1">
              <a:off x="1137" y="2943"/>
              <a:ext cx="1801" cy="1003"/>
            </a:xfrm>
            <a:prstGeom prst="flowChartDecision">
              <a:avLst/>
            </a:prstGeom>
            <a:solidFill>
              <a:srgbClr val="FFFFCC"/>
            </a:soli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Line 4"/>
            <p:cNvSpPr>
              <a:spLocks noChangeShapeType="1"/>
            </p:cNvSpPr>
            <p:nvPr/>
          </p:nvSpPr>
          <p:spPr bwMode="auto">
            <a:xfrm flipH="1">
              <a:off x="1992" y="3000"/>
              <a:ext cx="0" cy="864"/>
            </a:xfrm>
            <a:prstGeom prst="line">
              <a:avLst/>
            </a:prstGeom>
            <a:noFill/>
            <a:ln w="76200">
              <a:solidFill>
                <a:srgbClr val="006600"/>
              </a:solidFill>
              <a:round/>
              <a:headEnd type="none" w="med" len="lg"/>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5"/>
          <p:cNvGrpSpPr>
            <a:grpSpLocks/>
          </p:cNvGrpSpPr>
          <p:nvPr/>
        </p:nvGrpSpPr>
        <p:grpSpPr bwMode="auto">
          <a:xfrm>
            <a:off x="1982500" y="4897430"/>
            <a:ext cx="3124200" cy="466725"/>
            <a:chOff x="240" y="3260"/>
            <a:chExt cx="1968" cy="294"/>
          </a:xfrm>
        </p:grpSpPr>
        <p:sp>
          <p:nvSpPr>
            <p:cNvPr id="8" name="AutoShape 6" descr="深色下对角线"/>
            <p:cNvSpPr>
              <a:spLocks noChangeArrowheads="1"/>
            </p:cNvSpPr>
            <p:nvPr/>
          </p:nvSpPr>
          <p:spPr bwMode="auto">
            <a:xfrm flipH="1">
              <a:off x="240" y="3264"/>
              <a:ext cx="1968" cy="288"/>
            </a:xfrm>
            <a:prstGeom prst="parallelogram">
              <a:avLst>
                <a:gd name="adj" fmla="val 152643"/>
              </a:avLst>
            </a:prstGeom>
            <a:pattFill prst="dkDnDiag">
              <a:fgClr>
                <a:srgbClr val="66FFFF"/>
              </a:fgClr>
              <a:bgClr>
                <a:srgbClr val="33CCCC"/>
              </a:bgClr>
            </a:pattFill>
            <a:ln w="9525">
              <a:solidFill>
                <a:schemeClr val="folHlink"/>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Freeform 7"/>
            <p:cNvSpPr>
              <a:spLocks/>
            </p:cNvSpPr>
            <p:nvPr/>
          </p:nvSpPr>
          <p:spPr bwMode="auto">
            <a:xfrm>
              <a:off x="467" y="3260"/>
              <a:ext cx="1598" cy="294"/>
            </a:xfrm>
            <a:custGeom>
              <a:avLst/>
              <a:gdLst>
                <a:gd name="T0" fmla="*/ 127 w 1598"/>
                <a:gd name="T1" fmla="*/ 222 h 294"/>
                <a:gd name="T2" fmla="*/ 115 w 1598"/>
                <a:gd name="T3" fmla="*/ 18 h 294"/>
                <a:gd name="T4" fmla="*/ 817 w 1598"/>
                <a:gd name="T5" fmla="*/ 292 h 294"/>
                <a:gd name="T6" fmla="*/ 817 w 1598"/>
                <a:gd name="T7" fmla="*/ 4 h 294"/>
                <a:gd name="T8" fmla="*/ 1489 w 1598"/>
                <a:gd name="T9" fmla="*/ 268 h 294"/>
                <a:gd name="T10" fmla="*/ 1471 w 1598"/>
                <a:gd name="T11" fmla="*/ 90 h 294"/>
                <a:gd name="T12" fmla="*/ 0 60000 65536"/>
                <a:gd name="T13" fmla="*/ 0 60000 65536"/>
                <a:gd name="T14" fmla="*/ 0 60000 65536"/>
                <a:gd name="T15" fmla="*/ 0 60000 65536"/>
                <a:gd name="T16" fmla="*/ 0 60000 65536"/>
                <a:gd name="T17" fmla="*/ 0 60000 65536"/>
                <a:gd name="T18" fmla="*/ 0 w 1598"/>
                <a:gd name="T19" fmla="*/ 0 h 294"/>
                <a:gd name="T20" fmla="*/ 1598 w 1598"/>
                <a:gd name="T21" fmla="*/ 294 h 294"/>
              </a:gdLst>
              <a:ahLst/>
              <a:cxnLst>
                <a:cxn ang="T12">
                  <a:pos x="T0" y="T1"/>
                </a:cxn>
                <a:cxn ang="T13">
                  <a:pos x="T2" y="T3"/>
                </a:cxn>
                <a:cxn ang="T14">
                  <a:pos x="T4" y="T5"/>
                </a:cxn>
                <a:cxn ang="T15">
                  <a:pos x="T6" y="T7"/>
                </a:cxn>
                <a:cxn ang="T16">
                  <a:pos x="T8" y="T9"/>
                </a:cxn>
                <a:cxn ang="T17">
                  <a:pos x="T10" y="T11"/>
                </a:cxn>
              </a:cxnLst>
              <a:rect l="T18" t="T19" r="T20" b="T21"/>
              <a:pathLst>
                <a:path w="1598" h="294">
                  <a:moveTo>
                    <a:pt x="127" y="222"/>
                  </a:moveTo>
                  <a:cubicBezTo>
                    <a:pt x="125" y="186"/>
                    <a:pt x="0" y="6"/>
                    <a:pt x="115" y="18"/>
                  </a:cubicBezTo>
                  <a:cubicBezTo>
                    <a:pt x="230" y="30"/>
                    <a:pt x="700" y="294"/>
                    <a:pt x="817" y="292"/>
                  </a:cubicBezTo>
                  <a:cubicBezTo>
                    <a:pt x="934" y="290"/>
                    <a:pt x="705" y="8"/>
                    <a:pt x="817" y="4"/>
                  </a:cubicBezTo>
                  <a:cubicBezTo>
                    <a:pt x="929" y="0"/>
                    <a:pt x="1380" y="254"/>
                    <a:pt x="1489" y="268"/>
                  </a:cubicBezTo>
                  <a:cubicBezTo>
                    <a:pt x="1598" y="282"/>
                    <a:pt x="1475" y="127"/>
                    <a:pt x="1471" y="90"/>
                  </a:cubicBezTo>
                </a:path>
              </a:pathLst>
            </a:custGeom>
            <a:noFill/>
            <a:ln w="38100">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Line 8"/>
            <p:cNvSpPr>
              <a:spLocks noChangeShapeType="1"/>
            </p:cNvSpPr>
            <p:nvPr/>
          </p:nvSpPr>
          <p:spPr bwMode="auto">
            <a:xfrm rot="12007813" flipH="1">
              <a:off x="809" y="3281"/>
              <a:ext cx="579" cy="203"/>
            </a:xfrm>
            <a:prstGeom prst="line">
              <a:avLst/>
            </a:prstGeom>
            <a:noFill/>
            <a:ln w="28575">
              <a:solidFill>
                <a:srgbClr val="0033CC"/>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 name="Group 9"/>
          <p:cNvGrpSpPr>
            <a:grpSpLocks/>
          </p:cNvGrpSpPr>
          <p:nvPr/>
        </p:nvGrpSpPr>
        <p:grpSpPr bwMode="auto">
          <a:xfrm>
            <a:off x="4280951" y="1464633"/>
            <a:ext cx="2514600" cy="812800"/>
            <a:chOff x="1920" y="1872"/>
            <a:chExt cx="1584" cy="512"/>
          </a:xfrm>
        </p:grpSpPr>
        <p:pic>
          <p:nvPicPr>
            <p:cNvPr id="12" name="Picture 10" descr="s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872"/>
              <a:ext cx="1584"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11"/>
            <p:cNvSpPr>
              <a:spLocks noChangeShapeType="1"/>
            </p:cNvSpPr>
            <p:nvPr/>
          </p:nvSpPr>
          <p:spPr bwMode="auto">
            <a:xfrm rot="12007813" flipH="1">
              <a:off x="2781" y="2039"/>
              <a:ext cx="528" cy="193"/>
            </a:xfrm>
            <a:prstGeom prst="line">
              <a:avLst/>
            </a:prstGeom>
            <a:noFill/>
            <a:ln w="28575">
              <a:solidFill>
                <a:srgbClr val="0033CC"/>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 name="Group 12"/>
          <p:cNvGrpSpPr>
            <a:grpSpLocks/>
          </p:cNvGrpSpPr>
          <p:nvPr/>
        </p:nvGrpSpPr>
        <p:grpSpPr bwMode="auto">
          <a:xfrm>
            <a:off x="3482439" y="399423"/>
            <a:ext cx="1592262" cy="2859087"/>
            <a:chOff x="1416" y="1165"/>
            <a:chExt cx="1003" cy="1801"/>
          </a:xfrm>
        </p:grpSpPr>
        <p:sp>
          <p:nvSpPr>
            <p:cNvPr id="15" name="AutoShape 13"/>
            <p:cNvSpPr>
              <a:spLocks noChangeArrowheads="1"/>
            </p:cNvSpPr>
            <p:nvPr/>
          </p:nvSpPr>
          <p:spPr bwMode="auto">
            <a:xfrm rot="3654439" flipH="1">
              <a:off x="1017" y="1564"/>
              <a:ext cx="1801" cy="1003"/>
            </a:xfrm>
            <a:prstGeom prst="flowChartDecision">
              <a:avLst/>
            </a:prstGeom>
            <a:solidFill>
              <a:srgbClr val="FFFFCC"/>
            </a:soli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Line 14"/>
            <p:cNvSpPr>
              <a:spLocks noChangeShapeType="1"/>
            </p:cNvSpPr>
            <p:nvPr/>
          </p:nvSpPr>
          <p:spPr bwMode="auto">
            <a:xfrm flipH="1">
              <a:off x="1896" y="1632"/>
              <a:ext cx="0" cy="864"/>
            </a:xfrm>
            <a:prstGeom prst="line">
              <a:avLst/>
            </a:prstGeom>
            <a:noFill/>
            <a:ln w="76200">
              <a:solidFill>
                <a:srgbClr val="006600"/>
              </a:solidFill>
              <a:round/>
              <a:headEnd type="none" w="med" len="lg"/>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15"/>
          <p:cNvGrpSpPr>
            <a:grpSpLocks/>
          </p:cNvGrpSpPr>
          <p:nvPr/>
        </p:nvGrpSpPr>
        <p:grpSpPr bwMode="auto">
          <a:xfrm>
            <a:off x="1729839" y="1459871"/>
            <a:ext cx="2514600" cy="812800"/>
            <a:chOff x="288" y="1872"/>
            <a:chExt cx="1584" cy="512"/>
          </a:xfrm>
        </p:grpSpPr>
        <p:pic>
          <p:nvPicPr>
            <p:cNvPr id="18" name="Picture 16" descr="s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872"/>
              <a:ext cx="1584"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Line 17"/>
            <p:cNvSpPr>
              <a:spLocks noChangeShapeType="1"/>
            </p:cNvSpPr>
            <p:nvPr/>
          </p:nvSpPr>
          <p:spPr bwMode="auto">
            <a:xfrm rot="12007813" flipH="1">
              <a:off x="888" y="2051"/>
              <a:ext cx="528" cy="193"/>
            </a:xfrm>
            <a:prstGeom prst="line">
              <a:avLst/>
            </a:prstGeom>
            <a:noFill/>
            <a:ln w="28575">
              <a:solidFill>
                <a:srgbClr val="0033CC"/>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 name="Text Box 18"/>
          <p:cNvSpPr txBox="1">
            <a:spLocks noChangeArrowheads="1"/>
          </p:cNvSpPr>
          <p:nvPr/>
        </p:nvSpPr>
        <p:spPr bwMode="auto">
          <a:xfrm>
            <a:off x="4494355" y="298394"/>
            <a:ext cx="39244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0066"/>
              </a:buClr>
              <a:buFont typeface="Wingdings" panose="05000000000000000000" pitchFamily="2" charset="2"/>
              <a:buChar char="u"/>
            </a:pPr>
            <a:r>
              <a:rPr lang="en-US" altLang="zh-CN" dirty="0"/>
              <a:t> </a:t>
            </a:r>
            <a:r>
              <a:rPr lang="zh-CN" altLang="en-US" sz="3200" dirty="0"/>
              <a:t>偏振片的工作原理</a:t>
            </a:r>
          </a:p>
        </p:txBody>
      </p:sp>
      <p:grpSp>
        <p:nvGrpSpPr>
          <p:cNvPr id="21" name="Group 30"/>
          <p:cNvGrpSpPr>
            <a:grpSpLocks/>
          </p:cNvGrpSpPr>
          <p:nvPr/>
        </p:nvGrpSpPr>
        <p:grpSpPr bwMode="auto">
          <a:xfrm>
            <a:off x="6292288" y="1402569"/>
            <a:ext cx="4375713" cy="4221698"/>
            <a:chOff x="2776" y="2016"/>
            <a:chExt cx="2744" cy="2117"/>
          </a:xfrm>
        </p:grpSpPr>
        <p:sp>
          <p:nvSpPr>
            <p:cNvPr id="22" name="Text Box 31"/>
            <p:cNvSpPr txBox="1">
              <a:spLocks noChangeArrowheads="1"/>
            </p:cNvSpPr>
            <p:nvPr/>
          </p:nvSpPr>
          <p:spPr bwMode="auto">
            <a:xfrm>
              <a:off x="2776" y="3840"/>
              <a:ext cx="270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solidFill>
                    <a:srgbClr val="9900CC"/>
                  </a:solidFill>
                  <a:ea typeface="楷体_GB2312" pitchFamily="49" charset="-122"/>
                </a:rPr>
                <a:t>腰横别扁担进不了城门</a:t>
              </a:r>
            </a:p>
          </p:txBody>
        </p:sp>
        <p:pic>
          <p:nvPicPr>
            <p:cNvPr id="23" name="Picture 32" descr="城门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 y="2016"/>
              <a:ext cx="2736" cy="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3" descr="人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 y="2928"/>
              <a:ext cx="960" cy="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5505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par>
                                <p:cTn id="11" presetID="6" presetClass="entr" presetSubtype="16"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ircle(in)">
                                      <p:cBhvr>
                                        <p:cTn id="13" dur="2000"/>
                                        <p:tgtEl>
                                          <p:spTgt spid="17"/>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circle(in)">
                                      <p:cBhvr>
                                        <p:cTn id="16" dur="2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2000"/>
                                        <p:tgtEl>
                                          <p:spTgt spid="4"/>
                                        </p:tgtEl>
                                      </p:cBhvr>
                                    </p:animEffect>
                                  </p:childTnLst>
                                </p:cTn>
                              </p:par>
                              <p:par>
                                <p:cTn id="22" presetID="21" presetClass="entr" presetSubtype="1"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92089" y="551556"/>
            <a:ext cx="8079475" cy="2677656"/>
          </a:xfrm>
          <a:prstGeom prst="rect">
            <a:avLst/>
          </a:prstGeom>
        </p:spPr>
        <p:txBody>
          <a:bodyPr wrap="square">
            <a:spAutoFit/>
          </a:bodyPr>
          <a:lstStyle/>
          <a:p>
            <a:r>
              <a:rPr lang="zh-CN" altLang="zh-CN" sz="2800" b="1" kern="0" dirty="0">
                <a:solidFill>
                  <a:srgbClr val="C00000"/>
                </a:solidFill>
                <a:latin typeface="Times New Roman" panose="02020603050405020304" pitchFamily="18" charset="0"/>
                <a:cs typeface="宋体" panose="02010600030101010101" pitchFamily="2" charset="-122"/>
              </a:rPr>
              <a:t>检验自然光</a:t>
            </a:r>
            <a:r>
              <a:rPr lang="en-US" altLang="zh-CN" sz="2800" b="1" kern="0" dirty="0">
                <a:solidFill>
                  <a:srgbClr val="C00000"/>
                </a:solidFill>
                <a:latin typeface="Times New Roman" panose="02020603050405020304" pitchFamily="18" charset="0"/>
                <a:cs typeface="宋体" panose="02010600030101010101" pitchFamily="2" charset="-122"/>
              </a:rPr>
              <a:t>,</a:t>
            </a:r>
            <a:r>
              <a:rPr lang="zh-CN" altLang="zh-CN" sz="2800" b="1" kern="0" dirty="0">
                <a:solidFill>
                  <a:srgbClr val="C00000"/>
                </a:solidFill>
                <a:latin typeface="Times New Roman" panose="02020603050405020304" pitchFamily="18" charset="0"/>
                <a:cs typeface="宋体" panose="02010600030101010101" pitchFamily="2" charset="-122"/>
              </a:rPr>
              <a:t>线偏振光和部分偏振光时，</a:t>
            </a:r>
            <a:r>
              <a:rPr lang="zh-CN" altLang="zh-CN" sz="2800" b="1" kern="0" dirty="0">
                <a:solidFill>
                  <a:srgbClr val="0000FF"/>
                </a:solidFill>
                <a:latin typeface="Times New Roman" panose="02020603050405020304" pitchFamily="18" charset="0"/>
                <a:cs typeface="宋体" panose="02010600030101010101" pitchFamily="2" charset="-122"/>
              </a:rPr>
              <a:t>使被检验的光入射到偏振片上，然后旋转偏振片，若从偏振片射出的光的强度</a:t>
            </a:r>
            <a:r>
              <a:rPr lang="en-US" altLang="zh-CN" sz="2800" b="1" kern="0" dirty="0">
                <a:solidFill>
                  <a:srgbClr val="0000FF"/>
                </a:solidFill>
                <a:latin typeface="Times New Roman" panose="02020603050405020304" pitchFamily="18" charset="0"/>
                <a:cs typeface="宋体" panose="02010600030101010101" pitchFamily="2" charset="-122"/>
              </a:rPr>
              <a:t>________</a:t>
            </a:r>
            <a:r>
              <a:rPr lang="zh-CN" altLang="zh-CN" sz="2800" b="1" kern="0" dirty="0">
                <a:solidFill>
                  <a:srgbClr val="0000FF"/>
                </a:solidFill>
                <a:latin typeface="Times New Roman" panose="02020603050405020304" pitchFamily="18" charset="0"/>
                <a:cs typeface="宋体" panose="02010600030101010101" pitchFamily="2" charset="-122"/>
              </a:rPr>
              <a:t>，则入射光为自然光。</a:t>
            </a:r>
            <a:r>
              <a:rPr lang="zh-CN" altLang="zh-CN" sz="2800" b="1" kern="0" dirty="0">
                <a:solidFill>
                  <a:srgbClr val="009900"/>
                </a:solidFill>
                <a:latin typeface="Times New Roman" panose="02020603050405020304" pitchFamily="18" charset="0"/>
                <a:cs typeface="宋体" panose="02010600030101010101" pitchFamily="2" charset="-122"/>
              </a:rPr>
              <a:t>若射出的光的强度</a:t>
            </a:r>
            <a:r>
              <a:rPr lang="en-US" altLang="zh-CN" sz="2800" b="1" kern="0" dirty="0">
                <a:solidFill>
                  <a:srgbClr val="009900"/>
                </a:solidFill>
                <a:latin typeface="Times New Roman" panose="02020603050405020304" pitchFamily="18" charset="0"/>
                <a:cs typeface="宋体" panose="02010600030101010101" pitchFamily="2" charset="-122"/>
              </a:rPr>
              <a:t>_____________</a:t>
            </a:r>
            <a:r>
              <a:rPr lang="zh-CN" altLang="zh-CN" sz="2800" b="1" kern="0" dirty="0">
                <a:solidFill>
                  <a:srgbClr val="009900"/>
                </a:solidFill>
                <a:latin typeface="Times New Roman" panose="02020603050405020304" pitchFamily="18" charset="0"/>
                <a:cs typeface="宋体" panose="02010600030101010101" pitchFamily="2" charset="-122"/>
              </a:rPr>
              <a:t>，则入射光为部分偏振光。</a:t>
            </a:r>
            <a:r>
              <a:rPr lang="zh-CN" altLang="zh-CN" sz="2800" b="1" kern="0" dirty="0">
                <a:solidFill>
                  <a:srgbClr val="9900CC"/>
                </a:solidFill>
                <a:latin typeface="Times New Roman" panose="02020603050405020304" pitchFamily="18" charset="0"/>
                <a:cs typeface="宋体" panose="02010600030101010101" pitchFamily="2" charset="-122"/>
              </a:rPr>
              <a:t>若射出的光的强度</a:t>
            </a:r>
            <a:r>
              <a:rPr lang="en-US" altLang="zh-CN" sz="2800" b="1" kern="0" dirty="0">
                <a:solidFill>
                  <a:srgbClr val="9900CC"/>
                </a:solidFill>
                <a:latin typeface="Times New Roman" panose="02020603050405020304" pitchFamily="18" charset="0"/>
                <a:cs typeface="宋体" panose="02010600030101010101" pitchFamily="2" charset="-122"/>
              </a:rPr>
              <a:t>___</a:t>
            </a:r>
            <a:r>
              <a:rPr lang="en-US" altLang="zh-CN" sz="2800" b="1" kern="0" dirty="0">
                <a:solidFill>
                  <a:srgbClr val="9900CC"/>
                </a:solidFill>
                <a:latin typeface="宋体" panose="02010600030101010101" pitchFamily="2" charset="-122"/>
                <a:cs typeface="宋体" panose="02010600030101010101" pitchFamily="2" charset="-122"/>
              </a:rPr>
              <a:t>____________</a:t>
            </a:r>
            <a:r>
              <a:rPr lang="zh-CN" altLang="zh-CN" sz="2800" b="1" kern="0" dirty="0">
                <a:solidFill>
                  <a:srgbClr val="9900CC"/>
                </a:solidFill>
                <a:latin typeface="Times New Roman" panose="02020603050405020304" pitchFamily="18" charset="0"/>
                <a:cs typeface="宋体" panose="02010600030101010101" pitchFamily="2" charset="-122"/>
              </a:rPr>
              <a:t>，则入射光为线偏振光</a:t>
            </a:r>
            <a:r>
              <a:rPr lang="en-US" altLang="zh-CN" sz="2800" b="1" kern="0" dirty="0">
                <a:solidFill>
                  <a:srgbClr val="9900CC"/>
                </a:solidFill>
                <a:latin typeface="Times New Roman" panose="02020603050405020304" pitchFamily="18" charset="0"/>
                <a:cs typeface="宋体" panose="02010600030101010101" pitchFamily="2" charset="-122"/>
              </a:rPr>
              <a:t>.</a:t>
            </a:r>
            <a:endParaRPr lang="zh-CN" altLang="zh-CN" sz="2800" b="1" kern="100" dirty="0">
              <a:solidFill>
                <a:srgbClr val="9900CC"/>
              </a:solidFill>
              <a:latin typeface="Times New Roman" panose="02020603050405020304" pitchFamily="18" charset="0"/>
            </a:endParaRPr>
          </a:p>
        </p:txBody>
      </p:sp>
    </p:spTree>
    <p:extLst>
      <p:ext uri="{BB962C8B-B14F-4D97-AF65-F5344CB8AC3E}">
        <p14:creationId xmlns:p14="http://schemas.microsoft.com/office/powerpoint/2010/main" val="7790379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7"/>
          <p:cNvSpPr txBox="1">
            <a:spLocks noChangeArrowheads="1"/>
          </p:cNvSpPr>
          <p:nvPr/>
        </p:nvSpPr>
        <p:spPr bwMode="auto">
          <a:xfrm>
            <a:off x="2286001" y="1597183"/>
            <a:ext cx="7763814"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itchFamily="18" charset="0"/>
                <a:ea typeface="宋体" pitchFamily="2" charset="-122"/>
              </a:defRPr>
            </a:lvl1pPr>
            <a:lvl2pPr marL="742950" indent="-285750" eaLnBrk="0" hangingPunct="0">
              <a:defRPr kumimoji="1" sz="2800" b="1">
                <a:solidFill>
                  <a:srgbClr val="0000CC"/>
                </a:solidFill>
                <a:latin typeface="Times New Roman" pitchFamily="18" charset="0"/>
                <a:ea typeface="宋体" pitchFamily="2" charset="-122"/>
              </a:defRPr>
            </a:lvl2pPr>
            <a:lvl3pPr marL="1143000" indent="-228600" eaLnBrk="0" hangingPunct="0">
              <a:defRPr kumimoji="1" sz="2800" b="1">
                <a:solidFill>
                  <a:srgbClr val="0000CC"/>
                </a:solidFill>
                <a:latin typeface="Times New Roman" pitchFamily="18" charset="0"/>
                <a:ea typeface="宋体" pitchFamily="2" charset="-122"/>
              </a:defRPr>
            </a:lvl3pPr>
            <a:lvl4pPr marL="1600200" indent="-228600" eaLnBrk="0" hangingPunct="0">
              <a:defRPr kumimoji="1" sz="2800" b="1">
                <a:solidFill>
                  <a:srgbClr val="0000CC"/>
                </a:solidFill>
                <a:latin typeface="Times New Roman" pitchFamily="18" charset="0"/>
                <a:ea typeface="宋体" pitchFamily="2" charset="-122"/>
              </a:defRPr>
            </a:lvl4pPr>
            <a:lvl5pPr marL="2057400" indent="-228600" eaLnBrk="0" hangingPunct="0">
              <a:defRPr kumimoji="1" sz="2800" b="1">
                <a:solidFill>
                  <a:srgbClr val="0000CC"/>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9pPr>
          </a:lstStyle>
          <a:p>
            <a:pPr eaLnBrk="1" hangingPunct="1">
              <a:spcBef>
                <a:spcPct val="50000"/>
              </a:spcBef>
              <a:defRPr/>
            </a:pPr>
            <a:r>
              <a:rPr lang="zh-CN" altLang="en-US" dirty="0">
                <a:latin typeface="黑体" pitchFamily="49" charset="-122"/>
                <a:ea typeface="黑体" pitchFamily="49" charset="-122"/>
              </a:rPr>
              <a:t>两个偏振片紧靠在一起将它们放在</a:t>
            </a:r>
            <a:r>
              <a:rPr lang="zh-CN" altLang="en-US" dirty="0">
                <a:solidFill>
                  <a:srgbClr val="FF00FF"/>
                </a:solidFill>
                <a:latin typeface="黑体" pitchFamily="49" charset="-122"/>
                <a:ea typeface="黑体" pitchFamily="49" charset="-122"/>
              </a:rPr>
              <a:t>一盏灯</a:t>
            </a:r>
            <a:r>
              <a:rPr lang="zh-CN" altLang="en-US" dirty="0">
                <a:latin typeface="黑体" pitchFamily="49" charset="-122"/>
                <a:ea typeface="黑体" pitchFamily="49" charset="-122"/>
              </a:rPr>
              <a:t>的前面以致没有光通过。如果将其中的一片旋转</a:t>
            </a:r>
            <a:r>
              <a:rPr lang="en-US" altLang="zh-CN" dirty="0">
                <a:solidFill>
                  <a:srgbClr val="FF3300"/>
                </a:solidFill>
                <a:latin typeface="黑体" pitchFamily="49" charset="-122"/>
                <a:ea typeface="黑体" pitchFamily="49" charset="-122"/>
              </a:rPr>
              <a:t>180</a:t>
            </a:r>
            <a:r>
              <a:rPr lang="zh-CN" altLang="en-US" dirty="0">
                <a:latin typeface="黑体" pitchFamily="49" charset="-122"/>
                <a:ea typeface="黑体" pitchFamily="49" charset="-122"/>
              </a:rPr>
              <a:t>度，在旋转过程中，将会产生下述的哪一种现象</a:t>
            </a:r>
          </a:p>
          <a:p>
            <a:pPr eaLnBrk="1" hangingPunct="1">
              <a:spcBef>
                <a:spcPct val="50000"/>
              </a:spcBef>
              <a:defRPr/>
            </a:pPr>
            <a:r>
              <a:rPr lang="en-US" altLang="zh-CN" dirty="0">
                <a:solidFill>
                  <a:srgbClr val="CC3300"/>
                </a:solidFill>
                <a:latin typeface="黑体" pitchFamily="49" charset="-122"/>
                <a:ea typeface="黑体" pitchFamily="49" charset="-122"/>
              </a:rPr>
              <a:t>A</a:t>
            </a:r>
            <a:r>
              <a:rPr lang="zh-CN" altLang="en-US" dirty="0">
                <a:solidFill>
                  <a:srgbClr val="CC3300"/>
                </a:solidFill>
                <a:latin typeface="黑体" pitchFamily="49" charset="-122"/>
                <a:ea typeface="黑体" pitchFamily="49" charset="-122"/>
              </a:rPr>
              <a:t>、透过偏振片的光强先增强，然后又减少到零</a:t>
            </a:r>
          </a:p>
          <a:p>
            <a:pPr eaLnBrk="1" hangingPunct="1">
              <a:spcBef>
                <a:spcPct val="50000"/>
              </a:spcBef>
              <a:defRPr/>
            </a:pPr>
            <a:r>
              <a:rPr lang="en-US" altLang="zh-CN" dirty="0">
                <a:solidFill>
                  <a:srgbClr val="009900"/>
                </a:solidFill>
                <a:latin typeface="黑体" pitchFamily="49" charset="-122"/>
                <a:ea typeface="黑体" pitchFamily="49" charset="-122"/>
              </a:rPr>
              <a:t>B</a:t>
            </a:r>
            <a:r>
              <a:rPr lang="zh-CN" altLang="en-US" dirty="0">
                <a:solidFill>
                  <a:srgbClr val="009900"/>
                </a:solidFill>
                <a:latin typeface="黑体" pitchFamily="49" charset="-122"/>
                <a:ea typeface="黑体" pitchFamily="49" charset="-122"/>
              </a:rPr>
              <a:t>、透过偏振片的光强光增强，然后减少到非零的最小值</a:t>
            </a:r>
          </a:p>
          <a:p>
            <a:pPr eaLnBrk="1" hangingPunct="1">
              <a:spcBef>
                <a:spcPct val="50000"/>
              </a:spcBef>
              <a:defRPr/>
            </a:pPr>
            <a:r>
              <a:rPr lang="en-US" altLang="zh-CN" dirty="0">
                <a:latin typeface="黑体" pitchFamily="49" charset="-122"/>
                <a:ea typeface="黑体" pitchFamily="49" charset="-122"/>
              </a:rPr>
              <a:t>C</a:t>
            </a:r>
            <a:r>
              <a:rPr lang="zh-CN" altLang="en-US" dirty="0">
                <a:latin typeface="黑体" pitchFamily="49" charset="-122"/>
                <a:ea typeface="黑体" pitchFamily="49" charset="-122"/>
              </a:rPr>
              <a:t>、透过偏振片的光强在整个过程中都增强</a:t>
            </a:r>
          </a:p>
          <a:p>
            <a:pPr eaLnBrk="1" hangingPunct="1">
              <a:spcBef>
                <a:spcPct val="50000"/>
              </a:spcBef>
              <a:defRPr/>
            </a:pPr>
            <a:r>
              <a:rPr lang="en-US" altLang="zh-CN" dirty="0">
                <a:solidFill>
                  <a:srgbClr val="660033"/>
                </a:solidFill>
                <a:latin typeface="黑体" pitchFamily="49" charset="-122"/>
                <a:ea typeface="黑体" pitchFamily="49" charset="-122"/>
              </a:rPr>
              <a:t>D</a:t>
            </a:r>
            <a:r>
              <a:rPr lang="zh-CN" altLang="en-US" dirty="0">
                <a:solidFill>
                  <a:srgbClr val="660033"/>
                </a:solidFill>
                <a:latin typeface="黑体" pitchFamily="49" charset="-122"/>
                <a:ea typeface="黑体" pitchFamily="49" charset="-122"/>
              </a:rPr>
              <a:t>、透过偏振片的光强先增强，再减弱，然后又增强</a:t>
            </a:r>
          </a:p>
          <a:p>
            <a:pPr eaLnBrk="1" hangingPunct="1">
              <a:spcBef>
                <a:spcPct val="50000"/>
              </a:spcBef>
              <a:defRPr/>
            </a:pPr>
            <a:endParaRPr lang="en-US" altLang="zh-CN" dirty="0">
              <a:solidFill>
                <a:srgbClr val="660033"/>
              </a:solidFill>
              <a:latin typeface="黑体" pitchFamily="49" charset="-122"/>
              <a:ea typeface="黑体" pitchFamily="49" charset="-122"/>
            </a:endParaRPr>
          </a:p>
        </p:txBody>
      </p:sp>
      <p:sp>
        <p:nvSpPr>
          <p:cNvPr id="3" name="矩形 3"/>
          <p:cNvSpPr>
            <a:spLocks noChangeArrowheads="1"/>
          </p:cNvSpPr>
          <p:nvPr/>
        </p:nvSpPr>
        <p:spPr bwMode="auto">
          <a:xfrm>
            <a:off x="3052763" y="475536"/>
            <a:ext cx="2038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FF0000"/>
                </a:solidFill>
              </a:rPr>
              <a:t>课堂练习</a:t>
            </a:r>
          </a:p>
        </p:txBody>
      </p:sp>
      <p:pic>
        <p:nvPicPr>
          <p:cNvPr id="4" name="Picture 24" descr="4C70BBA977B88F3DF7393CB7443DAF2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24436" y="55664"/>
            <a:ext cx="1440173" cy="154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351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66667E-6 -3.7037E-7 L -0.31077 -3.7037E-7 C -0.44774 -3.7037E-7 -0.61979 0.09259 -0.61979 0.16852 L -0.61979 0.33704 " pathEditMode="relative" rAng="0" ptsTypes="AAAA">
                                      <p:cBhvr>
                                        <p:cTn id="6" dur="2000" fill="hold"/>
                                        <p:tgtEl>
                                          <p:spTgt spid="4"/>
                                        </p:tgtEl>
                                        <p:attrNameLst>
                                          <p:attrName>ppt_x</p:attrName>
                                          <p:attrName>ppt_y</p:attrName>
                                        </p:attrNameLst>
                                      </p:cBhvr>
                                      <p:rCtr x="-30990" y="16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481420" y="556321"/>
            <a:ext cx="7561263" cy="55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4400" dirty="0">
                <a:latin typeface="黑体" panose="02010609060101010101" pitchFamily="49" charset="-122"/>
                <a:ea typeface="黑体" panose="02010609060101010101" pitchFamily="49" charset="-122"/>
              </a:rPr>
              <a:t>分析：起偏器和检偏器的偏振方向垂直时，没有光通过；偏振方向平行时，光强度达到最大。当其中一个偏振片转动</a:t>
            </a:r>
            <a:r>
              <a:rPr lang="en-US" altLang="zh-CN" sz="4400" dirty="0">
                <a:latin typeface="黑体" panose="02010609060101010101" pitchFamily="49" charset="-122"/>
                <a:ea typeface="黑体" panose="02010609060101010101" pitchFamily="49" charset="-122"/>
              </a:rPr>
              <a:t>180</a:t>
            </a:r>
            <a:r>
              <a:rPr lang="zh-CN" altLang="en-US" sz="4400" dirty="0">
                <a:latin typeface="黑体" panose="02010609060101010101" pitchFamily="49" charset="-122"/>
                <a:ea typeface="黑体" panose="02010609060101010101" pitchFamily="49" charset="-122"/>
              </a:rPr>
              <a:t>度的过程中，两偏振片的方向由垂直到平行再到垂直，所以通过的光先增强，又减小到零，选项</a:t>
            </a:r>
            <a:r>
              <a:rPr lang="en-US" altLang="zh-CN" sz="4400" dirty="0">
                <a:latin typeface="黑体" panose="02010609060101010101" pitchFamily="49" charset="-122"/>
                <a:ea typeface="黑体" panose="02010609060101010101" pitchFamily="49" charset="-122"/>
              </a:rPr>
              <a:t>A</a:t>
            </a:r>
            <a:r>
              <a:rPr lang="zh-CN" altLang="en-US" sz="4400" dirty="0">
                <a:latin typeface="黑体" panose="02010609060101010101" pitchFamily="49" charset="-122"/>
                <a:ea typeface="黑体" panose="02010609060101010101" pitchFamily="49" charset="-122"/>
              </a:rPr>
              <a:t>正确</a:t>
            </a:r>
            <a:r>
              <a:rPr lang="zh-CN" altLang="en-US" sz="4800" dirty="0">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81009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425521" y="3107276"/>
            <a:ext cx="7925091"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9900"/>
                </a:solidFill>
              </a:rPr>
              <a:t>在拍摄表面光滑的物体，如玻璃器皿、水面、陈列橱柜、油漆表面、塑料表面等，常常会出现耀斑或反光，这是由于光线的偏振而引起的。在拍摄时加用偏振镜，并适当地旋转偏振镜面，能够阻挡这些偏振光，借以消除或减弱这些光滑物体表面的反光或亮斑。要通过取景器一边观察一边转动镜面，以便观察消除偏振光的效果。当观察到被摄物体的反光消失时，既可以停止转动镜面。</a:t>
            </a:r>
          </a:p>
        </p:txBody>
      </p:sp>
      <p:sp>
        <p:nvSpPr>
          <p:cNvPr id="3" name="矩形 2"/>
          <p:cNvSpPr>
            <a:spLocks noChangeArrowheads="1"/>
          </p:cNvSpPr>
          <p:nvPr/>
        </p:nvSpPr>
        <p:spPr bwMode="auto">
          <a:xfrm>
            <a:off x="3683114" y="181513"/>
            <a:ext cx="2346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rPr>
              <a:t>偏振片的应用</a:t>
            </a:r>
          </a:p>
        </p:txBody>
      </p:sp>
      <p:sp>
        <p:nvSpPr>
          <p:cNvPr id="4" name="矩形 3"/>
          <p:cNvSpPr>
            <a:spLocks noChangeArrowheads="1"/>
          </p:cNvSpPr>
          <p:nvPr/>
        </p:nvSpPr>
        <p:spPr bwMode="auto">
          <a:xfrm>
            <a:off x="2306749" y="2081751"/>
            <a:ext cx="3735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a:solidFill>
                  <a:srgbClr val="FF00FF"/>
                </a:solidFill>
                <a:sym typeface="Wingdings" panose="05000000000000000000" pitchFamily="2" charset="2"/>
              </a:rPr>
              <a:t>（</a:t>
            </a:r>
            <a:r>
              <a:rPr lang="en-US" altLang="zh-CN">
                <a:solidFill>
                  <a:srgbClr val="FF00FF"/>
                </a:solidFill>
                <a:sym typeface="Wingdings" panose="05000000000000000000" pitchFamily="2" charset="2"/>
              </a:rPr>
              <a:t>1</a:t>
            </a:r>
            <a:r>
              <a:rPr lang="zh-CN" altLang="en-US">
                <a:solidFill>
                  <a:srgbClr val="FF00FF"/>
                </a:solidFill>
                <a:sym typeface="Wingdings" panose="05000000000000000000" pitchFamily="2" charset="2"/>
              </a:rPr>
              <a:t>）</a:t>
            </a:r>
            <a:r>
              <a:rPr lang="zh-CN" altLang="en-US">
                <a:solidFill>
                  <a:srgbClr val="FF00FF"/>
                </a:solidFill>
              </a:rPr>
              <a:t>照相机的滤光镜</a:t>
            </a:r>
          </a:p>
        </p:txBody>
      </p:sp>
      <p:sp>
        <p:nvSpPr>
          <p:cNvPr id="5" name="Text Box 3"/>
          <p:cNvSpPr txBox="1">
            <a:spLocks noChangeArrowheads="1"/>
          </p:cNvSpPr>
          <p:nvPr/>
        </p:nvSpPr>
        <p:spPr bwMode="auto">
          <a:xfrm>
            <a:off x="2132126" y="1235613"/>
            <a:ext cx="7127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FF0000"/>
                </a:solidFill>
              </a:rPr>
              <a:t>制作偏振摄像镜头、太阳镜等光学器件。</a:t>
            </a:r>
          </a:p>
        </p:txBody>
      </p:sp>
    </p:spTree>
    <p:extLst>
      <p:ext uri="{BB962C8B-B14F-4D97-AF65-F5344CB8AC3E}">
        <p14:creationId xmlns:p14="http://schemas.microsoft.com/office/powerpoint/2010/main" val="174392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ircle(in)">
                                      <p:cBhvr>
                                        <p:cTn id="20" dur="2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heel(1)">
                                      <p:cBhvr>
                                        <p:cTn id="2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L03.AVI">
            <a:hlinkClick r:id="" action="ppaction://media"/>
          </p:cNvPr>
          <p:cNvPicPr>
            <a:picLocks noRot="1" noChangeAspect="1" noChangeArrowheads="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1738111" y="192268"/>
            <a:ext cx="4095750"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WL02.AVI">
            <a:hlinkClick r:id="" action="ppaction://media"/>
          </p:cNvPr>
          <p:cNvPicPr>
            <a:picLocks noRot="1" noChangeAspect="1" noChangeArrowheads="1"/>
          </p:cNvPicPr>
          <p:nvPr>
            <a:videoFile r:link="rId2"/>
          </p:nvPr>
        </p:nvPicPr>
        <p:blipFill>
          <a:blip r:embed="rId5">
            <a:extLst>
              <a:ext uri="{28A0092B-C50C-407E-A947-70E740481C1C}">
                <a14:useLocalDpi xmlns:a14="http://schemas.microsoft.com/office/drawing/2010/main" val="0"/>
              </a:ext>
            </a:extLst>
          </a:blip>
          <a:srcRect/>
          <a:stretch>
            <a:fillRect/>
          </a:stretch>
        </p:blipFill>
        <p:spPr bwMode="auto">
          <a:xfrm>
            <a:off x="6104228" y="192268"/>
            <a:ext cx="4332288" cy="324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偏振-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3639" y="3441881"/>
            <a:ext cx="2533180" cy="300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偏振-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2051" y="4371422"/>
            <a:ext cx="2689527" cy="184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偏振-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6809" y="3920937"/>
            <a:ext cx="2925655" cy="196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960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杂志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950" y="3051466"/>
            <a:ext cx="3905896"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杂志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820" y="3037180"/>
            <a:ext cx="4113488" cy="269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7"/>
          <p:cNvSpPr txBox="1">
            <a:spLocks noChangeArrowheads="1"/>
          </p:cNvSpPr>
          <p:nvPr/>
        </p:nvSpPr>
        <p:spPr bwMode="auto">
          <a:xfrm>
            <a:off x="3564921" y="5889918"/>
            <a:ext cx="5949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chemeClr val="accent2"/>
                </a:solidFill>
                <a:ea typeface="楷体_GB2312" pitchFamily="49" charset="-122"/>
              </a:rPr>
              <a:t>相机镜头加偏振片前后照片对比</a:t>
            </a:r>
          </a:p>
        </p:txBody>
      </p:sp>
      <p:sp>
        <p:nvSpPr>
          <p:cNvPr id="5" name="矩形 4"/>
          <p:cNvSpPr>
            <a:spLocks noChangeArrowheads="1"/>
          </p:cNvSpPr>
          <p:nvPr/>
        </p:nvSpPr>
        <p:spPr bwMode="auto">
          <a:xfrm>
            <a:off x="2567189" y="1108366"/>
            <a:ext cx="7781119"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9900"/>
                </a:solidFill>
                <a:latin typeface="宋体" panose="02010600030101010101" pitchFamily="2" charset="-122"/>
              </a:rPr>
              <a:t>在强光下摄影时，反光强烈，为使成像后光线谐调、柔和，可在摄影机前头加偏振片，旋转偏振片可减少入射的反射光光强。</a:t>
            </a:r>
          </a:p>
        </p:txBody>
      </p:sp>
    </p:spTree>
    <p:extLst>
      <p:ext uri="{BB962C8B-B14F-4D97-AF65-F5344CB8AC3E}">
        <p14:creationId xmlns:p14="http://schemas.microsoft.com/office/powerpoint/2010/main" val="83889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142186" y="0"/>
            <a:ext cx="7611414" cy="2819400"/>
          </a:xfrm>
          <a:prstGeom prst="rect">
            <a:avLst/>
          </a:prstGeom>
        </p:spPr>
        <p:txBody>
          <a:bodyPr/>
          <a:lstStyle/>
          <a:p>
            <a:pPr marL="342900" indent="-342900" algn="just">
              <a:lnSpc>
                <a:spcPct val="90000"/>
              </a:lnSpc>
              <a:spcBef>
                <a:spcPct val="20000"/>
              </a:spcBef>
              <a:defRPr/>
            </a:pPr>
            <a:r>
              <a:rPr lang="zh-CN" altLang="en-US" sz="2800" b="1" kern="0" dirty="0">
                <a:solidFill>
                  <a:srgbClr val="9900CC"/>
                </a:solidFill>
                <a:latin typeface="方正姚体" pitchFamily="2" charset="-122"/>
              </a:rPr>
              <a:t>光的偏振现象有很多应用。如在拍摄日落时水面下的景物、池中的游鱼、玻璃橱窗里的陈列物的照片时，由于水面或玻璃表面的反射光的干扰，常使景像不清楚。如果在照相机镜头前装一片偏振滤光片，让它的透振方向与反射光的偏振方向垂直，就可以减弱反射光而使景像清晰。</a:t>
            </a:r>
          </a:p>
        </p:txBody>
      </p:sp>
      <p:pic>
        <p:nvPicPr>
          <p:cNvPr id="3" name="Picture 3" descr="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105" y="3082281"/>
            <a:ext cx="4687051" cy="3319226"/>
          </a:xfrm>
          <a:prstGeom prst="rect">
            <a:avLst/>
          </a:prstGeom>
          <a:solidFill>
            <a:schemeClr val="accent2"/>
          </a:solidFill>
          <a:ln w="57150" cmpd="thickThin">
            <a:solidFill>
              <a:srgbClr val="CCCCFF"/>
            </a:solidFill>
            <a:miter lim="800000"/>
            <a:headEnd/>
            <a:tailEnd/>
          </a:ln>
        </p:spPr>
      </p:pic>
      <p:pic>
        <p:nvPicPr>
          <p:cNvPr id="4" name="Picture 4" descr="Dsc0316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1319" y="3241292"/>
            <a:ext cx="3361050" cy="2605717"/>
          </a:xfrm>
          <a:prstGeom prst="rect">
            <a:avLst/>
          </a:prstGeom>
          <a:noFill/>
          <a:ln w="57150" cmpd="thickThin">
            <a:solidFill>
              <a:srgbClr val="CCCC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01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8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4/3*#ppt_w"/>
                                          </p:val>
                                        </p:tav>
                                        <p:tav tm="100000">
                                          <p:val>
                                            <p:strVal val="#ppt_w"/>
                                          </p:val>
                                        </p:tav>
                                      </p:tavLst>
                                    </p:anim>
                                    <p:anim calcmode="lin" valueType="num">
                                      <p:cBhvr>
                                        <p:cTn id="13" dur="500" fill="hold"/>
                                        <p:tgtEl>
                                          <p:spTgt spid="3"/>
                                        </p:tgtEl>
                                        <p:attrNameLst>
                                          <p:attrName>ppt_h</p:attrName>
                                        </p:attrNameLst>
                                      </p:cBhvr>
                                      <p:tavLst>
                                        <p:tav tm="0">
                                          <p:val>
                                            <p:strVal val="4/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272"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strVal val="2/3*#ppt_w"/>
                                          </p:val>
                                        </p:tav>
                                        <p:tav tm="100000">
                                          <p:val>
                                            <p:strVal val="#ppt_w"/>
                                          </p:val>
                                        </p:tav>
                                      </p:tavLst>
                                    </p:anim>
                                    <p:anim calcmode="lin" valueType="num">
                                      <p:cBhvr>
                                        <p:cTn id="19" dur="500" fill="hold"/>
                                        <p:tgtEl>
                                          <p:spTgt spid="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3-1"/>
          <p:cNvPicPr>
            <a:picLocks noChangeAspect="1" noChangeArrowheads="1"/>
          </p:cNvPicPr>
          <p:nvPr/>
        </p:nvPicPr>
        <p:blipFill>
          <a:blip r:embed="rId2">
            <a:extLst>
              <a:ext uri="{28A0092B-C50C-407E-A947-70E740481C1C}">
                <a14:useLocalDpi xmlns:a14="http://schemas.microsoft.com/office/drawing/2010/main" val="0"/>
              </a:ext>
            </a:extLst>
          </a:blip>
          <a:srcRect l="1443" t="2716" r="1884" b="2206"/>
          <a:stretch>
            <a:fillRect/>
          </a:stretch>
        </p:blipFill>
        <p:spPr bwMode="auto">
          <a:xfrm>
            <a:off x="1826952" y="347662"/>
            <a:ext cx="4038600" cy="2814638"/>
          </a:xfrm>
          <a:prstGeom prst="rect">
            <a:avLst/>
          </a:prstGeom>
          <a:solidFill>
            <a:schemeClr val="accent2"/>
          </a:solidFill>
          <a:ln>
            <a:noFill/>
          </a:ln>
          <a:extLst>
            <a:ext uri="{91240B29-F687-4F45-9708-019B960494DF}">
              <a14:hiddenLine xmlns:a14="http://schemas.microsoft.com/office/drawing/2010/main" w="57150" cmpd="thickThin">
                <a:solidFill>
                  <a:srgbClr val="000000"/>
                </a:solidFill>
                <a:miter lim="800000"/>
                <a:headEnd/>
                <a:tailEnd/>
              </a14:hiddenLine>
            </a:ext>
          </a:extLst>
        </p:spPr>
      </p:pic>
      <p:sp>
        <p:nvSpPr>
          <p:cNvPr id="3" name="Text Box 4"/>
          <p:cNvSpPr txBox="1">
            <a:spLocks noChangeArrowheads="1"/>
          </p:cNvSpPr>
          <p:nvPr/>
        </p:nvSpPr>
        <p:spPr bwMode="auto">
          <a:xfrm>
            <a:off x="2113881" y="3856038"/>
            <a:ext cx="27146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EE12CF"/>
                </a:solidFill>
                <a:ea typeface="黑体" panose="02010609060101010101" pitchFamily="49" charset="-122"/>
              </a:rPr>
              <a:t>不加偏振片拍摄，橱窗中景物模糊不清</a:t>
            </a:r>
          </a:p>
        </p:txBody>
      </p:sp>
      <p:sp>
        <p:nvSpPr>
          <p:cNvPr id="4" name="Text Box 5"/>
          <p:cNvSpPr txBox="1">
            <a:spLocks noChangeArrowheads="1"/>
          </p:cNvSpPr>
          <p:nvPr/>
        </p:nvSpPr>
        <p:spPr bwMode="auto">
          <a:xfrm>
            <a:off x="7055258" y="1385461"/>
            <a:ext cx="3471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600" dirty="0">
                <a:ea typeface="黑体" panose="02010609060101010101" pitchFamily="49" charset="-122"/>
              </a:rPr>
              <a:t>加偏振片拍摄，景物变清晰</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408" y="3162301"/>
            <a:ext cx="4426728" cy="3315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19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z-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853" y="687901"/>
            <a:ext cx="2468563"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z-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579" y="687901"/>
            <a:ext cx="2466975"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z-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890" y="687903"/>
            <a:ext cx="24384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7956327" y="4431226"/>
            <a:ext cx="23622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C</a:t>
            </a:r>
            <a:r>
              <a:rPr lang="zh-CN" altLang="en-US" sz="2400">
                <a:latin typeface="楷体_GB2312" pitchFamily="49" charset="-122"/>
                <a:ea typeface="楷体_GB2312" pitchFamily="49" charset="-122"/>
              </a:rPr>
              <a:t>）</a:t>
            </a:r>
          </a:p>
          <a:p>
            <a:pPr eaLnBrk="1" hangingPunct="1">
              <a:spcBef>
                <a:spcPct val="50000"/>
              </a:spcBef>
            </a:pPr>
            <a:r>
              <a:rPr lang="zh-CN" altLang="en-US" sz="2400">
                <a:latin typeface="楷体_GB2312" pitchFamily="49" charset="-122"/>
                <a:ea typeface="楷体_GB2312" pitchFamily="49" charset="-122"/>
              </a:rPr>
              <a:t>用偏光镜</a:t>
            </a:r>
            <a:r>
              <a:rPr lang="zh-CN" altLang="en-US" sz="2400">
                <a:solidFill>
                  <a:schemeClr val="accent2"/>
                </a:solidFill>
                <a:latin typeface="楷体_GB2312" pitchFamily="49" charset="-122"/>
                <a:ea typeface="楷体_GB2312" pitchFamily="49" charset="-122"/>
              </a:rPr>
              <a:t>消除</a:t>
            </a:r>
            <a:r>
              <a:rPr lang="zh-CN" altLang="en-US" sz="2400">
                <a:latin typeface="楷体_GB2312" pitchFamily="49" charset="-122"/>
                <a:ea typeface="楷体_GB2312" pitchFamily="49" charset="-122"/>
              </a:rPr>
              <a:t>了反射偏振光 使玻璃门内的人物清晰可见</a:t>
            </a:r>
          </a:p>
        </p:txBody>
      </p:sp>
      <p:sp>
        <p:nvSpPr>
          <p:cNvPr id="6" name="Text Box 6"/>
          <p:cNvSpPr txBox="1">
            <a:spLocks noChangeArrowheads="1"/>
          </p:cNvSpPr>
          <p:nvPr/>
        </p:nvSpPr>
        <p:spPr bwMode="auto">
          <a:xfrm>
            <a:off x="2268315" y="4647128"/>
            <a:ext cx="2286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A</a:t>
            </a:r>
            <a:r>
              <a:rPr lang="zh-CN" altLang="en-US" sz="2400">
                <a:latin typeface="楷体_GB2312" pitchFamily="49" charset="-122"/>
                <a:ea typeface="楷体_GB2312" pitchFamily="49" charset="-122"/>
              </a:rPr>
              <a:t>）</a:t>
            </a:r>
          </a:p>
          <a:p>
            <a:pPr eaLnBrk="1" hangingPunct="1">
              <a:spcBef>
                <a:spcPct val="50000"/>
              </a:spcBef>
            </a:pPr>
            <a:r>
              <a:rPr lang="zh-CN" altLang="en-US" sz="2400">
                <a:solidFill>
                  <a:schemeClr val="accent2"/>
                </a:solidFill>
                <a:latin typeface="楷体_GB2312" pitchFamily="49" charset="-122"/>
                <a:ea typeface="楷体_GB2312" pitchFamily="49" charset="-122"/>
              </a:rPr>
              <a:t>玻璃门</a:t>
            </a:r>
            <a:r>
              <a:rPr lang="zh-CN" altLang="en-US" sz="2400">
                <a:latin typeface="楷体_GB2312" pitchFamily="49" charset="-122"/>
                <a:ea typeface="楷体_GB2312" pitchFamily="49" charset="-122"/>
              </a:rPr>
              <a:t>表面的</a:t>
            </a:r>
            <a:r>
              <a:rPr lang="zh-CN" altLang="en-US" sz="2400">
                <a:solidFill>
                  <a:schemeClr val="accent2"/>
                </a:solidFill>
                <a:latin typeface="楷体_GB2312" pitchFamily="49" charset="-122"/>
                <a:ea typeface="楷体_GB2312" pitchFamily="49" charset="-122"/>
              </a:rPr>
              <a:t>反光很强</a:t>
            </a:r>
            <a:endParaRPr lang="zh-CN" altLang="en-US" sz="2400">
              <a:latin typeface="楷体_GB2312" pitchFamily="49" charset="-122"/>
              <a:ea typeface="楷体_GB2312" pitchFamily="49" charset="-122"/>
            </a:endParaRPr>
          </a:p>
        </p:txBody>
      </p:sp>
      <p:sp>
        <p:nvSpPr>
          <p:cNvPr id="7" name="Text Box 7"/>
          <p:cNvSpPr txBox="1">
            <a:spLocks noChangeArrowheads="1"/>
          </p:cNvSpPr>
          <p:nvPr/>
        </p:nvSpPr>
        <p:spPr bwMode="auto">
          <a:xfrm>
            <a:off x="5003577" y="4575691"/>
            <a:ext cx="2286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B</a:t>
            </a:r>
            <a:r>
              <a:rPr lang="zh-CN" altLang="en-US" sz="2400">
                <a:latin typeface="楷体_GB2312" pitchFamily="49" charset="-122"/>
                <a:ea typeface="楷体_GB2312" pitchFamily="49" charset="-122"/>
              </a:rPr>
              <a:t>）</a:t>
            </a:r>
          </a:p>
          <a:p>
            <a:pPr eaLnBrk="1" hangingPunct="1">
              <a:spcBef>
                <a:spcPct val="50000"/>
              </a:spcBef>
            </a:pPr>
            <a:r>
              <a:rPr lang="zh-CN" altLang="en-US" sz="2400">
                <a:latin typeface="楷体_GB2312" pitchFamily="49" charset="-122"/>
                <a:ea typeface="楷体_GB2312" pitchFamily="49" charset="-122"/>
              </a:rPr>
              <a:t>用偏光镜</a:t>
            </a:r>
            <a:r>
              <a:rPr lang="zh-CN" altLang="en-US" sz="2400">
                <a:solidFill>
                  <a:schemeClr val="accent2"/>
                </a:solidFill>
                <a:latin typeface="楷体_GB2312" pitchFamily="49" charset="-122"/>
                <a:ea typeface="楷体_GB2312" pitchFamily="49" charset="-122"/>
              </a:rPr>
              <a:t>减弱</a:t>
            </a:r>
            <a:r>
              <a:rPr lang="zh-CN" altLang="en-US" sz="2400">
                <a:latin typeface="楷体_GB2312" pitchFamily="49" charset="-122"/>
                <a:ea typeface="楷体_GB2312" pitchFamily="49" charset="-122"/>
              </a:rPr>
              <a:t>了反射偏振光</a:t>
            </a:r>
          </a:p>
        </p:txBody>
      </p:sp>
    </p:spTree>
    <p:extLst>
      <p:ext uri="{BB962C8B-B14F-4D97-AF65-F5344CB8AC3E}">
        <p14:creationId xmlns:p14="http://schemas.microsoft.com/office/powerpoint/2010/main" val="199857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heckerboard(across)">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heckerboard(across)">
                                      <p:cBhvr>
                                        <p:cTn id="16" dur="500"/>
                                        <p:tgtEl>
                                          <p:spTgt spid="3"/>
                                        </p:tgtEl>
                                      </p:cBhvr>
                                    </p:animEffect>
                                  </p:childTnLst>
                                </p:cTn>
                              </p:par>
                            </p:childTnLst>
                          </p:cTn>
                        </p:par>
                        <p:par>
                          <p:cTn id="17" fill="hold">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checkerboard(across)">
                                      <p:cBhvr>
                                        <p:cTn id="25" dur="500"/>
                                        <p:tgtEl>
                                          <p:spTgt spid="4"/>
                                        </p:tgtEl>
                                      </p:cBhvr>
                                    </p:animEffect>
                                  </p:childTnLst>
                                </p:cTn>
                              </p:par>
                            </p:childTnLst>
                          </p:cTn>
                        </p:par>
                        <p:par>
                          <p:cTn id="26" fill="hold">
                            <p:stCondLst>
                              <p:cond delay="500"/>
                            </p:stCondLst>
                            <p:childTnLst>
                              <p:par>
                                <p:cTn id="27" presetID="5" presetClass="entr" presetSubtype="1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checkerboard(across)">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a:spLocks noChangeArrowheads="1"/>
          </p:cNvSpPr>
          <p:nvPr/>
        </p:nvSpPr>
        <p:spPr bwMode="auto">
          <a:xfrm>
            <a:off x="2020821" y="411165"/>
            <a:ext cx="7286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a:solidFill>
                  <a:srgbClr val="FF00FF"/>
                </a:solidFill>
              </a:rPr>
              <a:t>（</a:t>
            </a:r>
            <a:r>
              <a:rPr lang="en-US" altLang="zh-CN">
                <a:solidFill>
                  <a:srgbClr val="FF00FF"/>
                </a:solidFill>
              </a:rPr>
              <a:t>2</a:t>
            </a:r>
            <a:r>
              <a:rPr lang="zh-CN" altLang="en-US">
                <a:solidFill>
                  <a:srgbClr val="FF00FF"/>
                </a:solidFill>
              </a:rPr>
              <a:t>）摄影时控制天空亮度，使蓝天变暗</a:t>
            </a:r>
          </a:p>
        </p:txBody>
      </p:sp>
      <p:sp>
        <p:nvSpPr>
          <p:cNvPr id="3" name="矩形 5"/>
          <p:cNvSpPr>
            <a:spLocks noChangeArrowheads="1"/>
          </p:cNvSpPr>
          <p:nvPr/>
        </p:nvSpPr>
        <p:spPr bwMode="auto">
          <a:xfrm>
            <a:off x="2020821" y="1125538"/>
            <a:ext cx="821531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t>由于蓝天中存在大量的偏振光，所以用偏振镜能够调节天空的亮度，加用偏振镜以后，蓝天变的很暗，突出了蓝天中的白云。偏振镜是灰色的，所以在黑白和彩色摄影中均可以使用。</a:t>
            </a:r>
          </a:p>
        </p:txBody>
      </p:sp>
      <p:sp>
        <p:nvSpPr>
          <p:cNvPr id="4" name="Text Box 4"/>
          <p:cNvSpPr txBox="1">
            <a:spLocks noChangeArrowheads="1"/>
          </p:cNvSpPr>
          <p:nvPr/>
        </p:nvSpPr>
        <p:spPr bwMode="auto">
          <a:xfrm>
            <a:off x="2165284" y="3573463"/>
            <a:ext cx="7532687"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12700" tIns="12700" rIns="12700" bIns="12700">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8000"/>
                </a:solidFill>
              </a:rPr>
              <a:t>      (3) </a:t>
            </a:r>
            <a:r>
              <a:rPr lang="zh-CN" altLang="en-US" dirty="0">
                <a:solidFill>
                  <a:srgbClr val="008000"/>
                </a:solidFill>
                <a:latin typeface="宋体" panose="02010600030101010101" pitchFamily="2" charset="-122"/>
              </a:rPr>
              <a:t>在雪地、海洋上或夏日阳光充足的白天，反射光很强，由于光是横波，所以这些强烈的来自上空的散射光基本上是水平方向振动的。因此，为保护视力，可戴一副只能透射竖直方向偏振光的眼镜，或在望远镜前加偏振片，可以便可挡住部分的散射光。</a:t>
            </a:r>
          </a:p>
          <a:p>
            <a:pPr algn="just" eaLnBrk="1" hangingPunct="1"/>
            <a:r>
              <a:rPr lang="zh-CN" altLang="en-US" dirty="0">
                <a:solidFill>
                  <a:srgbClr val="008000"/>
                </a:solidFill>
                <a:latin typeface="宋体" panose="02010600030101010101" pitchFamily="2" charset="-122"/>
              </a:rPr>
              <a:t>    </a:t>
            </a:r>
          </a:p>
        </p:txBody>
      </p:sp>
    </p:spTree>
    <p:extLst>
      <p:ext uri="{BB962C8B-B14F-4D97-AF65-F5344CB8AC3E}">
        <p14:creationId xmlns:p14="http://schemas.microsoft.com/office/powerpoint/2010/main" val="388365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3002119" y="206420"/>
            <a:ext cx="2514600" cy="584775"/>
          </a:xfrm>
          <a:prstGeom prst="rect">
            <a:avLst/>
          </a:prstGeom>
          <a:noFill/>
          <a:ln w="9525">
            <a:noFill/>
            <a:miter lim="800000"/>
            <a:headEnd/>
            <a:tailEnd/>
          </a:ln>
        </p:spPr>
        <p:txBody>
          <a:bodyPr>
            <a:spAutoFit/>
          </a:bodyPr>
          <a:lstStyle/>
          <a:p>
            <a:pPr algn="just">
              <a:defRPr/>
            </a:pPr>
            <a:r>
              <a:rPr lang="zh-CN" altLang="en-US" sz="3200" b="1" dirty="0">
                <a:solidFill>
                  <a:srgbClr val="FF0000"/>
                </a:solidFill>
                <a:latin typeface="+mn-ea"/>
              </a:rPr>
              <a:t>一</a:t>
            </a:r>
            <a:r>
              <a:rPr lang="en-US" altLang="zh-CN" sz="3200" b="1" dirty="0">
                <a:solidFill>
                  <a:srgbClr val="FF0000"/>
                </a:solidFill>
                <a:latin typeface="+mn-ea"/>
              </a:rPr>
              <a:t>.  </a:t>
            </a:r>
            <a:r>
              <a:rPr lang="zh-CN" altLang="en-US" sz="3200" b="1" dirty="0">
                <a:solidFill>
                  <a:srgbClr val="FF0000"/>
                </a:solidFill>
                <a:latin typeface="+mn-ea"/>
              </a:rPr>
              <a:t>起偏</a:t>
            </a:r>
          </a:p>
        </p:txBody>
      </p:sp>
      <p:sp>
        <p:nvSpPr>
          <p:cNvPr id="55" name="矩形 54"/>
          <p:cNvSpPr/>
          <p:nvPr/>
        </p:nvSpPr>
        <p:spPr>
          <a:xfrm>
            <a:off x="2265206" y="865246"/>
            <a:ext cx="8072438" cy="584775"/>
          </a:xfrm>
          <a:prstGeom prst="rect">
            <a:avLst/>
          </a:prstGeom>
        </p:spPr>
        <p:txBody>
          <a:bodyPr>
            <a:spAutoFit/>
          </a:bodyPr>
          <a:lstStyle/>
          <a:p>
            <a:pPr marL="381000" indent="-381000">
              <a:buClr>
                <a:srgbClr val="FFFF00"/>
              </a:buClr>
              <a:buSzPct val="75000"/>
              <a:defRPr/>
            </a:pPr>
            <a:r>
              <a:rPr lang="zh-CN" altLang="en-US" sz="3200" b="1" dirty="0">
                <a:solidFill>
                  <a:srgbClr val="CC3300"/>
                </a:solidFill>
                <a:latin typeface="+mn-ea"/>
              </a:rPr>
              <a:t>起偏</a:t>
            </a:r>
            <a:r>
              <a:rPr lang="en-US" altLang="zh-CN" sz="3200" b="1" dirty="0">
                <a:solidFill>
                  <a:srgbClr val="CC3300"/>
                </a:solidFill>
                <a:latin typeface="+mn-ea"/>
              </a:rPr>
              <a:t>:</a:t>
            </a:r>
            <a:r>
              <a:rPr lang="en-US" altLang="zh-CN" sz="3200" b="1" dirty="0">
                <a:latin typeface="+mn-ea"/>
              </a:rPr>
              <a:t> </a:t>
            </a:r>
            <a:r>
              <a:rPr lang="zh-CN" altLang="en-US" sz="3200" b="1" dirty="0">
                <a:solidFill>
                  <a:srgbClr val="008000"/>
                </a:solidFill>
                <a:latin typeface="+mn-ea"/>
              </a:rPr>
              <a:t>自然光通过偏振片后变为线偏振光</a:t>
            </a:r>
          </a:p>
        </p:txBody>
      </p:sp>
      <p:grpSp>
        <p:nvGrpSpPr>
          <p:cNvPr id="57" name="Group 111"/>
          <p:cNvGrpSpPr>
            <a:grpSpLocks/>
          </p:cNvGrpSpPr>
          <p:nvPr/>
        </p:nvGrpSpPr>
        <p:grpSpPr bwMode="auto">
          <a:xfrm>
            <a:off x="9388632" y="4512167"/>
            <a:ext cx="1111250" cy="838200"/>
            <a:chOff x="4827" y="2964"/>
            <a:chExt cx="700" cy="528"/>
          </a:xfrm>
        </p:grpSpPr>
        <p:sp>
          <p:nvSpPr>
            <p:cNvPr id="58" name="Line 107"/>
            <p:cNvSpPr>
              <a:spLocks noChangeShapeType="1"/>
            </p:cNvSpPr>
            <p:nvPr/>
          </p:nvSpPr>
          <p:spPr bwMode="auto">
            <a:xfrm rot="20728704" flipV="1">
              <a:off x="4827" y="3130"/>
              <a:ext cx="700" cy="117"/>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Line 108"/>
            <p:cNvSpPr>
              <a:spLocks noChangeShapeType="1"/>
            </p:cNvSpPr>
            <p:nvPr/>
          </p:nvSpPr>
          <p:spPr bwMode="auto">
            <a:xfrm flipH="1">
              <a:off x="5112" y="3048"/>
              <a:ext cx="0" cy="348"/>
            </a:xfrm>
            <a:prstGeom prst="line">
              <a:avLst/>
            </a:prstGeom>
            <a:noFill/>
            <a:ln w="38100">
              <a:solidFill>
                <a:srgbClr val="FF0000"/>
              </a:solidFill>
              <a:round/>
              <a:headEnd/>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Line 109"/>
            <p:cNvSpPr>
              <a:spLocks noChangeShapeType="1"/>
            </p:cNvSpPr>
            <p:nvPr/>
          </p:nvSpPr>
          <p:spPr bwMode="auto">
            <a:xfrm flipH="1">
              <a:off x="5340" y="2964"/>
              <a:ext cx="0" cy="348"/>
            </a:xfrm>
            <a:prstGeom prst="line">
              <a:avLst/>
            </a:prstGeom>
            <a:noFill/>
            <a:ln w="38100">
              <a:solidFill>
                <a:srgbClr val="FF0000"/>
              </a:solidFill>
              <a:round/>
              <a:headEnd/>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110"/>
            <p:cNvSpPr>
              <a:spLocks noChangeShapeType="1"/>
            </p:cNvSpPr>
            <p:nvPr/>
          </p:nvSpPr>
          <p:spPr bwMode="auto">
            <a:xfrm flipH="1">
              <a:off x="4908" y="3144"/>
              <a:ext cx="0" cy="348"/>
            </a:xfrm>
            <a:prstGeom prst="line">
              <a:avLst/>
            </a:prstGeom>
            <a:noFill/>
            <a:ln w="38100">
              <a:solidFill>
                <a:srgbClr val="FF0000"/>
              </a:solidFill>
              <a:round/>
              <a:headEnd/>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2" name="Group 78"/>
          <p:cNvGrpSpPr>
            <a:grpSpLocks/>
          </p:cNvGrpSpPr>
          <p:nvPr/>
        </p:nvGrpSpPr>
        <p:grpSpPr bwMode="auto">
          <a:xfrm>
            <a:off x="1954369" y="4093067"/>
            <a:ext cx="3238500" cy="2305050"/>
            <a:chOff x="144" y="2700"/>
            <a:chExt cx="2040" cy="1452"/>
          </a:xfrm>
        </p:grpSpPr>
        <p:grpSp>
          <p:nvGrpSpPr>
            <p:cNvPr id="63" name="Group 77"/>
            <p:cNvGrpSpPr>
              <a:grpSpLocks/>
            </p:cNvGrpSpPr>
            <p:nvPr/>
          </p:nvGrpSpPr>
          <p:grpSpPr bwMode="auto">
            <a:xfrm>
              <a:off x="1044" y="2808"/>
              <a:ext cx="1140" cy="1344"/>
              <a:chOff x="1044" y="2808"/>
              <a:chExt cx="1140" cy="1344"/>
            </a:xfrm>
          </p:grpSpPr>
          <p:sp>
            <p:nvSpPr>
              <p:cNvPr id="65" name="AutoShape 67"/>
              <p:cNvSpPr>
                <a:spLocks noChangeArrowheads="1"/>
              </p:cNvSpPr>
              <p:nvPr/>
            </p:nvSpPr>
            <p:spPr bwMode="auto">
              <a:xfrm rot="818485" flipH="1">
                <a:off x="1116" y="2916"/>
                <a:ext cx="1068" cy="1080"/>
              </a:xfrm>
              <a:prstGeom prst="parallelogram">
                <a:avLst>
                  <a:gd name="adj" fmla="val 25000"/>
                </a:avLst>
              </a:prstGeom>
              <a:gradFill rotWithShape="0">
                <a:gsLst>
                  <a:gs pos="0">
                    <a:srgbClr val="00FFFF"/>
                  </a:gs>
                  <a:gs pos="100000">
                    <a:srgbClr val="00FFFF">
                      <a:gamma/>
                      <a:shade val="46275"/>
                      <a:invGamma/>
                    </a:srgbClr>
                  </a:gs>
                </a:gsLst>
                <a:lin ang="2700000" scaled="1"/>
              </a:gra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AutoShape 68"/>
              <p:cNvSpPr>
                <a:spLocks noChangeArrowheads="1"/>
              </p:cNvSpPr>
              <p:nvPr/>
            </p:nvSpPr>
            <p:spPr bwMode="auto">
              <a:xfrm rot="818485" flipH="1">
                <a:off x="1044" y="2964"/>
                <a:ext cx="1068" cy="1080"/>
              </a:xfrm>
              <a:prstGeom prst="parallelogram">
                <a:avLst>
                  <a:gd name="adj" fmla="val 25000"/>
                </a:avLst>
              </a:prstGeom>
              <a:gradFill rotWithShape="0">
                <a:gsLst>
                  <a:gs pos="0">
                    <a:srgbClr val="00FFFF"/>
                  </a:gs>
                  <a:gs pos="100000">
                    <a:srgbClr val="00FFFF">
                      <a:gamma/>
                      <a:shade val="46275"/>
                      <a:invGamma/>
                    </a:srgbClr>
                  </a:gs>
                </a:gsLst>
                <a:lin ang="2700000" scaled="1"/>
              </a:gra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Freeform 72"/>
              <p:cNvSpPr>
                <a:spLocks/>
              </p:cNvSpPr>
              <p:nvPr/>
            </p:nvSpPr>
            <p:spPr bwMode="auto">
              <a:xfrm>
                <a:off x="1968" y="3012"/>
                <a:ext cx="72" cy="1140"/>
              </a:xfrm>
              <a:custGeom>
                <a:avLst/>
                <a:gdLst/>
                <a:ahLst/>
                <a:cxnLst>
                  <a:cxn ang="0">
                    <a:pos x="0" y="60"/>
                  </a:cxn>
                  <a:cxn ang="0">
                    <a:pos x="72" y="0"/>
                  </a:cxn>
                  <a:cxn ang="0">
                    <a:pos x="72" y="1080"/>
                  </a:cxn>
                  <a:cxn ang="0">
                    <a:pos x="0" y="1140"/>
                  </a:cxn>
                  <a:cxn ang="0">
                    <a:pos x="0" y="60"/>
                  </a:cxn>
                </a:cxnLst>
                <a:rect l="0" t="0" r="r" b="b"/>
                <a:pathLst>
                  <a:path w="72" h="1140">
                    <a:moveTo>
                      <a:pt x="0" y="60"/>
                    </a:moveTo>
                    <a:lnTo>
                      <a:pt x="72" y="0"/>
                    </a:lnTo>
                    <a:lnTo>
                      <a:pt x="72" y="1080"/>
                    </a:lnTo>
                    <a:lnTo>
                      <a:pt x="0" y="1140"/>
                    </a:lnTo>
                    <a:lnTo>
                      <a:pt x="0" y="60"/>
                    </a:lnTo>
                    <a:close/>
                  </a:path>
                </a:pathLst>
              </a:custGeom>
              <a:gradFill rotWithShape="0">
                <a:gsLst>
                  <a:gs pos="0">
                    <a:srgbClr val="00FFFF"/>
                  </a:gs>
                  <a:gs pos="100000">
                    <a:srgbClr val="00FFFF">
                      <a:gamma/>
                      <a:shade val="46275"/>
                      <a:invGamma/>
                    </a:srgbClr>
                  </a:gs>
                </a:gsLst>
                <a:lin ang="5400000" scaled="1"/>
              </a:grad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Freeform 73"/>
              <p:cNvSpPr>
                <a:spLocks/>
              </p:cNvSpPr>
              <p:nvPr/>
            </p:nvSpPr>
            <p:spPr bwMode="auto">
              <a:xfrm>
                <a:off x="1176" y="2808"/>
                <a:ext cx="864" cy="240"/>
              </a:xfrm>
              <a:custGeom>
                <a:avLst/>
                <a:gdLst/>
                <a:ahLst/>
                <a:cxnLst>
                  <a:cxn ang="0">
                    <a:pos x="0" y="36"/>
                  </a:cxn>
                  <a:cxn ang="0">
                    <a:pos x="96" y="0"/>
                  </a:cxn>
                  <a:cxn ang="0">
                    <a:pos x="852" y="192"/>
                  </a:cxn>
                  <a:cxn ang="0">
                    <a:pos x="780" y="228"/>
                  </a:cxn>
                  <a:cxn ang="0">
                    <a:pos x="0" y="36"/>
                  </a:cxn>
                </a:cxnLst>
                <a:rect l="0" t="0" r="r" b="b"/>
                <a:pathLst>
                  <a:path w="852" h="228">
                    <a:moveTo>
                      <a:pt x="0" y="36"/>
                    </a:moveTo>
                    <a:lnTo>
                      <a:pt x="96" y="0"/>
                    </a:lnTo>
                    <a:lnTo>
                      <a:pt x="852" y="192"/>
                    </a:lnTo>
                    <a:lnTo>
                      <a:pt x="780" y="228"/>
                    </a:lnTo>
                    <a:lnTo>
                      <a:pt x="0" y="36"/>
                    </a:lnTo>
                    <a:close/>
                  </a:path>
                </a:pathLst>
              </a:custGeom>
              <a:solidFill>
                <a:srgbClr val="00FFFF"/>
              </a:solid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4" name="AutoShape 60"/>
            <p:cNvSpPr>
              <a:spLocks noChangeArrowheads="1"/>
            </p:cNvSpPr>
            <p:nvPr/>
          </p:nvSpPr>
          <p:spPr bwMode="auto">
            <a:xfrm>
              <a:off x="144" y="2700"/>
              <a:ext cx="888" cy="312"/>
            </a:xfrm>
            <a:prstGeom prst="wedgeRectCallout">
              <a:avLst>
                <a:gd name="adj1" fmla="val 86037"/>
                <a:gd name="adj2" fmla="val 54486"/>
              </a:avLst>
            </a:prstGeom>
            <a:solidFill>
              <a:srgbClr val="FFFF00"/>
            </a:solidFill>
            <a:ln w="9525">
              <a:solidFill>
                <a:srgbClr val="66FF33"/>
              </a:solidFill>
              <a:miter lim="800000"/>
              <a:headEnd/>
              <a:tailEnd/>
            </a:ln>
            <a:effectLst/>
          </p:spPr>
          <p:txBody>
            <a:bodyPr wrap="none" anchor="ctr"/>
            <a:lstStyle/>
            <a:p>
              <a:pPr algn="ctr">
                <a:defRPr/>
              </a:pPr>
              <a:r>
                <a:rPr lang="zh-CN" altLang="en-US" sz="3200" b="1" dirty="0"/>
                <a:t>偏振片</a:t>
              </a:r>
              <a:endParaRPr lang="zh-CN" altLang="en-US" b="1" dirty="0"/>
            </a:p>
          </p:txBody>
        </p:sp>
      </p:grpSp>
      <p:sp>
        <p:nvSpPr>
          <p:cNvPr id="69" name="Text Box 4"/>
          <p:cNvSpPr txBox="1">
            <a:spLocks noChangeArrowheads="1"/>
          </p:cNvSpPr>
          <p:nvPr/>
        </p:nvSpPr>
        <p:spPr bwMode="auto">
          <a:xfrm>
            <a:off x="2196945" y="1857432"/>
            <a:ext cx="7600136" cy="1077218"/>
          </a:xfrm>
          <a:prstGeom prst="rect">
            <a:avLst/>
          </a:prstGeom>
          <a:noFill/>
          <a:ln w="9525">
            <a:noFill/>
            <a:miter lim="800000"/>
            <a:headEnd/>
            <a:tailEnd/>
          </a:ln>
          <a:effectLst/>
        </p:spPr>
        <p:txBody>
          <a:bodyPr wrap="square">
            <a:spAutoFit/>
          </a:bodyPr>
          <a:lstStyle/>
          <a:p>
            <a:pPr marL="285750" indent="-285750">
              <a:buSzPct val="75000"/>
              <a:defRPr/>
            </a:pPr>
            <a:r>
              <a:rPr lang="zh-CN" altLang="en-US" sz="3200" b="1" dirty="0">
                <a:solidFill>
                  <a:srgbClr val="CC3300"/>
                </a:solidFill>
                <a:latin typeface="+mn-ea"/>
              </a:rPr>
              <a:t>偏振片：</a:t>
            </a:r>
            <a:r>
              <a:rPr lang="zh-CN" altLang="en-US" sz="3200" b="1" dirty="0">
                <a:solidFill>
                  <a:srgbClr val="9900CC"/>
                </a:solidFill>
                <a:latin typeface="+mn-ea"/>
              </a:rPr>
              <a:t>吸收某方向光振动，而与其垂直方向的光振动能通过的装置</a:t>
            </a:r>
          </a:p>
        </p:txBody>
      </p:sp>
      <p:grpSp>
        <p:nvGrpSpPr>
          <p:cNvPr id="70" name="Group 59"/>
          <p:cNvGrpSpPr>
            <a:grpSpLocks/>
          </p:cNvGrpSpPr>
          <p:nvPr/>
        </p:nvGrpSpPr>
        <p:grpSpPr bwMode="auto">
          <a:xfrm>
            <a:off x="2997357" y="5255117"/>
            <a:ext cx="1433512" cy="952500"/>
            <a:chOff x="1329" y="3396"/>
            <a:chExt cx="903" cy="600"/>
          </a:xfrm>
        </p:grpSpPr>
        <p:sp>
          <p:nvSpPr>
            <p:cNvPr id="71" name="Line 9"/>
            <p:cNvSpPr>
              <a:spLocks noChangeShapeType="1"/>
            </p:cNvSpPr>
            <p:nvPr/>
          </p:nvSpPr>
          <p:spPr bwMode="auto">
            <a:xfrm rot="20143423">
              <a:off x="1329" y="3719"/>
              <a:ext cx="796" cy="4"/>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72" name="Group 37"/>
            <p:cNvGrpSpPr>
              <a:grpSpLocks/>
            </p:cNvGrpSpPr>
            <p:nvPr/>
          </p:nvGrpSpPr>
          <p:grpSpPr bwMode="auto">
            <a:xfrm>
              <a:off x="1884" y="3396"/>
              <a:ext cx="348" cy="348"/>
              <a:chOff x="1884" y="3396"/>
              <a:chExt cx="348" cy="348"/>
            </a:xfrm>
          </p:grpSpPr>
          <p:sp>
            <p:nvSpPr>
              <p:cNvPr id="79" name="Line 32"/>
              <p:cNvSpPr>
                <a:spLocks noChangeShapeType="1"/>
              </p:cNvSpPr>
              <p:nvPr/>
            </p:nvSpPr>
            <p:spPr bwMode="auto">
              <a:xfrm>
                <a:off x="1884" y="3516"/>
                <a:ext cx="348" cy="132"/>
              </a:xfrm>
              <a:prstGeom prst="line">
                <a:avLst/>
              </a:prstGeom>
              <a:noFill/>
              <a:ln w="38100">
                <a:solidFill>
                  <a:srgbClr val="FF00FF"/>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 name="Line 34"/>
              <p:cNvSpPr>
                <a:spLocks noChangeShapeType="1"/>
              </p:cNvSpPr>
              <p:nvPr/>
            </p:nvSpPr>
            <p:spPr bwMode="auto">
              <a:xfrm flipH="1">
                <a:off x="2052" y="3396"/>
                <a:ext cx="0" cy="348"/>
              </a:xfrm>
              <a:prstGeom prst="line">
                <a:avLst/>
              </a:prstGeom>
              <a:noFill/>
              <a:ln w="38100">
                <a:solidFill>
                  <a:srgbClr val="66FF33"/>
                </a:solidFill>
                <a:round/>
                <a:headEnd type="triangle" w="med" len="med"/>
                <a:tailEnd type="triangl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3" name="Group 38"/>
            <p:cNvGrpSpPr>
              <a:grpSpLocks/>
            </p:cNvGrpSpPr>
            <p:nvPr/>
          </p:nvGrpSpPr>
          <p:grpSpPr bwMode="auto">
            <a:xfrm>
              <a:off x="1608" y="3516"/>
              <a:ext cx="348" cy="348"/>
              <a:chOff x="1884" y="3396"/>
              <a:chExt cx="348" cy="348"/>
            </a:xfrm>
          </p:grpSpPr>
          <p:sp>
            <p:nvSpPr>
              <p:cNvPr id="77" name="Line 39"/>
              <p:cNvSpPr>
                <a:spLocks noChangeShapeType="1"/>
              </p:cNvSpPr>
              <p:nvPr/>
            </p:nvSpPr>
            <p:spPr bwMode="auto">
              <a:xfrm>
                <a:off x="1884" y="3516"/>
                <a:ext cx="348" cy="132"/>
              </a:xfrm>
              <a:prstGeom prst="line">
                <a:avLst/>
              </a:prstGeom>
              <a:noFill/>
              <a:ln w="38100">
                <a:solidFill>
                  <a:srgbClr val="FF00FF"/>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8" name="Line 40"/>
              <p:cNvSpPr>
                <a:spLocks noChangeShapeType="1"/>
              </p:cNvSpPr>
              <p:nvPr/>
            </p:nvSpPr>
            <p:spPr bwMode="auto">
              <a:xfrm flipH="1">
                <a:off x="2052" y="3396"/>
                <a:ext cx="0" cy="348"/>
              </a:xfrm>
              <a:prstGeom prst="line">
                <a:avLst/>
              </a:prstGeom>
              <a:noFill/>
              <a:ln w="38100">
                <a:solidFill>
                  <a:srgbClr val="FF0000"/>
                </a:solidFill>
                <a:round/>
                <a:headEnd type="triangle" w="med" len="med"/>
                <a:tailEnd type="triangl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4" name="Group 41"/>
            <p:cNvGrpSpPr>
              <a:grpSpLocks/>
            </p:cNvGrpSpPr>
            <p:nvPr/>
          </p:nvGrpSpPr>
          <p:grpSpPr bwMode="auto">
            <a:xfrm>
              <a:off x="1332" y="3648"/>
              <a:ext cx="348" cy="348"/>
              <a:chOff x="1884" y="3396"/>
              <a:chExt cx="348" cy="348"/>
            </a:xfrm>
          </p:grpSpPr>
          <p:sp>
            <p:nvSpPr>
              <p:cNvPr id="75" name="Line 42"/>
              <p:cNvSpPr>
                <a:spLocks noChangeShapeType="1"/>
              </p:cNvSpPr>
              <p:nvPr/>
            </p:nvSpPr>
            <p:spPr bwMode="auto">
              <a:xfrm>
                <a:off x="1884" y="3516"/>
                <a:ext cx="348" cy="132"/>
              </a:xfrm>
              <a:prstGeom prst="line">
                <a:avLst/>
              </a:prstGeom>
              <a:noFill/>
              <a:ln w="38100">
                <a:solidFill>
                  <a:srgbClr val="FF00FF"/>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6" name="Line 43"/>
              <p:cNvSpPr>
                <a:spLocks noChangeShapeType="1"/>
              </p:cNvSpPr>
              <p:nvPr/>
            </p:nvSpPr>
            <p:spPr bwMode="auto">
              <a:xfrm flipH="1">
                <a:off x="2052" y="3396"/>
                <a:ext cx="0" cy="348"/>
              </a:xfrm>
              <a:prstGeom prst="line">
                <a:avLst/>
              </a:prstGeom>
              <a:noFill/>
              <a:ln w="38100">
                <a:solidFill>
                  <a:srgbClr val="FF0000"/>
                </a:solidFill>
                <a:round/>
                <a:headEnd type="triangle" w="med" len="med"/>
                <a:tailEnd type="triangl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pSp>
        <p:nvGrpSpPr>
          <p:cNvPr id="81" name="Group 57"/>
          <p:cNvGrpSpPr>
            <a:grpSpLocks/>
          </p:cNvGrpSpPr>
          <p:nvPr/>
        </p:nvGrpSpPr>
        <p:grpSpPr bwMode="auto">
          <a:xfrm>
            <a:off x="4915059" y="4588367"/>
            <a:ext cx="1106487" cy="838200"/>
            <a:chOff x="2753" y="2916"/>
            <a:chExt cx="697" cy="528"/>
          </a:xfrm>
        </p:grpSpPr>
        <p:sp>
          <p:nvSpPr>
            <p:cNvPr id="82" name="Line 8"/>
            <p:cNvSpPr>
              <a:spLocks noChangeShapeType="1"/>
            </p:cNvSpPr>
            <p:nvPr/>
          </p:nvSpPr>
          <p:spPr bwMode="auto">
            <a:xfrm rot="20728704" flipV="1">
              <a:off x="2753" y="3095"/>
              <a:ext cx="697" cy="105"/>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3" name="Line 49"/>
            <p:cNvSpPr>
              <a:spLocks noChangeShapeType="1"/>
            </p:cNvSpPr>
            <p:nvPr/>
          </p:nvSpPr>
          <p:spPr bwMode="auto">
            <a:xfrm flipH="1">
              <a:off x="3036" y="3000"/>
              <a:ext cx="0" cy="348"/>
            </a:xfrm>
            <a:prstGeom prst="line">
              <a:avLst/>
            </a:prstGeom>
            <a:noFill/>
            <a:ln w="38100">
              <a:solidFill>
                <a:srgbClr val="FF0000"/>
              </a:solidFill>
              <a:round/>
              <a:headEnd type="triangle" w="med" len="med"/>
              <a:tailEnd type="triangl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4" name="Line 55"/>
            <p:cNvSpPr>
              <a:spLocks noChangeShapeType="1"/>
            </p:cNvSpPr>
            <p:nvPr/>
          </p:nvSpPr>
          <p:spPr bwMode="auto">
            <a:xfrm flipH="1">
              <a:off x="3264" y="2916"/>
              <a:ext cx="0" cy="348"/>
            </a:xfrm>
            <a:prstGeom prst="line">
              <a:avLst/>
            </a:prstGeom>
            <a:noFill/>
            <a:ln w="38100">
              <a:solidFill>
                <a:srgbClr val="FF0000"/>
              </a:solidFill>
              <a:round/>
              <a:headEnd type="triangle" w="med" len="med"/>
              <a:tailEnd type="triangl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5" name="Line 56"/>
            <p:cNvSpPr>
              <a:spLocks noChangeShapeType="1"/>
            </p:cNvSpPr>
            <p:nvPr/>
          </p:nvSpPr>
          <p:spPr bwMode="auto">
            <a:xfrm flipH="1">
              <a:off x="2832" y="3096"/>
              <a:ext cx="0" cy="348"/>
            </a:xfrm>
            <a:prstGeom prst="line">
              <a:avLst/>
            </a:prstGeom>
            <a:noFill/>
            <a:ln w="38100">
              <a:solidFill>
                <a:srgbClr val="FF0000"/>
              </a:solidFill>
              <a:round/>
              <a:headEnd type="triangle" w="med" len="med"/>
              <a:tailEnd type="triangl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86" name="Group 75"/>
          <p:cNvGrpSpPr>
            <a:grpSpLocks/>
          </p:cNvGrpSpPr>
          <p:nvPr/>
        </p:nvGrpSpPr>
        <p:grpSpPr bwMode="auto">
          <a:xfrm>
            <a:off x="4145119" y="5007467"/>
            <a:ext cx="2343150" cy="1428750"/>
            <a:chOff x="1524" y="3276"/>
            <a:chExt cx="1476" cy="900"/>
          </a:xfrm>
        </p:grpSpPr>
        <p:sp>
          <p:nvSpPr>
            <p:cNvPr id="87" name="Line 36"/>
            <p:cNvSpPr>
              <a:spLocks noChangeShapeType="1"/>
            </p:cNvSpPr>
            <p:nvPr/>
          </p:nvSpPr>
          <p:spPr bwMode="auto">
            <a:xfrm flipH="1">
              <a:off x="1524" y="3276"/>
              <a:ext cx="0" cy="660"/>
            </a:xfrm>
            <a:prstGeom prst="line">
              <a:avLst/>
            </a:prstGeom>
            <a:noFill/>
            <a:ln w="38100">
              <a:solidFill>
                <a:schemeClr val="tx1"/>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 name="AutoShape 61"/>
            <p:cNvSpPr>
              <a:spLocks noChangeArrowheads="1"/>
            </p:cNvSpPr>
            <p:nvPr/>
          </p:nvSpPr>
          <p:spPr bwMode="auto">
            <a:xfrm>
              <a:off x="2136" y="3516"/>
              <a:ext cx="864" cy="660"/>
            </a:xfrm>
            <a:prstGeom prst="wedgeRectCallout">
              <a:avLst>
                <a:gd name="adj1" fmla="val -121296"/>
                <a:gd name="adj2" fmla="val -68940"/>
              </a:avLst>
            </a:prstGeom>
            <a:solidFill>
              <a:srgbClr val="FFFF00"/>
            </a:solidFill>
            <a:ln w="9525">
              <a:solidFill>
                <a:srgbClr val="FFFF00"/>
              </a:solidFill>
              <a:miter lim="800000"/>
              <a:headEnd/>
              <a:tailEnd/>
            </a:ln>
            <a:effectLst/>
          </p:spPr>
          <p:txBody>
            <a:bodyPr wrap="none" anchor="ctr"/>
            <a:lstStyle/>
            <a:p>
              <a:pPr algn="ctr">
                <a:defRPr/>
              </a:pPr>
              <a:r>
                <a:rPr lang="zh-CN" altLang="en-US" sz="3200" b="1" dirty="0">
                  <a:latin typeface="Bookman Old Style" pitchFamily="18" charset="0"/>
                </a:rPr>
                <a:t>偏振化</a:t>
              </a:r>
            </a:p>
            <a:p>
              <a:pPr algn="ctr">
                <a:defRPr/>
              </a:pPr>
              <a:r>
                <a:rPr lang="zh-CN" altLang="en-US" sz="3200" b="1" dirty="0">
                  <a:latin typeface="Bookman Old Style" pitchFamily="18" charset="0"/>
                </a:rPr>
                <a:t>方向</a:t>
              </a:r>
              <a:endParaRPr lang="zh-CN" altLang="en-US" b="1" dirty="0">
                <a:latin typeface="Bookman Old Style" pitchFamily="18" charset="0"/>
              </a:endParaRPr>
            </a:p>
          </p:txBody>
        </p:sp>
      </p:grpSp>
      <p:sp>
        <p:nvSpPr>
          <p:cNvPr id="89" name="Text Box 66"/>
          <p:cNvSpPr txBox="1">
            <a:spLocks noChangeArrowheads="1"/>
          </p:cNvSpPr>
          <p:nvPr/>
        </p:nvSpPr>
        <p:spPr bwMode="auto">
          <a:xfrm>
            <a:off x="2293782" y="3076634"/>
            <a:ext cx="6905625" cy="584775"/>
          </a:xfrm>
          <a:prstGeom prst="rect">
            <a:avLst/>
          </a:prstGeom>
          <a:noFill/>
          <a:ln w="9525">
            <a:noFill/>
            <a:miter lim="800000"/>
            <a:headEnd/>
            <a:tailEnd/>
          </a:ln>
          <a:effectLst/>
        </p:spPr>
        <p:txBody>
          <a:bodyPr>
            <a:spAutoFit/>
          </a:bodyPr>
          <a:lstStyle/>
          <a:p>
            <a:pPr>
              <a:buClr>
                <a:srgbClr val="FFFF00"/>
              </a:buClr>
              <a:buSzPct val="75000"/>
              <a:defRPr/>
            </a:pPr>
            <a:r>
              <a:rPr lang="zh-CN" altLang="en-US" sz="3200" b="1" dirty="0">
                <a:solidFill>
                  <a:srgbClr val="FF0000"/>
                </a:solidFill>
                <a:latin typeface="+mn-ea"/>
              </a:rPr>
              <a:t>偏振化方向：</a:t>
            </a:r>
            <a:r>
              <a:rPr lang="zh-CN" altLang="en-US" sz="3200" b="1" dirty="0">
                <a:solidFill>
                  <a:srgbClr val="4506E4"/>
                </a:solidFill>
                <a:latin typeface="+mn-ea"/>
              </a:rPr>
              <a:t>能通过光振动的方向</a:t>
            </a:r>
          </a:p>
        </p:txBody>
      </p:sp>
      <p:grpSp>
        <p:nvGrpSpPr>
          <p:cNvPr id="90" name="Group 113"/>
          <p:cNvGrpSpPr>
            <a:grpSpLocks/>
          </p:cNvGrpSpPr>
          <p:nvPr/>
        </p:nvGrpSpPr>
        <p:grpSpPr bwMode="auto">
          <a:xfrm>
            <a:off x="7859869" y="4264517"/>
            <a:ext cx="1809750" cy="2133600"/>
            <a:chOff x="3864" y="2808"/>
            <a:chExt cx="1140" cy="1344"/>
          </a:xfrm>
        </p:grpSpPr>
        <p:grpSp>
          <p:nvGrpSpPr>
            <p:cNvPr id="91" name="Group 80"/>
            <p:cNvGrpSpPr>
              <a:grpSpLocks/>
            </p:cNvGrpSpPr>
            <p:nvPr/>
          </p:nvGrpSpPr>
          <p:grpSpPr bwMode="auto">
            <a:xfrm>
              <a:off x="3864" y="2808"/>
              <a:ext cx="1140" cy="1344"/>
              <a:chOff x="1044" y="2808"/>
              <a:chExt cx="1140" cy="1344"/>
            </a:xfrm>
          </p:grpSpPr>
          <p:sp>
            <p:nvSpPr>
              <p:cNvPr id="93" name="AutoShape 81"/>
              <p:cNvSpPr>
                <a:spLocks noChangeArrowheads="1"/>
              </p:cNvSpPr>
              <p:nvPr/>
            </p:nvSpPr>
            <p:spPr bwMode="auto">
              <a:xfrm rot="818485" flipH="1">
                <a:off x="1116" y="2916"/>
                <a:ext cx="1068" cy="1080"/>
              </a:xfrm>
              <a:prstGeom prst="parallelogram">
                <a:avLst>
                  <a:gd name="adj" fmla="val 25000"/>
                </a:avLst>
              </a:prstGeom>
              <a:gradFill rotWithShape="0">
                <a:gsLst>
                  <a:gs pos="0">
                    <a:srgbClr val="00FFFF"/>
                  </a:gs>
                  <a:gs pos="100000">
                    <a:srgbClr val="00FFFF">
                      <a:gamma/>
                      <a:shade val="46275"/>
                      <a:invGamma/>
                    </a:srgbClr>
                  </a:gs>
                </a:gsLst>
                <a:lin ang="2700000" scaled="1"/>
              </a:gra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4" name="AutoShape 82"/>
              <p:cNvSpPr>
                <a:spLocks noChangeArrowheads="1"/>
              </p:cNvSpPr>
              <p:nvPr/>
            </p:nvSpPr>
            <p:spPr bwMode="auto">
              <a:xfrm rot="818485" flipH="1">
                <a:off x="1044" y="2964"/>
                <a:ext cx="1068" cy="1080"/>
              </a:xfrm>
              <a:prstGeom prst="parallelogram">
                <a:avLst>
                  <a:gd name="adj" fmla="val 25000"/>
                </a:avLst>
              </a:prstGeom>
              <a:gradFill rotWithShape="0">
                <a:gsLst>
                  <a:gs pos="0">
                    <a:srgbClr val="00FFFF"/>
                  </a:gs>
                  <a:gs pos="100000">
                    <a:srgbClr val="00FFFF">
                      <a:gamma/>
                      <a:shade val="46275"/>
                      <a:invGamma/>
                    </a:srgbClr>
                  </a:gs>
                </a:gsLst>
                <a:lin ang="2700000" scaled="1"/>
              </a:gra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5" name="Freeform 83"/>
              <p:cNvSpPr>
                <a:spLocks/>
              </p:cNvSpPr>
              <p:nvPr/>
            </p:nvSpPr>
            <p:spPr bwMode="auto">
              <a:xfrm>
                <a:off x="1968" y="3012"/>
                <a:ext cx="72" cy="1140"/>
              </a:xfrm>
              <a:custGeom>
                <a:avLst/>
                <a:gdLst/>
                <a:ahLst/>
                <a:cxnLst>
                  <a:cxn ang="0">
                    <a:pos x="0" y="60"/>
                  </a:cxn>
                  <a:cxn ang="0">
                    <a:pos x="72" y="0"/>
                  </a:cxn>
                  <a:cxn ang="0">
                    <a:pos x="72" y="1080"/>
                  </a:cxn>
                  <a:cxn ang="0">
                    <a:pos x="0" y="1140"/>
                  </a:cxn>
                  <a:cxn ang="0">
                    <a:pos x="0" y="60"/>
                  </a:cxn>
                </a:cxnLst>
                <a:rect l="0" t="0" r="r" b="b"/>
                <a:pathLst>
                  <a:path w="72" h="1140">
                    <a:moveTo>
                      <a:pt x="0" y="60"/>
                    </a:moveTo>
                    <a:lnTo>
                      <a:pt x="72" y="0"/>
                    </a:lnTo>
                    <a:lnTo>
                      <a:pt x="72" y="1080"/>
                    </a:lnTo>
                    <a:lnTo>
                      <a:pt x="0" y="1140"/>
                    </a:lnTo>
                    <a:lnTo>
                      <a:pt x="0" y="60"/>
                    </a:lnTo>
                    <a:close/>
                  </a:path>
                </a:pathLst>
              </a:custGeom>
              <a:gradFill rotWithShape="0">
                <a:gsLst>
                  <a:gs pos="0">
                    <a:srgbClr val="00FFFF"/>
                  </a:gs>
                  <a:gs pos="100000">
                    <a:srgbClr val="00FFFF">
                      <a:gamma/>
                      <a:shade val="46275"/>
                      <a:invGamma/>
                    </a:srgbClr>
                  </a:gs>
                </a:gsLst>
                <a:lin ang="5400000" scaled="1"/>
              </a:grad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6" name="Freeform 84"/>
              <p:cNvSpPr>
                <a:spLocks/>
              </p:cNvSpPr>
              <p:nvPr/>
            </p:nvSpPr>
            <p:spPr bwMode="auto">
              <a:xfrm>
                <a:off x="1176" y="2808"/>
                <a:ext cx="864" cy="240"/>
              </a:xfrm>
              <a:custGeom>
                <a:avLst/>
                <a:gdLst/>
                <a:ahLst/>
                <a:cxnLst>
                  <a:cxn ang="0">
                    <a:pos x="0" y="36"/>
                  </a:cxn>
                  <a:cxn ang="0">
                    <a:pos x="96" y="0"/>
                  </a:cxn>
                  <a:cxn ang="0">
                    <a:pos x="852" y="192"/>
                  </a:cxn>
                  <a:cxn ang="0">
                    <a:pos x="780" y="228"/>
                  </a:cxn>
                  <a:cxn ang="0">
                    <a:pos x="0" y="36"/>
                  </a:cxn>
                </a:cxnLst>
                <a:rect l="0" t="0" r="r" b="b"/>
                <a:pathLst>
                  <a:path w="852" h="228">
                    <a:moveTo>
                      <a:pt x="0" y="36"/>
                    </a:moveTo>
                    <a:lnTo>
                      <a:pt x="96" y="0"/>
                    </a:lnTo>
                    <a:lnTo>
                      <a:pt x="852" y="192"/>
                    </a:lnTo>
                    <a:lnTo>
                      <a:pt x="780" y="228"/>
                    </a:lnTo>
                    <a:lnTo>
                      <a:pt x="0" y="36"/>
                    </a:lnTo>
                    <a:close/>
                  </a:path>
                </a:pathLst>
              </a:custGeom>
              <a:solidFill>
                <a:srgbClr val="00FFFF"/>
              </a:solid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2" name="Freeform 91"/>
            <p:cNvSpPr>
              <a:spLocks/>
            </p:cNvSpPr>
            <p:nvPr/>
          </p:nvSpPr>
          <p:spPr bwMode="auto">
            <a:xfrm>
              <a:off x="4332" y="3168"/>
              <a:ext cx="60" cy="684"/>
            </a:xfrm>
            <a:custGeom>
              <a:avLst/>
              <a:gdLst/>
              <a:ahLst/>
              <a:cxnLst>
                <a:cxn ang="0">
                  <a:pos x="0" y="0"/>
                </a:cxn>
                <a:cxn ang="0">
                  <a:pos x="0" y="660"/>
                </a:cxn>
                <a:cxn ang="0">
                  <a:pos x="96" y="684"/>
                </a:cxn>
                <a:cxn ang="0">
                  <a:pos x="96" y="12"/>
                </a:cxn>
                <a:cxn ang="0">
                  <a:pos x="0" y="0"/>
                </a:cxn>
              </a:cxnLst>
              <a:rect l="0" t="0" r="r" b="b"/>
              <a:pathLst>
                <a:path w="96" h="684">
                  <a:moveTo>
                    <a:pt x="0" y="0"/>
                  </a:moveTo>
                  <a:lnTo>
                    <a:pt x="0" y="660"/>
                  </a:lnTo>
                  <a:lnTo>
                    <a:pt x="96" y="684"/>
                  </a:lnTo>
                  <a:lnTo>
                    <a:pt x="96" y="12"/>
                  </a:lnTo>
                  <a:lnTo>
                    <a:pt x="0" y="0"/>
                  </a:lnTo>
                  <a:close/>
                </a:path>
              </a:pathLst>
            </a:custGeom>
            <a:solidFill>
              <a:srgbClr val="0066FF"/>
            </a:solidFill>
            <a:ln w="9525" cmpd="sng">
              <a:solidFill>
                <a:srgbClr val="CCFFCC"/>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7" name="Group 105"/>
          <p:cNvGrpSpPr>
            <a:grpSpLocks/>
          </p:cNvGrpSpPr>
          <p:nvPr/>
        </p:nvGrpSpPr>
        <p:grpSpPr bwMode="auto">
          <a:xfrm>
            <a:off x="7493157" y="5140817"/>
            <a:ext cx="1433512" cy="952500"/>
            <a:chOff x="3633" y="3360"/>
            <a:chExt cx="903" cy="600"/>
          </a:xfrm>
        </p:grpSpPr>
        <p:sp>
          <p:nvSpPr>
            <p:cNvPr id="98" name="Line 94"/>
            <p:cNvSpPr>
              <a:spLocks noChangeShapeType="1"/>
            </p:cNvSpPr>
            <p:nvPr/>
          </p:nvSpPr>
          <p:spPr bwMode="auto">
            <a:xfrm rot="20143423">
              <a:off x="3633" y="3683"/>
              <a:ext cx="796" cy="4"/>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99" name="Group 95"/>
            <p:cNvGrpSpPr>
              <a:grpSpLocks/>
            </p:cNvGrpSpPr>
            <p:nvPr/>
          </p:nvGrpSpPr>
          <p:grpSpPr bwMode="auto">
            <a:xfrm>
              <a:off x="4188" y="3360"/>
              <a:ext cx="348" cy="348"/>
              <a:chOff x="1884" y="3396"/>
              <a:chExt cx="348" cy="348"/>
            </a:xfrm>
          </p:grpSpPr>
          <p:sp>
            <p:nvSpPr>
              <p:cNvPr id="106" name="Line 96"/>
              <p:cNvSpPr>
                <a:spLocks noChangeShapeType="1"/>
              </p:cNvSpPr>
              <p:nvPr/>
            </p:nvSpPr>
            <p:spPr bwMode="auto">
              <a:xfrm>
                <a:off x="1884" y="3516"/>
                <a:ext cx="348" cy="132"/>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7" name="Line 97"/>
              <p:cNvSpPr>
                <a:spLocks noChangeShapeType="1"/>
              </p:cNvSpPr>
              <p:nvPr/>
            </p:nvSpPr>
            <p:spPr bwMode="auto">
              <a:xfrm flipH="1">
                <a:off x="2052" y="3396"/>
                <a:ext cx="0" cy="348"/>
              </a:xfrm>
              <a:prstGeom prst="line">
                <a:avLst/>
              </a:prstGeom>
              <a:noFill/>
              <a:ln w="38100">
                <a:solidFill>
                  <a:srgbClr val="FF0000"/>
                </a:solidFill>
                <a:round/>
                <a:headEnd/>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00" name="Group 98"/>
            <p:cNvGrpSpPr>
              <a:grpSpLocks/>
            </p:cNvGrpSpPr>
            <p:nvPr/>
          </p:nvGrpSpPr>
          <p:grpSpPr bwMode="auto">
            <a:xfrm>
              <a:off x="3912" y="3480"/>
              <a:ext cx="348" cy="348"/>
              <a:chOff x="1884" y="3396"/>
              <a:chExt cx="348" cy="348"/>
            </a:xfrm>
          </p:grpSpPr>
          <p:sp>
            <p:nvSpPr>
              <p:cNvPr id="104" name="Line 99"/>
              <p:cNvSpPr>
                <a:spLocks noChangeShapeType="1"/>
              </p:cNvSpPr>
              <p:nvPr/>
            </p:nvSpPr>
            <p:spPr bwMode="auto">
              <a:xfrm>
                <a:off x="1884" y="3516"/>
                <a:ext cx="348" cy="132"/>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5" name="Line 100"/>
              <p:cNvSpPr>
                <a:spLocks noChangeShapeType="1"/>
              </p:cNvSpPr>
              <p:nvPr/>
            </p:nvSpPr>
            <p:spPr bwMode="auto">
              <a:xfrm flipH="1">
                <a:off x="2052" y="3396"/>
                <a:ext cx="0" cy="348"/>
              </a:xfrm>
              <a:prstGeom prst="line">
                <a:avLst/>
              </a:prstGeom>
              <a:noFill/>
              <a:ln w="38100">
                <a:solidFill>
                  <a:srgbClr val="FF0000"/>
                </a:solidFill>
                <a:round/>
                <a:headEnd/>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01" name="Group 104"/>
            <p:cNvGrpSpPr>
              <a:grpSpLocks/>
            </p:cNvGrpSpPr>
            <p:nvPr/>
          </p:nvGrpSpPr>
          <p:grpSpPr bwMode="auto">
            <a:xfrm>
              <a:off x="3636" y="3612"/>
              <a:ext cx="348" cy="348"/>
              <a:chOff x="3636" y="3612"/>
              <a:chExt cx="348" cy="348"/>
            </a:xfrm>
          </p:grpSpPr>
          <p:sp>
            <p:nvSpPr>
              <p:cNvPr id="102" name="Line 102"/>
              <p:cNvSpPr>
                <a:spLocks noChangeShapeType="1"/>
              </p:cNvSpPr>
              <p:nvPr/>
            </p:nvSpPr>
            <p:spPr bwMode="auto">
              <a:xfrm>
                <a:off x="3636" y="3732"/>
                <a:ext cx="348" cy="132"/>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3" name="Line 103"/>
              <p:cNvSpPr>
                <a:spLocks noChangeShapeType="1"/>
              </p:cNvSpPr>
              <p:nvPr/>
            </p:nvSpPr>
            <p:spPr bwMode="auto">
              <a:xfrm flipH="1">
                <a:off x="3804" y="3612"/>
                <a:ext cx="0" cy="348"/>
              </a:xfrm>
              <a:prstGeom prst="line">
                <a:avLst/>
              </a:prstGeom>
              <a:noFill/>
              <a:ln w="38100">
                <a:solidFill>
                  <a:srgbClr val="FF0000"/>
                </a:solidFill>
                <a:round/>
                <a:headEnd/>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108" name="AutoShape 112"/>
          <p:cNvSpPr>
            <a:spLocks noChangeArrowheads="1"/>
          </p:cNvSpPr>
          <p:nvPr/>
        </p:nvSpPr>
        <p:spPr bwMode="auto">
          <a:xfrm>
            <a:off x="6678769" y="4931267"/>
            <a:ext cx="762000" cy="342900"/>
          </a:xfrm>
          <a:prstGeom prst="rightArrow">
            <a:avLst>
              <a:gd name="adj1" fmla="val 50000"/>
              <a:gd name="adj2" fmla="val 55556"/>
            </a:avLst>
          </a:prstGeom>
          <a:solidFill>
            <a:srgbClr val="FF00FF"/>
          </a:solidFill>
          <a:ln w="9525">
            <a:solidFill>
              <a:srgbClr val="FFFF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9317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heel(1)">
                                      <p:cBhvr>
                                        <p:cTn id="12" dur="20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 calcmode="lin" valueType="num">
                                      <p:cBhvr>
                                        <p:cTn id="17" dur="1000" fill="hold"/>
                                        <p:tgtEl>
                                          <p:spTgt spid="69"/>
                                        </p:tgtEl>
                                        <p:attrNameLst>
                                          <p:attrName>ppt_w</p:attrName>
                                        </p:attrNameLst>
                                      </p:cBhvr>
                                      <p:tavLst>
                                        <p:tav tm="0">
                                          <p:val>
                                            <p:fltVal val="0"/>
                                          </p:val>
                                        </p:tav>
                                        <p:tav tm="100000">
                                          <p:val>
                                            <p:strVal val="#ppt_w"/>
                                          </p:val>
                                        </p:tav>
                                      </p:tavLst>
                                    </p:anim>
                                    <p:anim calcmode="lin" valueType="num">
                                      <p:cBhvr>
                                        <p:cTn id="18" dur="1000" fill="hold"/>
                                        <p:tgtEl>
                                          <p:spTgt spid="69"/>
                                        </p:tgtEl>
                                        <p:attrNameLst>
                                          <p:attrName>ppt_h</p:attrName>
                                        </p:attrNameLst>
                                      </p:cBhvr>
                                      <p:tavLst>
                                        <p:tav tm="0">
                                          <p:val>
                                            <p:fltVal val="0"/>
                                          </p:val>
                                        </p:tav>
                                        <p:tav tm="100000">
                                          <p:val>
                                            <p:strVal val="#ppt_h"/>
                                          </p:val>
                                        </p:tav>
                                      </p:tavLst>
                                    </p:anim>
                                    <p:anim calcmode="lin" valueType="num">
                                      <p:cBhvr>
                                        <p:cTn id="19" dur="1000" fill="hold"/>
                                        <p:tgtEl>
                                          <p:spTgt spid="69"/>
                                        </p:tgtEl>
                                        <p:attrNameLst>
                                          <p:attrName>style.rotation</p:attrName>
                                        </p:attrNameLst>
                                      </p:cBhvr>
                                      <p:tavLst>
                                        <p:tav tm="0">
                                          <p:val>
                                            <p:fltVal val="90"/>
                                          </p:val>
                                        </p:tav>
                                        <p:tav tm="100000">
                                          <p:val>
                                            <p:fltVal val="0"/>
                                          </p:val>
                                        </p:tav>
                                      </p:tavLst>
                                    </p:anim>
                                    <p:animEffect transition="in" filter="fade">
                                      <p:cBhvr>
                                        <p:cTn id="20" dur="10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89"/>
                                        </p:tgtEl>
                                        <p:attrNameLst>
                                          <p:attrName>style.visibility</p:attrName>
                                        </p:attrNameLst>
                                      </p:cBhvr>
                                      <p:to>
                                        <p:strVal val="visible"/>
                                      </p:to>
                                    </p:set>
                                    <p:anim calcmode="lin" valueType="num">
                                      <p:cBhvr>
                                        <p:cTn id="25" dur="500" fill="hold"/>
                                        <p:tgtEl>
                                          <p:spTgt spid="89"/>
                                        </p:tgtEl>
                                        <p:attrNameLst>
                                          <p:attrName>ppt_w</p:attrName>
                                        </p:attrNameLst>
                                      </p:cBhvr>
                                      <p:tavLst>
                                        <p:tav tm="0">
                                          <p:val>
                                            <p:fltVal val="0"/>
                                          </p:val>
                                        </p:tav>
                                        <p:tav tm="100000">
                                          <p:val>
                                            <p:strVal val="#ppt_w"/>
                                          </p:val>
                                        </p:tav>
                                      </p:tavLst>
                                    </p:anim>
                                    <p:anim calcmode="lin" valueType="num">
                                      <p:cBhvr>
                                        <p:cTn id="26" dur="500" fill="hold"/>
                                        <p:tgtEl>
                                          <p:spTgt spid="89"/>
                                        </p:tgtEl>
                                        <p:attrNameLst>
                                          <p:attrName>ppt_h</p:attrName>
                                        </p:attrNameLst>
                                      </p:cBhvr>
                                      <p:tavLst>
                                        <p:tav tm="0">
                                          <p:val>
                                            <p:fltVal val="0"/>
                                          </p:val>
                                        </p:tav>
                                        <p:tav tm="100000">
                                          <p:val>
                                            <p:strVal val="#ppt_h"/>
                                          </p:val>
                                        </p:tav>
                                      </p:tavLst>
                                    </p:anim>
                                    <p:animEffect transition="in" filter="fade">
                                      <p:cBhvr>
                                        <p:cTn id="27" dur="500"/>
                                        <p:tgtEl>
                                          <p:spTgt spid="8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dissolve">
                                      <p:cBhvr>
                                        <p:cTn id="32" dur="5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dissolve">
                                      <p:cBhvr>
                                        <p:cTn id="37" dur="500"/>
                                        <p:tgtEl>
                                          <p:spTgt spid="86"/>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nodeType="click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strips(upRight)">
                                      <p:cBhvr>
                                        <p:cTn id="42" dur="500"/>
                                        <p:tgtEl>
                                          <p:spTgt spid="70"/>
                                        </p:tgtEl>
                                      </p:cBhvr>
                                    </p:animEffect>
                                  </p:childTnLst>
                                </p:cTn>
                              </p:par>
                            </p:childTnLst>
                          </p:cTn>
                        </p:par>
                        <p:par>
                          <p:cTn id="43" fill="hold">
                            <p:stCondLst>
                              <p:cond delay="500"/>
                            </p:stCondLst>
                            <p:childTnLst>
                              <p:par>
                                <p:cTn id="44" presetID="18" presetClass="entr" presetSubtype="3" fill="hold" nodeType="after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strips(upRight)">
                                      <p:cBhvr>
                                        <p:cTn id="46" dur="500"/>
                                        <p:tgtEl>
                                          <p:spTgt spid="8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wipe(left)">
                                      <p:cBhvr>
                                        <p:cTn id="51" dur="500"/>
                                        <p:tgtEl>
                                          <p:spTgt spid="10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dissolve">
                                      <p:cBhvr>
                                        <p:cTn id="56" dur="500"/>
                                        <p:tgtEl>
                                          <p:spTgt spid="90"/>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3" fill="hold" nodeType="click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strips(upRight)">
                                      <p:cBhvr>
                                        <p:cTn id="61" dur="500"/>
                                        <p:tgtEl>
                                          <p:spTgt spid="97"/>
                                        </p:tgtEl>
                                      </p:cBhvr>
                                    </p:animEffect>
                                  </p:childTnLst>
                                </p:cTn>
                              </p:par>
                            </p:childTnLst>
                          </p:cTn>
                        </p:par>
                        <p:par>
                          <p:cTn id="62" fill="hold">
                            <p:stCondLst>
                              <p:cond delay="500"/>
                            </p:stCondLst>
                            <p:childTnLst>
                              <p:par>
                                <p:cTn id="63" presetID="18" presetClass="entr" presetSubtype="3" fill="hold"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strips(upRight)">
                                      <p:cBhvr>
                                        <p:cTn id="6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55" grpId="0"/>
      <p:bldP spid="69" grpId="0"/>
      <p:bldP spid="89" grpId="0"/>
      <p:bldP spid="10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a:spLocks noChangeArrowheads="1"/>
          </p:cNvSpPr>
          <p:nvPr/>
        </p:nvSpPr>
        <p:spPr bwMode="auto">
          <a:xfrm>
            <a:off x="2153614" y="1206500"/>
            <a:ext cx="27146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a:t>
            </a:r>
            <a:r>
              <a:rPr lang="en-US" altLang="zh-CN" dirty="0">
                <a:solidFill>
                  <a:srgbClr val="FF0000"/>
                </a:solidFill>
              </a:rPr>
              <a:t>3</a:t>
            </a:r>
            <a:r>
              <a:rPr lang="zh-CN" altLang="en-US" dirty="0">
                <a:solidFill>
                  <a:srgbClr val="FF0000"/>
                </a:solidFill>
              </a:rPr>
              <a:t>）偏光眼镜用于立体电影</a:t>
            </a:r>
          </a:p>
        </p:txBody>
      </p:sp>
      <p:pic>
        <p:nvPicPr>
          <p:cNvPr id="3" name="Picture 1" descr="W0201112133905957778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286" y="100013"/>
            <a:ext cx="46672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a:spLocks noChangeArrowheads="1"/>
          </p:cNvSpPr>
          <p:nvPr/>
        </p:nvSpPr>
        <p:spPr bwMode="auto">
          <a:xfrm>
            <a:off x="734290" y="2780321"/>
            <a:ext cx="1075112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zh-CN" dirty="0">
                <a:latin typeface="Calibri" panose="020F0502020204030204" pitchFamily="34" charset="0"/>
              </a:rPr>
              <a:t>在拍摄立体电影时，用两个摄影机，两个摄影机的镜头相当于人的两只眼睛，它们同时分别拍下同一物体的两个画像，放映时把两个画像同时映在银幕上。如果设法使观众的一只眼睛只能看到其中一个画面，就可以使观众得到立体感。为此，在放映时，两个放像机每个放像机镜头上放一个偏振片，两个偏振片的偏振化方向相互垂直，</a:t>
            </a:r>
            <a:r>
              <a:rPr lang="zh-CN" altLang="zh-CN" dirty="0">
                <a:solidFill>
                  <a:srgbClr val="0000FF"/>
                </a:solidFill>
                <a:latin typeface="Calibri" panose="020F0502020204030204" pitchFamily="34" charset="0"/>
              </a:rPr>
              <a:t>观众戴上用偏振片做成的眼镜，</a:t>
            </a:r>
            <a:r>
              <a:rPr lang="zh-CN" altLang="zh-CN" dirty="0">
                <a:solidFill>
                  <a:srgbClr val="FF0000"/>
                </a:solidFill>
                <a:latin typeface="Calibri" panose="020F0502020204030204" pitchFamily="34" charset="0"/>
              </a:rPr>
              <a:t>左眼偏振片的偏振化方向与左面放像机上的偏振化方向相同</a:t>
            </a:r>
            <a:r>
              <a:rPr lang="zh-CN" altLang="zh-CN" dirty="0">
                <a:solidFill>
                  <a:srgbClr val="0000FF"/>
                </a:solidFill>
                <a:latin typeface="Calibri" panose="020F0502020204030204" pitchFamily="34" charset="0"/>
              </a:rPr>
              <a:t>，</a:t>
            </a:r>
            <a:r>
              <a:rPr lang="zh-CN" altLang="zh-CN" dirty="0">
                <a:solidFill>
                  <a:srgbClr val="008000"/>
                </a:solidFill>
                <a:latin typeface="Calibri" panose="020F0502020204030204" pitchFamily="34" charset="0"/>
              </a:rPr>
              <a:t>右眼偏振片的偏振化方向与右面放像机上的偏振化方向相同</a:t>
            </a:r>
            <a:r>
              <a:rPr lang="zh-CN" altLang="zh-CN" dirty="0">
                <a:latin typeface="Calibri" panose="020F0502020204030204" pitchFamily="34" charset="0"/>
              </a:rPr>
              <a:t>，这样，银幕上的两个画面分别通过两只眼睛观察，在人的脑海中就形成立体化的影像了。</a:t>
            </a:r>
            <a:endParaRPr lang="zh-CN" altLang="zh-CN" dirty="0"/>
          </a:p>
        </p:txBody>
      </p:sp>
    </p:spTree>
    <p:extLst>
      <p:ext uri="{BB962C8B-B14F-4D97-AF65-F5344CB8AC3E}">
        <p14:creationId xmlns:p14="http://schemas.microsoft.com/office/powerpoint/2010/main" val="986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730896" y="717908"/>
            <a:ext cx="46196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chemeClr val="accent2"/>
                </a:solidFill>
                <a:ea typeface="楷体_GB2312" pitchFamily="49" charset="-122"/>
              </a:rPr>
              <a:t>偏光镜头       立体电影</a:t>
            </a:r>
          </a:p>
        </p:txBody>
      </p:sp>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1119" y="2006960"/>
            <a:ext cx="5562600" cy="415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27127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862170" y="785815"/>
            <a:ext cx="9789503"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t>汽车夜间在公路上行驶与对面的车辆相遇时，为了避免双方车灯的眩目，司机都关闭大灯，只开小灯，放慢车速，以免发生车祸。</a:t>
            </a:r>
            <a:r>
              <a:rPr lang="zh-CN" altLang="en-US" dirty="0">
                <a:solidFill>
                  <a:srgbClr val="CC3300"/>
                </a:solidFill>
              </a:rPr>
              <a:t>如驾驶室的前窗玻璃和车灯的玻璃罩都装有偏振片，而且规定它们的偏振化方向都沿同一方向并与水平面成</a:t>
            </a:r>
            <a:r>
              <a:rPr lang="en-US" altLang="zh-CN" dirty="0">
                <a:solidFill>
                  <a:srgbClr val="CC3300"/>
                </a:solidFill>
              </a:rPr>
              <a:t>45</a:t>
            </a:r>
            <a:r>
              <a:rPr lang="zh-CN" altLang="en-US" dirty="0">
                <a:solidFill>
                  <a:srgbClr val="CC3300"/>
                </a:solidFill>
              </a:rPr>
              <a:t>度角，那么，司机从前窗只能看到自已的车灯发出的光，而看不到对面车灯的光，</a:t>
            </a:r>
            <a:r>
              <a:rPr lang="zh-CN" altLang="en-US" dirty="0"/>
              <a:t>这样，汽车在夜间行驶时，即不要熄灯，也不要减速，可以保证安全行车。</a:t>
            </a:r>
            <a:r>
              <a:rPr lang="en-US" altLang="zh-CN" dirty="0"/>
              <a:t>   </a:t>
            </a:r>
            <a:endParaRPr lang="zh-CN" altLang="en-US" dirty="0"/>
          </a:p>
        </p:txBody>
      </p:sp>
      <p:sp>
        <p:nvSpPr>
          <p:cNvPr id="3" name="矩形 2"/>
          <p:cNvSpPr>
            <a:spLocks noChangeArrowheads="1"/>
          </p:cNvSpPr>
          <p:nvPr/>
        </p:nvSpPr>
        <p:spPr bwMode="auto">
          <a:xfrm>
            <a:off x="2068872" y="261940"/>
            <a:ext cx="7286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a:t>
            </a:r>
            <a:r>
              <a:rPr lang="en-US" altLang="zh-CN" dirty="0">
                <a:solidFill>
                  <a:srgbClr val="FF0000"/>
                </a:solidFill>
              </a:rPr>
              <a:t>4</a:t>
            </a:r>
            <a:r>
              <a:rPr lang="zh-CN" altLang="en-US" dirty="0">
                <a:solidFill>
                  <a:srgbClr val="FF0000"/>
                </a:solidFill>
              </a:rPr>
              <a:t>） 汽车使用偏振片防止夜晚对面车灯晃眼</a:t>
            </a:r>
          </a:p>
        </p:txBody>
      </p:sp>
      <p:sp>
        <p:nvSpPr>
          <p:cNvPr id="4" name="矩形 3"/>
          <p:cNvSpPr>
            <a:spLocks noChangeArrowheads="1"/>
          </p:cNvSpPr>
          <p:nvPr/>
        </p:nvSpPr>
        <p:spPr bwMode="auto">
          <a:xfrm>
            <a:off x="2451279" y="4268439"/>
            <a:ext cx="920039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9900"/>
                </a:solidFill>
              </a:rPr>
              <a:t>另外，在阳光充足的白天驾驶汽车，从路面或周围建筑物的玻璃上反射过来的耀眼的阳光，常会使眼睛睁不开。由于光是横波，所以这些强烈的来自上空的散射光基本上是水平方向振动的。因此，只需带一副只能透射竖直方向偏振光的偏振太阳镜便可挡住部分的散射光。</a:t>
            </a:r>
          </a:p>
        </p:txBody>
      </p:sp>
    </p:spTree>
    <p:extLst>
      <p:ext uri="{BB962C8B-B14F-4D97-AF65-F5344CB8AC3E}">
        <p14:creationId xmlns:p14="http://schemas.microsoft.com/office/powerpoint/2010/main" val="60060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056662" y="172993"/>
            <a:ext cx="73367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solidFill>
                  <a:srgbClr val="FF0000"/>
                </a:solidFill>
              </a:rPr>
              <a:t>汽车车灯、车窗、飞机舷窗等的制作。</a:t>
            </a:r>
          </a:p>
        </p:txBody>
      </p:sp>
      <p:sp>
        <p:nvSpPr>
          <p:cNvPr id="3" name="Text Box 3"/>
          <p:cNvSpPr txBox="1">
            <a:spLocks noChangeArrowheads="1"/>
          </p:cNvSpPr>
          <p:nvPr/>
        </p:nvSpPr>
        <p:spPr bwMode="auto">
          <a:xfrm>
            <a:off x="1243013" y="757768"/>
            <a:ext cx="10155382" cy="261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12700" tIns="12700" rIns="12700" bIns="12700">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dirty="0">
                <a:solidFill>
                  <a:srgbClr val="0000FF"/>
                </a:solidFill>
              </a:rPr>
              <a:t>         </a:t>
            </a:r>
            <a:r>
              <a:rPr lang="zh-CN" altLang="en-US" dirty="0">
                <a:solidFill>
                  <a:srgbClr val="0000FF"/>
                </a:solidFill>
              </a:rPr>
              <a:t>汽车夜间汇车时，为了避免双方车灯的眩目，司机需要打近光，放慢车速，以免发生车祸。如驾驶室的前窗玻璃和车灯的玻璃罩都装有偏振片，而且</a:t>
            </a:r>
            <a:r>
              <a:rPr lang="zh-CN" altLang="en-US" dirty="0">
                <a:solidFill>
                  <a:srgbClr val="CC3300"/>
                </a:solidFill>
              </a:rPr>
              <a:t>规定它们的偏振化方向都沿同一方向并与水平面成</a:t>
            </a:r>
            <a:r>
              <a:rPr lang="en-US" altLang="zh-CN" dirty="0">
                <a:solidFill>
                  <a:srgbClr val="CC3300"/>
                </a:solidFill>
              </a:rPr>
              <a:t>45</a:t>
            </a:r>
            <a:r>
              <a:rPr lang="en-US" altLang="zh-CN" baseline="30000" dirty="0">
                <a:solidFill>
                  <a:srgbClr val="CC3300"/>
                </a:solidFill>
              </a:rPr>
              <a:t>0</a:t>
            </a:r>
            <a:r>
              <a:rPr lang="zh-CN" altLang="en-US" dirty="0">
                <a:solidFill>
                  <a:srgbClr val="CC3300"/>
                </a:solidFill>
              </a:rPr>
              <a:t>角</a:t>
            </a:r>
            <a:r>
              <a:rPr lang="zh-CN" altLang="en-US" dirty="0">
                <a:solidFill>
                  <a:srgbClr val="0000FF"/>
                </a:solidFill>
              </a:rPr>
              <a:t>，那么，司机从前窗只能看到自已的车灯发出的光，而看不到对面车灯的光，这样，汽车在夜间行驶时，既不要熄灯，也不要减速，可以保证安全行车。</a:t>
            </a:r>
          </a:p>
        </p:txBody>
      </p:sp>
      <p:pic>
        <p:nvPicPr>
          <p:cNvPr id="4" name="Picture 4" descr="灯亮5 182&#10;&#10;点击图片看下一张">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l="11015" t="16910" r="7474" b="23230"/>
          <a:stretch>
            <a:fillRect/>
          </a:stretch>
        </p:blipFill>
        <p:spPr bwMode="auto">
          <a:xfrm>
            <a:off x="1496291" y="3871588"/>
            <a:ext cx="4824413"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750196" y="3871588"/>
            <a:ext cx="4398878" cy="131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12700" tIns="12700" rIns="12700" bIns="12700">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dirty="0"/>
              <a:t>        </a:t>
            </a:r>
            <a:r>
              <a:rPr lang="zh-CN" altLang="en-US" dirty="0">
                <a:solidFill>
                  <a:srgbClr val="FF00FF"/>
                </a:solidFill>
              </a:rPr>
              <a:t>在大房间内的风洞上装上两块可自由旋转的偏振片，可使室内光线具有浪漫色彩。</a:t>
            </a:r>
          </a:p>
        </p:txBody>
      </p:sp>
    </p:spTree>
    <p:extLst>
      <p:ext uri="{BB962C8B-B14F-4D97-AF65-F5344CB8AC3E}">
        <p14:creationId xmlns:p14="http://schemas.microsoft.com/office/powerpoint/2010/main" val="17569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ou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85751" y="4000502"/>
            <a:ext cx="8429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2400"/>
              <a:t>　</a:t>
            </a:r>
            <a:r>
              <a:rPr lang="zh-CN" altLang="en-US" sz="800"/>
              <a:t> </a:t>
            </a:r>
            <a:endParaRPr lang="zh-CN" altLang="en-US"/>
          </a:p>
        </p:txBody>
      </p:sp>
      <p:sp>
        <p:nvSpPr>
          <p:cNvPr id="3" name="Rectangle 2"/>
          <p:cNvSpPr>
            <a:spLocks noChangeArrowheads="1"/>
          </p:cNvSpPr>
          <p:nvPr/>
        </p:nvSpPr>
        <p:spPr bwMode="auto">
          <a:xfrm>
            <a:off x="734292" y="2835901"/>
            <a:ext cx="993371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dirty="0">
                <a:latin typeface="Calibri" panose="020F0502020204030204" pitchFamily="34" charset="0"/>
              </a:rPr>
              <a:t>两块透振方向互相垂直的偏振片当中插进一个液晶盒，盒内液晶层的上下是透明的电极板，它们刻成了数字笔画的形状。外界的自然光通过第一块偏振片后成了偏振光，这束光在通过液晶时，如果上下两液晶片间没有电压，光的偏振方向会被液晶旋转</a:t>
            </a:r>
            <a:r>
              <a:rPr lang="en-US" altLang="zh-CN" dirty="0">
                <a:latin typeface="Calibri" panose="020F0502020204030204" pitchFamily="34" charset="0"/>
              </a:rPr>
              <a:t>90°</a:t>
            </a:r>
            <a:r>
              <a:rPr lang="zh-CN" altLang="en-US" dirty="0">
                <a:latin typeface="Calibri" panose="020F0502020204030204" pitchFamily="34" charset="0"/>
              </a:rPr>
              <a:t>，于是它能通过第二个偏振片。第二个偏振片的下面是反射镜，光线被反射回来，这时液晶盒看起来是透明的。但如果在上下两个电极间有一定大小的电压时，液晶的性质就改变了，旋光性消失，于是光线不能通过第二个偏振片，这个电极下的区域就变暗，于是就显示出了数字。</a:t>
            </a:r>
            <a:endParaRPr lang="zh-CN" altLang="en-US" dirty="0"/>
          </a:p>
        </p:txBody>
      </p:sp>
      <p:pic>
        <p:nvPicPr>
          <p:cNvPr id="4" name="Picture 1" descr="W0201112133905957788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081" y="169708"/>
            <a:ext cx="3643312" cy="305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8"/>
          <p:cNvSpPr>
            <a:spLocks noChangeArrowheads="1"/>
          </p:cNvSpPr>
          <p:nvPr/>
        </p:nvSpPr>
        <p:spPr bwMode="auto">
          <a:xfrm>
            <a:off x="2364484" y="1088917"/>
            <a:ext cx="27146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latin typeface="Calibri" panose="020F0502020204030204" pitchFamily="34" charset="0"/>
              </a:rPr>
              <a:t>（</a:t>
            </a:r>
            <a:r>
              <a:rPr lang="en-US" altLang="zh-CN" dirty="0">
                <a:solidFill>
                  <a:srgbClr val="FF0000"/>
                </a:solidFill>
                <a:latin typeface="Calibri" panose="020F0502020204030204" pitchFamily="34" charset="0"/>
              </a:rPr>
              <a:t>5</a:t>
            </a:r>
            <a:r>
              <a:rPr lang="zh-CN" altLang="en-US" dirty="0">
                <a:solidFill>
                  <a:srgbClr val="FF0000"/>
                </a:solidFill>
                <a:latin typeface="Calibri" panose="020F0502020204030204" pitchFamily="34" charset="0"/>
              </a:rPr>
              <a:t>）电子手表等的液晶显示器</a:t>
            </a:r>
            <a:endParaRPr lang="zh-CN" altLang="en-US" dirty="0">
              <a:solidFill>
                <a:srgbClr val="FF0000"/>
              </a:solidFill>
            </a:endParaRPr>
          </a:p>
        </p:txBody>
      </p:sp>
    </p:spTree>
    <p:extLst>
      <p:ext uri="{BB962C8B-B14F-4D97-AF65-F5344CB8AC3E}">
        <p14:creationId xmlns:p14="http://schemas.microsoft.com/office/powerpoint/2010/main" val="28271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560682" y="1878507"/>
            <a:ext cx="7358062"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latin typeface="Calibri" panose="020F0502020204030204" pitchFamily="34" charset="0"/>
              </a:rPr>
              <a:t>人的眼睛对光的偏振状态是不能分辨的，但</a:t>
            </a:r>
            <a:r>
              <a:rPr lang="zh-CN" altLang="en-US" dirty="0">
                <a:solidFill>
                  <a:srgbClr val="FF0000"/>
                </a:solidFill>
                <a:latin typeface="Calibri" panose="020F0502020204030204" pitchFamily="34" charset="0"/>
              </a:rPr>
              <a:t>某些昆虫的眼睛对偏振却很敏感</a:t>
            </a:r>
            <a:r>
              <a:rPr lang="zh-CN" altLang="en-US" dirty="0">
                <a:latin typeface="Calibri" panose="020F0502020204030204" pitchFamily="34" charset="0"/>
              </a:rPr>
              <a:t>。比如蜜蜂有五支眼、三支复眼、两支复眼，每个复眼包含有</a:t>
            </a:r>
            <a:r>
              <a:rPr lang="en-US" altLang="zh-CN" dirty="0">
                <a:latin typeface="Calibri" panose="020F0502020204030204" pitchFamily="34" charset="0"/>
              </a:rPr>
              <a:t>6300</a:t>
            </a:r>
            <a:r>
              <a:rPr lang="zh-CN" altLang="en-US" dirty="0">
                <a:latin typeface="Calibri" panose="020F0502020204030204" pitchFamily="34" charset="0"/>
              </a:rPr>
              <a:t>个小眼，这些小眼能根据太阳的偏光确定太阳的方位，然后以太阳为定向标来判断方向，所以蜜蜂可以准确无误地把它的同类引到它所找到的花丛。 </a:t>
            </a:r>
            <a:r>
              <a:rPr lang="zh-CN" altLang="en-US" dirty="0"/>
              <a:t>再如在沙漠中，如果不带罗盘，人是会迷路的，但是沙漠中有一种蚂蚁，它能利用天空中的紫外偏光导航，因而不会迷路。</a:t>
            </a:r>
          </a:p>
        </p:txBody>
      </p:sp>
      <p:sp>
        <p:nvSpPr>
          <p:cNvPr id="3" name="矩形 2"/>
          <p:cNvSpPr>
            <a:spLocks noChangeArrowheads="1"/>
          </p:cNvSpPr>
          <p:nvPr/>
        </p:nvSpPr>
        <p:spPr bwMode="auto">
          <a:xfrm>
            <a:off x="3666054" y="818615"/>
            <a:ext cx="360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a:t>
            </a:r>
            <a:r>
              <a:rPr lang="en-US" altLang="zh-CN" dirty="0">
                <a:solidFill>
                  <a:srgbClr val="FF0000"/>
                </a:solidFill>
              </a:rPr>
              <a:t>6</a:t>
            </a:r>
            <a:r>
              <a:rPr lang="zh-CN" altLang="en-US" dirty="0">
                <a:solidFill>
                  <a:srgbClr val="FF0000"/>
                </a:solidFill>
              </a:rPr>
              <a:t>）生物的生理机能</a:t>
            </a:r>
          </a:p>
        </p:txBody>
      </p:sp>
    </p:spTree>
    <p:extLst>
      <p:ext uri="{BB962C8B-B14F-4D97-AF65-F5344CB8AC3E}">
        <p14:creationId xmlns:p14="http://schemas.microsoft.com/office/powerpoint/2010/main" val="320560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74677" y="369931"/>
            <a:ext cx="1042125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rPr>
              <a:t>【</a:t>
            </a:r>
            <a:r>
              <a:rPr lang="zh-CN" altLang="en-US" dirty="0">
                <a:solidFill>
                  <a:srgbClr val="FF0000"/>
                </a:solidFill>
              </a:rPr>
              <a:t>例</a:t>
            </a:r>
            <a:r>
              <a:rPr lang="en-US" altLang="zh-CN" dirty="0" smtClean="0">
                <a:solidFill>
                  <a:srgbClr val="FF0000"/>
                </a:solidFill>
              </a:rPr>
              <a:t>19-1</a:t>
            </a:r>
            <a:r>
              <a:rPr lang="en-US" altLang="zh-CN" dirty="0">
                <a:solidFill>
                  <a:srgbClr val="FF0000"/>
                </a:solidFill>
              </a:rPr>
              <a:t>】</a:t>
            </a:r>
            <a:r>
              <a:rPr lang="zh-CN" altLang="en-US" dirty="0">
                <a:solidFill>
                  <a:srgbClr val="3333FF"/>
                </a:solidFill>
              </a:rPr>
              <a:t>两块</a:t>
            </a:r>
            <a:r>
              <a:rPr lang="zh-CN" altLang="en-US" dirty="0">
                <a:solidFill>
                  <a:srgbClr val="FF00FF"/>
                </a:solidFill>
              </a:rPr>
              <a:t>性质完全相同</a:t>
            </a:r>
            <a:r>
              <a:rPr lang="zh-CN" altLang="en-US" dirty="0">
                <a:solidFill>
                  <a:srgbClr val="3333FF"/>
                </a:solidFill>
              </a:rPr>
              <a:t>的偏振片平行放置，其通光方向</a:t>
            </a:r>
            <a:r>
              <a:rPr lang="en-US" altLang="zh-CN" b="0" dirty="0">
                <a:solidFill>
                  <a:srgbClr val="3333FF"/>
                </a:solidFill>
              </a:rPr>
              <a:t>P</a:t>
            </a:r>
            <a:r>
              <a:rPr lang="en-US" altLang="zh-CN" baseline="-25000" dirty="0">
                <a:solidFill>
                  <a:srgbClr val="3333FF"/>
                </a:solidFill>
              </a:rPr>
              <a:t>1</a:t>
            </a:r>
            <a:r>
              <a:rPr lang="zh-CN" altLang="en-US" dirty="0">
                <a:solidFill>
                  <a:srgbClr val="3333FF"/>
                </a:solidFill>
              </a:rPr>
              <a:t>、</a:t>
            </a:r>
            <a:r>
              <a:rPr lang="en-US" altLang="zh-CN" b="0" dirty="0">
                <a:solidFill>
                  <a:srgbClr val="3333FF"/>
                </a:solidFill>
              </a:rPr>
              <a:t>P</a:t>
            </a:r>
            <a:r>
              <a:rPr lang="en-US" altLang="zh-CN" baseline="-25000" dirty="0">
                <a:solidFill>
                  <a:srgbClr val="3333FF"/>
                </a:solidFill>
              </a:rPr>
              <a:t>2</a:t>
            </a:r>
            <a:r>
              <a:rPr lang="zh-CN" altLang="en-US" dirty="0">
                <a:solidFill>
                  <a:srgbClr val="3333FF"/>
                </a:solidFill>
              </a:rPr>
              <a:t>间夹角为</a:t>
            </a:r>
            <a:r>
              <a:rPr lang="en-US" altLang="zh-CN" i="1" dirty="0">
                <a:solidFill>
                  <a:srgbClr val="FF0000"/>
                </a:solidFill>
                <a:latin typeface="Symbol" panose="05050102010706020507" pitchFamily="18" charset="2"/>
              </a:rPr>
              <a:t>p</a:t>
            </a:r>
            <a:r>
              <a:rPr lang="en-US" altLang="zh-CN" dirty="0">
                <a:solidFill>
                  <a:srgbClr val="FF0000"/>
                </a:solidFill>
              </a:rPr>
              <a:t>/6</a:t>
            </a:r>
            <a:r>
              <a:rPr lang="zh-CN" altLang="en-US" dirty="0">
                <a:solidFill>
                  <a:srgbClr val="3333FF"/>
                </a:solidFill>
              </a:rPr>
              <a:t>。光强为</a:t>
            </a:r>
            <a:r>
              <a:rPr lang="en-US" altLang="zh-CN" i="1" dirty="0">
                <a:solidFill>
                  <a:srgbClr val="FF0000"/>
                </a:solidFill>
              </a:rPr>
              <a:t>I</a:t>
            </a:r>
            <a:r>
              <a:rPr lang="en-US" altLang="zh-CN" baseline="-25000" dirty="0">
                <a:solidFill>
                  <a:srgbClr val="FF0000"/>
                </a:solidFill>
              </a:rPr>
              <a:t>0</a:t>
            </a:r>
            <a:r>
              <a:rPr lang="zh-CN" altLang="en-US" dirty="0">
                <a:solidFill>
                  <a:srgbClr val="3333FF"/>
                </a:solidFill>
              </a:rPr>
              <a:t>的自然光垂直入射，经过第一块偏振片后的光强为</a:t>
            </a:r>
            <a:r>
              <a:rPr lang="en-US" altLang="zh-CN" dirty="0">
                <a:solidFill>
                  <a:srgbClr val="FF0000"/>
                </a:solidFill>
              </a:rPr>
              <a:t>0.32</a:t>
            </a:r>
            <a:r>
              <a:rPr lang="en-US" altLang="zh-CN" i="1" dirty="0">
                <a:solidFill>
                  <a:srgbClr val="FF0000"/>
                </a:solidFill>
              </a:rPr>
              <a:t>I</a:t>
            </a:r>
            <a:r>
              <a:rPr lang="en-US" altLang="zh-CN" baseline="-25000" dirty="0">
                <a:solidFill>
                  <a:srgbClr val="FF0000"/>
                </a:solidFill>
              </a:rPr>
              <a:t>0</a:t>
            </a:r>
            <a:r>
              <a:rPr lang="zh-CN" altLang="en-US" dirty="0">
                <a:solidFill>
                  <a:srgbClr val="3333FF"/>
                </a:solidFill>
              </a:rPr>
              <a:t>，</a:t>
            </a:r>
            <a:r>
              <a:rPr lang="zh-CN" altLang="en-US" dirty="0">
                <a:solidFill>
                  <a:srgbClr val="009900"/>
                </a:solidFill>
              </a:rPr>
              <a:t>求经过第二块偏振片后的出射光强。</a:t>
            </a:r>
          </a:p>
        </p:txBody>
      </p:sp>
      <p:grpSp>
        <p:nvGrpSpPr>
          <p:cNvPr id="3" name="Group 10"/>
          <p:cNvGrpSpPr>
            <a:grpSpLocks/>
          </p:cNvGrpSpPr>
          <p:nvPr/>
        </p:nvGrpSpPr>
        <p:grpSpPr bwMode="auto">
          <a:xfrm>
            <a:off x="2490450" y="2028891"/>
            <a:ext cx="4495800" cy="1962150"/>
            <a:chOff x="144" y="1452"/>
            <a:chExt cx="2832" cy="1236"/>
          </a:xfrm>
        </p:grpSpPr>
        <p:grpSp>
          <p:nvGrpSpPr>
            <p:cNvPr id="4" name="Group 11"/>
            <p:cNvGrpSpPr>
              <a:grpSpLocks/>
            </p:cNvGrpSpPr>
            <p:nvPr/>
          </p:nvGrpSpPr>
          <p:grpSpPr bwMode="auto">
            <a:xfrm>
              <a:off x="2220" y="1464"/>
              <a:ext cx="756" cy="1224"/>
              <a:chOff x="1536" y="912"/>
              <a:chExt cx="756" cy="1224"/>
            </a:xfrm>
          </p:grpSpPr>
          <p:sp>
            <p:nvSpPr>
              <p:cNvPr id="22"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3"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5" name="Group 14"/>
            <p:cNvGrpSpPr>
              <a:grpSpLocks/>
            </p:cNvGrpSpPr>
            <p:nvPr/>
          </p:nvGrpSpPr>
          <p:grpSpPr bwMode="auto">
            <a:xfrm>
              <a:off x="840" y="1452"/>
              <a:ext cx="756" cy="1224"/>
              <a:chOff x="1536" y="912"/>
              <a:chExt cx="756" cy="1224"/>
            </a:xfrm>
          </p:grpSpPr>
          <p:sp>
            <p:nvSpPr>
              <p:cNvPr id="20"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1"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6"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 name="Group 21"/>
            <p:cNvGrpSpPr>
              <a:grpSpLocks/>
            </p:cNvGrpSpPr>
            <p:nvPr/>
          </p:nvGrpSpPr>
          <p:grpSpPr bwMode="auto">
            <a:xfrm>
              <a:off x="192" y="1920"/>
              <a:ext cx="540" cy="252"/>
              <a:chOff x="2928" y="3432"/>
              <a:chExt cx="540" cy="252"/>
            </a:xfrm>
          </p:grpSpPr>
          <p:grpSp>
            <p:nvGrpSpPr>
              <p:cNvPr id="11" name="Group 22"/>
              <p:cNvGrpSpPr>
                <a:grpSpLocks/>
              </p:cNvGrpSpPr>
              <p:nvPr/>
            </p:nvGrpSpPr>
            <p:grpSpPr bwMode="auto">
              <a:xfrm>
                <a:off x="2928" y="3432"/>
                <a:ext cx="96" cy="240"/>
                <a:chOff x="2928" y="3432"/>
                <a:chExt cx="96" cy="240"/>
              </a:xfrm>
            </p:grpSpPr>
            <p:sp>
              <p:nvSpPr>
                <p:cNvPr id="18"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9"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25"/>
              <p:cNvGrpSpPr>
                <a:grpSpLocks/>
              </p:cNvGrpSpPr>
              <p:nvPr/>
            </p:nvGrpSpPr>
            <p:grpSpPr bwMode="auto">
              <a:xfrm>
                <a:off x="3156" y="3438"/>
                <a:ext cx="96" cy="240"/>
                <a:chOff x="2928" y="3432"/>
                <a:chExt cx="96" cy="240"/>
              </a:xfrm>
            </p:grpSpPr>
            <p:sp>
              <p:nvSpPr>
                <p:cNvPr id="16"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7"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28"/>
              <p:cNvGrpSpPr>
                <a:grpSpLocks/>
              </p:cNvGrpSpPr>
              <p:nvPr/>
            </p:nvGrpSpPr>
            <p:grpSpPr bwMode="auto">
              <a:xfrm>
                <a:off x="3372" y="3444"/>
                <a:ext cx="96" cy="240"/>
                <a:chOff x="2928" y="3432"/>
                <a:chExt cx="96" cy="240"/>
              </a:xfrm>
            </p:grpSpPr>
            <p:sp>
              <p:nvSpPr>
                <p:cNvPr id="14"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5"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 name="Line 35"/>
          <p:cNvSpPr>
            <a:spLocks noChangeShapeType="1"/>
          </p:cNvSpPr>
          <p:nvPr/>
        </p:nvSpPr>
        <p:spPr bwMode="auto">
          <a:xfrm>
            <a:off x="6478880" y="2233801"/>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Freeform 12"/>
          <p:cNvSpPr>
            <a:spLocks/>
          </p:cNvSpPr>
          <p:nvPr/>
        </p:nvSpPr>
        <p:spPr bwMode="auto">
          <a:xfrm rot="3451464">
            <a:off x="6485749" y="2546992"/>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矩形 25"/>
          <p:cNvSpPr/>
          <p:nvPr/>
        </p:nvSpPr>
        <p:spPr>
          <a:xfrm>
            <a:off x="6412945" y="1943244"/>
            <a:ext cx="641522" cy="461665"/>
          </a:xfrm>
          <a:prstGeom prst="rect">
            <a:avLst/>
          </a:prstGeom>
        </p:spPr>
        <p:txBody>
          <a:bodyPr wrap="none">
            <a:spAutoFit/>
          </a:bodyPr>
          <a:lstStyle/>
          <a:p>
            <a:r>
              <a:rPr lang="el-GR" altLang="zh-CN" sz="2400" b="1" dirty="0">
                <a:solidFill>
                  <a:srgbClr val="FF0000"/>
                </a:solidFill>
                <a:sym typeface="Symbol" panose="05050102010706020507" pitchFamily="18" charset="2"/>
              </a:rPr>
              <a:t></a:t>
            </a:r>
            <a:r>
              <a:rPr lang="en-US" altLang="zh-CN" sz="2400" b="1" dirty="0">
                <a:solidFill>
                  <a:srgbClr val="FF0000"/>
                </a:solidFill>
                <a:sym typeface="Symbol" panose="05050102010706020507" pitchFamily="18" charset="2"/>
              </a:rPr>
              <a:t>/6</a:t>
            </a:r>
            <a:endParaRPr lang="zh-CN" altLang="en-US" sz="2400" b="1" dirty="0"/>
          </a:p>
        </p:txBody>
      </p:sp>
      <p:sp>
        <p:nvSpPr>
          <p:cNvPr id="27" name="矩形 26"/>
          <p:cNvSpPr/>
          <p:nvPr/>
        </p:nvSpPr>
        <p:spPr>
          <a:xfrm>
            <a:off x="3114722" y="3319799"/>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endParaRPr lang="zh-CN" altLang="en-US" sz="2800" dirty="0"/>
          </a:p>
        </p:txBody>
      </p:sp>
      <p:sp>
        <p:nvSpPr>
          <p:cNvPr id="28" name="矩形 27"/>
          <p:cNvSpPr/>
          <p:nvPr/>
        </p:nvSpPr>
        <p:spPr>
          <a:xfrm>
            <a:off x="5283925" y="3403212"/>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2</a:t>
            </a:r>
            <a:endParaRPr lang="zh-CN" altLang="en-US" sz="2800" dirty="0"/>
          </a:p>
        </p:txBody>
      </p:sp>
      <p:sp>
        <p:nvSpPr>
          <p:cNvPr id="43" name="Text Box 34"/>
          <p:cNvSpPr txBox="1">
            <a:spLocks noChangeArrowheads="1"/>
          </p:cNvSpPr>
          <p:nvPr/>
        </p:nvSpPr>
        <p:spPr bwMode="auto">
          <a:xfrm>
            <a:off x="2070027" y="3906880"/>
            <a:ext cx="854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C00000"/>
                </a:solidFill>
              </a:rPr>
              <a:t>解：</a:t>
            </a:r>
          </a:p>
        </p:txBody>
      </p:sp>
      <p:sp>
        <p:nvSpPr>
          <p:cNvPr id="44" name="Text Box 35"/>
          <p:cNvSpPr txBox="1">
            <a:spLocks noChangeArrowheads="1"/>
          </p:cNvSpPr>
          <p:nvPr/>
        </p:nvSpPr>
        <p:spPr bwMode="auto">
          <a:xfrm>
            <a:off x="2726932" y="3921167"/>
            <a:ext cx="73743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009900"/>
                </a:solidFill>
                <a:latin typeface="Symbol" panose="05050102010706020507" pitchFamily="18" charset="2"/>
              </a:rPr>
              <a:t>光强经</a:t>
            </a:r>
            <a:r>
              <a:rPr lang="en-US" altLang="zh-CN" sz="2600" b="0" dirty="0">
                <a:solidFill>
                  <a:srgbClr val="009900"/>
                </a:solidFill>
              </a:rPr>
              <a:t>P</a:t>
            </a:r>
            <a:r>
              <a:rPr lang="en-US" altLang="zh-CN" sz="2600" baseline="-25000" dirty="0">
                <a:solidFill>
                  <a:srgbClr val="009900"/>
                </a:solidFill>
              </a:rPr>
              <a:t>1</a:t>
            </a:r>
            <a:r>
              <a:rPr lang="zh-CN" altLang="en-US" sz="2600" dirty="0">
                <a:solidFill>
                  <a:srgbClr val="009900"/>
                </a:solidFill>
              </a:rPr>
              <a:t>后小于</a:t>
            </a:r>
            <a:r>
              <a:rPr lang="en-US" altLang="zh-CN" sz="2600" dirty="0">
                <a:solidFill>
                  <a:srgbClr val="FF0000"/>
                </a:solidFill>
              </a:rPr>
              <a:t>0.5</a:t>
            </a:r>
            <a:r>
              <a:rPr lang="en-US" altLang="zh-CN" sz="2600" i="1" dirty="0">
                <a:solidFill>
                  <a:srgbClr val="FF0000"/>
                </a:solidFill>
              </a:rPr>
              <a:t>I</a:t>
            </a:r>
            <a:r>
              <a:rPr lang="en-US" altLang="zh-CN" sz="2600" baseline="-25000" dirty="0">
                <a:solidFill>
                  <a:srgbClr val="FF0000"/>
                </a:solidFill>
              </a:rPr>
              <a:t>0</a:t>
            </a:r>
            <a:r>
              <a:rPr lang="zh-CN" altLang="en-US" sz="2600" dirty="0">
                <a:solidFill>
                  <a:srgbClr val="009900"/>
                </a:solidFill>
              </a:rPr>
              <a:t>，说明偏振片有吸收。</a:t>
            </a:r>
            <a:endParaRPr lang="zh-CN" altLang="en-US" sz="2600" dirty="0">
              <a:solidFill>
                <a:srgbClr val="009900"/>
              </a:solidFill>
              <a:latin typeface="Symbol" panose="05050102010706020507" pitchFamily="18" charset="2"/>
            </a:endParaRPr>
          </a:p>
        </p:txBody>
      </p:sp>
      <p:grpSp>
        <p:nvGrpSpPr>
          <p:cNvPr id="47" name="Group 43"/>
          <p:cNvGrpSpPr>
            <a:grpSpLocks/>
          </p:cNvGrpSpPr>
          <p:nvPr/>
        </p:nvGrpSpPr>
        <p:grpSpPr bwMode="auto">
          <a:xfrm>
            <a:off x="4185105" y="2733741"/>
            <a:ext cx="1600200" cy="476250"/>
            <a:chOff x="2316" y="720"/>
            <a:chExt cx="1008" cy="300"/>
          </a:xfrm>
        </p:grpSpPr>
        <p:sp>
          <p:nvSpPr>
            <p:cNvPr id="48"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2" name="Object 5"/>
          <p:cNvGraphicFramePr>
            <a:graphicFrameLocks noChangeAspect="1"/>
          </p:cNvGraphicFramePr>
          <p:nvPr>
            <p:extLst>
              <p:ext uri="{D42A27DB-BD31-4B8C-83A1-F6EECF244321}">
                <p14:modId xmlns:p14="http://schemas.microsoft.com/office/powerpoint/2010/main" val="3414158726"/>
              </p:ext>
            </p:extLst>
          </p:nvPr>
        </p:nvGraphicFramePr>
        <p:xfrm>
          <a:off x="4595093" y="1764096"/>
          <a:ext cx="1531837" cy="504622"/>
        </p:xfrm>
        <a:graphic>
          <a:graphicData uri="http://schemas.openxmlformats.org/presentationml/2006/ole">
            <mc:AlternateContent xmlns:mc="http://schemas.openxmlformats.org/markup-compatibility/2006">
              <mc:Choice xmlns:v="urn:schemas-microsoft-com:vml" Requires="v">
                <p:oleObj spid="_x0000_s488493" name="公式" r:id="rId3" imgW="685800" imgH="228600" progId="Equation.3">
                  <p:embed/>
                </p:oleObj>
              </mc:Choice>
              <mc:Fallback>
                <p:oleObj name="公式" r:id="rId3" imgW="685800" imgH="228600" progId="Equation.3">
                  <p:embed/>
                  <p:pic>
                    <p:nvPicPr>
                      <p:cNvPr id="0" name=""/>
                      <p:cNvPicPr>
                        <a:picLocks noChangeAspect="1" noChangeArrowheads="1"/>
                      </p:cNvPicPr>
                      <p:nvPr/>
                    </p:nvPicPr>
                    <p:blipFill>
                      <a:blip r:embed="rId4"/>
                      <a:srcRect/>
                      <a:stretch>
                        <a:fillRect/>
                      </a:stretch>
                    </p:blipFill>
                    <p:spPr bwMode="auto">
                      <a:xfrm>
                        <a:off x="4595093" y="1764096"/>
                        <a:ext cx="1531837" cy="504622"/>
                      </a:xfrm>
                      <a:prstGeom prst="rect">
                        <a:avLst/>
                      </a:prstGeom>
                      <a:noFill/>
                      <a:ln>
                        <a:noFill/>
                      </a:ln>
                      <a:extLst/>
                    </p:spPr>
                  </p:pic>
                </p:oleObj>
              </mc:Fallback>
            </mc:AlternateContent>
          </a:graphicData>
        </a:graphic>
      </p:graphicFrame>
      <p:sp>
        <p:nvSpPr>
          <p:cNvPr id="53" name="Text Box 37"/>
          <p:cNvSpPr txBox="1">
            <a:spLocks noChangeArrowheads="1"/>
          </p:cNvSpPr>
          <p:nvPr/>
        </p:nvSpPr>
        <p:spPr bwMode="auto">
          <a:xfrm>
            <a:off x="2497063" y="4573630"/>
            <a:ext cx="15113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0070C0"/>
                </a:solidFill>
                <a:latin typeface="Symbol" panose="05050102010706020507" pitchFamily="18" charset="2"/>
              </a:rPr>
              <a:t>透过率为</a:t>
            </a:r>
          </a:p>
        </p:txBody>
      </p:sp>
      <p:graphicFrame>
        <p:nvGraphicFramePr>
          <p:cNvPr id="54" name="Object 38"/>
          <p:cNvGraphicFramePr>
            <a:graphicFrameLocks noChangeAspect="1"/>
          </p:cNvGraphicFramePr>
          <p:nvPr>
            <p:extLst>
              <p:ext uri="{D42A27DB-BD31-4B8C-83A1-F6EECF244321}">
                <p14:modId xmlns:p14="http://schemas.microsoft.com/office/powerpoint/2010/main" val="2319484785"/>
              </p:ext>
            </p:extLst>
          </p:nvPr>
        </p:nvGraphicFramePr>
        <p:xfrm>
          <a:off x="4185106" y="4378366"/>
          <a:ext cx="2581275" cy="1123950"/>
        </p:xfrm>
        <a:graphic>
          <a:graphicData uri="http://schemas.openxmlformats.org/presentationml/2006/ole">
            <mc:AlternateContent xmlns:mc="http://schemas.openxmlformats.org/markup-compatibility/2006">
              <mc:Choice xmlns:v="urn:schemas-microsoft-com:vml" Requires="v">
                <p:oleObj spid="_x0000_s488494" name="公式" r:id="rId5" imgW="1129810" imgH="431613" progId="Equation.3">
                  <p:embed/>
                </p:oleObj>
              </mc:Choice>
              <mc:Fallback>
                <p:oleObj name="公式" r:id="rId5" imgW="1129810"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5106" y="4378366"/>
                        <a:ext cx="2581275" cy="112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Text Box 39"/>
          <p:cNvSpPr txBox="1">
            <a:spLocks noChangeArrowheads="1"/>
          </p:cNvSpPr>
          <p:nvPr/>
        </p:nvSpPr>
        <p:spPr bwMode="auto">
          <a:xfrm>
            <a:off x="1957636" y="5397380"/>
            <a:ext cx="6172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9900CC"/>
                </a:solidFill>
                <a:latin typeface="Symbol" panose="05050102010706020507" pitchFamily="18" charset="2"/>
              </a:rPr>
              <a:t>由马吕斯定律，通过</a:t>
            </a:r>
            <a:r>
              <a:rPr lang="en-US" altLang="zh-CN" sz="2600" b="0" dirty="0">
                <a:solidFill>
                  <a:srgbClr val="9900CC"/>
                </a:solidFill>
              </a:rPr>
              <a:t>P</a:t>
            </a:r>
            <a:r>
              <a:rPr lang="en-US" altLang="zh-CN" sz="2600" baseline="-25000" dirty="0">
                <a:solidFill>
                  <a:srgbClr val="9900CC"/>
                </a:solidFill>
              </a:rPr>
              <a:t>2</a:t>
            </a:r>
            <a:r>
              <a:rPr lang="zh-CN" altLang="en-US" sz="2600" dirty="0">
                <a:solidFill>
                  <a:srgbClr val="9900CC"/>
                </a:solidFill>
              </a:rPr>
              <a:t>后的出射光强为</a:t>
            </a:r>
            <a:endParaRPr lang="zh-CN" altLang="en-US" sz="2600" dirty="0">
              <a:solidFill>
                <a:srgbClr val="9900CC"/>
              </a:solidFill>
              <a:latin typeface="Symbol" panose="05050102010706020507" pitchFamily="18" charset="2"/>
            </a:endParaRPr>
          </a:p>
        </p:txBody>
      </p:sp>
      <p:grpSp>
        <p:nvGrpSpPr>
          <p:cNvPr id="58" name="Group 43"/>
          <p:cNvGrpSpPr>
            <a:grpSpLocks/>
          </p:cNvGrpSpPr>
          <p:nvPr/>
        </p:nvGrpSpPr>
        <p:grpSpPr bwMode="auto">
          <a:xfrm>
            <a:off x="6529050" y="2669570"/>
            <a:ext cx="2152649" cy="571500"/>
            <a:chOff x="2316" y="680"/>
            <a:chExt cx="1008" cy="360"/>
          </a:xfrm>
        </p:grpSpPr>
        <p:sp>
          <p:nvSpPr>
            <p:cNvPr id="59"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3" name="对象 3"/>
          <p:cNvGraphicFramePr>
            <a:graphicFrameLocks noChangeAspect="1"/>
          </p:cNvGraphicFramePr>
          <p:nvPr>
            <p:extLst>
              <p:ext uri="{D42A27DB-BD31-4B8C-83A1-F6EECF244321}">
                <p14:modId xmlns:p14="http://schemas.microsoft.com/office/powerpoint/2010/main" val="2448656871"/>
              </p:ext>
            </p:extLst>
          </p:nvPr>
        </p:nvGraphicFramePr>
        <p:xfrm>
          <a:off x="6938963" y="3086101"/>
          <a:ext cx="2436812" cy="1050925"/>
        </p:xfrm>
        <a:graphic>
          <a:graphicData uri="http://schemas.openxmlformats.org/presentationml/2006/ole">
            <mc:AlternateContent xmlns:mc="http://schemas.openxmlformats.org/markup-compatibility/2006">
              <mc:Choice xmlns:v="urn:schemas-microsoft-com:vml" Requires="v">
                <p:oleObj spid="_x0000_s488495" name="公式" r:id="rId7" imgW="914400" imgH="393480" progId="Equation.3">
                  <p:embed/>
                </p:oleObj>
              </mc:Choice>
              <mc:Fallback>
                <p:oleObj name="公式" r:id="rId7" imgW="914400" imgH="393480" progId="Equation.3">
                  <p:embed/>
                  <p:pic>
                    <p:nvPicPr>
                      <p:cNvPr id="0" name=""/>
                      <p:cNvPicPr>
                        <a:picLocks noChangeAspect="1" noChangeArrowheads="1"/>
                      </p:cNvPicPr>
                      <p:nvPr/>
                    </p:nvPicPr>
                    <p:blipFill>
                      <a:blip r:embed="rId8"/>
                      <a:srcRect/>
                      <a:stretch>
                        <a:fillRect/>
                      </a:stretch>
                    </p:blipFill>
                    <p:spPr bwMode="auto">
                      <a:xfrm>
                        <a:off x="6938963" y="3086101"/>
                        <a:ext cx="2436812" cy="1050925"/>
                      </a:xfrm>
                      <a:prstGeom prst="rect">
                        <a:avLst/>
                      </a:prstGeom>
                      <a:noFill/>
                      <a:ln>
                        <a:noFill/>
                      </a:ln>
                      <a:extLst/>
                    </p:spPr>
                  </p:pic>
                </p:oleObj>
              </mc:Fallback>
            </mc:AlternateContent>
          </a:graphicData>
        </a:graphic>
      </p:graphicFrame>
      <p:graphicFrame>
        <p:nvGraphicFramePr>
          <p:cNvPr id="66" name="对象 3"/>
          <p:cNvGraphicFramePr>
            <a:graphicFrameLocks noChangeAspect="1"/>
          </p:cNvGraphicFramePr>
          <p:nvPr>
            <p:extLst>
              <p:ext uri="{D42A27DB-BD31-4B8C-83A1-F6EECF244321}">
                <p14:modId xmlns:p14="http://schemas.microsoft.com/office/powerpoint/2010/main" val="1266902624"/>
              </p:ext>
            </p:extLst>
          </p:nvPr>
        </p:nvGraphicFramePr>
        <p:xfrm>
          <a:off x="2185089" y="5742322"/>
          <a:ext cx="2436812" cy="1050925"/>
        </p:xfrm>
        <a:graphic>
          <a:graphicData uri="http://schemas.openxmlformats.org/presentationml/2006/ole">
            <mc:AlternateContent xmlns:mc="http://schemas.openxmlformats.org/markup-compatibility/2006">
              <mc:Choice xmlns:v="urn:schemas-microsoft-com:vml" Requires="v">
                <p:oleObj spid="_x0000_s488496" name="公式" r:id="rId9" imgW="914400" imgH="393480" progId="Equation.3">
                  <p:embed/>
                </p:oleObj>
              </mc:Choice>
              <mc:Fallback>
                <p:oleObj name="公式" r:id="rId9" imgW="914400" imgH="393480" progId="Equation.3">
                  <p:embed/>
                  <p:pic>
                    <p:nvPicPr>
                      <p:cNvPr id="0" name=""/>
                      <p:cNvPicPr>
                        <a:picLocks noChangeAspect="1" noChangeArrowheads="1"/>
                      </p:cNvPicPr>
                      <p:nvPr/>
                    </p:nvPicPr>
                    <p:blipFill>
                      <a:blip r:embed="rId8"/>
                      <a:srcRect/>
                      <a:stretch>
                        <a:fillRect/>
                      </a:stretch>
                    </p:blipFill>
                    <p:spPr bwMode="auto">
                      <a:xfrm>
                        <a:off x="2185089" y="5742322"/>
                        <a:ext cx="2436812" cy="1050925"/>
                      </a:xfrm>
                      <a:prstGeom prst="rect">
                        <a:avLst/>
                      </a:prstGeom>
                      <a:noFill/>
                      <a:ln>
                        <a:noFill/>
                      </a:ln>
                      <a:extLst/>
                    </p:spPr>
                  </p:pic>
                </p:oleObj>
              </mc:Fallback>
            </mc:AlternateContent>
          </a:graphicData>
        </a:graphic>
      </p:graphicFrame>
      <p:graphicFrame>
        <p:nvGraphicFramePr>
          <p:cNvPr id="67" name="Object 52"/>
          <p:cNvGraphicFramePr>
            <a:graphicFrameLocks noChangeAspect="1"/>
          </p:cNvGraphicFramePr>
          <p:nvPr>
            <p:extLst>
              <p:ext uri="{D42A27DB-BD31-4B8C-83A1-F6EECF244321}">
                <p14:modId xmlns:p14="http://schemas.microsoft.com/office/powerpoint/2010/main" val="151130231"/>
              </p:ext>
            </p:extLst>
          </p:nvPr>
        </p:nvGraphicFramePr>
        <p:xfrm>
          <a:off x="4759213" y="5956837"/>
          <a:ext cx="5564188" cy="688975"/>
        </p:xfrm>
        <a:graphic>
          <a:graphicData uri="http://schemas.openxmlformats.org/presentationml/2006/ole">
            <mc:AlternateContent xmlns:mc="http://schemas.openxmlformats.org/markup-compatibility/2006">
              <mc:Choice xmlns:v="urn:schemas-microsoft-com:vml" Requires="v">
                <p:oleObj spid="_x0000_s488497" name="公式" r:id="rId10" imgW="1981080" imgH="241200" progId="Equation.3">
                  <p:embed/>
                </p:oleObj>
              </mc:Choice>
              <mc:Fallback>
                <p:oleObj name="公式" r:id="rId10" imgW="1981080" imgH="241200" progId="Equation.3">
                  <p:embed/>
                  <p:pic>
                    <p:nvPicPr>
                      <p:cNvPr id="0" name=""/>
                      <p:cNvPicPr>
                        <a:picLocks noChangeAspect="1" noChangeArrowheads="1"/>
                      </p:cNvPicPr>
                      <p:nvPr/>
                    </p:nvPicPr>
                    <p:blipFill>
                      <a:blip r:embed="rId11"/>
                      <a:srcRect/>
                      <a:stretch>
                        <a:fillRect/>
                      </a:stretch>
                    </p:blipFill>
                    <p:spPr bwMode="auto">
                      <a:xfrm>
                        <a:off x="4759213" y="5956837"/>
                        <a:ext cx="5564188"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5"/>
          <p:cNvGraphicFramePr>
            <a:graphicFrameLocks noChangeAspect="1"/>
          </p:cNvGraphicFramePr>
          <p:nvPr>
            <p:extLst>
              <p:ext uri="{D42A27DB-BD31-4B8C-83A1-F6EECF244321}">
                <p14:modId xmlns:p14="http://schemas.microsoft.com/office/powerpoint/2010/main" val="1076576982"/>
              </p:ext>
            </p:extLst>
          </p:nvPr>
        </p:nvGraphicFramePr>
        <p:xfrm>
          <a:off x="2412230" y="2086042"/>
          <a:ext cx="422275" cy="579437"/>
        </p:xfrm>
        <a:graphic>
          <a:graphicData uri="http://schemas.openxmlformats.org/presentationml/2006/ole">
            <mc:AlternateContent xmlns:mc="http://schemas.openxmlformats.org/markup-compatibility/2006">
              <mc:Choice xmlns:v="urn:schemas-microsoft-com:vml" Requires="v">
                <p:oleObj spid="_x0000_s488498" name="公式" r:id="rId12" imgW="164880" imgH="228600" progId="Equation.3">
                  <p:embed/>
                </p:oleObj>
              </mc:Choice>
              <mc:Fallback>
                <p:oleObj name="公式" r:id="rId12" imgW="164880" imgH="228600" progId="Equation.3">
                  <p:embed/>
                  <p:pic>
                    <p:nvPicPr>
                      <p:cNvPr id="0" name=""/>
                      <p:cNvPicPr>
                        <a:picLocks noChangeAspect="1" noChangeArrowheads="1"/>
                      </p:cNvPicPr>
                      <p:nvPr/>
                    </p:nvPicPr>
                    <p:blipFill>
                      <a:blip r:embed="rId13"/>
                      <a:srcRect/>
                      <a:stretch>
                        <a:fillRect/>
                      </a:stretch>
                    </p:blipFill>
                    <p:spPr bwMode="auto">
                      <a:xfrm>
                        <a:off x="2412230" y="2086042"/>
                        <a:ext cx="422275" cy="579437"/>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01087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000"/>
                                        <p:tgtEl>
                                          <p:spTgt spid="44"/>
                                        </p:tgtEl>
                                      </p:cBhvr>
                                    </p:animEffect>
                                    <p:anim calcmode="lin" valueType="num">
                                      <p:cBhvr>
                                        <p:cTn id="13" dur="2000" fill="hold"/>
                                        <p:tgtEl>
                                          <p:spTgt spid="44"/>
                                        </p:tgtEl>
                                        <p:attrNameLst>
                                          <p:attrName>ppt_w</p:attrName>
                                        </p:attrNameLst>
                                      </p:cBhvr>
                                      <p:tavLst>
                                        <p:tav tm="0" fmla="#ppt_w*sin(2.5*pi*$)">
                                          <p:val>
                                            <p:fltVal val="0"/>
                                          </p:val>
                                        </p:tav>
                                        <p:tav tm="100000">
                                          <p:val>
                                            <p:fltVal val="1"/>
                                          </p:val>
                                        </p:tav>
                                      </p:tavLst>
                                    </p:anim>
                                    <p:anim calcmode="lin" valueType="num">
                                      <p:cBhvr>
                                        <p:cTn id="14"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left)">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heel(1)">
                                      <p:cBhvr>
                                        <p:cTn id="30" dur="20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ppt_x"/>
                                          </p:val>
                                        </p:tav>
                                        <p:tav tm="100000">
                                          <p:val>
                                            <p:strVal val="#ppt_x"/>
                                          </p:val>
                                        </p:tav>
                                      </p:tavLst>
                                    </p:anim>
                                    <p:anim calcmode="lin" valueType="num">
                                      <p:cBhvr additive="base">
                                        <p:cTn id="3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heel(1)">
                                      <p:cBhvr>
                                        <p:cTn id="41" dur="20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63"/>
                                        </p:tgtEl>
                                        <p:attrNameLst>
                                          <p:attrName>style.visibility</p:attrName>
                                        </p:attrNameLst>
                                      </p:cBhvr>
                                      <p:to>
                                        <p:strVal val="visible"/>
                                      </p:to>
                                    </p:set>
                                    <p:anim calcmode="lin" valueType="num">
                                      <p:cBhvr additive="base">
                                        <p:cTn id="52" dur="500" fill="hold"/>
                                        <p:tgtEl>
                                          <p:spTgt spid="63"/>
                                        </p:tgtEl>
                                        <p:attrNameLst>
                                          <p:attrName>ppt_x</p:attrName>
                                        </p:attrNameLst>
                                      </p:cBhvr>
                                      <p:tavLst>
                                        <p:tav tm="0">
                                          <p:val>
                                            <p:strVal val="#ppt_x"/>
                                          </p:val>
                                        </p:tav>
                                        <p:tav tm="100000">
                                          <p:val>
                                            <p:strVal val="#ppt_x"/>
                                          </p:val>
                                        </p:tav>
                                      </p:tavLst>
                                    </p:anim>
                                    <p:anim calcmode="lin" valueType="num">
                                      <p:cBhvr additive="base">
                                        <p:cTn id="5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additive="base">
                                        <p:cTn id="58" dur="500" fill="hold"/>
                                        <p:tgtEl>
                                          <p:spTgt spid="66"/>
                                        </p:tgtEl>
                                        <p:attrNameLst>
                                          <p:attrName>ppt_x</p:attrName>
                                        </p:attrNameLst>
                                      </p:cBhvr>
                                      <p:tavLst>
                                        <p:tav tm="0">
                                          <p:val>
                                            <p:strVal val="#ppt_x"/>
                                          </p:val>
                                        </p:tav>
                                        <p:tav tm="100000">
                                          <p:val>
                                            <p:strVal val="#ppt_x"/>
                                          </p:val>
                                        </p:tav>
                                      </p:tavLst>
                                    </p:anim>
                                    <p:anim calcmode="lin" valueType="num">
                                      <p:cBhvr additive="base">
                                        <p:cTn id="59"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p:cTn id="64" dur="1000" fill="hold"/>
                                        <p:tgtEl>
                                          <p:spTgt spid="67"/>
                                        </p:tgtEl>
                                        <p:attrNameLst>
                                          <p:attrName>ppt_w</p:attrName>
                                        </p:attrNameLst>
                                      </p:cBhvr>
                                      <p:tavLst>
                                        <p:tav tm="0">
                                          <p:val>
                                            <p:fltVal val="0"/>
                                          </p:val>
                                        </p:tav>
                                        <p:tav tm="100000">
                                          <p:val>
                                            <p:strVal val="#ppt_w"/>
                                          </p:val>
                                        </p:tav>
                                      </p:tavLst>
                                    </p:anim>
                                    <p:anim calcmode="lin" valueType="num">
                                      <p:cBhvr>
                                        <p:cTn id="65" dur="1000" fill="hold"/>
                                        <p:tgtEl>
                                          <p:spTgt spid="67"/>
                                        </p:tgtEl>
                                        <p:attrNameLst>
                                          <p:attrName>ppt_h</p:attrName>
                                        </p:attrNameLst>
                                      </p:cBhvr>
                                      <p:tavLst>
                                        <p:tav tm="0">
                                          <p:val>
                                            <p:fltVal val="0"/>
                                          </p:val>
                                        </p:tav>
                                        <p:tav tm="100000">
                                          <p:val>
                                            <p:strVal val="#ppt_h"/>
                                          </p:val>
                                        </p:tav>
                                      </p:tavLst>
                                    </p:anim>
                                    <p:anim calcmode="lin" valueType="num">
                                      <p:cBhvr>
                                        <p:cTn id="66" dur="1000" fill="hold"/>
                                        <p:tgtEl>
                                          <p:spTgt spid="67"/>
                                        </p:tgtEl>
                                        <p:attrNameLst>
                                          <p:attrName>style.rotation</p:attrName>
                                        </p:attrNameLst>
                                      </p:cBhvr>
                                      <p:tavLst>
                                        <p:tav tm="0">
                                          <p:val>
                                            <p:fltVal val="90"/>
                                          </p:val>
                                        </p:tav>
                                        <p:tav tm="100000">
                                          <p:val>
                                            <p:fltVal val="0"/>
                                          </p:val>
                                        </p:tav>
                                      </p:tavLst>
                                    </p:anim>
                                    <p:animEffect transition="in" filter="fade">
                                      <p:cBhvr>
                                        <p:cTn id="67"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p:bldP spid="53" grpId="0"/>
      <p:bldP spid="5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33707" y="150962"/>
            <a:ext cx="8435215"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itchFamily="18" charset="0"/>
                <a:ea typeface="宋体" pitchFamily="2" charset="-122"/>
              </a:defRPr>
            </a:lvl1pPr>
            <a:lvl2pPr marL="742950" indent="-285750" eaLnBrk="0" hangingPunct="0">
              <a:defRPr kumimoji="1" sz="2800" b="1">
                <a:solidFill>
                  <a:srgbClr val="0000CC"/>
                </a:solidFill>
                <a:latin typeface="Times New Roman" pitchFamily="18" charset="0"/>
                <a:ea typeface="宋体" pitchFamily="2" charset="-122"/>
              </a:defRPr>
            </a:lvl2pPr>
            <a:lvl3pPr marL="1143000" indent="-228600" eaLnBrk="0" hangingPunct="0">
              <a:defRPr kumimoji="1" sz="2800" b="1">
                <a:solidFill>
                  <a:srgbClr val="0000CC"/>
                </a:solidFill>
                <a:latin typeface="Times New Roman" pitchFamily="18" charset="0"/>
                <a:ea typeface="宋体" pitchFamily="2" charset="-122"/>
              </a:defRPr>
            </a:lvl3pPr>
            <a:lvl4pPr marL="1600200" indent="-228600" eaLnBrk="0" hangingPunct="0">
              <a:defRPr kumimoji="1" sz="2800" b="1">
                <a:solidFill>
                  <a:srgbClr val="0000CC"/>
                </a:solidFill>
                <a:latin typeface="Times New Roman" pitchFamily="18" charset="0"/>
                <a:ea typeface="宋体" pitchFamily="2" charset="-122"/>
              </a:defRPr>
            </a:lvl4pPr>
            <a:lvl5pPr marL="2057400" indent="-228600" eaLnBrk="0" hangingPunct="0">
              <a:defRPr kumimoji="1" sz="2800" b="1">
                <a:solidFill>
                  <a:srgbClr val="0000CC"/>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9pPr>
          </a:lstStyle>
          <a:p>
            <a:pPr eaLnBrk="1" hangingPunct="1">
              <a:defRPr/>
            </a:pPr>
            <a:r>
              <a:rPr lang="en-US" altLang="zh-CN" sz="2600" dirty="0">
                <a:solidFill>
                  <a:srgbClr val="FF0000"/>
                </a:solidFill>
              </a:rPr>
              <a:t>【</a:t>
            </a:r>
            <a:r>
              <a:rPr lang="zh-CN" altLang="en-US" sz="2600" dirty="0">
                <a:solidFill>
                  <a:srgbClr val="FF0000"/>
                </a:solidFill>
              </a:rPr>
              <a:t>例</a:t>
            </a:r>
            <a:r>
              <a:rPr lang="en-US" altLang="zh-CN" sz="2600" dirty="0" smtClean="0">
                <a:solidFill>
                  <a:srgbClr val="FF0000"/>
                </a:solidFill>
              </a:rPr>
              <a:t>19-2</a:t>
            </a:r>
            <a:r>
              <a:rPr lang="en-US" altLang="zh-CN" sz="2600" dirty="0">
                <a:solidFill>
                  <a:srgbClr val="FF0000"/>
                </a:solidFill>
              </a:rPr>
              <a:t>】</a:t>
            </a:r>
            <a:r>
              <a:rPr lang="zh-CN" altLang="en-US" sz="2600" dirty="0">
                <a:solidFill>
                  <a:srgbClr val="3333FF"/>
                </a:solidFill>
              </a:rPr>
              <a:t>一束光是自然光和线偏振光的混合光，当它垂直通过一偏振片后，随着偏振片的偏振化方向取向的不同，出射光强度可以变化 </a:t>
            </a:r>
            <a:r>
              <a:rPr lang="en-US" altLang="zh-CN" sz="2600" b="0" dirty="0">
                <a:solidFill>
                  <a:srgbClr val="FF0000"/>
                </a:solidFill>
              </a:rPr>
              <a:t>5</a:t>
            </a:r>
            <a:r>
              <a:rPr lang="en-US" altLang="zh-CN" sz="2600" dirty="0">
                <a:solidFill>
                  <a:srgbClr val="FF0000"/>
                </a:solidFill>
              </a:rPr>
              <a:t> </a:t>
            </a:r>
            <a:r>
              <a:rPr lang="zh-CN" altLang="en-US" sz="2600" dirty="0">
                <a:solidFill>
                  <a:srgbClr val="3333FF"/>
                </a:solidFill>
              </a:rPr>
              <a:t>倍。</a:t>
            </a:r>
            <a:r>
              <a:rPr lang="zh-CN" altLang="en-US" sz="2600" dirty="0">
                <a:solidFill>
                  <a:srgbClr val="EE12CF"/>
                </a:solidFill>
              </a:rPr>
              <a:t>问：入射光中自然光与线偏振光的强度各占入射光强度的百分比为多少？</a:t>
            </a:r>
          </a:p>
        </p:txBody>
      </p:sp>
      <p:sp>
        <p:nvSpPr>
          <p:cNvPr id="3" name="Text Box 3"/>
          <p:cNvSpPr txBox="1">
            <a:spLocks noChangeArrowheads="1"/>
          </p:cNvSpPr>
          <p:nvPr/>
        </p:nvSpPr>
        <p:spPr bwMode="auto">
          <a:xfrm>
            <a:off x="1728387" y="1842302"/>
            <a:ext cx="8477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C00000"/>
                </a:solidFill>
                <a:latin typeface="Symbol" panose="05050102010706020507" pitchFamily="18" charset="2"/>
              </a:rPr>
              <a:t>解：</a:t>
            </a:r>
          </a:p>
        </p:txBody>
      </p:sp>
      <p:sp>
        <p:nvSpPr>
          <p:cNvPr id="4" name="Text Box 5"/>
          <p:cNvSpPr txBox="1">
            <a:spLocks noChangeArrowheads="1"/>
          </p:cNvSpPr>
          <p:nvPr/>
        </p:nvSpPr>
        <p:spPr bwMode="auto">
          <a:xfrm>
            <a:off x="2363237" y="1849854"/>
            <a:ext cx="77876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008000"/>
                </a:solidFill>
              </a:rPr>
              <a:t>设</a:t>
            </a:r>
            <a:r>
              <a:rPr lang="en-US" altLang="zh-CN" sz="2600" b="0" i="1" dirty="0">
                <a:solidFill>
                  <a:srgbClr val="FF0000"/>
                </a:solidFill>
              </a:rPr>
              <a:t>I</a:t>
            </a:r>
            <a:r>
              <a:rPr lang="en-US" altLang="zh-CN" sz="2600" b="0" baseline="-25000" dirty="0">
                <a:solidFill>
                  <a:srgbClr val="FF0000"/>
                </a:solidFill>
              </a:rPr>
              <a:t>0</a:t>
            </a:r>
            <a:r>
              <a:rPr lang="zh-CN" altLang="en-US" sz="2600" dirty="0">
                <a:solidFill>
                  <a:srgbClr val="008000"/>
                </a:solidFill>
              </a:rPr>
              <a:t>、  分别为入射光中自然光与线偏振光的强度</a:t>
            </a:r>
          </a:p>
        </p:txBody>
      </p:sp>
      <p:grpSp>
        <p:nvGrpSpPr>
          <p:cNvPr id="72" name="Group 10"/>
          <p:cNvGrpSpPr>
            <a:grpSpLocks/>
          </p:cNvGrpSpPr>
          <p:nvPr/>
        </p:nvGrpSpPr>
        <p:grpSpPr bwMode="auto">
          <a:xfrm>
            <a:off x="2182534" y="2490101"/>
            <a:ext cx="2305050" cy="1943100"/>
            <a:chOff x="144" y="1452"/>
            <a:chExt cx="1452" cy="1224"/>
          </a:xfrm>
        </p:grpSpPr>
        <p:grpSp>
          <p:nvGrpSpPr>
            <p:cNvPr id="73" name="Group 14"/>
            <p:cNvGrpSpPr>
              <a:grpSpLocks/>
            </p:cNvGrpSpPr>
            <p:nvPr/>
          </p:nvGrpSpPr>
          <p:grpSpPr bwMode="auto">
            <a:xfrm>
              <a:off x="840" y="1452"/>
              <a:ext cx="756" cy="1224"/>
              <a:chOff x="1536" y="912"/>
              <a:chExt cx="756" cy="1224"/>
            </a:xfrm>
          </p:grpSpPr>
          <p:sp>
            <p:nvSpPr>
              <p:cNvPr id="87"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88"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74"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5" name="Group 21"/>
            <p:cNvGrpSpPr>
              <a:grpSpLocks/>
            </p:cNvGrpSpPr>
            <p:nvPr/>
          </p:nvGrpSpPr>
          <p:grpSpPr bwMode="auto">
            <a:xfrm>
              <a:off x="192" y="1920"/>
              <a:ext cx="540" cy="252"/>
              <a:chOff x="2928" y="3432"/>
              <a:chExt cx="540" cy="252"/>
            </a:xfrm>
          </p:grpSpPr>
          <p:grpSp>
            <p:nvGrpSpPr>
              <p:cNvPr id="78" name="Group 22"/>
              <p:cNvGrpSpPr>
                <a:grpSpLocks/>
              </p:cNvGrpSpPr>
              <p:nvPr/>
            </p:nvGrpSpPr>
            <p:grpSpPr bwMode="auto">
              <a:xfrm>
                <a:off x="2928" y="3432"/>
                <a:ext cx="96" cy="240"/>
                <a:chOff x="2928" y="3432"/>
                <a:chExt cx="96" cy="240"/>
              </a:xfrm>
            </p:grpSpPr>
            <p:sp>
              <p:nvSpPr>
                <p:cNvPr id="85"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86"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9" name="Group 25"/>
              <p:cNvGrpSpPr>
                <a:grpSpLocks/>
              </p:cNvGrpSpPr>
              <p:nvPr/>
            </p:nvGrpSpPr>
            <p:grpSpPr bwMode="auto">
              <a:xfrm>
                <a:off x="3156" y="3438"/>
                <a:ext cx="96" cy="240"/>
                <a:chOff x="2928" y="3432"/>
                <a:chExt cx="96" cy="240"/>
              </a:xfrm>
            </p:grpSpPr>
            <p:sp>
              <p:nvSpPr>
                <p:cNvPr id="83"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84"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0" name="Group 28"/>
              <p:cNvGrpSpPr>
                <a:grpSpLocks/>
              </p:cNvGrpSpPr>
              <p:nvPr/>
            </p:nvGrpSpPr>
            <p:grpSpPr bwMode="auto">
              <a:xfrm>
                <a:off x="3372" y="3444"/>
                <a:ext cx="96" cy="240"/>
                <a:chOff x="2928" y="3432"/>
                <a:chExt cx="96" cy="240"/>
              </a:xfrm>
            </p:grpSpPr>
            <p:sp>
              <p:nvSpPr>
                <p:cNvPr id="81"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82"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6"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9" name="矩形 88"/>
          <p:cNvSpPr/>
          <p:nvPr/>
        </p:nvSpPr>
        <p:spPr>
          <a:xfrm>
            <a:off x="2821751" y="2544768"/>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grpSp>
        <p:nvGrpSpPr>
          <p:cNvPr id="97" name="Group 10"/>
          <p:cNvGrpSpPr>
            <a:grpSpLocks/>
          </p:cNvGrpSpPr>
          <p:nvPr/>
        </p:nvGrpSpPr>
        <p:grpSpPr bwMode="auto">
          <a:xfrm>
            <a:off x="7872479" y="2481877"/>
            <a:ext cx="1200150" cy="1943100"/>
            <a:chOff x="840" y="1452"/>
            <a:chExt cx="756" cy="1224"/>
          </a:xfrm>
        </p:grpSpPr>
        <p:grpSp>
          <p:nvGrpSpPr>
            <p:cNvPr id="98" name="Group 14"/>
            <p:cNvGrpSpPr>
              <a:grpSpLocks/>
            </p:cNvGrpSpPr>
            <p:nvPr/>
          </p:nvGrpSpPr>
          <p:grpSpPr bwMode="auto">
            <a:xfrm>
              <a:off x="840" y="1452"/>
              <a:ext cx="756" cy="1224"/>
              <a:chOff x="1536" y="912"/>
              <a:chExt cx="756" cy="1224"/>
            </a:xfrm>
          </p:grpSpPr>
          <p:sp>
            <p:nvSpPr>
              <p:cNvPr id="100"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01"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99"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 name="矩形 101"/>
          <p:cNvSpPr/>
          <p:nvPr/>
        </p:nvSpPr>
        <p:spPr>
          <a:xfrm>
            <a:off x="7428088" y="2401897"/>
            <a:ext cx="524503" cy="523220"/>
          </a:xfrm>
          <a:prstGeom prst="rect">
            <a:avLst/>
          </a:prstGeom>
        </p:spPr>
        <p:txBody>
          <a:bodyPr wrap="none">
            <a:spAutoFit/>
          </a:bodyPr>
          <a:lstStyle/>
          <a:p>
            <a:r>
              <a:rPr lang="en-US" altLang="zh-CN" sz="2800" b="1" i="1" kern="100" dirty="0" smtClean="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grpSp>
        <p:nvGrpSpPr>
          <p:cNvPr id="109" name="Group 43"/>
          <p:cNvGrpSpPr>
            <a:grpSpLocks/>
          </p:cNvGrpSpPr>
          <p:nvPr/>
        </p:nvGrpSpPr>
        <p:grpSpPr bwMode="auto">
          <a:xfrm>
            <a:off x="6286544" y="3227332"/>
            <a:ext cx="1600200" cy="441325"/>
            <a:chOff x="2316" y="742"/>
            <a:chExt cx="1008" cy="278"/>
          </a:xfrm>
        </p:grpSpPr>
        <p:sp>
          <p:nvSpPr>
            <p:cNvPr id="110"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1" name="Line 40"/>
            <p:cNvSpPr>
              <a:spLocks noChangeShapeType="1"/>
            </p:cNvSpPr>
            <p:nvPr/>
          </p:nvSpPr>
          <p:spPr bwMode="auto">
            <a:xfrm flipH="1">
              <a:off x="2896" y="749"/>
              <a:ext cx="91" cy="26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2" name="Line 41"/>
            <p:cNvSpPr>
              <a:spLocks noChangeShapeType="1"/>
            </p:cNvSpPr>
            <p:nvPr/>
          </p:nvSpPr>
          <p:spPr bwMode="auto">
            <a:xfrm flipH="1">
              <a:off x="2673" y="742"/>
              <a:ext cx="100" cy="27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3" name="Line 42"/>
            <p:cNvSpPr>
              <a:spLocks noChangeShapeType="1"/>
            </p:cNvSpPr>
            <p:nvPr/>
          </p:nvSpPr>
          <p:spPr bwMode="auto">
            <a:xfrm flipH="1">
              <a:off x="2436" y="742"/>
              <a:ext cx="120" cy="278"/>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14" name="Line 42"/>
          <p:cNvSpPr>
            <a:spLocks noChangeShapeType="1"/>
          </p:cNvSpPr>
          <p:nvPr/>
        </p:nvSpPr>
        <p:spPr bwMode="auto">
          <a:xfrm flipH="1">
            <a:off x="8239521" y="3001773"/>
            <a:ext cx="418078" cy="870216"/>
          </a:xfrm>
          <a:prstGeom prst="line">
            <a:avLst/>
          </a:prstGeom>
          <a:noFill/>
          <a:ln w="28575">
            <a:solidFill>
              <a:schemeClr val="tx1"/>
            </a:solidFill>
            <a:prstDash val="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5" name="Freeform 12"/>
          <p:cNvSpPr>
            <a:spLocks/>
          </p:cNvSpPr>
          <p:nvPr/>
        </p:nvSpPr>
        <p:spPr bwMode="auto">
          <a:xfrm rot="3451464">
            <a:off x="8431830" y="3095640"/>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 name="矩形 115"/>
          <p:cNvSpPr/>
          <p:nvPr/>
        </p:nvSpPr>
        <p:spPr>
          <a:xfrm>
            <a:off x="8436346" y="2569747"/>
            <a:ext cx="378630" cy="461665"/>
          </a:xfrm>
          <a:prstGeom prst="rect">
            <a:avLst/>
          </a:prstGeom>
        </p:spPr>
        <p:txBody>
          <a:bodyPr wrap="none">
            <a:spAutoFit/>
          </a:bodyPr>
          <a:lstStyle/>
          <a:p>
            <a:r>
              <a:rPr lang="el-GR" altLang="zh-CN" sz="2400" b="1" dirty="0">
                <a:solidFill>
                  <a:srgbClr val="FF0000"/>
                </a:solidFill>
                <a:sym typeface="Symbol" panose="05050102010706020507" pitchFamily="18" charset="2"/>
              </a:rPr>
              <a:t></a:t>
            </a:r>
            <a:endParaRPr lang="zh-CN" altLang="en-US" sz="2400" b="1" dirty="0"/>
          </a:p>
        </p:txBody>
      </p:sp>
      <p:graphicFrame>
        <p:nvGraphicFramePr>
          <p:cNvPr id="5" name="对象 4"/>
          <p:cNvGraphicFramePr>
            <a:graphicFrameLocks noChangeAspect="1"/>
          </p:cNvGraphicFramePr>
          <p:nvPr>
            <p:extLst>
              <p:ext uri="{D42A27DB-BD31-4B8C-83A1-F6EECF244321}">
                <p14:modId xmlns:p14="http://schemas.microsoft.com/office/powerpoint/2010/main" val="1685259818"/>
              </p:ext>
            </p:extLst>
          </p:nvPr>
        </p:nvGraphicFramePr>
        <p:xfrm>
          <a:off x="6070365" y="2462921"/>
          <a:ext cx="513625" cy="711173"/>
        </p:xfrm>
        <a:graphic>
          <a:graphicData uri="http://schemas.openxmlformats.org/presentationml/2006/ole">
            <mc:AlternateContent xmlns:mc="http://schemas.openxmlformats.org/markup-compatibility/2006">
              <mc:Choice xmlns:v="urn:schemas-microsoft-com:vml" Requires="v">
                <p:oleObj spid="_x0000_s481469" name="公式" r:id="rId3" imgW="164880" imgH="228600" progId="Equation.3">
                  <p:embed/>
                </p:oleObj>
              </mc:Choice>
              <mc:Fallback>
                <p:oleObj name="公式" r:id="rId3" imgW="164880" imgH="228600" progId="Equation.3">
                  <p:embed/>
                  <p:pic>
                    <p:nvPicPr>
                      <p:cNvPr id="0" name=""/>
                      <p:cNvPicPr/>
                      <p:nvPr/>
                    </p:nvPicPr>
                    <p:blipFill>
                      <a:blip r:embed="rId4"/>
                      <a:stretch>
                        <a:fillRect/>
                      </a:stretch>
                    </p:blipFill>
                    <p:spPr>
                      <a:xfrm>
                        <a:off x="6070365" y="2462921"/>
                        <a:ext cx="513625" cy="711173"/>
                      </a:xfrm>
                      <a:prstGeom prst="rect">
                        <a:avLst/>
                      </a:prstGeom>
                    </p:spPr>
                  </p:pic>
                </p:oleObj>
              </mc:Fallback>
            </mc:AlternateContent>
          </a:graphicData>
        </a:graphic>
      </p:graphicFrame>
      <p:graphicFrame>
        <p:nvGraphicFramePr>
          <p:cNvPr id="118" name="对象 117"/>
          <p:cNvGraphicFramePr>
            <a:graphicFrameLocks noChangeAspect="1"/>
          </p:cNvGraphicFramePr>
          <p:nvPr>
            <p:extLst>
              <p:ext uri="{D42A27DB-BD31-4B8C-83A1-F6EECF244321}">
                <p14:modId xmlns:p14="http://schemas.microsoft.com/office/powerpoint/2010/main" val="1633660791"/>
              </p:ext>
            </p:extLst>
          </p:nvPr>
        </p:nvGraphicFramePr>
        <p:xfrm>
          <a:off x="3115985" y="1844306"/>
          <a:ext cx="412087" cy="570582"/>
        </p:xfrm>
        <a:graphic>
          <a:graphicData uri="http://schemas.openxmlformats.org/presentationml/2006/ole">
            <mc:AlternateContent xmlns:mc="http://schemas.openxmlformats.org/markup-compatibility/2006">
              <mc:Choice xmlns:v="urn:schemas-microsoft-com:vml" Requires="v">
                <p:oleObj spid="_x0000_s481470" name="公式" r:id="rId5" imgW="164880" imgH="228600" progId="Equation.3">
                  <p:embed/>
                </p:oleObj>
              </mc:Choice>
              <mc:Fallback>
                <p:oleObj name="公式" r:id="rId5" imgW="164880" imgH="228600" progId="Equation.3">
                  <p:embed/>
                  <p:pic>
                    <p:nvPicPr>
                      <p:cNvPr id="0" name=""/>
                      <p:cNvPicPr/>
                      <p:nvPr/>
                    </p:nvPicPr>
                    <p:blipFill>
                      <a:blip r:embed="rId6"/>
                      <a:stretch>
                        <a:fillRect/>
                      </a:stretch>
                    </p:blipFill>
                    <p:spPr>
                      <a:xfrm>
                        <a:off x="3115985" y="1844306"/>
                        <a:ext cx="412087" cy="570582"/>
                      </a:xfrm>
                      <a:prstGeom prst="rect">
                        <a:avLst/>
                      </a:prstGeom>
                    </p:spPr>
                  </p:pic>
                </p:oleObj>
              </mc:Fallback>
            </mc:AlternateContent>
          </a:graphicData>
        </a:graphic>
      </p:graphicFrame>
      <p:grpSp>
        <p:nvGrpSpPr>
          <p:cNvPr id="53" name="Group 43"/>
          <p:cNvGrpSpPr>
            <a:grpSpLocks/>
          </p:cNvGrpSpPr>
          <p:nvPr/>
        </p:nvGrpSpPr>
        <p:grpSpPr bwMode="auto">
          <a:xfrm>
            <a:off x="3877189" y="3194951"/>
            <a:ext cx="1600200" cy="476250"/>
            <a:chOff x="2316" y="720"/>
            <a:chExt cx="1008" cy="300"/>
          </a:xfrm>
        </p:grpSpPr>
        <p:sp>
          <p:nvSpPr>
            <p:cNvPr id="54"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8" name="Object 5"/>
          <p:cNvGraphicFramePr>
            <a:graphicFrameLocks noChangeAspect="1"/>
          </p:cNvGraphicFramePr>
          <p:nvPr>
            <p:extLst>
              <p:ext uri="{D42A27DB-BD31-4B8C-83A1-F6EECF244321}">
                <p14:modId xmlns:p14="http://schemas.microsoft.com/office/powerpoint/2010/main" val="1101249745"/>
              </p:ext>
            </p:extLst>
          </p:nvPr>
        </p:nvGraphicFramePr>
        <p:xfrm>
          <a:off x="4507536" y="3671444"/>
          <a:ext cx="1562828" cy="578825"/>
        </p:xfrm>
        <a:graphic>
          <a:graphicData uri="http://schemas.openxmlformats.org/presentationml/2006/ole">
            <mc:AlternateContent xmlns:mc="http://schemas.openxmlformats.org/markup-compatibility/2006">
              <mc:Choice xmlns:v="urn:schemas-microsoft-com:vml" Requires="v">
                <p:oleObj spid="_x0000_s481471" name="公式" r:id="rId7" imgW="609480" imgH="228600" progId="Equation.3">
                  <p:embed/>
                </p:oleObj>
              </mc:Choice>
              <mc:Fallback>
                <p:oleObj name="公式" r:id="rId7" imgW="609480" imgH="228600" progId="Equation.3">
                  <p:embed/>
                  <p:pic>
                    <p:nvPicPr>
                      <p:cNvPr id="0" name=""/>
                      <p:cNvPicPr>
                        <a:picLocks noChangeAspect="1" noChangeArrowheads="1"/>
                      </p:cNvPicPr>
                      <p:nvPr/>
                    </p:nvPicPr>
                    <p:blipFill>
                      <a:blip r:embed="rId8"/>
                      <a:srcRect/>
                      <a:stretch>
                        <a:fillRect/>
                      </a:stretch>
                    </p:blipFill>
                    <p:spPr bwMode="auto">
                      <a:xfrm>
                        <a:off x="4507536" y="3671444"/>
                        <a:ext cx="1562828" cy="578825"/>
                      </a:xfrm>
                      <a:prstGeom prst="rect">
                        <a:avLst/>
                      </a:prstGeom>
                      <a:noFill/>
                      <a:ln>
                        <a:noFill/>
                      </a:ln>
                      <a:extLst/>
                    </p:spPr>
                  </p:pic>
                </p:oleObj>
              </mc:Fallback>
            </mc:AlternateContent>
          </a:graphicData>
        </a:graphic>
      </p:graphicFrame>
      <p:grpSp>
        <p:nvGrpSpPr>
          <p:cNvPr id="59" name="Group 43"/>
          <p:cNvGrpSpPr>
            <a:grpSpLocks/>
          </p:cNvGrpSpPr>
          <p:nvPr/>
        </p:nvGrpSpPr>
        <p:grpSpPr bwMode="auto">
          <a:xfrm>
            <a:off x="8462234" y="3186727"/>
            <a:ext cx="1600200" cy="476250"/>
            <a:chOff x="2316" y="720"/>
            <a:chExt cx="1008" cy="300"/>
          </a:xfrm>
        </p:grpSpPr>
        <p:sp>
          <p:nvSpPr>
            <p:cNvPr id="60"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4" name="Object 56"/>
          <p:cNvGraphicFramePr>
            <a:graphicFrameLocks noChangeAspect="1"/>
          </p:cNvGraphicFramePr>
          <p:nvPr>
            <p:extLst>
              <p:ext uri="{D42A27DB-BD31-4B8C-83A1-F6EECF244321}">
                <p14:modId xmlns:p14="http://schemas.microsoft.com/office/powerpoint/2010/main" val="816583782"/>
              </p:ext>
            </p:extLst>
          </p:nvPr>
        </p:nvGraphicFramePr>
        <p:xfrm>
          <a:off x="8166352" y="4296133"/>
          <a:ext cx="2231654" cy="652862"/>
        </p:xfrm>
        <a:graphic>
          <a:graphicData uri="http://schemas.openxmlformats.org/presentationml/2006/ole">
            <mc:AlternateContent xmlns:mc="http://schemas.openxmlformats.org/markup-compatibility/2006">
              <mc:Choice xmlns:v="urn:schemas-microsoft-com:vml" Requires="v">
                <p:oleObj spid="_x0000_s481472" name="公式" r:id="rId9" imgW="825480" imgH="241200" progId="Equation.3">
                  <p:embed/>
                </p:oleObj>
              </mc:Choice>
              <mc:Fallback>
                <p:oleObj name="公式" r:id="rId9" imgW="825480" imgH="241200" progId="Equation.3">
                  <p:embed/>
                  <p:pic>
                    <p:nvPicPr>
                      <p:cNvPr id="0" name=""/>
                      <p:cNvPicPr>
                        <a:picLocks noChangeAspect="1" noChangeArrowheads="1"/>
                      </p:cNvPicPr>
                      <p:nvPr/>
                    </p:nvPicPr>
                    <p:blipFill>
                      <a:blip r:embed="rId10"/>
                      <a:srcRect/>
                      <a:stretch>
                        <a:fillRect/>
                      </a:stretch>
                    </p:blipFill>
                    <p:spPr bwMode="auto">
                      <a:xfrm>
                        <a:off x="8166352" y="4296133"/>
                        <a:ext cx="2231654" cy="652862"/>
                      </a:xfrm>
                      <a:prstGeom prst="rect">
                        <a:avLst/>
                      </a:prstGeom>
                      <a:noFill/>
                      <a:ln>
                        <a:noFill/>
                      </a:ln>
                      <a:effectLst/>
                      <a:extLst/>
                    </p:spPr>
                  </p:pic>
                </p:oleObj>
              </mc:Fallback>
            </mc:AlternateContent>
          </a:graphicData>
        </a:graphic>
      </p:graphicFrame>
      <p:sp>
        <p:nvSpPr>
          <p:cNvPr id="65" name="矩形 64"/>
          <p:cNvSpPr/>
          <p:nvPr/>
        </p:nvSpPr>
        <p:spPr>
          <a:xfrm>
            <a:off x="1800217" y="4408642"/>
            <a:ext cx="6072263" cy="954107"/>
          </a:xfrm>
          <a:prstGeom prst="rect">
            <a:avLst/>
          </a:prstGeom>
        </p:spPr>
        <p:txBody>
          <a:bodyPr wrap="square">
            <a:spAutoFit/>
          </a:bodyPr>
          <a:lstStyle/>
          <a:p>
            <a:r>
              <a:rPr lang="zh-CN" altLang="en-US" sz="2800" b="1" dirty="0">
                <a:solidFill>
                  <a:srgbClr val="CC3300"/>
                </a:solidFill>
              </a:rPr>
              <a:t>自然光与线偏振光为</a:t>
            </a:r>
            <a:r>
              <a:rPr lang="zh-CN" altLang="en-US" sz="2800" b="1" dirty="0"/>
              <a:t>非相干光</a:t>
            </a:r>
            <a:r>
              <a:rPr lang="zh-CN" altLang="en-US" sz="2800" b="1" dirty="0">
                <a:solidFill>
                  <a:srgbClr val="CC3300"/>
                </a:solidFill>
              </a:rPr>
              <a:t>，总光强度为各自之和</a:t>
            </a:r>
          </a:p>
        </p:txBody>
      </p:sp>
      <p:graphicFrame>
        <p:nvGraphicFramePr>
          <p:cNvPr id="66" name="Object 56"/>
          <p:cNvGraphicFramePr>
            <a:graphicFrameLocks noChangeAspect="1"/>
          </p:cNvGraphicFramePr>
          <p:nvPr>
            <p:extLst>
              <p:ext uri="{D42A27DB-BD31-4B8C-83A1-F6EECF244321}">
                <p14:modId xmlns:p14="http://schemas.microsoft.com/office/powerpoint/2010/main" val="603868129"/>
              </p:ext>
            </p:extLst>
          </p:nvPr>
        </p:nvGraphicFramePr>
        <p:xfrm>
          <a:off x="4445067" y="4712361"/>
          <a:ext cx="4627562" cy="1147762"/>
        </p:xfrm>
        <a:graphic>
          <a:graphicData uri="http://schemas.openxmlformats.org/presentationml/2006/ole">
            <mc:AlternateContent xmlns:mc="http://schemas.openxmlformats.org/markup-compatibility/2006">
              <mc:Choice xmlns:v="urn:schemas-microsoft-com:vml" Requires="v">
                <p:oleObj spid="_x0000_s481473" name="公式" r:id="rId11" imgW="1587240" imgH="393480" progId="Equation.3">
                  <p:embed/>
                </p:oleObj>
              </mc:Choice>
              <mc:Fallback>
                <p:oleObj name="公式" r:id="rId11" imgW="1587240" imgH="393480" progId="Equation.3">
                  <p:embed/>
                  <p:pic>
                    <p:nvPicPr>
                      <p:cNvPr id="0" name=""/>
                      <p:cNvPicPr>
                        <a:picLocks noChangeAspect="1" noChangeArrowheads="1"/>
                      </p:cNvPicPr>
                      <p:nvPr/>
                    </p:nvPicPr>
                    <p:blipFill>
                      <a:blip r:embed="rId12"/>
                      <a:srcRect/>
                      <a:stretch>
                        <a:fillRect/>
                      </a:stretch>
                    </p:blipFill>
                    <p:spPr bwMode="auto">
                      <a:xfrm>
                        <a:off x="4445067" y="4712361"/>
                        <a:ext cx="4627562" cy="1147762"/>
                      </a:xfrm>
                      <a:prstGeom prst="rect">
                        <a:avLst/>
                      </a:prstGeom>
                      <a:noFill/>
                      <a:ln>
                        <a:noFill/>
                      </a:ln>
                      <a:effectLst/>
                      <a:extLst/>
                    </p:spPr>
                  </p:pic>
                </p:oleObj>
              </mc:Fallback>
            </mc:AlternateContent>
          </a:graphicData>
        </a:graphic>
      </p:graphicFrame>
      <p:sp>
        <p:nvSpPr>
          <p:cNvPr id="67" name="AutoShape 56"/>
          <p:cNvSpPr>
            <a:spLocks noChangeArrowheads="1"/>
          </p:cNvSpPr>
          <p:nvPr/>
        </p:nvSpPr>
        <p:spPr bwMode="auto">
          <a:xfrm>
            <a:off x="1868697" y="5732060"/>
            <a:ext cx="494541" cy="229610"/>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68" name="Object 56"/>
          <p:cNvGraphicFramePr>
            <a:graphicFrameLocks noChangeAspect="1"/>
          </p:cNvGraphicFramePr>
          <p:nvPr>
            <p:extLst>
              <p:ext uri="{D42A27DB-BD31-4B8C-83A1-F6EECF244321}">
                <p14:modId xmlns:p14="http://schemas.microsoft.com/office/powerpoint/2010/main" val="3906155036"/>
              </p:ext>
            </p:extLst>
          </p:nvPr>
        </p:nvGraphicFramePr>
        <p:xfrm>
          <a:off x="2490346" y="5355438"/>
          <a:ext cx="2148856" cy="1009371"/>
        </p:xfrm>
        <a:graphic>
          <a:graphicData uri="http://schemas.openxmlformats.org/presentationml/2006/ole">
            <mc:AlternateContent xmlns:mc="http://schemas.openxmlformats.org/markup-compatibility/2006">
              <mc:Choice xmlns:v="urn:schemas-microsoft-com:vml" Requires="v">
                <p:oleObj spid="_x0000_s481474" name="公式" r:id="rId13" imgW="838080" imgH="393480" progId="Equation.3">
                  <p:embed/>
                </p:oleObj>
              </mc:Choice>
              <mc:Fallback>
                <p:oleObj name="公式" r:id="rId13" imgW="838080" imgH="393480" progId="Equation.3">
                  <p:embed/>
                  <p:pic>
                    <p:nvPicPr>
                      <p:cNvPr id="0" name=""/>
                      <p:cNvPicPr>
                        <a:picLocks noChangeAspect="1" noChangeArrowheads="1"/>
                      </p:cNvPicPr>
                      <p:nvPr/>
                    </p:nvPicPr>
                    <p:blipFill>
                      <a:blip r:embed="rId14"/>
                      <a:srcRect/>
                      <a:stretch>
                        <a:fillRect/>
                      </a:stretch>
                    </p:blipFill>
                    <p:spPr bwMode="auto">
                      <a:xfrm>
                        <a:off x="2490346" y="5355438"/>
                        <a:ext cx="2148856" cy="1009371"/>
                      </a:xfrm>
                      <a:prstGeom prst="rect">
                        <a:avLst/>
                      </a:prstGeom>
                      <a:noFill/>
                      <a:ln>
                        <a:noFill/>
                      </a:ln>
                      <a:effectLst/>
                      <a:extLst/>
                    </p:spPr>
                  </p:pic>
                </p:oleObj>
              </mc:Fallback>
            </mc:AlternateContent>
          </a:graphicData>
        </a:graphic>
      </p:graphicFrame>
      <p:graphicFrame>
        <p:nvGraphicFramePr>
          <p:cNvPr id="69" name="Object 8"/>
          <p:cNvGraphicFramePr>
            <a:graphicFrameLocks noChangeAspect="1"/>
          </p:cNvGraphicFramePr>
          <p:nvPr>
            <p:extLst>
              <p:ext uri="{D42A27DB-BD31-4B8C-83A1-F6EECF244321}">
                <p14:modId xmlns:p14="http://schemas.microsoft.com/office/powerpoint/2010/main" val="3563854917"/>
              </p:ext>
            </p:extLst>
          </p:nvPr>
        </p:nvGraphicFramePr>
        <p:xfrm>
          <a:off x="4831389" y="5492983"/>
          <a:ext cx="1581668" cy="945645"/>
        </p:xfrm>
        <a:graphic>
          <a:graphicData uri="http://schemas.openxmlformats.org/presentationml/2006/ole">
            <mc:AlternateContent xmlns:mc="http://schemas.openxmlformats.org/markup-compatibility/2006">
              <mc:Choice xmlns:v="urn:schemas-microsoft-com:vml" Requires="v">
                <p:oleObj spid="_x0000_s481475" name="公式" r:id="rId15" imgW="660240" imgH="393480" progId="Equation.3">
                  <p:embed/>
                </p:oleObj>
              </mc:Choice>
              <mc:Fallback>
                <p:oleObj name="公式" r:id="rId15" imgW="660240" imgH="393480" progId="Equation.3">
                  <p:embed/>
                  <p:pic>
                    <p:nvPicPr>
                      <p:cNvPr id="0" name=""/>
                      <p:cNvPicPr>
                        <a:picLocks noChangeAspect="1" noChangeArrowheads="1"/>
                      </p:cNvPicPr>
                      <p:nvPr/>
                    </p:nvPicPr>
                    <p:blipFill>
                      <a:blip r:embed="rId16"/>
                      <a:srcRect/>
                      <a:stretch>
                        <a:fillRect/>
                      </a:stretch>
                    </p:blipFill>
                    <p:spPr bwMode="auto">
                      <a:xfrm>
                        <a:off x="4831389" y="5492983"/>
                        <a:ext cx="1581668" cy="945645"/>
                      </a:xfrm>
                      <a:prstGeom prst="rect">
                        <a:avLst/>
                      </a:prstGeom>
                      <a:noFill/>
                      <a:ln>
                        <a:noFill/>
                      </a:ln>
                      <a:effectLst/>
                      <a:extLst/>
                    </p:spPr>
                  </p:pic>
                </p:oleObj>
              </mc:Fallback>
            </mc:AlternateContent>
          </a:graphicData>
        </a:graphic>
      </p:graphicFrame>
      <p:sp>
        <p:nvSpPr>
          <p:cNvPr id="71" name="AutoShape 56"/>
          <p:cNvSpPr>
            <a:spLocks noChangeArrowheads="1"/>
          </p:cNvSpPr>
          <p:nvPr/>
        </p:nvSpPr>
        <p:spPr bwMode="auto">
          <a:xfrm>
            <a:off x="6549923" y="5961670"/>
            <a:ext cx="517791" cy="22393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120" name="Object 9"/>
          <p:cNvGraphicFramePr>
            <a:graphicFrameLocks noChangeAspect="1"/>
          </p:cNvGraphicFramePr>
          <p:nvPr>
            <p:extLst>
              <p:ext uri="{D42A27DB-BD31-4B8C-83A1-F6EECF244321}">
                <p14:modId xmlns:p14="http://schemas.microsoft.com/office/powerpoint/2010/main" val="2626263365"/>
              </p:ext>
            </p:extLst>
          </p:nvPr>
        </p:nvGraphicFramePr>
        <p:xfrm>
          <a:off x="7279526" y="5613901"/>
          <a:ext cx="1398587" cy="1111250"/>
        </p:xfrm>
        <a:graphic>
          <a:graphicData uri="http://schemas.openxmlformats.org/presentationml/2006/ole">
            <mc:AlternateContent xmlns:mc="http://schemas.openxmlformats.org/markup-compatibility/2006">
              <mc:Choice xmlns:v="urn:schemas-microsoft-com:vml" Requires="v">
                <p:oleObj spid="_x0000_s481476" name="公式" r:id="rId17" imgW="558558" imgH="444307" progId="Equation.3">
                  <p:embed/>
                </p:oleObj>
              </mc:Choice>
              <mc:Fallback>
                <p:oleObj name="公式" r:id="rId17" imgW="558558" imgH="444307"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79526" y="5613901"/>
                        <a:ext cx="1398587" cy="111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 name="AutoShape 56"/>
          <p:cNvSpPr>
            <a:spLocks noChangeArrowheads="1"/>
          </p:cNvSpPr>
          <p:nvPr/>
        </p:nvSpPr>
        <p:spPr bwMode="auto">
          <a:xfrm>
            <a:off x="8814977" y="6071848"/>
            <a:ext cx="484786" cy="199294"/>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122" name="Object 8"/>
          <p:cNvGraphicFramePr>
            <a:graphicFrameLocks noChangeAspect="1"/>
          </p:cNvGraphicFramePr>
          <p:nvPr>
            <p:extLst>
              <p:ext uri="{D42A27DB-BD31-4B8C-83A1-F6EECF244321}">
                <p14:modId xmlns:p14="http://schemas.microsoft.com/office/powerpoint/2010/main" val="3343718307"/>
              </p:ext>
            </p:extLst>
          </p:nvPr>
        </p:nvGraphicFramePr>
        <p:xfrm>
          <a:off x="9299763" y="5969159"/>
          <a:ext cx="1247775" cy="549275"/>
        </p:xfrm>
        <a:graphic>
          <a:graphicData uri="http://schemas.openxmlformats.org/presentationml/2006/ole">
            <mc:AlternateContent xmlns:mc="http://schemas.openxmlformats.org/markup-compatibility/2006">
              <mc:Choice xmlns:v="urn:schemas-microsoft-com:vml" Requires="v">
                <p:oleObj spid="_x0000_s481477" name="公式" r:id="rId19" imgW="520560" imgH="228600" progId="Equation.3">
                  <p:embed/>
                </p:oleObj>
              </mc:Choice>
              <mc:Fallback>
                <p:oleObj name="公式" r:id="rId19" imgW="520560" imgH="228600" progId="Equation.3">
                  <p:embed/>
                  <p:pic>
                    <p:nvPicPr>
                      <p:cNvPr id="0" name=""/>
                      <p:cNvPicPr>
                        <a:picLocks noChangeAspect="1" noChangeArrowheads="1"/>
                      </p:cNvPicPr>
                      <p:nvPr/>
                    </p:nvPicPr>
                    <p:blipFill>
                      <a:blip r:embed="rId20"/>
                      <a:srcRect/>
                      <a:stretch>
                        <a:fillRect/>
                      </a:stretch>
                    </p:blipFill>
                    <p:spPr bwMode="auto">
                      <a:xfrm>
                        <a:off x="9299763" y="5969159"/>
                        <a:ext cx="1247775" cy="549275"/>
                      </a:xfrm>
                      <a:prstGeom prst="rect">
                        <a:avLst/>
                      </a:prstGeom>
                      <a:noFill/>
                      <a:ln>
                        <a:noFill/>
                      </a:ln>
                      <a:effectLst/>
                      <a:extLst/>
                    </p:spPr>
                  </p:pic>
                </p:oleObj>
              </mc:Fallback>
            </mc:AlternateContent>
          </a:graphicData>
        </a:graphic>
      </p:graphicFrame>
      <p:graphicFrame>
        <p:nvGraphicFramePr>
          <p:cNvPr id="70" name="Object 5"/>
          <p:cNvGraphicFramePr>
            <a:graphicFrameLocks noChangeAspect="1"/>
          </p:cNvGraphicFramePr>
          <p:nvPr>
            <p:extLst>
              <p:ext uri="{D42A27DB-BD31-4B8C-83A1-F6EECF244321}">
                <p14:modId xmlns:p14="http://schemas.microsoft.com/office/powerpoint/2010/main" val="2244016111"/>
              </p:ext>
            </p:extLst>
          </p:nvPr>
        </p:nvGraphicFramePr>
        <p:xfrm>
          <a:off x="2233839" y="2602161"/>
          <a:ext cx="422275" cy="579437"/>
        </p:xfrm>
        <a:graphic>
          <a:graphicData uri="http://schemas.openxmlformats.org/presentationml/2006/ole">
            <mc:AlternateContent xmlns:mc="http://schemas.openxmlformats.org/markup-compatibility/2006">
              <mc:Choice xmlns:v="urn:schemas-microsoft-com:vml" Requires="v">
                <p:oleObj spid="_x0000_s481478" name="公式" r:id="rId21" imgW="164880" imgH="228600" progId="Equation.3">
                  <p:embed/>
                </p:oleObj>
              </mc:Choice>
              <mc:Fallback>
                <p:oleObj name="公式" r:id="rId21" imgW="164880" imgH="228600" progId="Equation.3">
                  <p:embed/>
                  <p:pic>
                    <p:nvPicPr>
                      <p:cNvPr id="0" name=""/>
                      <p:cNvPicPr>
                        <a:picLocks noChangeAspect="1" noChangeArrowheads="1"/>
                      </p:cNvPicPr>
                      <p:nvPr/>
                    </p:nvPicPr>
                    <p:blipFill>
                      <a:blip r:embed="rId22"/>
                      <a:srcRect/>
                      <a:stretch>
                        <a:fillRect/>
                      </a:stretch>
                    </p:blipFill>
                    <p:spPr bwMode="auto">
                      <a:xfrm>
                        <a:off x="2233839" y="2602161"/>
                        <a:ext cx="422275" cy="579437"/>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98283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par>
                                <p:cTn id="13" presetID="6" presetClass="entr" presetSubtype="16"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circle(in)">
                                      <p:cBhvr>
                                        <p:cTn id="15" dur="2000"/>
                                        <p:tgtEl>
                                          <p:spTgt spid="11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additive="base">
                                        <p:cTn id="20" dur="500" fill="hold"/>
                                        <p:tgtEl>
                                          <p:spTgt spid="53"/>
                                        </p:tgtEl>
                                        <p:attrNameLst>
                                          <p:attrName>ppt_x</p:attrName>
                                        </p:attrNameLst>
                                      </p:cBhvr>
                                      <p:tavLst>
                                        <p:tav tm="0">
                                          <p:val>
                                            <p:strVal val="#ppt_x"/>
                                          </p:val>
                                        </p:tav>
                                        <p:tav tm="100000">
                                          <p:val>
                                            <p:strVal val="#ppt_x"/>
                                          </p:val>
                                        </p:tav>
                                      </p:tavLst>
                                    </p:anim>
                                    <p:anim calcmode="lin" valueType="num">
                                      <p:cBhvr additive="base">
                                        <p:cTn id="21"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wipe(left)">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ppt_x"/>
                                          </p:val>
                                        </p:tav>
                                        <p:tav tm="100000">
                                          <p:val>
                                            <p:strVal val="#ppt_x"/>
                                          </p:val>
                                        </p:tav>
                                      </p:tavLst>
                                    </p:anim>
                                    <p:anim calcmode="lin" valueType="num">
                                      <p:cBhvr additive="base">
                                        <p:cTn id="3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anim calcmode="lin" valueType="num">
                                      <p:cBhvr>
                                        <p:cTn id="38" dur="1000" fill="hold"/>
                                        <p:tgtEl>
                                          <p:spTgt spid="64"/>
                                        </p:tgtEl>
                                        <p:attrNameLst>
                                          <p:attrName>ppt_x</p:attrName>
                                        </p:attrNameLst>
                                      </p:cBhvr>
                                      <p:tavLst>
                                        <p:tav tm="0">
                                          <p:val>
                                            <p:strVal val="#ppt_x"/>
                                          </p:val>
                                        </p:tav>
                                        <p:tav tm="100000">
                                          <p:val>
                                            <p:strVal val="#ppt_x"/>
                                          </p:val>
                                        </p:tav>
                                      </p:tavLst>
                                    </p:anim>
                                    <p:anim calcmode="lin" valueType="num">
                                      <p:cBhvr>
                                        <p:cTn id="3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2000"/>
                                        <p:tgtEl>
                                          <p:spTgt spid="65"/>
                                        </p:tgtEl>
                                      </p:cBhvr>
                                    </p:animEffect>
                                    <p:anim calcmode="lin" valueType="num">
                                      <p:cBhvr>
                                        <p:cTn id="45" dur="2000" fill="hold"/>
                                        <p:tgtEl>
                                          <p:spTgt spid="65"/>
                                        </p:tgtEl>
                                        <p:attrNameLst>
                                          <p:attrName>ppt_w</p:attrName>
                                        </p:attrNameLst>
                                      </p:cBhvr>
                                      <p:tavLst>
                                        <p:tav tm="0" fmla="#ppt_w*sin(2.5*pi*$)">
                                          <p:val>
                                            <p:fltVal val="0"/>
                                          </p:val>
                                        </p:tav>
                                        <p:tav tm="100000">
                                          <p:val>
                                            <p:fltVal val="1"/>
                                          </p:val>
                                        </p:tav>
                                      </p:tavLst>
                                    </p:anim>
                                    <p:anim calcmode="lin" valueType="num">
                                      <p:cBhvr>
                                        <p:cTn id="46" dur="2000" fill="hold"/>
                                        <p:tgtEl>
                                          <p:spTgt spid="65"/>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1000"/>
                                        <p:tgtEl>
                                          <p:spTgt spid="66"/>
                                        </p:tgtEl>
                                      </p:cBhvr>
                                    </p:animEffect>
                                    <p:anim calcmode="lin" valueType="num">
                                      <p:cBhvr>
                                        <p:cTn id="52" dur="1000" fill="hold"/>
                                        <p:tgtEl>
                                          <p:spTgt spid="66"/>
                                        </p:tgtEl>
                                        <p:attrNameLst>
                                          <p:attrName>ppt_x</p:attrName>
                                        </p:attrNameLst>
                                      </p:cBhvr>
                                      <p:tavLst>
                                        <p:tav tm="0">
                                          <p:val>
                                            <p:strVal val="#ppt_x"/>
                                          </p:val>
                                        </p:tav>
                                        <p:tav tm="100000">
                                          <p:val>
                                            <p:strVal val="#ppt_x"/>
                                          </p:val>
                                        </p:tav>
                                      </p:tavLst>
                                    </p:anim>
                                    <p:anim calcmode="lin" valueType="num">
                                      <p:cBhvr>
                                        <p:cTn id="5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barn(inVertical)">
                                      <p:cBhvr>
                                        <p:cTn id="58" dur="500"/>
                                        <p:tgtEl>
                                          <p:spTgt spid="67"/>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fade">
                                      <p:cBhvr>
                                        <p:cTn id="63" dur="1000"/>
                                        <p:tgtEl>
                                          <p:spTgt spid="68"/>
                                        </p:tgtEl>
                                      </p:cBhvr>
                                    </p:animEffect>
                                    <p:anim calcmode="lin" valueType="num">
                                      <p:cBhvr>
                                        <p:cTn id="64" dur="1000" fill="hold"/>
                                        <p:tgtEl>
                                          <p:spTgt spid="68"/>
                                        </p:tgtEl>
                                        <p:attrNameLst>
                                          <p:attrName>ppt_x</p:attrName>
                                        </p:attrNameLst>
                                      </p:cBhvr>
                                      <p:tavLst>
                                        <p:tav tm="0">
                                          <p:val>
                                            <p:strVal val="#ppt_x"/>
                                          </p:val>
                                        </p:tav>
                                        <p:tav tm="100000">
                                          <p:val>
                                            <p:strVal val="#ppt_x"/>
                                          </p:val>
                                        </p:tav>
                                      </p:tavLst>
                                    </p:anim>
                                    <p:anim calcmode="lin" valueType="num">
                                      <p:cBhvr>
                                        <p:cTn id="65"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nodeType="clickEffect">
                                  <p:stCondLst>
                                    <p:cond delay="0"/>
                                  </p:stCondLst>
                                  <p:childTnLst>
                                    <p:set>
                                      <p:cBhvr>
                                        <p:cTn id="69" dur="1" fill="hold">
                                          <p:stCondLst>
                                            <p:cond delay="0"/>
                                          </p:stCondLst>
                                        </p:cTn>
                                        <p:tgtEl>
                                          <p:spTgt spid="69"/>
                                        </p:tgtEl>
                                        <p:attrNameLst>
                                          <p:attrName>style.visibility</p:attrName>
                                        </p:attrNameLst>
                                      </p:cBhvr>
                                      <p:to>
                                        <p:strVal val="visible"/>
                                      </p:to>
                                    </p:set>
                                    <p:anim calcmode="lin" valueType="num">
                                      <p:cBhvr>
                                        <p:cTn id="70" dur="1000" fill="hold"/>
                                        <p:tgtEl>
                                          <p:spTgt spid="69"/>
                                        </p:tgtEl>
                                        <p:attrNameLst>
                                          <p:attrName>ppt_w</p:attrName>
                                        </p:attrNameLst>
                                      </p:cBhvr>
                                      <p:tavLst>
                                        <p:tav tm="0">
                                          <p:val>
                                            <p:fltVal val="0"/>
                                          </p:val>
                                        </p:tav>
                                        <p:tav tm="100000">
                                          <p:val>
                                            <p:strVal val="#ppt_w"/>
                                          </p:val>
                                        </p:tav>
                                      </p:tavLst>
                                    </p:anim>
                                    <p:anim calcmode="lin" valueType="num">
                                      <p:cBhvr>
                                        <p:cTn id="71" dur="1000" fill="hold"/>
                                        <p:tgtEl>
                                          <p:spTgt spid="69"/>
                                        </p:tgtEl>
                                        <p:attrNameLst>
                                          <p:attrName>ppt_h</p:attrName>
                                        </p:attrNameLst>
                                      </p:cBhvr>
                                      <p:tavLst>
                                        <p:tav tm="0">
                                          <p:val>
                                            <p:fltVal val="0"/>
                                          </p:val>
                                        </p:tav>
                                        <p:tav tm="100000">
                                          <p:val>
                                            <p:strVal val="#ppt_h"/>
                                          </p:val>
                                        </p:tav>
                                      </p:tavLst>
                                    </p:anim>
                                    <p:anim calcmode="lin" valueType="num">
                                      <p:cBhvr>
                                        <p:cTn id="72" dur="1000" fill="hold"/>
                                        <p:tgtEl>
                                          <p:spTgt spid="69"/>
                                        </p:tgtEl>
                                        <p:attrNameLst>
                                          <p:attrName>style.rotation</p:attrName>
                                        </p:attrNameLst>
                                      </p:cBhvr>
                                      <p:tavLst>
                                        <p:tav tm="0">
                                          <p:val>
                                            <p:fltVal val="90"/>
                                          </p:val>
                                        </p:tav>
                                        <p:tav tm="100000">
                                          <p:val>
                                            <p:fltVal val="0"/>
                                          </p:val>
                                        </p:tav>
                                      </p:tavLst>
                                    </p:anim>
                                    <p:animEffect transition="in" filter="fade">
                                      <p:cBhvr>
                                        <p:cTn id="73" dur="1000"/>
                                        <p:tgtEl>
                                          <p:spTgt spid="69"/>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barn(inVertical)">
                                      <p:cBhvr>
                                        <p:cTn id="78" dur="500"/>
                                        <p:tgtEl>
                                          <p:spTgt spid="71"/>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nodeType="clickEffect">
                                  <p:stCondLst>
                                    <p:cond delay="0"/>
                                  </p:stCondLst>
                                  <p:childTnLst>
                                    <p:set>
                                      <p:cBhvr>
                                        <p:cTn id="82" dur="1" fill="hold">
                                          <p:stCondLst>
                                            <p:cond delay="0"/>
                                          </p:stCondLst>
                                        </p:cTn>
                                        <p:tgtEl>
                                          <p:spTgt spid="120"/>
                                        </p:tgtEl>
                                        <p:attrNameLst>
                                          <p:attrName>style.visibility</p:attrName>
                                        </p:attrNameLst>
                                      </p:cBhvr>
                                      <p:to>
                                        <p:strVal val="visible"/>
                                      </p:to>
                                    </p:set>
                                    <p:animEffect transition="in" filter="circle(in)">
                                      <p:cBhvr>
                                        <p:cTn id="83" dur="2000"/>
                                        <p:tgtEl>
                                          <p:spTgt spid="120"/>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121"/>
                                        </p:tgtEl>
                                        <p:attrNameLst>
                                          <p:attrName>style.visibility</p:attrName>
                                        </p:attrNameLst>
                                      </p:cBhvr>
                                      <p:to>
                                        <p:strVal val="visible"/>
                                      </p:to>
                                    </p:set>
                                    <p:animEffect transition="in" filter="barn(inVertical)">
                                      <p:cBhvr>
                                        <p:cTn id="88" dur="500"/>
                                        <p:tgtEl>
                                          <p:spTgt spid="121"/>
                                        </p:tgtEl>
                                      </p:cBhvr>
                                    </p:animEffect>
                                  </p:childTnLst>
                                </p:cTn>
                              </p:par>
                            </p:childTnLst>
                          </p:cTn>
                        </p:par>
                      </p:childTnLst>
                    </p:cTn>
                  </p:par>
                  <p:par>
                    <p:cTn id="89" fill="hold">
                      <p:stCondLst>
                        <p:cond delay="indefinite"/>
                      </p:stCondLst>
                      <p:childTnLst>
                        <p:par>
                          <p:cTn id="90" fill="hold">
                            <p:stCondLst>
                              <p:cond delay="0"/>
                            </p:stCondLst>
                            <p:childTnLst>
                              <p:par>
                                <p:cTn id="91" presetID="31" presetClass="entr" presetSubtype="0" fill="hold" nodeType="clickEffect">
                                  <p:stCondLst>
                                    <p:cond delay="0"/>
                                  </p:stCondLst>
                                  <p:childTnLst>
                                    <p:set>
                                      <p:cBhvr>
                                        <p:cTn id="92" dur="1" fill="hold">
                                          <p:stCondLst>
                                            <p:cond delay="0"/>
                                          </p:stCondLst>
                                        </p:cTn>
                                        <p:tgtEl>
                                          <p:spTgt spid="122"/>
                                        </p:tgtEl>
                                        <p:attrNameLst>
                                          <p:attrName>style.visibility</p:attrName>
                                        </p:attrNameLst>
                                      </p:cBhvr>
                                      <p:to>
                                        <p:strVal val="visible"/>
                                      </p:to>
                                    </p:set>
                                    <p:anim calcmode="lin" valueType="num">
                                      <p:cBhvr>
                                        <p:cTn id="93" dur="1000" fill="hold"/>
                                        <p:tgtEl>
                                          <p:spTgt spid="122"/>
                                        </p:tgtEl>
                                        <p:attrNameLst>
                                          <p:attrName>ppt_w</p:attrName>
                                        </p:attrNameLst>
                                      </p:cBhvr>
                                      <p:tavLst>
                                        <p:tav tm="0">
                                          <p:val>
                                            <p:fltVal val="0"/>
                                          </p:val>
                                        </p:tav>
                                        <p:tav tm="100000">
                                          <p:val>
                                            <p:strVal val="#ppt_w"/>
                                          </p:val>
                                        </p:tav>
                                      </p:tavLst>
                                    </p:anim>
                                    <p:anim calcmode="lin" valueType="num">
                                      <p:cBhvr>
                                        <p:cTn id="94" dur="1000" fill="hold"/>
                                        <p:tgtEl>
                                          <p:spTgt spid="122"/>
                                        </p:tgtEl>
                                        <p:attrNameLst>
                                          <p:attrName>ppt_h</p:attrName>
                                        </p:attrNameLst>
                                      </p:cBhvr>
                                      <p:tavLst>
                                        <p:tav tm="0">
                                          <p:val>
                                            <p:fltVal val="0"/>
                                          </p:val>
                                        </p:tav>
                                        <p:tav tm="100000">
                                          <p:val>
                                            <p:strVal val="#ppt_h"/>
                                          </p:val>
                                        </p:tav>
                                      </p:tavLst>
                                    </p:anim>
                                    <p:anim calcmode="lin" valueType="num">
                                      <p:cBhvr>
                                        <p:cTn id="95" dur="1000" fill="hold"/>
                                        <p:tgtEl>
                                          <p:spTgt spid="122"/>
                                        </p:tgtEl>
                                        <p:attrNameLst>
                                          <p:attrName>style.rotation</p:attrName>
                                        </p:attrNameLst>
                                      </p:cBhvr>
                                      <p:tavLst>
                                        <p:tav tm="0">
                                          <p:val>
                                            <p:fltVal val="90"/>
                                          </p:val>
                                        </p:tav>
                                        <p:tav tm="100000">
                                          <p:val>
                                            <p:fltVal val="0"/>
                                          </p:val>
                                        </p:tav>
                                      </p:tavLst>
                                    </p:anim>
                                    <p:animEffect transition="in" filter="fade">
                                      <p:cBhvr>
                                        <p:cTn id="96"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p:bldP spid="65" grpId="0"/>
      <p:bldP spid="67" grpId="0" animBg="1"/>
      <p:bldP spid="71" grpId="0" animBg="1"/>
      <p:bldP spid="1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4"/>
          <p:cNvSpPr txBox="1">
            <a:spLocks noChangeArrowheads="1"/>
          </p:cNvSpPr>
          <p:nvPr/>
        </p:nvSpPr>
        <p:spPr bwMode="auto">
          <a:xfrm>
            <a:off x="1987639" y="71300"/>
            <a:ext cx="848717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rPr>
              <a:t>练习：</a:t>
            </a:r>
            <a:r>
              <a:rPr lang="en-US" altLang="zh-CN" i="1" kern="100" dirty="0">
                <a:solidFill>
                  <a:srgbClr val="0070C0"/>
                </a:solidFill>
              </a:rPr>
              <a:t> </a:t>
            </a:r>
            <a:r>
              <a:rPr lang="en-US" altLang="zh-CN" i="1" kern="100" dirty="0">
                <a:solidFill>
                  <a:srgbClr val="FF0000"/>
                </a:solidFill>
              </a:rPr>
              <a:t>P</a:t>
            </a:r>
            <a:r>
              <a:rPr lang="en-US" altLang="zh-CN" kern="100" baseline="-25000" dirty="0">
                <a:solidFill>
                  <a:srgbClr val="FF0000"/>
                </a:solidFill>
              </a:rPr>
              <a:t>2</a:t>
            </a:r>
            <a:r>
              <a:rPr lang="zh-CN" altLang="en-US" dirty="0">
                <a:solidFill>
                  <a:srgbClr val="9900CC"/>
                </a:solidFill>
                <a:latin typeface="+mn-ea"/>
              </a:rPr>
              <a:t>以恒定的角速度</a:t>
            </a:r>
            <a:r>
              <a:rPr lang="en-US" altLang="zh-CN" dirty="0">
                <a:solidFill>
                  <a:srgbClr val="FF0000"/>
                </a:solidFill>
                <a:cs typeface="Times New Roman" panose="02020603050405020304" pitchFamily="18" charset="0"/>
              </a:rPr>
              <a:t>ω</a:t>
            </a:r>
            <a:r>
              <a:rPr lang="zh-CN" altLang="en-US" dirty="0">
                <a:solidFill>
                  <a:srgbClr val="9900CC"/>
                </a:solidFill>
                <a:latin typeface="+mn-ea"/>
              </a:rPr>
              <a:t>旋转</a:t>
            </a:r>
            <a:r>
              <a:rPr lang="zh-CN" altLang="en-US" dirty="0">
                <a:solidFill>
                  <a:srgbClr val="009900"/>
                </a:solidFill>
                <a:latin typeface="+mn-ea"/>
              </a:rPr>
              <a:t>，</a:t>
            </a:r>
            <a:r>
              <a:rPr lang="en-US" altLang="zh-CN" i="1" kern="100" dirty="0">
                <a:solidFill>
                  <a:srgbClr val="0070C0"/>
                </a:solidFill>
              </a:rPr>
              <a:t> </a:t>
            </a:r>
            <a:r>
              <a:rPr lang="en-US" altLang="zh-CN" i="1" kern="100" dirty="0">
                <a:solidFill>
                  <a:srgbClr val="FF0000"/>
                </a:solidFill>
              </a:rPr>
              <a:t>P</a:t>
            </a:r>
            <a:r>
              <a:rPr lang="en-US" altLang="zh-CN" kern="100" baseline="-25000" dirty="0">
                <a:solidFill>
                  <a:srgbClr val="FF0000"/>
                </a:solidFill>
              </a:rPr>
              <a:t>1</a:t>
            </a:r>
            <a:r>
              <a:rPr lang="en-US" altLang="zh-CN" i="1" kern="100" dirty="0">
                <a:solidFill>
                  <a:srgbClr val="FF0000"/>
                </a:solidFill>
              </a:rPr>
              <a:t> </a:t>
            </a:r>
            <a:r>
              <a:rPr lang="zh-CN" altLang="en-US" kern="100" dirty="0">
                <a:solidFill>
                  <a:srgbClr val="0070C0"/>
                </a:solidFill>
              </a:rPr>
              <a:t>和</a:t>
            </a:r>
            <a:r>
              <a:rPr lang="en-US" altLang="zh-CN" i="1" kern="100" dirty="0">
                <a:solidFill>
                  <a:srgbClr val="FF0000"/>
                </a:solidFill>
              </a:rPr>
              <a:t>P</a:t>
            </a:r>
            <a:r>
              <a:rPr lang="en-US" altLang="zh-CN" kern="100" baseline="-25000" dirty="0">
                <a:solidFill>
                  <a:srgbClr val="FF0000"/>
                </a:solidFill>
              </a:rPr>
              <a:t>2</a:t>
            </a:r>
            <a:r>
              <a:rPr lang="zh-CN" altLang="en-US" dirty="0">
                <a:solidFill>
                  <a:srgbClr val="0070C0"/>
                </a:solidFill>
              </a:rPr>
              <a:t>的偏振化方向</a:t>
            </a:r>
            <a:r>
              <a:rPr lang="zh-CN" altLang="en-US" kern="100" dirty="0">
                <a:solidFill>
                  <a:srgbClr val="0070C0"/>
                </a:solidFill>
                <a:cs typeface="Times New Roman" panose="02020603050405020304" pitchFamily="18" charset="0"/>
              </a:rPr>
              <a:t>夹角为</a:t>
            </a:r>
            <a:r>
              <a:rPr lang="el-GR" altLang="zh-CN" dirty="0">
                <a:solidFill>
                  <a:srgbClr val="FF0000"/>
                </a:solidFill>
              </a:rPr>
              <a:t>θ = ω</a:t>
            </a:r>
            <a:r>
              <a:rPr lang="en-US" altLang="zh-CN" dirty="0">
                <a:solidFill>
                  <a:srgbClr val="FF0000"/>
                </a:solidFill>
              </a:rPr>
              <a:t>t</a:t>
            </a:r>
            <a:r>
              <a:rPr lang="zh-CN" altLang="en-US" dirty="0">
                <a:solidFill>
                  <a:srgbClr val="FF0000"/>
                </a:solidFill>
              </a:rPr>
              <a:t>。</a:t>
            </a:r>
            <a:r>
              <a:rPr lang="zh-CN" altLang="en-US" dirty="0">
                <a:solidFill>
                  <a:srgbClr val="009900"/>
                </a:solidFill>
                <a:latin typeface="+mn-ea"/>
              </a:rPr>
              <a:t>设入射</a:t>
            </a:r>
            <a:r>
              <a:rPr lang="zh-CN" altLang="zh-CN" kern="100" dirty="0">
                <a:solidFill>
                  <a:srgbClr val="009900"/>
                </a:solidFill>
                <a:cs typeface="Times New Roman" panose="02020603050405020304" pitchFamily="18" charset="0"/>
              </a:rPr>
              <a:t>光由</a:t>
            </a:r>
            <a:r>
              <a:rPr lang="zh-CN" altLang="en-US" kern="100" dirty="0">
                <a:solidFill>
                  <a:srgbClr val="009900"/>
                </a:solidFill>
                <a:cs typeface="Times New Roman" panose="02020603050405020304" pitchFamily="18" charset="0"/>
              </a:rPr>
              <a:t>强度分别为</a:t>
            </a:r>
            <a:r>
              <a:rPr lang="en-US" altLang="zh-CN" i="1" kern="100" dirty="0">
                <a:solidFill>
                  <a:srgbClr val="FF0000"/>
                </a:solidFill>
              </a:rPr>
              <a:t>I</a:t>
            </a:r>
            <a:r>
              <a:rPr lang="en-US" altLang="zh-CN" kern="100" baseline="-25000" dirty="0">
                <a:solidFill>
                  <a:srgbClr val="FF0000"/>
                </a:solidFill>
              </a:rPr>
              <a:t>0 </a:t>
            </a:r>
            <a:r>
              <a:rPr lang="zh-CN" altLang="en-US" dirty="0">
                <a:solidFill>
                  <a:srgbClr val="009900"/>
                </a:solidFill>
                <a:cs typeface="Times New Roman" panose="02020603050405020304" pitchFamily="18" charset="0"/>
              </a:rPr>
              <a:t>和</a:t>
            </a:r>
            <a:r>
              <a:rPr lang="zh-CN" altLang="en-US" dirty="0">
                <a:solidFill>
                  <a:srgbClr val="FF0000"/>
                </a:solidFill>
                <a:cs typeface="Times New Roman" panose="02020603050405020304" pitchFamily="18" charset="0"/>
              </a:rPr>
              <a:t>      </a:t>
            </a:r>
            <a:r>
              <a:rPr lang="zh-CN" altLang="en-US" dirty="0">
                <a:solidFill>
                  <a:srgbClr val="009900"/>
                </a:solidFill>
                <a:cs typeface="Times New Roman" panose="02020603050405020304" pitchFamily="18" charset="0"/>
              </a:rPr>
              <a:t>的</a:t>
            </a:r>
            <a:r>
              <a:rPr lang="zh-CN" altLang="zh-CN" kern="100" dirty="0">
                <a:solidFill>
                  <a:srgbClr val="FF0000"/>
                </a:solidFill>
                <a:cs typeface="Times New Roman" panose="02020603050405020304" pitchFamily="18" charset="0"/>
              </a:rPr>
              <a:t>自然光</a:t>
            </a:r>
            <a:r>
              <a:rPr lang="zh-CN" altLang="zh-CN" kern="100" dirty="0">
                <a:solidFill>
                  <a:srgbClr val="009900"/>
                </a:solidFill>
                <a:cs typeface="Times New Roman" panose="02020603050405020304" pitchFamily="18" charset="0"/>
              </a:rPr>
              <a:t>和</a:t>
            </a:r>
            <a:r>
              <a:rPr lang="zh-CN" altLang="zh-CN" kern="100" dirty="0">
                <a:solidFill>
                  <a:srgbClr val="EE12CF"/>
                </a:solidFill>
                <a:cs typeface="Times New Roman" panose="02020603050405020304" pitchFamily="18" charset="0"/>
              </a:rPr>
              <a:t>线偏振光</a:t>
            </a:r>
            <a:r>
              <a:rPr lang="zh-CN" altLang="zh-CN" kern="100" dirty="0">
                <a:solidFill>
                  <a:srgbClr val="009900"/>
                </a:solidFill>
                <a:cs typeface="Times New Roman" panose="02020603050405020304" pitchFamily="18" charset="0"/>
              </a:rPr>
              <a:t>混合而成</a:t>
            </a:r>
            <a:r>
              <a:rPr lang="zh-CN" altLang="en-US" kern="100" dirty="0">
                <a:solidFill>
                  <a:srgbClr val="009900"/>
                </a:solidFill>
                <a:cs typeface="Times New Roman" panose="02020603050405020304" pitchFamily="18" charset="0"/>
              </a:rPr>
              <a:t>，</a:t>
            </a:r>
            <a:r>
              <a:rPr lang="zh-CN" altLang="zh-CN" kern="100" dirty="0">
                <a:solidFill>
                  <a:srgbClr val="0000FF"/>
                </a:solidFill>
                <a:cs typeface="Times New Roman" panose="02020603050405020304" pitchFamily="18" charset="0"/>
              </a:rPr>
              <a:t>线偏振光</a:t>
            </a:r>
            <a:r>
              <a:rPr lang="zh-CN" altLang="en-US" kern="100" dirty="0">
                <a:solidFill>
                  <a:srgbClr val="0000FF"/>
                </a:solidFill>
                <a:cs typeface="Times New Roman" panose="02020603050405020304" pitchFamily="18" charset="0"/>
              </a:rPr>
              <a:t>的</a:t>
            </a:r>
            <a:r>
              <a:rPr lang="zh-CN" altLang="zh-CN" kern="100" dirty="0">
                <a:solidFill>
                  <a:srgbClr val="0000FF"/>
                </a:solidFill>
                <a:cs typeface="Times New Roman" panose="02020603050405020304" pitchFamily="18" charset="0"/>
              </a:rPr>
              <a:t>偏振</a:t>
            </a:r>
            <a:r>
              <a:rPr lang="zh-CN" altLang="en-US" kern="100" dirty="0">
                <a:solidFill>
                  <a:srgbClr val="0000FF"/>
                </a:solidFill>
                <a:cs typeface="Times New Roman" panose="02020603050405020304" pitchFamily="18" charset="0"/>
              </a:rPr>
              <a:t>方向与</a:t>
            </a:r>
            <a:r>
              <a:rPr lang="en-US" altLang="zh-CN" i="1" kern="100" dirty="0">
                <a:solidFill>
                  <a:srgbClr val="FF0000"/>
                </a:solidFill>
              </a:rPr>
              <a:t>P</a:t>
            </a:r>
            <a:r>
              <a:rPr lang="en-US" altLang="zh-CN" kern="100" baseline="-25000" dirty="0">
                <a:solidFill>
                  <a:srgbClr val="FF0000"/>
                </a:solidFill>
              </a:rPr>
              <a:t>1</a:t>
            </a:r>
            <a:r>
              <a:rPr lang="zh-CN" altLang="en-US" kern="100" dirty="0">
                <a:solidFill>
                  <a:srgbClr val="0000FF"/>
                </a:solidFill>
                <a:cs typeface="Times New Roman" panose="02020603050405020304" pitchFamily="18" charset="0"/>
              </a:rPr>
              <a:t>的夹角为</a:t>
            </a:r>
            <a:r>
              <a:rPr lang="zh-CN" altLang="en-US" kern="100" dirty="0">
                <a:solidFill>
                  <a:srgbClr val="FF0000"/>
                </a:solidFill>
                <a:cs typeface="Times New Roman" panose="02020603050405020304" pitchFamily="18" charset="0"/>
                <a:sym typeface="Symbol" panose="05050102010706020507" pitchFamily="18" charset="2"/>
              </a:rPr>
              <a:t></a:t>
            </a:r>
            <a:r>
              <a:rPr lang="zh-CN" altLang="en-US" kern="100" dirty="0">
                <a:solidFill>
                  <a:srgbClr val="0000FF"/>
                </a:solidFill>
                <a:cs typeface="Times New Roman" panose="02020603050405020304" pitchFamily="18" charset="0"/>
                <a:sym typeface="Symbol" panose="05050102010706020507" pitchFamily="18" charset="2"/>
              </a:rPr>
              <a:t> 。</a:t>
            </a:r>
            <a:r>
              <a:rPr lang="zh-CN" altLang="en-US" dirty="0">
                <a:solidFill>
                  <a:srgbClr val="009900"/>
                </a:solidFill>
                <a:latin typeface="+mn-ea"/>
              </a:rPr>
              <a:t>此光通过这一系统后出射光强度</a:t>
            </a:r>
            <a:r>
              <a:rPr lang="en-US" altLang="zh-CN" dirty="0">
                <a:solidFill>
                  <a:srgbClr val="009900"/>
                </a:solidFill>
                <a:latin typeface="+mn-ea"/>
              </a:rPr>
              <a:t>=_____</a:t>
            </a:r>
            <a:r>
              <a:rPr lang="zh-CN" altLang="en-US" dirty="0">
                <a:solidFill>
                  <a:srgbClr val="009900"/>
                </a:solidFill>
                <a:latin typeface="+mn-ea"/>
              </a:rPr>
              <a:t>。</a:t>
            </a:r>
          </a:p>
        </p:txBody>
      </p:sp>
      <p:graphicFrame>
        <p:nvGraphicFramePr>
          <p:cNvPr id="3" name="对象 2"/>
          <p:cNvGraphicFramePr>
            <a:graphicFrameLocks noChangeAspect="1"/>
          </p:cNvGraphicFramePr>
          <p:nvPr>
            <p:extLst>
              <p:ext uri="{D42A27DB-BD31-4B8C-83A1-F6EECF244321}">
                <p14:modId xmlns:p14="http://schemas.microsoft.com/office/powerpoint/2010/main" val="1012848738"/>
              </p:ext>
            </p:extLst>
          </p:nvPr>
        </p:nvGraphicFramePr>
        <p:xfrm>
          <a:off x="9483417" y="498931"/>
          <a:ext cx="412087" cy="570582"/>
        </p:xfrm>
        <a:graphic>
          <a:graphicData uri="http://schemas.openxmlformats.org/presentationml/2006/ole">
            <mc:AlternateContent xmlns:mc="http://schemas.openxmlformats.org/markup-compatibility/2006">
              <mc:Choice xmlns:v="urn:schemas-microsoft-com:vml" Requires="v">
                <p:oleObj spid="_x0000_s413450" name="公式" r:id="rId3" imgW="164880" imgH="228600" progId="Equation.3">
                  <p:embed/>
                </p:oleObj>
              </mc:Choice>
              <mc:Fallback>
                <p:oleObj name="公式" r:id="rId3" imgW="164880" imgH="228600" progId="Equation.3">
                  <p:embed/>
                  <p:pic>
                    <p:nvPicPr>
                      <p:cNvPr id="0" name=""/>
                      <p:cNvPicPr/>
                      <p:nvPr/>
                    </p:nvPicPr>
                    <p:blipFill>
                      <a:blip r:embed="rId4"/>
                      <a:stretch>
                        <a:fillRect/>
                      </a:stretch>
                    </p:blipFill>
                    <p:spPr>
                      <a:xfrm>
                        <a:off x="9483417" y="498931"/>
                        <a:ext cx="412087" cy="570582"/>
                      </a:xfrm>
                      <a:prstGeom prst="rect">
                        <a:avLst/>
                      </a:prstGeom>
                    </p:spPr>
                  </p:pic>
                </p:oleObj>
              </mc:Fallback>
            </mc:AlternateContent>
          </a:graphicData>
        </a:graphic>
      </p:graphicFrame>
      <p:grpSp>
        <p:nvGrpSpPr>
          <p:cNvPr id="5" name="Group 10"/>
          <p:cNvGrpSpPr>
            <a:grpSpLocks/>
          </p:cNvGrpSpPr>
          <p:nvPr/>
        </p:nvGrpSpPr>
        <p:grpSpPr bwMode="auto">
          <a:xfrm>
            <a:off x="2243968" y="2318573"/>
            <a:ext cx="4495800" cy="1962150"/>
            <a:chOff x="144" y="1452"/>
            <a:chExt cx="2832" cy="1236"/>
          </a:xfrm>
        </p:grpSpPr>
        <p:grpSp>
          <p:nvGrpSpPr>
            <p:cNvPr id="7" name="Group 11"/>
            <p:cNvGrpSpPr>
              <a:grpSpLocks/>
            </p:cNvGrpSpPr>
            <p:nvPr/>
          </p:nvGrpSpPr>
          <p:grpSpPr bwMode="auto">
            <a:xfrm>
              <a:off x="2220" y="1464"/>
              <a:ext cx="756" cy="1224"/>
              <a:chOff x="1536" y="912"/>
              <a:chExt cx="756" cy="1224"/>
            </a:xfrm>
          </p:grpSpPr>
          <p:sp>
            <p:nvSpPr>
              <p:cNvPr id="29"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30"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8" name="Group 14"/>
            <p:cNvGrpSpPr>
              <a:grpSpLocks/>
            </p:cNvGrpSpPr>
            <p:nvPr/>
          </p:nvGrpSpPr>
          <p:grpSpPr bwMode="auto">
            <a:xfrm>
              <a:off x="840" y="1452"/>
              <a:ext cx="756" cy="1224"/>
              <a:chOff x="1536" y="912"/>
              <a:chExt cx="756" cy="1224"/>
            </a:xfrm>
          </p:grpSpPr>
          <p:sp>
            <p:nvSpPr>
              <p:cNvPr id="27"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8"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10"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 name="Group 21"/>
            <p:cNvGrpSpPr>
              <a:grpSpLocks/>
            </p:cNvGrpSpPr>
            <p:nvPr/>
          </p:nvGrpSpPr>
          <p:grpSpPr bwMode="auto">
            <a:xfrm>
              <a:off x="192" y="1920"/>
              <a:ext cx="540" cy="252"/>
              <a:chOff x="2928" y="3432"/>
              <a:chExt cx="540" cy="252"/>
            </a:xfrm>
          </p:grpSpPr>
          <p:grpSp>
            <p:nvGrpSpPr>
              <p:cNvPr id="16" name="Group 22"/>
              <p:cNvGrpSpPr>
                <a:grpSpLocks/>
              </p:cNvGrpSpPr>
              <p:nvPr/>
            </p:nvGrpSpPr>
            <p:grpSpPr bwMode="auto">
              <a:xfrm>
                <a:off x="2928" y="3432"/>
                <a:ext cx="96" cy="240"/>
                <a:chOff x="2928" y="3432"/>
                <a:chExt cx="96" cy="240"/>
              </a:xfrm>
            </p:grpSpPr>
            <p:sp>
              <p:nvSpPr>
                <p:cNvPr id="23"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4"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25"/>
              <p:cNvGrpSpPr>
                <a:grpSpLocks/>
              </p:cNvGrpSpPr>
              <p:nvPr/>
            </p:nvGrpSpPr>
            <p:grpSpPr bwMode="auto">
              <a:xfrm>
                <a:off x="3156" y="3438"/>
                <a:ext cx="96" cy="240"/>
                <a:chOff x="2928" y="3432"/>
                <a:chExt cx="96" cy="240"/>
              </a:xfrm>
            </p:grpSpPr>
            <p:sp>
              <p:nvSpPr>
                <p:cNvPr id="21"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2"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28"/>
              <p:cNvGrpSpPr>
                <a:grpSpLocks/>
              </p:cNvGrpSpPr>
              <p:nvPr/>
            </p:nvGrpSpPr>
            <p:grpSpPr bwMode="auto">
              <a:xfrm>
                <a:off x="3372" y="3444"/>
                <a:ext cx="96" cy="240"/>
                <a:chOff x="2928" y="3432"/>
                <a:chExt cx="96" cy="240"/>
              </a:xfrm>
            </p:grpSpPr>
            <p:sp>
              <p:nvSpPr>
                <p:cNvPr id="19"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0"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2"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 name="Group 43"/>
          <p:cNvGrpSpPr>
            <a:grpSpLocks/>
          </p:cNvGrpSpPr>
          <p:nvPr/>
        </p:nvGrpSpPr>
        <p:grpSpPr bwMode="auto">
          <a:xfrm>
            <a:off x="3938623" y="3023423"/>
            <a:ext cx="1600200" cy="476250"/>
            <a:chOff x="2316" y="720"/>
            <a:chExt cx="1008" cy="300"/>
          </a:xfrm>
        </p:grpSpPr>
        <p:sp>
          <p:nvSpPr>
            <p:cNvPr id="32"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6" name="Object 5"/>
          <p:cNvGraphicFramePr>
            <a:graphicFrameLocks noChangeAspect="1"/>
          </p:cNvGraphicFramePr>
          <p:nvPr>
            <p:extLst>
              <p:ext uri="{D42A27DB-BD31-4B8C-83A1-F6EECF244321}">
                <p14:modId xmlns:p14="http://schemas.microsoft.com/office/powerpoint/2010/main" val="4108690542"/>
              </p:ext>
            </p:extLst>
          </p:nvPr>
        </p:nvGraphicFramePr>
        <p:xfrm>
          <a:off x="4063201" y="3672477"/>
          <a:ext cx="1562828" cy="578825"/>
        </p:xfrm>
        <a:graphic>
          <a:graphicData uri="http://schemas.openxmlformats.org/presentationml/2006/ole">
            <mc:AlternateContent xmlns:mc="http://schemas.openxmlformats.org/markup-compatibility/2006">
              <mc:Choice xmlns:v="urn:schemas-microsoft-com:vml" Requires="v">
                <p:oleObj spid="_x0000_s413451" name="Equation" r:id="rId5" imgW="609600" imgH="228600" progId="Equation.3">
                  <p:embed/>
                </p:oleObj>
              </mc:Choice>
              <mc:Fallback>
                <p:oleObj name="Equation" r:id="rId5" imgW="609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3201" y="3672477"/>
                        <a:ext cx="1562828" cy="578825"/>
                      </a:xfrm>
                      <a:prstGeom prst="rect">
                        <a:avLst/>
                      </a:prstGeom>
                      <a:noFill/>
                      <a:ln>
                        <a:noFill/>
                      </a:ln>
                      <a:extLst/>
                    </p:spPr>
                  </p:pic>
                </p:oleObj>
              </mc:Fallback>
            </mc:AlternateContent>
          </a:graphicData>
        </a:graphic>
      </p:graphicFrame>
      <p:grpSp>
        <p:nvGrpSpPr>
          <p:cNvPr id="37" name="Group 43"/>
          <p:cNvGrpSpPr>
            <a:grpSpLocks/>
          </p:cNvGrpSpPr>
          <p:nvPr/>
        </p:nvGrpSpPr>
        <p:grpSpPr bwMode="auto">
          <a:xfrm>
            <a:off x="6282568" y="2959252"/>
            <a:ext cx="2152649" cy="571500"/>
            <a:chOff x="2316" y="680"/>
            <a:chExt cx="1008" cy="360"/>
          </a:xfrm>
        </p:grpSpPr>
        <p:sp>
          <p:nvSpPr>
            <p:cNvPr id="38"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2" name="对象 3"/>
          <p:cNvGraphicFramePr>
            <a:graphicFrameLocks noChangeAspect="1"/>
          </p:cNvGraphicFramePr>
          <p:nvPr>
            <p:extLst>
              <p:ext uri="{D42A27DB-BD31-4B8C-83A1-F6EECF244321}">
                <p14:modId xmlns:p14="http://schemas.microsoft.com/office/powerpoint/2010/main" val="4041379131"/>
              </p:ext>
            </p:extLst>
          </p:nvPr>
        </p:nvGraphicFramePr>
        <p:xfrm>
          <a:off x="6962026" y="3594923"/>
          <a:ext cx="2403475" cy="609600"/>
        </p:xfrm>
        <a:graphic>
          <a:graphicData uri="http://schemas.openxmlformats.org/presentationml/2006/ole">
            <mc:AlternateContent xmlns:mc="http://schemas.openxmlformats.org/markup-compatibility/2006">
              <mc:Choice xmlns:v="urn:schemas-microsoft-com:vml" Requires="v">
                <p:oleObj spid="_x0000_s413452" name="公式" r:id="rId7" imgW="901440" imgH="228600" progId="Equation.3">
                  <p:embed/>
                </p:oleObj>
              </mc:Choice>
              <mc:Fallback>
                <p:oleObj name="公式" r:id="rId7" imgW="901440" imgH="228600" progId="Equation.3">
                  <p:embed/>
                  <p:pic>
                    <p:nvPicPr>
                      <p:cNvPr id="0" name=""/>
                      <p:cNvPicPr>
                        <a:picLocks noChangeAspect="1" noChangeArrowheads="1"/>
                      </p:cNvPicPr>
                      <p:nvPr/>
                    </p:nvPicPr>
                    <p:blipFill>
                      <a:blip r:embed="rId8"/>
                      <a:srcRect/>
                      <a:stretch>
                        <a:fillRect/>
                      </a:stretch>
                    </p:blipFill>
                    <p:spPr bwMode="auto">
                      <a:xfrm>
                        <a:off x="6962026" y="3594923"/>
                        <a:ext cx="2403475" cy="609600"/>
                      </a:xfrm>
                      <a:prstGeom prst="rect">
                        <a:avLst/>
                      </a:prstGeom>
                      <a:noFill/>
                      <a:ln>
                        <a:noFill/>
                      </a:ln>
                      <a:extLst/>
                    </p:spPr>
                  </p:pic>
                </p:oleObj>
              </mc:Fallback>
            </mc:AlternateContent>
          </a:graphicData>
        </a:graphic>
      </p:graphicFrame>
      <p:sp>
        <p:nvSpPr>
          <p:cNvPr id="50" name="Line 35"/>
          <p:cNvSpPr>
            <a:spLocks noChangeShapeType="1"/>
          </p:cNvSpPr>
          <p:nvPr/>
        </p:nvSpPr>
        <p:spPr bwMode="auto">
          <a:xfrm>
            <a:off x="6232398" y="2523483"/>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Freeform 12"/>
          <p:cNvSpPr>
            <a:spLocks/>
          </p:cNvSpPr>
          <p:nvPr/>
        </p:nvSpPr>
        <p:spPr bwMode="auto">
          <a:xfrm rot="3451464">
            <a:off x="6239267" y="2836674"/>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矩形 51"/>
          <p:cNvSpPr/>
          <p:nvPr/>
        </p:nvSpPr>
        <p:spPr>
          <a:xfrm>
            <a:off x="6168051" y="2343305"/>
            <a:ext cx="352982" cy="461665"/>
          </a:xfrm>
          <a:prstGeom prst="rect">
            <a:avLst/>
          </a:prstGeom>
        </p:spPr>
        <p:txBody>
          <a:bodyPr wrap="none">
            <a:spAutoFit/>
          </a:bodyPr>
          <a:lstStyle/>
          <a:p>
            <a:r>
              <a:rPr lang="el-GR" altLang="zh-CN" sz="2400" b="1" dirty="0">
                <a:solidFill>
                  <a:srgbClr val="FF0000"/>
                </a:solidFill>
              </a:rPr>
              <a:t>θ</a:t>
            </a:r>
            <a:endParaRPr lang="zh-CN" altLang="en-US" sz="2400" b="1" dirty="0"/>
          </a:p>
        </p:txBody>
      </p:sp>
      <p:sp>
        <p:nvSpPr>
          <p:cNvPr id="55" name="Arc 14"/>
          <p:cNvSpPr>
            <a:spLocks/>
          </p:cNvSpPr>
          <p:nvPr/>
        </p:nvSpPr>
        <p:spPr bwMode="auto">
          <a:xfrm rot="4200238" flipH="1" flipV="1">
            <a:off x="5374696" y="2090974"/>
            <a:ext cx="679215" cy="966325"/>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aphicFrame>
        <p:nvGraphicFramePr>
          <p:cNvPr id="56" name="Object 5"/>
          <p:cNvGraphicFramePr>
            <a:graphicFrameLocks noChangeAspect="1"/>
          </p:cNvGraphicFramePr>
          <p:nvPr>
            <p:extLst>
              <p:ext uri="{D42A27DB-BD31-4B8C-83A1-F6EECF244321}">
                <p14:modId xmlns:p14="http://schemas.microsoft.com/office/powerpoint/2010/main" val="3611104087"/>
              </p:ext>
            </p:extLst>
          </p:nvPr>
        </p:nvGraphicFramePr>
        <p:xfrm>
          <a:off x="4844615" y="2476607"/>
          <a:ext cx="457200" cy="422275"/>
        </p:xfrm>
        <a:graphic>
          <a:graphicData uri="http://schemas.openxmlformats.org/presentationml/2006/ole">
            <mc:AlternateContent xmlns:mc="http://schemas.openxmlformats.org/markup-compatibility/2006">
              <mc:Choice xmlns:v="urn:schemas-microsoft-com:vml" Requires="v">
                <p:oleObj spid="_x0000_s413453" name="公式" r:id="rId9" imgW="152334" imgH="139639" progId="Equation.3">
                  <p:embed/>
                </p:oleObj>
              </mc:Choice>
              <mc:Fallback>
                <p:oleObj name="公式" r:id="rId9" imgW="152334" imgH="13963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4615" y="2476607"/>
                        <a:ext cx="457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矩形 56"/>
          <p:cNvSpPr/>
          <p:nvPr/>
        </p:nvSpPr>
        <p:spPr>
          <a:xfrm>
            <a:off x="2980957" y="2302093"/>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59" name="矩形 58"/>
          <p:cNvSpPr/>
          <p:nvPr/>
        </p:nvSpPr>
        <p:spPr>
          <a:xfrm>
            <a:off x="6243519" y="1953043"/>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grpSp>
        <p:nvGrpSpPr>
          <p:cNvPr id="97" name="Group 10"/>
          <p:cNvGrpSpPr>
            <a:grpSpLocks/>
          </p:cNvGrpSpPr>
          <p:nvPr/>
        </p:nvGrpSpPr>
        <p:grpSpPr bwMode="auto">
          <a:xfrm>
            <a:off x="3405394" y="4633625"/>
            <a:ext cx="3390900" cy="1962150"/>
            <a:chOff x="840" y="1452"/>
            <a:chExt cx="2136" cy="1236"/>
          </a:xfrm>
        </p:grpSpPr>
        <p:grpSp>
          <p:nvGrpSpPr>
            <p:cNvPr id="98" name="Group 11"/>
            <p:cNvGrpSpPr>
              <a:grpSpLocks/>
            </p:cNvGrpSpPr>
            <p:nvPr/>
          </p:nvGrpSpPr>
          <p:grpSpPr bwMode="auto">
            <a:xfrm>
              <a:off x="2220" y="1464"/>
              <a:ext cx="756" cy="1224"/>
              <a:chOff x="1536" y="912"/>
              <a:chExt cx="756" cy="1224"/>
            </a:xfrm>
          </p:grpSpPr>
          <p:sp>
            <p:nvSpPr>
              <p:cNvPr id="104"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05"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99" name="Group 14"/>
            <p:cNvGrpSpPr>
              <a:grpSpLocks/>
            </p:cNvGrpSpPr>
            <p:nvPr/>
          </p:nvGrpSpPr>
          <p:grpSpPr bwMode="auto">
            <a:xfrm>
              <a:off x="840" y="1452"/>
              <a:ext cx="756" cy="1224"/>
              <a:chOff x="1536" y="912"/>
              <a:chExt cx="756" cy="1224"/>
            </a:xfrm>
          </p:grpSpPr>
          <p:sp>
            <p:nvSpPr>
              <p:cNvPr id="102"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03"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100"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6" name="Group 43"/>
          <p:cNvGrpSpPr>
            <a:grpSpLocks/>
          </p:cNvGrpSpPr>
          <p:nvPr/>
        </p:nvGrpSpPr>
        <p:grpSpPr bwMode="auto">
          <a:xfrm>
            <a:off x="3995149" y="5338475"/>
            <a:ext cx="1600200" cy="476250"/>
            <a:chOff x="2316" y="720"/>
            <a:chExt cx="1008" cy="300"/>
          </a:xfrm>
        </p:grpSpPr>
        <p:sp>
          <p:nvSpPr>
            <p:cNvPr id="10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8"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9"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0"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11" name="Object 5"/>
          <p:cNvGraphicFramePr>
            <a:graphicFrameLocks noChangeAspect="1"/>
          </p:cNvGraphicFramePr>
          <p:nvPr>
            <p:extLst>
              <p:ext uri="{D42A27DB-BD31-4B8C-83A1-F6EECF244321}">
                <p14:modId xmlns:p14="http://schemas.microsoft.com/office/powerpoint/2010/main" val="3652132854"/>
              </p:ext>
            </p:extLst>
          </p:nvPr>
        </p:nvGraphicFramePr>
        <p:xfrm>
          <a:off x="4142599" y="6235696"/>
          <a:ext cx="2117725" cy="611187"/>
        </p:xfrm>
        <a:graphic>
          <a:graphicData uri="http://schemas.openxmlformats.org/presentationml/2006/ole">
            <mc:AlternateContent xmlns:mc="http://schemas.openxmlformats.org/markup-compatibility/2006">
              <mc:Choice xmlns:v="urn:schemas-microsoft-com:vml" Requires="v">
                <p:oleObj spid="_x0000_s413454" name="公式" r:id="rId11" imgW="825480" imgH="241200" progId="Equation.3">
                  <p:embed/>
                </p:oleObj>
              </mc:Choice>
              <mc:Fallback>
                <p:oleObj name="公式" r:id="rId11" imgW="825480" imgH="241200" progId="Equation.3">
                  <p:embed/>
                  <p:pic>
                    <p:nvPicPr>
                      <p:cNvPr id="0" name=""/>
                      <p:cNvPicPr>
                        <a:picLocks noChangeAspect="1" noChangeArrowheads="1"/>
                      </p:cNvPicPr>
                      <p:nvPr/>
                    </p:nvPicPr>
                    <p:blipFill>
                      <a:blip r:embed="rId12"/>
                      <a:srcRect/>
                      <a:stretch>
                        <a:fillRect/>
                      </a:stretch>
                    </p:blipFill>
                    <p:spPr bwMode="auto">
                      <a:xfrm>
                        <a:off x="4142599" y="6235696"/>
                        <a:ext cx="2117725" cy="611187"/>
                      </a:xfrm>
                      <a:prstGeom prst="rect">
                        <a:avLst/>
                      </a:prstGeom>
                      <a:noFill/>
                      <a:ln>
                        <a:noFill/>
                      </a:ln>
                      <a:extLst/>
                    </p:spPr>
                  </p:pic>
                </p:oleObj>
              </mc:Fallback>
            </mc:AlternateContent>
          </a:graphicData>
        </a:graphic>
      </p:graphicFrame>
      <p:grpSp>
        <p:nvGrpSpPr>
          <p:cNvPr id="112" name="Group 43"/>
          <p:cNvGrpSpPr>
            <a:grpSpLocks/>
          </p:cNvGrpSpPr>
          <p:nvPr/>
        </p:nvGrpSpPr>
        <p:grpSpPr bwMode="auto">
          <a:xfrm>
            <a:off x="6339094" y="5274304"/>
            <a:ext cx="2152649" cy="571500"/>
            <a:chOff x="2316" y="680"/>
            <a:chExt cx="1008" cy="360"/>
          </a:xfrm>
        </p:grpSpPr>
        <p:sp>
          <p:nvSpPr>
            <p:cNvPr id="113"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4"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5"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6"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17" name="对象 3"/>
          <p:cNvGraphicFramePr>
            <a:graphicFrameLocks noChangeAspect="1"/>
          </p:cNvGraphicFramePr>
          <p:nvPr>
            <p:extLst>
              <p:ext uri="{D42A27DB-BD31-4B8C-83A1-F6EECF244321}">
                <p14:modId xmlns:p14="http://schemas.microsoft.com/office/powerpoint/2010/main" val="1126946627"/>
              </p:ext>
            </p:extLst>
          </p:nvPr>
        </p:nvGraphicFramePr>
        <p:xfrm>
          <a:off x="6962026" y="5876548"/>
          <a:ext cx="2403475" cy="609600"/>
        </p:xfrm>
        <a:graphic>
          <a:graphicData uri="http://schemas.openxmlformats.org/presentationml/2006/ole">
            <mc:AlternateContent xmlns:mc="http://schemas.openxmlformats.org/markup-compatibility/2006">
              <mc:Choice xmlns:v="urn:schemas-microsoft-com:vml" Requires="v">
                <p:oleObj spid="_x0000_s413455" name="公式" r:id="rId13" imgW="901440" imgH="228600" progId="Equation.3">
                  <p:embed/>
                </p:oleObj>
              </mc:Choice>
              <mc:Fallback>
                <p:oleObj name="公式" r:id="rId13" imgW="901440" imgH="228600" progId="Equation.3">
                  <p:embed/>
                  <p:pic>
                    <p:nvPicPr>
                      <p:cNvPr id="0" name=""/>
                      <p:cNvPicPr>
                        <a:picLocks noChangeAspect="1" noChangeArrowheads="1"/>
                      </p:cNvPicPr>
                      <p:nvPr/>
                    </p:nvPicPr>
                    <p:blipFill>
                      <a:blip r:embed="rId14"/>
                      <a:srcRect/>
                      <a:stretch>
                        <a:fillRect/>
                      </a:stretch>
                    </p:blipFill>
                    <p:spPr bwMode="auto">
                      <a:xfrm>
                        <a:off x="6962026" y="5876548"/>
                        <a:ext cx="2403475" cy="609600"/>
                      </a:xfrm>
                      <a:prstGeom prst="rect">
                        <a:avLst/>
                      </a:prstGeom>
                      <a:noFill/>
                      <a:ln>
                        <a:noFill/>
                      </a:ln>
                      <a:extLst/>
                    </p:spPr>
                  </p:pic>
                </p:oleObj>
              </mc:Fallback>
            </mc:AlternateContent>
          </a:graphicData>
        </a:graphic>
      </p:graphicFrame>
      <p:sp>
        <p:nvSpPr>
          <p:cNvPr id="118" name="Line 35"/>
          <p:cNvSpPr>
            <a:spLocks noChangeShapeType="1"/>
          </p:cNvSpPr>
          <p:nvPr/>
        </p:nvSpPr>
        <p:spPr bwMode="auto">
          <a:xfrm>
            <a:off x="6288924" y="4838535"/>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Freeform 12"/>
          <p:cNvSpPr>
            <a:spLocks/>
          </p:cNvSpPr>
          <p:nvPr/>
        </p:nvSpPr>
        <p:spPr bwMode="auto">
          <a:xfrm rot="3451464">
            <a:off x="6295793" y="5151726"/>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 name="矩形 119"/>
          <p:cNvSpPr/>
          <p:nvPr/>
        </p:nvSpPr>
        <p:spPr>
          <a:xfrm>
            <a:off x="6224577" y="4658357"/>
            <a:ext cx="352982" cy="461665"/>
          </a:xfrm>
          <a:prstGeom prst="rect">
            <a:avLst/>
          </a:prstGeom>
        </p:spPr>
        <p:txBody>
          <a:bodyPr wrap="none">
            <a:spAutoFit/>
          </a:bodyPr>
          <a:lstStyle/>
          <a:p>
            <a:r>
              <a:rPr lang="el-GR" altLang="zh-CN" sz="2400" b="1" dirty="0">
                <a:solidFill>
                  <a:srgbClr val="FF0000"/>
                </a:solidFill>
              </a:rPr>
              <a:t>θ</a:t>
            </a:r>
            <a:endParaRPr lang="zh-CN" altLang="en-US" sz="2400" b="1" dirty="0"/>
          </a:p>
        </p:txBody>
      </p:sp>
      <p:sp>
        <p:nvSpPr>
          <p:cNvPr id="121" name="Arc 14"/>
          <p:cNvSpPr>
            <a:spLocks/>
          </p:cNvSpPr>
          <p:nvPr/>
        </p:nvSpPr>
        <p:spPr bwMode="auto">
          <a:xfrm rot="4200238" flipH="1" flipV="1">
            <a:off x="5431222" y="4406026"/>
            <a:ext cx="679215" cy="966325"/>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aphicFrame>
        <p:nvGraphicFramePr>
          <p:cNvPr id="122" name="Object 5"/>
          <p:cNvGraphicFramePr>
            <a:graphicFrameLocks noChangeAspect="1"/>
          </p:cNvGraphicFramePr>
          <p:nvPr>
            <p:extLst>
              <p:ext uri="{D42A27DB-BD31-4B8C-83A1-F6EECF244321}">
                <p14:modId xmlns:p14="http://schemas.microsoft.com/office/powerpoint/2010/main" val="2975356676"/>
              </p:ext>
            </p:extLst>
          </p:nvPr>
        </p:nvGraphicFramePr>
        <p:xfrm>
          <a:off x="5081794" y="4433334"/>
          <a:ext cx="457200" cy="422275"/>
        </p:xfrm>
        <a:graphic>
          <a:graphicData uri="http://schemas.openxmlformats.org/presentationml/2006/ole">
            <mc:AlternateContent xmlns:mc="http://schemas.openxmlformats.org/markup-compatibility/2006">
              <mc:Choice xmlns:v="urn:schemas-microsoft-com:vml" Requires="v">
                <p:oleObj spid="_x0000_s413456" name="公式" r:id="rId15" imgW="152334" imgH="139639" progId="Equation.3">
                  <p:embed/>
                </p:oleObj>
              </mc:Choice>
              <mc:Fallback>
                <p:oleObj name="公式" r:id="rId15" imgW="152334" imgH="13963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1794" y="4433334"/>
                        <a:ext cx="457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 name="矩形 122"/>
          <p:cNvSpPr/>
          <p:nvPr/>
        </p:nvSpPr>
        <p:spPr>
          <a:xfrm>
            <a:off x="3037055" y="4397987"/>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124" name="矩形 123"/>
          <p:cNvSpPr/>
          <p:nvPr/>
        </p:nvSpPr>
        <p:spPr>
          <a:xfrm>
            <a:off x="6300045" y="4268095"/>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
        <p:nvSpPr>
          <p:cNvPr id="125" name="Line 42"/>
          <p:cNvSpPr>
            <a:spLocks noChangeShapeType="1"/>
          </p:cNvSpPr>
          <p:nvPr/>
        </p:nvSpPr>
        <p:spPr bwMode="auto">
          <a:xfrm flipH="1">
            <a:off x="3754744" y="5189117"/>
            <a:ext cx="418078" cy="870216"/>
          </a:xfrm>
          <a:prstGeom prst="line">
            <a:avLst/>
          </a:prstGeom>
          <a:noFill/>
          <a:ln w="28575">
            <a:solidFill>
              <a:schemeClr val="tx1"/>
            </a:solidFill>
            <a:prstDash val="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26" name="Group 43"/>
          <p:cNvGrpSpPr>
            <a:grpSpLocks/>
          </p:cNvGrpSpPr>
          <p:nvPr/>
        </p:nvGrpSpPr>
        <p:grpSpPr bwMode="auto">
          <a:xfrm>
            <a:off x="2087073" y="5332126"/>
            <a:ext cx="1317929" cy="447675"/>
            <a:chOff x="2316" y="738"/>
            <a:chExt cx="1008" cy="282"/>
          </a:xfrm>
        </p:grpSpPr>
        <p:sp>
          <p:nvSpPr>
            <p:cNvPr id="12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8" name="Line 40"/>
            <p:cNvSpPr>
              <a:spLocks noChangeShapeType="1"/>
            </p:cNvSpPr>
            <p:nvPr/>
          </p:nvSpPr>
          <p:spPr bwMode="auto">
            <a:xfrm flipH="1">
              <a:off x="2914" y="761"/>
              <a:ext cx="163" cy="22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9" name="Line 41"/>
            <p:cNvSpPr>
              <a:spLocks noChangeShapeType="1"/>
            </p:cNvSpPr>
            <p:nvPr/>
          </p:nvSpPr>
          <p:spPr bwMode="auto">
            <a:xfrm flipH="1">
              <a:off x="2702" y="738"/>
              <a:ext cx="185" cy="2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0" name="Line 42"/>
            <p:cNvSpPr>
              <a:spLocks noChangeShapeType="1"/>
            </p:cNvSpPr>
            <p:nvPr/>
          </p:nvSpPr>
          <p:spPr bwMode="auto">
            <a:xfrm flipH="1">
              <a:off x="2436" y="761"/>
              <a:ext cx="215" cy="25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31" name="Freeform 12"/>
          <p:cNvSpPr>
            <a:spLocks/>
          </p:cNvSpPr>
          <p:nvPr/>
        </p:nvSpPr>
        <p:spPr bwMode="auto">
          <a:xfrm rot="3451464">
            <a:off x="3970911" y="5235394"/>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 name="矩形 131"/>
          <p:cNvSpPr/>
          <p:nvPr/>
        </p:nvSpPr>
        <p:spPr>
          <a:xfrm>
            <a:off x="3946783" y="4851129"/>
            <a:ext cx="378630" cy="461665"/>
          </a:xfrm>
          <a:prstGeom prst="rect">
            <a:avLst/>
          </a:prstGeom>
        </p:spPr>
        <p:txBody>
          <a:bodyPr wrap="none">
            <a:spAutoFit/>
          </a:bodyPr>
          <a:lstStyle/>
          <a:p>
            <a:r>
              <a:rPr lang="el-GR" altLang="zh-CN" sz="2400" b="1" dirty="0">
                <a:solidFill>
                  <a:srgbClr val="FF0000"/>
                </a:solidFill>
                <a:sym typeface="Symbol" panose="05050102010706020507" pitchFamily="18" charset="2"/>
              </a:rPr>
              <a:t></a:t>
            </a:r>
            <a:endParaRPr lang="zh-CN" altLang="en-US" sz="2400" b="1" dirty="0"/>
          </a:p>
        </p:txBody>
      </p:sp>
      <p:graphicFrame>
        <p:nvGraphicFramePr>
          <p:cNvPr id="133" name="对象 132"/>
          <p:cNvGraphicFramePr>
            <a:graphicFrameLocks noChangeAspect="1"/>
          </p:cNvGraphicFramePr>
          <p:nvPr>
            <p:extLst>
              <p:ext uri="{D42A27DB-BD31-4B8C-83A1-F6EECF244321}">
                <p14:modId xmlns:p14="http://schemas.microsoft.com/office/powerpoint/2010/main" val="2170982190"/>
              </p:ext>
            </p:extLst>
          </p:nvPr>
        </p:nvGraphicFramePr>
        <p:xfrm>
          <a:off x="2118796" y="4804885"/>
          <a:ext cx="400220" cy="554151"/>
        </p:xfrm>
        <a:graphic>
          <a:graphicData uri="http://schemas.openxmlformats.org/presentationml/2006/ole">
            <mc:AlternateContent xmlns:mc="http://schemas.openxmlformats.org/markup-compatibility/2006">
              <mc:Choice xmlns:v="urn:schemas-microsoft-com:vml" Requires="v">
                <p:oleObj spid="_x0000_s413457" name="公式" r:id="rId16" imgW="164880" imgH="228600" progId="Equation.3">
                  <p:embed/>
                </p:oleObj>
              </mc:Choice>
              <mc:Fallback>
                <p:oleObj name="公式" r:id="rId16" imgW="164880" imgH="228600" progId="Equation.3">
                  <p:embed/>
                  <p:pic>
                    <p:nvPicPr>
                      <p:cNvPr id="0" name=""/>
                      <p:cNvPicPr/>
                      <p:nvPr/>
                    </p:nvPicPr>
                    <p:blipFill>
                      <a:blip r:embed="rId17"/>
                      <a:stretch>
                        <a:fillRect/>
                      </a:stretch>
                    </p:blipFill>
                    <p:spPr>
                      <a:xfrm>
                        <a:off x="2118796" y="4804885"/>
                        <a:ext cx="400220" cy="554151"/>
                      </a:xfrm>
                      <a:prstGeom prst="rect">
                        <a:avLst/>
                      </a:prstGeom>
                    </p:spPr>
                  </p:pic>
                </p:oleObj>
              </mc:Fallback>
            </mc:AlternateContent>
          </a:graphicData>
        </a:graphic>
      </p:graphicFrame>
      <p:graphicFrame>
        <p:nvGraphicFramePr>
          <p:cNvPr id="134" name="对象 3"/>
          <p:cNvGraphicFramePr>
            <a:graphicFrameLocks noChangeAspect="1"/>
          </p:cNvGraphicFramePr>
          <p:nvPr>
            <p:extLst>
              <p:ext uri="{D42A27DB-BD31-4B8C-83A1-F6EECF244321}">
                <p14:modId xmlns:p14="http://schemas.microsoft.com/office/powerpoint/2010/main" val="1218581532"/>
              </p:ext>
            </p:extLst>
          </p:nvPr>
        </p:nvGraphicFramePr>
        <p:xfrm>
          <a:off x="5366749" y="1336801"/>
          <a:ext cx="5246688" cy="606425"/>
        </p:xfrm>
        <a:graphic>
          <a:graphicData uri="http://schemas.openxmlformats.org/presentationml/2006/ole">
            <mc:AlternateContent xmlns:mc="http://schemas.openxmlformats.org/markup-compatibility/2006">
              <mc:Choice xmlns:v="urn:schemas-microsoft-com:vml" Requires="v">
                <p:oleObj spid="_x0000_s413458" name="公式" r:id="rId18" imgW="2082600" imgH="241200" progId="Equation.3">
                  <p:embed/>
                </p:oleObj>
              </mc:Choice>
              <mc:Fallback>
                <p:oleObj name="公式" r:id="rId18" imgW="2082600" imgH="241200" progId="Equation.3">
                  <p:embed/>
                  <p:pic>
                    <p:nvPicPr>
                      <p:cNvPr id="0" name=""/>
                      <p:cNvPicPr>
                        <a:picLocks noChangeAspect="1" noChangeArrowheads="1"/>
                      </p:cNvPicPr>
                      <p:nvPr/>
                    </p:nvPicPr>
                    <p:blipFill>
                      <a:blip r:embed="rId19"/>
                      <a:srcRect/>
                      <a:stretch>
                        <a:fillRect/>
                      </a:stretch>
                    </p:blipFill>
                    <p:spPr bwMode="auto">
                      <a:xfrm>
                        <a:off x="5366749" y="1336801"/>
                        <a:ext cx="5246688" cy="606425"/>
                      </a:xfrm>
                      <a:prstGeom prst="rect">
                        <a:avLst/>
                      </a:prstGeom>
                      <a:solidFill>
                        <a:srgbClr val="FFFF00"/>
                      </a:solidFill>
                      <a:ln>
                        <a:noFill/>
                      </a:ln>
                      <a:extLst/>
                    </p:spPr>
                  </p:pic>
                </p:oleObj>
              </mc:Fallback>
            </mc:AlternateContent>
          </a:graphicData>
        </a:graphic>
      </p:graphicFrame>
      <p:graphicFrame>
        <p:nvGraphicFramePr>
          <p:cNvPr id="84" name="Object 5"/>
          <p:cNvGraphicFramePr>
            <a:graphicFrameLocks noChangeAspect="1"/>
          </p:cNvGraphicFramePr>
          <p:nvPr>
            <p:extLst>
              <p:ext uri="{D42A27DB-BD31-4B8C-83A1-F6EECF244321}">
                <p14:modId xmlns:p14="http://schemas.microsoft.com/office/powerpoint/2010/main" val="3152936587"/>
              </p:ext>
            </p:extLst>
          </p:nvPr>
        </p:nvGraphicFramePr>
        <p:xfrm>
          <a:off x="2285547" y="2446509"/>
          <a:ext cx="422275" cy="579437"/>
        </p:xfrm>
        <a:graphic>
          <a:graphicData uri="http://schemas.openxmlformats.org/presentationml/2006/ole">
            <mc:AlternateContent xmlns:mc="http://schemas.openxmlformats.org/markup-compatibility/2006">
              <mc:Choice xmlns:v="urn:schemas-microsoft-com:vml" Requires="v">
                <p:oleObj spid="_x0000_s413459" name="公式" r:id="rId20" imgW="164880" imgH="228600" progId="Equation.3">
                  <p:embed/>
                </p:oleObj>
              </mc:Choice>
              <mc:Fallback>
                <p:oleObj name="公式" r:id="rId20" imgW="164880" imgH="228600" progId="Equation.3">
                  <p:embed/>
                  <p:pic>
                    <p:nvPicPr>
                      <p:cNvPr id="0" name=""/>
                      <p:cNvPicPr>
                        <a:picLocks noChangeAspect="1" noChangeArrowheads="1"/>
                      </p:cNvPicPr>
                      <p:nvPr/>
                    </p:nvPicPr>
                    <p:blipFill>
                      <a:blip r:embed="rId21"/>
                      <a:srcRect/>
                      <a:stretch>
                        <a:fillRect/>
                      </a:stretch>
                    </p:blipFill>
                    <p:spPr bwMode="auto">
                      <a:xfrm>
                        <a:off x="2285547" y="2446509"/>
                        <a:ext cx="422275" cy="579437"/>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22486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500" fill="hold"/>
                                        <p:tgtEl>
                                          <p:spTgt spid="37"/>
                                        </p:tgtEl>
                                        <p:attrNameLst>
                                          <p:attrName>ppt_x</p:attrName>
                                        </p:attrNameLst>
                                      </p:cBhvr>
                                      <p:tavLst>
                                        <p:tav tm="0">
                                          <p:val>
                                            <p:strVal val="#ppt_x"/>
                                          </p:val>
                                        </p:tav>
                                        <p:tav tm="100000">
                                          <p:val>
                                            <p:strVal val="#ppt_x"/>
                                          </p:val>
                                        </p:tav>
                                      </p:tavLst>
                                    </p:anim>
                                    <p:anim calcmode="lin" valueType="num">
                                      <p:cBhvr additive="base">
                                        <p:cTn id="1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500" fill="hold"/>
                                        <p:tgtEl>
                                          <p:spTgt spid="42"/>
                                        </p:tgtEl>
                                        <p:attrNameLst>
                                          <p:attrName>ppt_x</p:attrName>
                                        </p:attrNameLst>
                                      </p:cBhvr>
                                      <p:tavLst>
                                        <p:tav tm="0">
                                          <p:val>
                                            <p:strVal val="#ppt_x"/>
                                          </p:val>
                                        </p:tav>
                                        <p:tav tm="100000">
                                          <p:val>
                                            <p:strVal val="#ppt_x"/>
                                          </p:val>
                                        </p:tav>
                                      </p:tavLst>
                                    </p:anim>
                                    <p:anim calcmode="lin" valueType="num">
                                      <p:cBhvr additive="base">
                                        <p:cTn id="2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6"/>
                                        </p:tgtEl>
                                        <p:attrNameLst>
                                          <p:attrName>style.visibility</p:attrName>
                                        </p:attrNameLst>
                                      </p:cBhvr>
                                      <p:to>
                                        <p:strVal val="visible"/>
                                      </p:to>
                                    </p:set>
                                    <p:anim calcmode="lin" valueType="num">
                                      <p:cBhvr additive="base">
                                        <p:cTn id="30" dur="500" fill="hold"/>
                                        <p:tgtEl>
                                          <p:spTgt spid="106"/>
                                        </p:tgtEl>
                                        <p:attrNameLst>
                                          <p:attrName>ppt_x</p:attrName>
                                        </p:attrNameLst>
                                      </p:cBhvr>
                                      <p:tavLst>
                                        <p:tav tm="0">
                                          <p:val>
                                            <p:strVal val="#ppt_x"/>
                                          </p:val>
                                        </p:tav>
                                        <p:tav tm="100000">
                                          <p:val>
                                            <p:strVal val="#ppt_x"/>
                                          </p:val>
                                        </p:tav>
                                      </p:tavLst>
                                    </p:anim>
                                    <p:anim calcmode="lin" valueType="num">
                                      <p:cBhvr additive="base">
                                        <p:cTn id="31"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11"/>
                                        </p:tgtEl>
                                        <p:attrNameLst>
                                          <p:attrName>style.visibility</p:attrName>
                                        </p:attrNameLst>
                                      </p:cBhvr>
                                      <p:to>
                                        <p:strVal val="visible"/>
                                      </p:to>
                                    </p:set>
                                    <p:animEffect transition="in" filter="wipe(left)">
                                      <p:cBhvr>
                                        <p:cTn id="36" dur="500"/>
                                        <p:tgtEl>
                                          <p:spTgt spid="111"/>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2"/>
                                        </p:tgtEl>
                                        <p:attrNameLst>
                                          <p:attrName>style.visibility</p:attrName>
                                        </p:attrNameLst>
                                      </p:cBhvr>
                                      <p:to>
                                        <p:strVal val="visible"/>
                                      </p:to>
                                    </p:set>
                                    <p:anim calcmode="lin" valueType="num">
                                      <p:cBhvr additive="base">
                                        <p:cTn id="41" dur="500" fill="hold"/>
                                        <p:tgtEl>
                                          <p:spTgt spid="112"/>
                                        </p:tgtEl>
                                        <p:attrNameLst>
                                          <p:attrName>ppt_x</p:attrName>
                                        </p:attrNameLst>
                                      </p:cBhvr>
                                      <p:tavLst>
                                        <p:tav tm="0">
                                          <p:val>
                                            <p:strVal val="#ppt_x"/>
                                          </p:val>
                                        </p:tav>
                                        <p:tav tm="100000">
                                          <p:val>
                                            <p:strVal val="#ppt_x"/>
                                          </p:val>
                                        </p:tav>
                                      </p:tavLst>
                                    </p:anim>
                                    <p:anim calcmode="lin" valueType="num">
                                      <p:cBhvr additive="base">
                                        <p:cTn id="42"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7"/>
                                        </p:tgtEl>
                                        <p:attrNameLst>
                                          <p:attrName>style.visibility</p:attrName>
                                        </p:attrNameLst>
                                      </p:cBhvr>
                                      <p:to>
                                        <p:strVal val="visible"/>
                                      </p:to>
                                    </p:set>
                                    <p:anim calcmode="lin" valueType="num">
                                      <p:cBhvr additive="base">
                                        <p:cTn id="47" dur="500" fill="hold"/>
                                        <p:tgtEl>
                                          <p:spTgt spid="117"/>
                                        </p:tgtEl>
                                        <p:attrNameLst>
                                          <p:attrName>ppt_x</p:attrName>
                                        </p:attrNameLst>
                                      </p:cBhvr>
                                      <p:tavLst>
                                        <p:tav tm="0">
                                          <p:val>
                                            <p:strVal val="#ppt_x"/>
                                          </p:val>
                                        </p:tav>
                                        <p:tav tm="100000">
                                          <p:val>
                                            <p:strVal val="#ppt_x"/>
                                          </p:val>
                                        </p:tav>
                                      </p:tavLst>
                                    </p:anim>
                                    <p:anim calcmode="lin" valueType="num">
                                      <p:cBhvr additive="base">
                                        <p:cTn id="48"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34"/>
                                        </p:tgtEl>
                                        <p:attrNameLst>
                                          <p:attrName>style.visibility</p:attrName>
                                        </p:attrNameLst>
                                      </p:cBhvr>
                                      <p:to>
                                        <p:strVal val="visible"/>
                                      </p:to>
                                    </p:set>
                                    <p:anim calcmode="lin" valueType="num">
                                      <p:cBhvr additive="base">
                                        <p:cTn id="53" dur="500" fill="hold"/>
                                        <p:tgtEl>
                                          <p:spTgt spid="134"/>
                                        </p:tgtEl>
                                        <p:attrNameLst>
                                          <p:attrName>ppt_x</p:attrName>
                                        </p:attrNameLst>
                                      </p:cBhvr>
                                      <p:tavLst>
                                        <p:tav tm="0">
                                          <p:val>
                                            <p:strVal val="#ppt_x"/>
                                          </p:val>
                                        </p:tav>
                                        <p:tav tm="100000">
                                          <p:val>
                                            <p:strVal val="#ppt_x"/>
                                          </p:val>
                                        </p:tav>
                                      </p:tavLst>
                                    </p:anim>
                                    <p:anim calcmode="lin" valueType="num">
                                      <p:cBhvr additive="base">
                                        <p:cTn id="54"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08245" y="71191"/>
            <a:ext cx="9072303" cy="1815882"/>
          </a:xfrm>
          <a:prstGeom prst="rect">
            <a:avLst/>
          </a:prstGeom>
        </p:spPr>
        <p:txBody>
          <a:bodyPr wrap="square">
            <a:spAutoFit/>
          </a:bodyPr>
          <a:lstStyle/>
          <a:p>
            <a:r>
              <a:rPr lang="zh-CN" altLang="en-US" sz="2800" b="1" kern="100" dirty="0">
                <a:solidFill>
                  <a:srgbClr val="FF0000"/>
                </a:solidFill>
              </a:rPr>
              <a:t>练习：</a:t>
            </a:r>
            <a:r>
              <a:rPr lang="zh-CN" altLang="en-US" sz="2800" b="1" dirty="0">
                <a:solidFill>
                  <a:srgbClr val="0070C0"/>
                </a:solidFill>
              </a:rPr>
              <a:t>已知</a:t>
            </a:r>
            <a:r>
              <a:rPr lang="en-US" altLang="zh-CN" sz="2800" b="1" i="1" kern="100" dirty="0">
                <a:solidFill>
                  <a:srgbClr val="0070C0"/>
                </a:solidFill>
                <a:latin typeface="Times New Roman" panose="02020603050405020304" pitchFamily="18" charset="0"/>
              </a:rPr>
              <a:t> P</a:t>
            </a:r>
            <a:r>
              <a:rPr lang="en-US" altLang="zh-CN" sz="2800" b="1" kern="100" baseline="-25000" dirty="0">
                <a:solidFill>
                  <a:srgbClr val="0070C0"/>
                </a:solidFill>
                <a:latin typeface="Times New Roman" panose="02020603050405020304" pitchFamily="18" charset="0"/>
              </a:rPr>
              <a:t>1</a:t>
            </a:r>
            <a:r>
              <a:rPr lang="zh-CN" altLang="zh-CN" sz="2800" b="1" kern="100" dirty="0">
                <a:solidFill>
                  <a:srgbClr val="0070C0"/>
                </a:solidFill>
                <a:latin typeface="Times New Roman" panose="02020603050405020304" pitchFamily="18" charset="0"/>
                <a:cs typeface="Times New Roman" panose="02020603050405020304" pitchFamily="18" charset="0"/>
              </a:rPr>
              <a:t>、</a:t>
            </a:r>
            <a:r>
              <a:rPr lang="en-US" altLang="zh-CN" sz="2800" b="1" i="1" kern="100" dirty="0">
                <a:solidFill>
                  <a:srgbClr val="0070C0"/>
                </a:solidFill>
                <a:latin typeface="Times New Roman" panose="02020603050405020304" pitchFamily="18" charset="0"/>
              </a:rPr>
              <a:t>P</a:t>
            </a:r>
            <a:r>
              <a:rPr lang="en-US" altLang="zh-CN" sz="2800" b="1" kern="100" baseline="-25000" dirty="0">
                <a:solidFill>
                  <a:srgbClr val="0070C0"/>
                </a:solidFill>
                <a:latin typeface="Times New Roman" panose="02020603050405020304" pitchFamily="18" charset="0"/>
              </a:rPr>
              <a:t>2</a:t>
            </a:r>
            <a:r>
              <a:rPr lang="zh-CN" altLang="en-US" sz="2800" b="1" dirty="0">
                <a:solidFill>
                  <a:srgbClr val="0070C0"/>
                </a:solidFill>
                <a:latin typeface="方正书宋简体"/>
              </a:rPr>
              <a:t>的</a:t>
            </a:r>
            <a:r>
              <a:rPr lang="zh-CN" altLang="en-US" sz="2800" b="1" dirty="0">
                <a:solidFill>
                  <a:srgbClr val="0070C0"/>
                </a:solidFill>
              </a:rPr>
              <a:t>偏振化方向</a:t>
            </a:r>
            <a:r>
              <a:rPr lang="zh-CN" altLang="zh-CN" sz="2800" b="1" kern="100" dirty="0">
                <a:solidFill>
                  <a:srgbClr val="0070C0"/>
                </a:solidFill>
                <a:latin typeface="Times New Roman" panose="02020603050405020304" pitchFamily="18" charset="0"/>
                <a:cs typeface="Times New Roman" panose="02020603050405020304" pitchFamily="18" charset="0"/>
              </a:rPr>
              <a:t>的夹角为</a:t>
            </a:r>
            <a:r>
              <a:rPr lang="el-GR" altLang="zh-CN" sz="2800" b="1" dirty="0">
                <a:solidFill>
                  <a:srgbClr val="FF0000"/>
                </a:solidFill>
                <a:sym typeface="Symbol" panose="05050102010706020507" pitchFamily="18" charset="2"/>
              </a:rPr>
              <a:t></a:t>
            </a:r>
            <a:r>
              <a:rPr lang="en-US" altLang="zh-CN" sz="2800" b="1" dirty="0">
                <a:solidFill>
                  <a:srgbClr val="FF0000"/>
                </a:solidFill>
                <a:sym typeface="Symbol" panose="05050102010706020507" pitchFamily="18" charset="2"/>
              </a:rPr>
              <a:t>/6</a:t>
            </a:r>
            <a:r>
              <a:rPr lang="zh-CN" altLang="en-US" sz="2800" b="1" kern="100" dirty="0">
                <a:solidFill>
                  <a:srgbClr val="FF0000"/>
                </a:solidFill>
                <a:latin typeface="Times New Roman" panose="02020603050405020304" pitchFamily="18" charset="0"/>
                <a:cs typeface="Times New Roman" panose="02020603050405020304" pitchFamily="18" charset="0"/>
              </a:rPr>
              <a:t>，</a:t>
            </a:r>
            <a:r>
              <a:rPr lang="zh-CN" altLang="zh-CN" sz="2800" b="1" kern="100" dirty="0">
                <a:solidFill>
                  <a:srgbClr val="009900"/>
                </a:solidFill>
                <a:latin typeface="Times New Roman" panose="02020603050405020304" pitchFamily="18" charset="0"/>
                <a:cs typeface="Times New Roman" panose="02020603050405020304" pitchFamily="18" charset="0"/>
              </a:rPr>
              <a:t>入射光强度为</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 </a:t>
            </a:r>
            <a:r>
              <a:rPr lang="zh-CN" altLang="en-US" sz="2800" b="1" kern="100" dirty="0">
                <a:solidFill>
                  <a:srgbClr val="009900"/>
                </a:solidFill>
                <a:latin typeface="Times New Roman" panose="02020603050405020304" pitchFamily="18" charset="0"/>
                <a:cs typeface="Times New Roman" panose="02020603050405020304" pitchFamily="18" charset="0"/>
              </a:rPr>
              <a:t>（</a:t>
            </a:r>
            <a:r>
              <a:rPr lang="zh-CN" altLang="zh-CN" sz="2800" b="1" kern="100" dirty="0">
                <a:solidFill>
                  <a:srgbClr val="EE12CF"/>
                </a:solidFill>
                <a:latin typeface="Times New Roman" panose="02020603050405020304" pitchFamily="18" charset="0"/>
                <a:cs typeface="Times New Roman" panose="02020603050405020304" pitchFamily="18" charset="0"/>
              </a:rPr>
              <a:t>由</a:t>
            </a:r>
            <a:r>
              <a:rPr lang="zh-CN" altLang="zh-CN" sz="2800" b="1" kern="100" dirty="0">
                <a:latin typeface="Times New Roman" panose="02020603050405020304" pitchFamily="18" charset="0"/>
                <a:cs typeface="Times New Roman" panose="02020603050405020304" pitchFamily="18" charset="0"/>
              </a:rPr>
              <a:t>强度相同</a:t>
            </a:r>
            <a:r>
              <a:rPr lang="zh-CN" altLang="zh-CN" sz="2800" b="1" kern="100" dirty="0">
                <a:solidFill>
                  <a:srgbClr val="EE12CF"/>
                </a:solidFill>
                <a:latin typeface="Times New Roman" panose="02020603050405020304" pitchFamily="18" charset="0"/>
                <a:cs typeface="Times New Roman" panose="02020603050405020304" pitchFamily="18" charset="0"/>
              </a:rPr>
              <a:t>的自然光和线偏振光混合而成</a:t>
            </a:r>
            <a:r>
              <a:rPr lang="zh-CN" altLang="en-US" sz="2800" b="1" kern="100" dirty="0">
                <a:solidFill>
                  <a:srgbClr val="009900"/>
                </a:solidFill>
                <a:latin typeface="Times New Roman" panose="02020603050405020304" pitchFamily="18" charset="0"/>
                <a:cs typeface="Times New Roman" panose="02020603050405020304" pitchFamily="18" charset="0"/>
              </a:rPr>
              <a:t>）</a:t>
            </a:r>
            <a:r>
              <a:rPr lang="zh-CN" altLang="zh-CN" sz="2800" b="1" kern="100" dirty="0">
                <a:solidFill>
                  <a:srgbClr val="009900"/>
                </a:solidFill>
                <a:latin typeface="Times New Roman" panose="02020603050405020304" pitchFamily="18" charset="0"/>
                <a:cs typeface="Times New Roman" panose="02020603050405020304" pitchFamily="18" charset="0"/>
              </a:rPr>
              <a:t>，</a:t>
            </a:r>
            <a:r>
              <a:rPr lang="zh-CN" altLang="en-US" sz="2800" b="1" kern="100" dirty="0">
                <a:solidFill>
                  <a:srgbClr val="0000FF"/>
                </a:solidFill>
                <a:latin typeface="Times New Roman" panose="02020603050405020304" pitchFamily="18" charset="0"/>
                <a:cs typeface="Times New Roman" panose="02020603050405020304" pitchFamily="18" charset="0"/>
              </a:rPr>
              <a:t>最后</a:t>
            </a:r>
            <a:r>
              <a:rPr lang="zh-CN" altLang="zh-CN" sz="2800" b="1" kern="100" dirty="0">
                <a:solidFill>
                  <a:srgbClr val="0000FF"/>
                </a:solidFill>
                <a:latin typeface="Times New Roman" panose="02020603050405020304" pitchFamily="18" charset="0"/>
                <a:cs typeface="Times New Roman" panose="02020603050405020304" pitchFamily="18" charset="0"/>
              </a:rPr>
              <a:t>的出射光强为</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 </a:t>
            </a:r>
            <a:r>
              <a:rPr lang="en-US" altLang="zh-CN" sz="2800" b="1" kern="100" dirty="0">
                <a:solidFill>
                  <a:srgbClr val="FF0000"/>
                </a:solidFill>
                <a:latin typeface="Times New Roman" panose="02020603050405020304" pitchFamily="18" charset="0"/>
              </a:rPr>
              <a:t>3 /8</a:t>
            </a:r>
            <a:r>
              <a:rPr lang="zh-CN" altLang="zh-CN" sz="2800" b="1" kern="100" dirty="0">
                <a:solidFill>
                  <a:srgbClr val="009900"/>
                </a:solidFill>
                <a:latin typeface="Times New Roman" panose="02020603050405020304" pitchFamily="18" charset="0"/>
                <a:cs typeface="Times New Roman" panose="02020603050405020304" pitchFamily="18" charset="0"/>
              </a:rPr>
              <a:t>，</a:t>
            </a:r>
            <a:r>
              <a:rPr lang="zh-CN" altLang="zh-CN" sz="2800" b="1" kern="100" dirty="0">
                <a:solidFill>
                  <a:srgbClr val="EE12CF"/>
                </a:solidFill>
                <a:latin typeface="Times New Roman" panose="02020603050405020304" pitchFamily="18" charset="0"/>
                <a:cs typeface="Times New Roman" panose="02020603050405020304" pitchFamily="18" charset="0"/>
              </a:rPr>
              <a:t>线偏振光</a:t>
            </a:r>
            <a:r>
              <a:rPr lang="zh-CN" altLang="en-US" sz="2800" b="1" kern="100" dirty="0">
                <a:solidFill>
                  <a:srgbClr val="EE12CF"/>
                </a:solidFill>
                <a:latin typeface="Times New Roman" panose="02020603050405020304" pitchFamily="18" charset="0"/>
                <a:cs typeface="Times New Roman" panose="02020603050405020304" pitchFamily="18" charset="0"/>
              </a:rPr>
              <a:t>的</a:t>
            </a:r>
            <a:r>
              <a:rPr lang="zh-CN" altLang="zh-CN" sz="2800" b="1" kern="100" dirty="0">
                <a:solidFill>
                  <a:srgbClr val="0070C0"/>
                </a:solidFill>
                <a:cs typeface="Times New Roman" panose="02020603050405020304" pitchFamily="18" charset="0"/>
              </a:rPr>
              <a:t>偏振</a:t>
            </a:r>
            <a:r>
              <a:rPr lang="zh-CN" altLang="en-US" sz="2800" b="1" kern="100" dirty="0">
                <a:solidFill>
                  <a:srgbClr val="0070C0"/>
                </a:solidFill>
                <a:cs typeface="Times New Roman" panose="02020603050405020304" pitchFamily="18" charset="0"/>
              </a:rPr>
              <a:t>方向与</a:t>
            </a:r>
            <a:r>
              <a:rPr lang="en-US" altLang="zh-CN" sz="2800" b="1" i="1" kern="100" dirty="0">
                <a:solidFill>
                  <a:srgbClr val="0070C0"/>
                </a:solidFill>
              </a:rPr>
              <a:t>P</a:t>
            </a:r>
            <a:r>
              <a:rPr lang="en-US" altLang="zh-CN" sz="2800" b="1" kern="100" baseline="-25000" dirty="0">
                <a:solidFill>
                  <a:srgbClr val="0070C0"/>
                </a:solidFill>
              </a:rPr>
              <a:t>1</a:t>
            </a:r>
            <a:r>
              <a:rPr lang="zh-CN" altLang="en-US" sz="2800" b="1" kern="100" dirty="0">
                <a:solidFill>
                  <a:srgbClr val="0070C0"/>
                </a:solidFill>
                <a:cs typeface="Times New Roman" panose="02020603050405020304" pitchFamily="18" charset="0"/>
              </a:rPr>
              <a:t>的夹角为</a:t>
            </a:r>
            <a:r>
              <a:rPr lang="en-US" altLang="zh-CN" sz="2800" b="1" i="1" kern="100" dirty="0">
                <a:solidFill>
                  <a:srgbClr val="FF0000"/>
                </a:solidFill>
                <a:latin typeface="Symbol" panose="05050102010706020507" pitchFamily="18" charset="2"/>
                <a:cs typeface="Times New Roman" panose="02020603050405020304" pitchFamily="18" charset="0"/>
              </a:rPr>
              <a:t>q</a:t>
            </a:r>
            <a:r>
              <a:rPr lang="zh-CN" altLang="zh-CN" sz="2800" b="1" kern="100" dirty="0">
                <a:solidFill>
                  <a:srgbClr val="9900CC"/>
                </a:solidFill>
                <a:latin typeface="Times New Roman" panose="02020603050405020304" pitchFamily="18" charset="0"/>
                <a:cs typeface="Times New Roman" panose="02020603050405020304" pitchFamily="18" charset="0"/>
              </a:rPr>
              <a:t> </a:t>
            </a:r>
            <a:r>
              <a:rPr lang="en-US" altLang="zh-CN" sz="2800" b="1" kern="100" dirty="0">
                <a:solidFill>
                  <a:srgbClr val="009900"/>
                </a:solidFill>
                <a:latin typeface="Times New Roman" panose="02020603050405020304" pitchFamily="18" charset="0"/>
                <a:cs typeface="Times New Roman" panose="02020603050405020304" pitchFamily="18" charset="0"/>
              </a:rPr>
              <a:t>=____</a:t>
            </a:r>
            <a:r>
              <a:rPr lang="zh-CN" altLang="en-US" sz="2800" b="1" kern="100" dirty="0">
                <a:solidFill>
                  <a:srgbClr val="009900"/>
                </a:solidFill>
                <a:latin typeface="Times New Roman" panose="02020603050405020304" pitchFamily="18" charset="0"/>
                <a:cs typeface="Times New Roman" panose="02020603050405020304" pitchFamily="18" charset="0"/>
              </a:rPr>
              <a:t>。</a:t>
            </a:r>
            <a:endParaRPr lang="zh-CN" altLang="en-US" sz="2800" b="1" dirty="0">
              <a:solidFill>
                <a:srgbClr val="009900"/>
              </a:solidFill>
            </a:endParaRPr>
          </a:p>
        </p:txBody>
      </p:sp>
      <p:grpSp>
        <p:nvGrpSpPr>
          <p:cNvPr id="3" name="Group 10"/>
          <p:cNvGrpSpPr>
            <a:grpSpLocks/>
          </p:cNvGrpSpPr>
          <p:nvPr/>
        </p:nvGrpSpPr>
        <p:grpSpPr bwMode="auto">
          <a:xfrm>
            <a:off x="3337827" y="1465624"/>
            <a:ext cx="4495800" cy="1962150"/>
            <a:chOff x="144" y="1452"/>
            <a:chExt cx="2832" cy="1236"/>
          </a:xfrm>
        </p:grpSpPr>
        <p:grpSp>
          <p:nvGrpSpPr>
            <p:cNvPr id="4" name="Group 11"/>
            <p:cNvGrpSpPr>
              <a:grpSpLocks/>
            </p:cNvGrpSpPr>
            <p:nvPr/>
          </p:nvGrpSpPr>
          <p:grpSpPr bwMode="auto">
            <a:xfrm>
              <a:off x="2220" y="1464"/>
              <a:ext cx="756" cy="1224"/>
              <a:chOff x="1536" y="912"/>
              <a:chExt cx="756" cy="1224"/>
            </a:xfrm>
          </p:grpSpPr>
          <p:sp>
            <p:nvSpPr>
              <p:cNvPr id="22"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3"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5" name="Group 14"/>
            <p:cNvGrpSpPr>
              <a:grpSpLocks/>
            </p:cNvGrpSpPr>
            <p:nvPr/>
          </p:nvGrpSpPr>
          <p:grpSpPr bwMode="auto">
            <a:xfrm>
              <a:off x="840" y="1452"/>
              <a:ext cx="756" cy="1224"/>
              <a:chOff x="1536" y="912"/>
              <a:chExt cx="756" cy="1224"/>
            </a:xfrm>
          </p:grpSpPr>
          <p:sp>
            <p:nvSpPr>
              <p:cNvPr id="20"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1"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6"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 name="Group 21"/>
            <p:cNvGrpSpPr>
              <a:grpSpLocks/>
            </p:cNvGrpSpPr>
            <p:nvPr/>
          </p:nvGrpSpPr>
          <p:grpSpPr bwMode="auto">
            <a:xfrm>
              <a:off x="192" y="1920"/>
              <a:ext cx="540" cy="252"/>
              <a:chOff x="2928" y="3432"/>
              <a:chExt cx="540" cy="252"/>
            </a:xfrm>
          </p:grpSpPr>
          <p:grpSp>
            <p:nvGrpSpPr>
              <p:cNvPr id="11" name="Group 22"/>
              <p:cNvGrpSpPr>
                <a:grpSpLocks/>
              </p:cNvGrpSpPr>
              <p:nvPr/>
            </p:nvGrpSpPr>
            <p:grpSpPr bwMode="auto">
              <a:xfrm>
                <a:off x="2928" y="3432"/>
                <a:ext cx="96" cy="240"/>
                <a:chOff x="2928" y="3432"/>
                <a:chExt cx="96" cy="240"/>
              </a:xfrm>
            </p:grpSpPr>
            <p:sp>
              <p:nvSpPr>
                <p:cNvPr id="18"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9"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25"/>
              <p:cNvGrpSpPr>
                <a:grpSpLocks/>
              </p:cNvGrpSpPr>
              <p:nvPr/>
            </p:nvGrpSpPr>
            <p:grpSpPr bwMode="auto">
              <a:xfrm>
                <a:off x="3156" y="3438"/>
                <a:ext cx="96" cy="240"/>
                <a:chOff x="2928" y="3432"/>
                <a:chExt cx="96" cy="240"/>
              </a:xfrm>
            </p:grpSpPr>
            <p:sp>
              <p:nvSpPr>
                <p:cNvPr id="16"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7"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28"/>
              <p:cNvGrpSpPr>
                <a:grpSpLocks/>
              </p:cNvGrpSpPr>
              <p:nvPr/>
            </p:nvGrpSpPr>
            <p:grpSpPr bwMode="auto">
              <a:xfrm>
                <a:off x="3372" y="3444"/>
                <a:ext cx="96" cy="240"/>
                <a:chOff x="2928" y="3432"/>
                <a:chExt cx="96" cy="240"/>
              </a:xfrm>
            </p:grpSpPr>
            <p:sp>
              <p:nvSpPr>
                <p:cNvPr id="14"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5"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 name="Line 35"/>
          <p:cNvSpPr>
            <a:spLocks noChangeShapeType="1"/>
          </p:cNvSpPr>
          <p:nvPr/>
        </p:nvSpPr>
        <p:spPr bwMode="auto">
          <a:xfrm>
            <a:off x="7326257" y="1670534"/>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Freeform 12"/>
          <p:cNvSpPr>
            <a:spLocks/>
          </p:cNvSpPr>
          <p:nvPr/>
        </p:nvSpPr>
        <p:spPr bwMode="auto">
          <a:xfrm rot="3451464">
            <a:off x="7333126" y="1983725"/>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矩形 25"/>
          <p:cNvSpPr/>
          <p:nvPr/>
        </p:nvSpPr>
        <p:spPr>
          <a:xfrm>
            <a:off x="7260322" y="1379977"/>
            <a:ext cx="641522" cy="461665"/>
          </a:xfrm>
          <a:prstGeom prst="rect">
            <a:avLst/>
          </a:prstGeom>
        </p:spPr>
        <p:txBody>
          <a:bodyPr wrap="none">
            <a:spAutoFit/>
          </a:bodyPr>
          <a:lstStyle/>
          <a:p>
            <a:r>
              <a:rPr lang="el-GR" altLang="zh-CN" sz="2400" b="1" dirty="0">
                <a:solidFill>
                  <a:srgbClr val="FF0000"/>
                </a:solidFill>
                <a:sym typeface="Symbol" panose="05050102010706020507" pitchFamily="18" charset="2"/>
              </a:rPr>
              <a:t></a:t>
            </a:r>
            <a:r>
              <a:rPr lang="en-US" altLang="zh-CN" sz="2400" b="1" dirty="0">
                <a:solidFill>
                  <a:srgbClr val="FF0000"/>
                </a:solidFill>
                <a:sym typeface="Symbol" panose="05050102010706020507" pitchFamily="18" charset="2"/>
              </a:rPr>
              <a:t>/6</a:t>
            </a:r>
            <a:endParaRPr lang="zh-CN" altLang="en-US" sz="2400" b="1" dirty="0"/>
          </a:p>
        </p:txBody>
      </p:sp>
      <p:sp>
        <p:nvSpPr>
          <p:cNvPr id="27" name="矩形 26"/>
          <p:cNvSpPr/>
          <p:nvPr/>
        </p:nvSpPr>
        <p:spPr>
          <a:xfrm>
            <a:off x="3962099" y="2756532"/>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endParaRPr lang="zh-CN" altLang="en-US" sz="2800" dirty="0"/>
          </a:p>
        </p:txBody>
      </p:sp>
      <p:sp>
        <p:nvSpPr>
          <p:cNvPr id="28" name="矩形 27"/>
          <p:cNvSpPr/>
          <p:nvPr/>
        </p:nvSpPr>
        <p:spPr>
          <a:xfrm>
            <a:off x="6131302" y="2839945"/>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2</a:t>
            </a:r>
            <a:endParaRPr lang="zh-CN" altLang="en-US" sz="2800" dirty="0"/>
          </a:p>
        </p:txBody>
      </p:sp>
      <p:sp>
        <p:nvSpPr>
          <p:cNvPr id="29" name="矩形 28"/>
          <p:cNvSpPr/>
          <p:nvPr/>
        </p:nvSpPr>
        <p:spPr>
          <a:xfrm>
            <a:off x="2933773" y="2599099"/>
            <a:ext cx="783268" cy="523220"/>
          </a:xfrm>
          <a:prstGeom prst="rect">
            <a:avLst/>
          </a:prstGeom>
        </p:spPr>
        <p:txBody>
          <a:bodyPr wrap="square">
            <a:spAutoFit/>
          </a:bodyPr>
          <a:lstStyle/>
          <a:p>
            <a:r>
              <a:rPr lang="en-US" altLang="zh-CN" sz="2800" b="1" kern="100" dirty="0">
                <a:solidFill>
                  <a:srgbClr val="0000FF"/>
                </a:solidFill>
                <a:latin typeface="Times New Roman" panose="02020603050405020304" pitchFamily="18" charset="0"/>
              </a:rPr>
              <a:t>I</a:t>
            </a:r>
            <a:r>
              <a:rPr lang="en-US" altLang="zh-CN" sz="2800" b="1" kern="100" baseline="-25000" dirty="0">
                <a:solidFill>
                  <a:srgbClr val="0000FF"/>
                </a:solidFill>
                <a:latin typeface="Times New Roman" panose="02020603050405020304" pitchFamily="18" charset="0"/>
              </a:rPr>
              <a:t>0</a:t>
            </a:r>
            <a:r>
              <a:rPr lang="en-US" altLang="zh-CN" sz="2800" b="1" kern="100" dirty="0">
                <a:solidFill>
                  <a:srgbClr val="0000FF"/>
                </a:solidFill>
                <a:latin typeface="Times New Roman" panose="02020603050405020304" pitchFamily="18" charset="0"/>
              </a:rPr>
              <a:t>/2</a:t>
            </a:r>
            <a:endParaRPr lang="zh-CN" altLang="en-US" sz="2800" dirty="0">
              <a:solidFill>
                <a:srgbClr val="0000FF"/>
              </a:solidFill>
            </a:endParaRPr>
          </a:p>
        </p:txBody>
      </p:sp>
      <p:grpSp>
        <p:nvGrpSpPr>
          <p:cNvPr id="30" name="Group 43"/>
          <p:cNvGrpSpPr>
            <a:grpSpLocks/>
          </p:cNvGrpSpPr>
          <p:nvPr/>
        </p:nvGrpSpPr>
        <p:grpSpPr bwMode="auto">
          <a:xfrm>
            <a:off x="5032482" y="2170474"/>
            <a:ext cx="1600200" cy="476250"/>
            <a:chOff x="2316" y="720"/>
            <a:chExt cx="1008" cy="300"/>
          </a:xfrm>
        </p:grpSpPr>
        <p:sp>
          <p:nvSpPr>
            <p:cNvPr id="3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5" name="Object 5"/>
          <p:cNvGraphicFramePr>
            <a:graphicFrameLocks noChangeAspect="1"/>
          </p:cNvGraphicFramePr>
          <p:nvPr>
            <p:extLst>
              <p:ext uri="{D42A27DB-BD31-4B8C-83A1-F6EECF244321}">
                <p14:modId xmlns:p14="http://schemas.microsoft.com/office/powerpoint/2010/main" val="659465436"/>
              </p:ext>
            </p:extLst>
          </p:nvPr>
        </p:nvGraphicFramePr>
        <p:xfrm>
          <a:off x="5362982" y="1266257"/>
          <a:ext cx="1562828" cy="578825"/>
        </p:xfrm>
        <a:graphic>
          <a:graphicData uri="http://schemas.openxmlformats.org/presentationml/2006/ole">
            <mc:AlternateContent xmlns:mc="http://schemas.openxmlformats.org/markup-compatibility/2006">
              <mc:Choice xmlns:v="urn:schemas-microsoft-com:vml" Requires="v">
                <p:oleObj spid="_x0000_s410002" name="公式" r:id="rId3" imgW="609480" imgH="228600" progId="Equation.3">
                  <p:embed/>
                </p:oleObj>
              </mc:Choice>
              <mc:Fallback>
                <p:oleObj name="公式" r:id="rId3" imgW="609480" imgH="228600" progId="Equation.3">
                  <p:embed/>
                  <p:pic>
                    <p:nvPicPr>
                      <p:cNvPr id="108" name="Object 5"/>
                      <p:cNvPicPr>
                        <a:picLocks noChangeAspect="1" noChangeArrowheads="1"/>
                      </p:cNvPicPr>
                      <p:nvPr/>
                    </p:nvPicPr>
                    <p:blipFill>
                      <a:blip r:embed="rId4"/>
                      <a:srcRect/>
                      <a:stretch>
                        <a:fillRect/>
                      </a:stretch>
                    </p:blipFill>
                    <p:spPr bwMode="auto">
                      <a:xfrm>
                        <a:off x="5362982" y="1266257"/>
                        <a:ext cx="1562828" cy="578825"/>
                      </a:xfrm>
                      <a:prstGeom prst="rect">
                        <a:avLst/>
                      </a:prstGeom>
                      <a:noFill/>
                      <a:ln>
                        <a:noFill/>
                      </a:ln>
                      <a:extLst/>
                    </p:spPr>
                  </p:pic>
                </p:oleObj>
              </mc:Fallback>
            </mc:AlternateContent>
          </a:graphicData>
        </a:graphic>
      </p:graphicFrame>
      <p:grpSp>
        <p:nvGrpSpPr>
          <p:cNvPr id="36" name="Group 43"/>
          <p:cNvGrpSpPr>
            <a:grpSpLocks/>
          </p:cNvGrpSpPr>
          <p:nvPr/>
        </p:nvGrpSpPr>
        <p:grpSpPr bwMode="auto">
          <a:xfrm>
            <a:off x="7376427" y="2106303"/>
            <a:ext cx="2152649" cy="571500"/>
            <a:chOff x="2316" y="680"/>
            <a:chExt cx="1008" cy="360"/>
          </a:xfrm>
        </p:grpSpPr>
        <p:sp>
          <p:nvSpPr>
            <p:cNvPr id="3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1" name="对象 3"/>
          <p:cNvGraphicFramePr>
            <a:graphicFrameLocks noChangeAspect="1"/>
          </p:cNvGraphicFramePr>
          <p:nvPr>
            <p:extLst>
              <p:ext uri="{D42A27DB-BD31-4B8C-83A1-F6EECF244321}">
                <p14:modId xmlns:p14="http://schemas.microsoft.com/office/powerpoint/2010/main" val="4239354163"/>
              </p:ext>
            </p:extLst>
          </p:nvPr>
        </p:nvGraphicFramePr>
        <p:xfrm>
          <a:off x="7870140" y="2523453"/>
          <a:ext cx="2268538" cy="1050925"/>
        </p:xfrm>
        <a:graphic>
          <a:graphicData uri="http://schemas.openxmlformats.org/presentationml/2006/ole">
            <mc:AlternateContent xmlns:mc="http://schemas.openxmlformats.org/markup-compatibility/2006">
              <mc:Choice xmlns:v="urn:schemas-microsoft-com:vml" Requires="v">
                <p:oleObj spid="_x0000_s410003" name="公式" r:id="rId5" imgW="850680" imgH="393480" progId="Equation.3">
                  <p:embed/>
                </p:oleObj>
              </mc:Choice>
              <mc:Fallback>
                <p:oleObj name="公式" r:id="rId5" imgW="850680" imgH="393480" progId="Equation.3">
                  <p:embed/>
                  <p:pic>
                    <p:nvPicPr>
                      <p:cNvPr id="114" name="对象 3"/>
                      <p:cNvPicPr>
                        <a:picLocks noChangeAspect="1" noChangeArrowheads="1"/>
                      </p:cNvPicPr>
                      <p:nvPr/>
                    </p:nvPicPr>
                    <p:blipFill>
                      <a:blip r:embed="rId6"/>
                      <a:srcRect/>
                      <a:stretch>
                        <a:fillRect/>
                      </a:stretch>
                    </p:blipFill>
                    <p:spPr bwMode="auto">
                      <a:xfrm>
                        <a:off x="7870140" y="2523453"/>
                        <a:ext cx="2268538" cy="1050925"/>
                      </a:xfrm>
                      <a:prstGeom prst="rect">
                        <a:avLst/>
                      </a:prstGeom>
                      <a:noFill/>
                      <a:ln>
                        <a:noFill/>
                      </a:ln>
                      <a:extLst/>
                    </p:spPr>
                  </p:pic>
                </p:oleObj>
              </mc:Fallback>
            </mc:AlternateContent>
          </a:graphicData>
        </a:graphic>
      </p:graphicFrame>
      <p:grpSp>
        <p:nvGrpSpPr>
          <p:cNvPr id="42" name="Group 10"/>
          <p:cNvGrpSpPr>
            <a:grpSpLocks/>
          </p:cNvGrpSpPr>
          <p:nvPr/>
        </p:nvGrpSpPr>
        <p:grpSpPr bwMode="auto">
          <a:xfrm>
            <a:off x="4486601" y="3524953"/>
            <a:ext cx="3390900" cy="1962150"/>
            <a:chOff x="840" y="1452"/>
            <a:chExt cx="2136" cy="1236"/>
          </a:xfrm>
        </p:grpSpPr>
        <p:grpSp>
          <p:nvGrpSpPr>
            <p:cNvPr id="43" name="Group 11"/>
            <p:cNvGrpSpPr>
              <a:grpSpLocks/>
            </p:cNvGrpSpPr>
            <p:nvPr/>
          </p:nvGrpSpPr>
          <p:grpSpPr bwMode="auto">
            <a:xfrm>
              <a:off x="2220" y="1464"/>
              <a:ext cx="756" cy="1224"/>
              <a:chOff x="1536" y="912"/>
              <a:chExt cx="756" cy="1224"/>
            </a:xfrm>
          </p:grpSpPr>
          <p:sp>
            <p:nvSpPr>
              <p:cNvPr id="49"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50"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44" name="Group 14"/>
            <p:cNvGrpSpPr>
              <a:grpSpLocks/>
            </p:cNvGrpSpPr>
            <p:nvPr/>
          </p:nvGrpSpPr>
          <p:grpSpPr bwMode="auto">
            <a:xfrm>
              <a:off x="840" y="1452"/>
              <a:ext cx="756" cy="1224"/>
              <a:chOff x="1536" y="912"/>
              <a:chExt cx="756" cy="1224"/>
            </a:xfrm>
          </p:grpSpPr>
          <p:sp>
            <p:nvSpPr>
              <p:cNvPr id="47"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48"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45"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 name="Line 35"/>
          <p:cNvSpPr>
            <a:spLocks noChangeShapeType="1"/>
          </p:cNvSpPr>
          <p:nvPr/>
        </p:nvSpPr>
        <p:spPr bwMode="auto">
          <a:xfrm>
            <a:off x="7370131" y="3729863"/>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Freeform 12"/>
          <p:cNvSpPr>
            <a:spLocks/>
          </p:cNvSpPr>
          <p:nvPr/>
        </p:nvSpPr>
        <p:spPr bwMode="auto">
          <a:xfrm rot="3451464">
            <a:off x="7377000" y="4043054"/>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矩形 52"/>
          <p:cNvSpPr/>
          <p:nvPr/>
        </p:nvSpPr>
        <p:spPr>
          <a:xfrm>
            <a:off x="7304196" y="3439306"/>
            <a:ext cx="641522" cy="461665"/>
          </a:xfrm>
          <a:prstGeom prst="rect">
            <a:avLst/>
          </a:prstGeom>
        </p:spPr>
        <p:txBody>
          <a:bodyPr wrap="none">
            <a:spAutoFit/>
          </a:bodyPr>
          <a:lstStyle/>
          <a:p>
            <a:r>
              <a:rPr lang="el-GR" altLang="zh-CN" sz="2400" b="1" dirty="0">
                <a:solidFill>
                  <a:srgbClr val="FF0000"/>
                </a:solidFill>
                <a:sym typeface="Symbol" panose="05050102010706020507" pitchFamily="18" charset="2"/>
              </a:rPr>
              <a:t></a:t>
            </a:r>
            <a:r>
              <a:rPr lang="en-US" altLang="zh-CN" sz="2400" b="1" dirty="0">
                <a:solidFill>
                  <a:srgbClr val="FF0000"/>
                </a:solidFill>
                <a:sym typeface="Symbol" panose="05050102010706020507" pitchFamily="18" charset="2"/>
              </a:rPr>
              <a:t>/6</a:t>
            </a:r>
            <a:endParaRPr lang="zh-CN" altLang="en-US" sz="2400" b="1" dirty="0"/>
          </a:p>
        </p:txBody>
      </p:sp>
      <p:sp>
        <p:nvSpPr>
          <p:cNvPr id="54" name="矩形 53"/>
          <p:cNvSpPr/>
          <p:nvPr/>
        </p:nvSpPr>
        <p:spPr>
          <a:xfrm>
            <a:off x="4042210" y="3444973"/>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endParaRPr lang="zh-CN" altLang="en-US" sz="2800" dirty="0"/>
          </a:p>
        </p:txBody>
      </p:sp>
      <p:sp>
        <p:nvSpPr>
          <p:cNvPr id="55" name="矩形 54"/>
          <p:cNvSpPr/>
          <p:nvPr/>
        </p:nvSpPr>
        <p:spPr>
          <a:xfrm>
            <a:off x="6085793" y="3549093"/>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2</a:t>
            </a:r>
            <a:endParaRPr lang="zh-CN" altLang="en-US" sz="2800" dirty="0"/>
          </a:p>
        </p:txBody>
      </p:sp>
      <p:sp>
        <p:nvSpPr>
          <p:cNvPr id="56" name="矩形 55"/>
          <p:cNvSpPr/>
          <p:nvPr/>
        </p:nvSpPr>
        <p:spPr>
          <a:xfrm>
            <a:off x="2932467" y="4723848"/>
            <a:ext cx="783268" cy="523220"/>
          </a:xfrm>
          <a:prstGeom prst="rect">
            <a:avLst/>
          </a:prstGeom>
        </p:spPr>
        <p:txBody>
          <a:bodyPr wrap="square">
            <a:spAutoFit/>
          </a:bodyPr>
          <a:lstStyle/>
          <a:p>
            <a:r>
              <a:rPr lang="en-US" altLang="zh-CN" sz="2800" b="1" kern="100" dirty="0">
                <a:solidFill>
                  <a:srgbClr val="0000FF"/>
                </a:solidFill>
                <a:latin typeface="Times New Roman" panose="02020603050405020304" pitchFamily="18" charset="0"/>
              </a:rPr>
              <a:t>I</a:t>
            </a:r>
            <a:r>
              <a:rPr lang="en-US" altLang="zh-CN" sz="2800" b="1" kern="100" baseline="-25000" dirty="0">
                <a:solidFill>
                  <a:srgbClr val="0000FF"/>
                </a:solidFill>
                <a:latin typeface="Times New Roman" panose="02020603050405020304" pitchFamily="18" charset="0"/>
              </a:rPr>
              <a:t>0</a:t>
            </a:r>
            <a:r>
              <a:rPr lang="en-US" altLang="zh-CN" sz="2800" b="1" kern="100" dirty="0">
                <a:solidFill>
                  <a:srgbClr val="0000FF"/>
                </a:solidFill>
                <a:latin typeface="Times New Roman" panose="02020603050405020304" pitchFamily="18" charset="0"/>
              </a:rPr>
              <a:t>/2</a:t>
            </a:r>
            <a:endParaRPr lang="zh-CN" altLang="en-US" sz="2800" dirty="0">
              <a:solidFill>
                <a:srgbClr val="0000FF"/>
              </a:solidFill>
            </a:endParaRPr>
          </a:p>
        </p:txBody>
      </p:sp>
      <p:grpSp>
        <p:nvGrpSpPr>
          <p:cNvPr id="57" name="Group 43"/>
          <p:cNvGrpSpPr>
            <a:grpSpLocks/>
          </p:cNvGrpSpPr>
          <p:nvPr/>
        </p:nvGrpSpPr>
        <p:grpSpPr bwMode="auto">
          <a:xfrm>
            <a:off x="5076356" y="4229803"/>
            <a:ext cx="1600200" cy="476250"/>
            <a:chOff x="2316" y="720"/>
            <a:chExt cx="1008" cy="300"/>
          </a:xfrm>
        </p:grpSpPr>
        <p:sp>
          <p:nvSpPr>
            <p:cNvPr id="58"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2" name="Object 5"/>
          <p:cNvGraphicFramePr>
            <a:graphicFrameLocks noChangeAspect="1"/>
          </p:cNvGraphicFramePr>
          <p:nvPr>
            <p:extLst>
              <p:ext uri="{D42A27DB-BD31-4B8C-83A1-F6EECF244321}">
                <p14:modId xmlns:p14="http://schemas.microsoft.com/office/powerpoint/2010/main" val="2026123146"/>
              </p:ext>
            </p:extLst>
          </p:nvPr>
        </p:nvGraphicFramePr>
        <p:xfrm>
          <a:off x="5057478" y="5118003"/>
          <a:ext cx="2181225" cy="998537"/>
        </p:xfrm>
        <a:graphic>
          <a:graphicData uri="http://schemas.openxmlformats.org/presentationml/2006/ole">
            <mc:AlternateContent xmlns:mc="http://schemas.openxmlformats.org/markup-compatibility/2006">
              <mc:Choice xmlns:v="urn:schemas-microsoft-com:vml" Requires="v">
                <p:oleObj spid="_x0000_s410004" name="公式" r:id="rId7" imgW="850680" imgH="393480" progId="Equation.3">
                  <p:embed/>
                </p:oleObj>
              </mc:Choice>
              <mc:Fallback>
                <p:oleObj name="公式" r:id="rId7" imgW="850680" imgH="393480" progId="Equation.3">
                  <p:embed/>
                  <p:pic>
                    <p:nvPicPr>
                      <p:cNvPr id="205" name="Object 5"/>
                      <p:cNvPicPr>
                        <a:picLocks noChangeAspect="1" noChangeArrowheads="1"/>
                      </p:cNvPicPr>
                      <p:nvPr/>
                    </p:nvPicPr>
                    <p:blipFill>
                      <a:blip r:embed="rId8"/>
                      <a:srcRect/>
                      <a:stretch>
                        <a:fillRect/>
                      </a:stretch>
                    </p:blipFill>
                    <p:spPr bwMode="auto">
                      <a:xfrm>
                        <a:off x="5057478" y="5118003"/>
                        <a:ext cx="2181225" cy="998537"/>
                      </a:xfrm>
                      <a:prstGeom prst="rect">
                        <a:avLst/>
                      </a:prstGeom>
                      <a:noFill/>
                      <a:ln>
                        <a:noFill/>
                      </a:ln>
                      <a:extLst/>
                    </p:spPr>
                  </p:pic>
                </p:oleObj>
              </mc:Fallback>
            </mc:AlternateContent>
          </a:graphicData>
        </a:graphic>
      </p:graphicFrame>
      <p:grpSp>
        <p:nvGrpSpPr>
          <p:cNvPr id="63" name="Group 43"/>
          <p:cNvGrpSpPr>
            <a:grpSpLocks/>
          </p:cNvGrpSpPr>
          <p:nvPr/>
        </p:nvGrpSpPr>
        <p:grpSpPr bwMode="auto">
          <a:xfrm>
            <a:off x="7420301" y="4165632"/>
            <a:ext cx="2152649" cy="571500"/>
            <a:chOff x="2316" y="680"/>
            <a:chExt cx="1008" cy="360"/>
          </a:xfrm>
        </p:grpSpPr>
        <p:sp>
          <p:nvSpPr>
            <p:cNvPr id="64"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8" name="对象 3"/>
          <p:cNvGraphicFramePr>
            <a:graphicFrameLocks noChangeAspect="1"/>
          </p:cNvGraphicFramePr>
          <p:nvPr>
            <p:extLst>
              <p:ext uri="{D42A27DB-BD31-4B8C-83A1-F6EECF244321}">
                <p14:modId xmlns:p14="http://schemas.microsoft.com/office/powerpoint/2010/main" val="3174734003"/>
              </p:ext>
            </p:extLst>
          </p:nvPr>
        </p:nvGraphicFramePr>
        <p:xfrm>
          <a:off x="7908057" y="4571547"/>
          <a:ext cx="2268538" cy="1050925"/>
        </p:xfrm>
        <a:graphic>
          <a:graphicData uri="http://schemas.openxmlformats.org/presentationml/2006/ole">
            <mc:AlternateContent xmlns:mc="http://schemas.openxmlformats.org/markup-compatibility/2006">
              <mc:Choice xmlns:v="urn:schemas-microsoft-com:vml" Requires="v">
                <p:oleObj spid="_x0000_s410005" name="公式" r:id="rId9" imgW="850680" imgH="393480" progId="Equation.3">
                  <p:embed/>
                </p:oleObj>
              </mc:Choice>
              <mc:Fallback>
                <p:oleObj name="公式" r:id="rId9" imgW="850680" imgH="393480" progId="Equation.3">
                  <p:embed/>
                  <p:pic>
                    <p:nvPicPr>
                      <p:cNvPr id="211" name="对象 3"/>
                      <p:cNvPicPr>
                        <a:picLocks noChangeAspect="1" noChangeArrowheads="1"/>
                      </p:cNvPicPr>
                      <p:nvPr/>
                    </p:nvPicPr>
                    <p:blipFill>
                      <a:blip r:embed="rId10"/>
                      <a:srcRect/>
                      <a:stretch>
                        <a:fillRect/>
                      </a:stretch>
                    </p:blipFill>
                    <p:spPr bwMode="auto">
                      <a:xfrm>
                        <a:off x="7908057" y="4571547"/>
                        <a:ext cx="2268538" cy="1050925"/>
                      </a:xfrm>
                      <a:prstGeom prst="rect">
                        <a:avLst/>
                      </a:prstGeom>
                      <a:noFill/>
                      <a:ln>
                        <a:noFill/>
                      </a:ln>
                      <a:extLst/>
                    </p:spPr>
                  </p:pic>
                </p:oleObj>
              </mc:Fallback>
            </mc:AlternateContent>
          </a:graphicData>
        </a:graphic>
      </p:graphicFrame>
      <p:grpSp>
        <p:nvGrpSpPr>
          <p:cNvPr id="69" name="Group 43"/>
          <p:cNvGrpSpPr>
            <a:grpSpLocks/>
          </p:cNvGrpSpPr>
          <p:nvPr/>
        </p:nvGrpSpPr>
        <p:grpSpPr bwMode="auto">
          <a:xfrm>
            <a:off x="2900666" y="4270408"/>
            <a:ext cx="1600200" cy="441325"/>
            <a:chOff x="2316" y="742"/>
            <a:chExt cx="1008" cy="278"/>
          </a:xfrm>
        </p:grpSpPr>
        <p:sp>
          <p:nvSpPr>
            <p:cNvPr id="70"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40"/>
            <p:cNvSpPr>
              <a:spLocks noChangeShapeType="1"/>
            </p:cNvSpPr>
            <p:nvPr/>
          </p:nvSpPr>
          <p:spPr bwMode="auto">
            <a:xfrm flipH="1">
              <a:off x="2896" y="749"/>
              <a:ext cx="91" cy="26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41"/>
            <p:cNvSpPr>
              <a:spLocks noChangeShapeType="1"/>
            </p:cNvSpPr>
            <p:nvPr/>
          </p:nvSpPr>
          <p:spPr bwMode="auto">
            <a:xfrm flipH="1">
              <a:off x="2673" y="742"/>
              <a:ext cx="100" cy="27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42"/>
            <p:cNvSpPr>
              <a:spLocks noChangeShapeType="1"/>
            </p:cNvSpPr>
            <p:nvPr/>
          </p:nvSpPr>
          <p:spPr bwMode="auto">
            <a:xfrm flipH="1">
              <a:off x="2436" y="742"/>
              <a:ext cx="120" cy="278"/>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4" name="Line 42"/>
          <p:cNvSpPr>
            <a:spLocks noChangeShapeType="1"/>
          </p:cNvSpPr>
          <p:nvPr/>
        </p:nvSpPr>
        <p:spPr bwMode="auto">
          <a:xfrm flipH="1">
            <a:off x="4853643" y="4044849"/>
            <a:ext cx="418078" cy="870216"/>
          </a:xfrm>
          <a:prstGeom prst="line">
            <a:avLst/>
          </a:prstGeom>
          <a:noFill/>
          <a:ln w="28575">
            <a:solidFill>
              <a:schemeClr val="tx1"/>
            </a:solidFill>
            <a:prstDash val="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5" name="Freeform 12"/>
          <p:cNvSpPr>
            <a:spLocks/>
          </p:cNvSpPr>
          <p:nvPr/>
        </p:nvSpPr>
        <p:spPr bwMode="auto">
          <a:xfrm rot="3451464">
            <a:off x="5045952" y="4138716"/>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 name="矩形 75"/>
          <p:cNvSpPr/>
          <p:nvPr/>
        </p:nvSpPr>
        <p:spPr>
          <a:xfrm>
            <a:off x="5050468" y="3612823"/>
            <a:ext cx="352982" cy="461665"/>
          </a:xfrm>
          <a:prstGeom prst="rect">
            <a:avLst/>
          </a:prstGeom>
        </p:spPr>
        <p:txBody>
          <a:bodyPr wrap="none">
            <a:spAutoFit/>
          </a:bodyPr>
          <a:lstStyle/>
          <a:p>
            <a:r>
              <a:rPr lang="el-GR" altLang="zh-CN" sz="2400" b="1" dirty="0">
                <a:solidFill>
                  <a:srgbClr val="FF0000"/>
                </a:solidFill>
              </a:rPr>
              <a:t>θ</a:t>
            </a:r>
            <a:endParaRPr lang="zh-CN" altLang="en-US" sz="2400" b="1" dirty="0"/>
          </a:p>
        </p:txBody>
      </p:sp>
      <p:graphicFrame>
        <p:nvGraphicFramePr>
          <p:cNvPr id="77" name="对象 3"/>
          <p:cNvGraphicFramePr>
            <a:graphicFrameLocks noChangeAspect="1"/>
          </p:cNvGraphicFramePr>
          <p:nvPr>
            <p:extLst>
              <p:ext uri="{D42A27DB-BD31-4B8C-83A1-F6EECF244321}">
                <p14:modId xmlns:p14="http://schemas.microsoft.com/office/powerpoint/2010/main" val="3151888213"/>
              </p:ext>
            </p:extLst>
          </p:nvPr>
        </p:nvGraphicFramePr>
        <p:xfrm>
          <a:off x="3021013" y="5881688"/>
          <a:ext cx="5624512" cy="963612"/>
        </p:xfrm>
        <a:graphic>
          <a:graphicData uri="http://schemas.openxmlformats.org/presentationml/2006/ole">
            <mc:AlternateContent xmlns:mc="http://schemas.openxmlformats.org/markup-compatibility/2006">
              <mc:Choice xmlns:v="urn:schemas-microsoft-com:vml" Requires="v">
                <p:oleObj spid="_x0000_s410006" name="Equation" r:id="rId11" imgW="2298600" imgH="393480" progId="Equation.DSMT4">
                  <p:embed/>
                </p:oleObj>
              </mc:Choice>
              <mc:Fallback>
                <p:oleObj name="Equation" r:id="rId11" imgW="2298600" imgH="393480" progId="Equation.DSMT4">
                  <p:embed/>
                  <p:pic>
                    <p:nvPicPr>
                      <p:cNvPr id="220" name="对象 3"/>
                      <p:cNvPicPr>
                        <a:picLocks noChangeAspect="1" noChangeArrowheads="1"/>
                      </p:cNvPicPr>
                      <p:nvPr/>
                    </p:nvPicPr>
                    <p:blipFill>
                      <a:blip r:embed="rId12"/>
                      <a:srcRect/>
                      <a:stretch>
                        <a:fillRect/>
                      </a:stretch>
                    </p:blipFill>
                    <p:spPr bwMode="auto">
                      <a:xfrm>
                        <a:off x="3021013" y="5881688"/>
                        <a:ext cx="5624512" cy="963612"/>
                      </a:xfrm>
                      <a:prstGeom prst="rect">
                        <a:avLst/>
                      </a:prstGeom>
                      <a:noFill/>
                      <a:ln>
                        <a:noFill/>
                      </a:ln>
                      <a:extLst/>
                    </p:spPr>
                  </p:pic>
                </p:oleObj>
              </mc:Fallback>
            </mc:AlternateContent>
          </a:graphicData>
        </a:graphic>
      </p:graphicFrame>
      <p:sp>
        <p:nvSpPr>
          <p:cNvPr id="78" name="矩形 77"/>
          <p:cNvSpPr/>
          <p:nvPr/>
        </p:nvSpPr>
        <p:spPr>
          <a:xfrm>
            <a:off x="2644455" y="1339757"/>
            <a:ext cx="1290738" cy="523220"/>
          </a:xfrm>
          <a:prstGeom prst="rect">
            <a:avLst/>
          </a:prstGeom>
          <a:solidFill>
            <a:srgbClr val="FFFF00"/>
          </a:solidFill>
        </p:spPr>
        <p:txBody>
          <a:bodyPr wrap="none">
            <a:spAutoFit/>
          </a:bodyPr>
          <a:lstStyle/>
          <a:p>
            <a:r>
              <a:rPr lang="zh-CN" altLang="zh-CN" sz="2800" b="1" kern="100" dirty="0">
                <a:solidFill>
                  <a:srgbClr val="EE12CF"/>
                </a:solidFill>
                <a:ea typeface="Times New Roman" panose="02020603050405020304" pitchFamily="18" charset="0"/>
              </a:rPr>
              <a:t> </a:t>
            </a:r>
            <a:r>
              <a:rPr lang="en-US" altLang="zh-CN" sz="2800" b="1" i="1" kern="100" dirty="0">
                <a:latin typeface="Symbol" panose="05050102010706020507" pitchFamily="18" charset="2"/>
                <a:cs typeface="Times New Roman" panose="02020603050405020304" pitchFamily="18" charset="0"/>
              </a:rPr>
              <a:t>q</a:t>
            </a:r>
            <a:r>
              <a:rPr lang="zh-CN" altLang="zh-CN" sz="2800" b="1" kern="100" dirty="0">
                <a:latin typeface="Times New Roman" panose="02020603050405020304" pitchFamily="18" charset="0"/>
                <a:cs typeface="Times New Roman" panose="02020603050405020304" pitchFamily="18" charset="0"/>
              </a:rPr>
              <a:t>＝</a:t>
            </a:r>
            <a:r>
              <a:rPr lang="el-GR" altLang="zh-CN" sz="2800" b="1" kern="100" dirty="0">
                <a:latin typeface="Times New Roman" panose="02020603050405020304" pitchFamily="18" charset="0"/>
                <a:cs typeface="Times New Roman" panose="02020603050405020304" pitchFamily="18" charset="0"/>
              </a:rPr>
              <a:t>π</a:t>
            </a:r>
            <a:r>
              <a:rPr lang="en-US" altLang="zh-CN" sz="2800" b="1" kern="100" dirty="0">
                <a:latin typeface="Times New Roman" panose="02020603050405020304" pitchFamily="18" charset="0"/>
                <a:cs typeface="Times New Roman" panose="02020603050405020304" pitchFamily="18" charset="0"/>
              </a:rPr>
              <a:t>/4</a:t>
            </a:r>
            <a:endParaRPr lang="zh-CN" altLang="en-US" sz="2800" b="1" dirty="0"/>
          </a:p>
        </p:txBody>
      </p:sp>
    </p:spTree>
    <p:extLst>
      <p:ext uri="{BB962C8B-B14F-4D97-AF65-F5344CB8AC3E}">
        <p14:creationId xmlns:p14="http://schemas.microsoft.com/office/powerpoint/2010/main" val="112281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ppt_x"/>
                                          </p:val>
                                        </p:tav>
                                        <p:tav tm="100000">
                                          <p:val>
                                            <p:strVal val="#ppt_x"/>
                                          </p:val>
                                        </p:tav>
                                      </p:tavLst>
                                    </p:anim>
                                    <p:anim calcmode="lin" valueType="num">
                                      <p:cBhvr additive="base">
                                        <p:cTn id="2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ppt_x"/>
                                          </p:val>
                                        </p:tav>
                                        <p:tav tm="100000">
                                          <p:val>
                                            <p:strVal val="#ppt_x"/>
                                          </p:val>
                                        </p:tav>
                                      </p:tavLst>
                                    </p:anim>
                                    <p:anim calcmode="lin" valueType="num">
                                      <p:cBhvr additive="base">
                                        <p:cTn id="3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wipe(left)">
                                      <p:cBhvr>
                                        <p:cTn id="36" dur="500"/>
                                        <p:tgtEl>
                                          <p:spTgt spid="6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anim calcmode="lin" valueType="num">
                                      <p:cBhvr additive="base">
                                        <p:cTn id="41" dur="500" fill="hold"/>
                                        <p:tgtEl>
                                          <p:spTgt spid="63"/>
                                        </p:tgtEl>
                                        <p:attrNameLst>
                                          <p:attrName>ppt_x</p:attrName>
                                        </p:attrNameLst>
                                      </p:cBhvr>
                                      <p:tavLst>
                                        <p:tav tm="0">
                                          <p:val>
                                            <p:strVal val="#ppt_x"/>
                                          </p:val>
                                        </p:tav>
                                        <p:tav tm="100000">
                                          <p:val>
                                            <p:strVal val="#ppt_x"/>
                                          </p:val>
                                        </p:tav>
                                      </p:tavLst>
                                    </p:anim>
                                    <p:anim calcmode="lin" valueType="num">
                                      <p:cBhvr additive="base">
                                        <p:cTn id="4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additive="base">
                                        <p:cTn id="47" dur="500" fill="hold"/>
                                        <p:tgtEl>
                                          <p:spTgt spid="68"/>
                                        </p:tgtEl>
                                        <p:attrNameLst>
                                          <p:attrName>ppt_x</p:attrName>
                                        </p:attrNameLst>
                                      </p:cBhvr>
                                      <p:tavLst>
                                        <p:tav tm="0">
                                          <p:val>
                                            <p:strVal val="#ppt_x"/>
                                          </p:val>
                                        </p:tav>
                                        <p:tav tm="100000">
                                          <p:val>
                                            <p:strVal val="#ppt_x"/>
                                          </p:val>
                                        </p:tav>
                                      </p:tavLst>
                                    </p:anim>
                                    <p:anim calcmode="lin" valueType="num">
                                      <p:cBhvr additive="base">
                                        <p:cTn id="4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7"/>
                                        </p:tgtEl>
                                        <p:attrNameLst>
                                          <p:attrName>style.visibility</p:attrName>
                                        </p:attrNameLst>
                                      </p:cBhvr>
                                      <p:to>
                                        <p:strVal val="visible"/>
                                      </p:to>
                                    </p:set>
                                    <p:anim calcmode="lin" valueType="num">
                                      <p:cBhvr additive="base">
                                        <p:cTn id="53" dur="500" fill="hold"/>
                                        <p:tgtEl>
                                          <p:spTgt spid="77"/>
                                        </p:tgtEl>
                                        <p:attrNameLst>
                                          <p:attrName>ppt_x</p:attrName>
                                        </p:attrNameLst>
                                      </p:cBhvr>
                                      <p:tavLst>
                                        <p:tav tm="0">
                                          <p:val>
                                            <p:strVal val="#ppt_x"/>
                                          </p:val>
                                        </p:tav>
                                        <p:tav tm="100000">
                                          <p:val>
                                            <p:strVal val="#ppt_x"/>
                                          </p:val>
                                        </p:tav>
                                      </p:tavLst>
                                    </p:anim>
                                    <p:anim calcmode="lin" valueType="num">
                                      <p:cBhvr additive="base">
                                        <p:cTn id="5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8"/>
                                        </p:tgtEl>
                                        <p:attrNameLst>
                                          <p:attrName>style.visibility</p:attrName>
                                        </p:attrNameLst>
                                      </p:cBhvr>
                                      <p:to>
                                        <p:strVal val="visible"/>
                                      </p:to>
                                    </p:set>
                                    <p:anim calcmode="lin" valueType="num">
                                      <p:cBhvr additive="base">
                                        <p:cTn id="59" dur="500" fill="hold"/>
                                        <p:tgtEl>
                                          <p:spTgt spid="78"/>
                                        </p:tgtEl>
                                        <p:attrNameLst>
                                          <p:attrName>ppt_x</p:attrName>
                                        </p:attrNameLst>
                                      </p:cBhvr>
                                      <p:tavLst>
                                        <p:tav tm="0">
                                          <p:val>
                                            <p:strVal val="#ppt_x"/>
                                          </p:val>
                                        </p:tav>
                                        <p:tav tm="100000">
                                          <p:val>
                                            <p:strVal val="#ppt_x"/>
                                          </p:val>
                                        </p:tav>
                                      </p:tavLst>
                                    </p:anim>
                                    <p:anim calcmode="lin" valueType="num">
                                      <p:cBhvr additive="base">
                                        <p:cTn id="60"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7"/>
          <p:cNvSpPr txBox="1">
            <a:spLocks noChangeArrowheads="1"/>
          </p:cNvSpPr>
          <p:nvPr/>
        </p:nvSpPr>
        <p:spPr bwMode="auto">
          <a:xfrm>
            <a:off x="1895530" y="452541"/>
            <a:ext cx="180964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dirty="0">
                <a:solidFill>
                  <a:srgbClr val="0000CC"/>
                </a:solidFill>
                <a:latin typeface="宋体" panose="02010600030101010101" pitchFamily="2" charset="-122"/>
              </a:rPr>
              <a:t> </a:t>
            </a:r>
            <a:r>
              <a:rPr lang="zh-CN" altLang="en-US" sz="2800" b="1" dirty="0">
                <a:solidFill>
                  <a:srgbClr val="0000CC"/>
                </a:solidFill>
                <a:latin typeface="宋体" panose="02010600030101010101" pitchFamily="2" charset="-122"/>
              </a:rPr>
              <a:t>自然光</a:t>
            </a:r>
          </a:p>
        </p:txBody>
      </p:sp>
      <p:sp>
        <p:nvSpPr>
          <p:cNvPr id="3" name="矩形 43"/>
          <p:cNvSpPr>
            <a:spLocks noChangeArrowheads="1"/>
          </p:cNvSpPr>
          <p:nvPr/>
        </p:nvSpPr>
        <p:spPr bwMode="auto">
          <a:xfrm>
            <a:off x="6718347" y="532270"/>
            <a:ext cx="391328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a:solidFill>
                  <a:srgbClr val="0000CC"/>
                </a:solidFill>
              </a:rPr>
              <a:t>普通光源</a:t>
            </a:r>
            <a:r>
              <a:rPr lang="en-US" altLang="zh-CN" sz="2400" b="1" dirty="0">
                <a:solidFill>
                  <a:srgbClr val="0000CC"/>
                </a:solidFill>
              </a:rPr>
              <a:t> </a:t>
            </a:r>
            <a:r>
              <a:rPr lang="zh-CN" altLang="en-US" sz="2400" b="1" dirty="0">
                <a:solidFill>
                  <a:srgbClr val="0000CC"/>
                </a:solidFill>
              </a:rPr>
              <a:t>由随机取向的大量分子组成，这些分子发出的光各自具有随机变化的初位相和振动面，所以</a:t>
            </a:r>
            <a:r>
              <a:rPr lang="zh-CN" altLang="en-US" sz="2400" b="1" dirty="0">
                <a:solidFill>
                  <a:srgbClr val="FF0000"/>
                </a:solidFill>
              </a:rPr>
              <a:t>平均来讲</a:t>
            </a:r>
            <a:r>
              <a:rPr lang="zh-CN" altLang="en-US" sz="2400" b="1" dirty="0">
                <a:solidFill>
                  <a:srgbClr val="0000CC"/>
                </a:solidFill>
              </a:rPr>
              <a:t>，普通光源发出的光的光矢量对于光的传播方向是对称而又均匀分布的。</a:t>
            </a:r>
            <a:endParaRPr lang="en-US" altLang="zh-CN" sz="2400" b="1" dirty="0">
              <a:solidFill>
                <a:srgbClr val="0000CC"/>
              </a:solidFill>
            </a:endParaRPr>
          </a:p>
        </p:txBody>
      </p:sp>
      <p:grpSp>
        <p:nvGrpSpPr>
          <p:cNvPr id="4" name="Group 3"/>
          <p:cNvGrpSpPr>
            <a:grpSpLocks/>
          </p:cNvGrpSpPr>
          <p:nvPr/>
        </p:nvGrpSpPr>
        <p:grpSpPr bwMode="auto">
          <a:xfrm>
            <a:off x="1962150" y="588965"/>
            <a:ext cx="4641850" cy="2792413"/>
            <a:chOff x="1056" y="35"/>
            <a:chExt cx="2924" cy="1759"/>
          </a:xfrm>
        </p:grpSpPr>
        <p:grpSp>
          <p:nvGrpSpPr>
            <p:cNvPr id="5" name="Group 4"/>
            <p:cNvGrpSpPr>
              <a:grpSpLocks/>
            </p:cNvGrpSpPr>
            <p:nvPr/>
          </p:nvGrpSpPr>
          <p:grpSpPr bwMode="auto">
            <a:xfrm>
              <a:off x="2472" y="552"/>
              <a:ext cx="459" cy="987"/>
              <a:chOff x="1920" y="2112"/>
              <a:chExt cx="459" cy="987"/>
            </a:xfrm>
          </p:grpSpPr>
          <p:sp>
            <p:nvSpPr>
              <p:cNvPr id="14" name="Rectangle 5" descr="浅色竖线"/>
              <p:cNvSpPr>
                <a:spLocks noChangeArrowheads="1"/>
              </p:cNvSpPr>
              <p:nvPr/>
            </p:nvSpPr>
            <p:spPr bwMode="auto">
              <a:xfrm>
                <a:off x="1920" y="2112"/>
                <a:ext cx="192" cy="720"/>
              </a:xfrm>
              <a:prstGeom prst="rect">
                <a:avLst/>
              </a:prstGeom>
              <a:pattFill prst="ltVert">
                <a:fgClr>
                  <a:srgbClr val="9933FF"/>
                </a:fgClr>
                <a:bgClr>
                  <a:srgbClr val="FFFFFF"/>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CC"/>
                </a:extrusionClr>
                <a:contourClr>
                  <a:srgbClr val="9933FF"/>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5" name="Rectangle 6" descr="浅色竖线"/>
              <p:cNvSpPr>
                <a:spLocks noChangeArrowheads="1"/>
              </p:cNvSpPr>
              <p:nvPr/>
            </p:nvSpPr>
            <p:spPr bwMode="auto">
              <a:xfrm>
                <a:off x="2016" y="2208"/>
                <a:ext cx="192" cy="720"/>
              </a:xfrm>
              <a:prstGeom prst="rect">
                <a:avLst/>
              </a:prstGeom>
              <a:pattFill prst="ltVert">
                <a:fgClr>
                  <a:srgbClr val="9933FF"/>
                </a:fgClr>
                <a:bgClr>
                  <a:srgbClr val="FFFFFF"/>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CC"/>
                </a:extrusionClr>
                <a:contourClr>
                  <a:srgbClr val="9933FF"/>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6" name="Rectangle 7" descr="浅色竖线"/>
              <p:cNvSpPr>
                <a:spLocks noChangeArrowheads="1"/>
              </p:cNvSpPr>
              <p:nvPr/>
            </p:nvSpPr>
            <p:spPr bwMode="auto">
              <a:xfrm>
                <a:off x="2088" y="2280"/>
                <a:ext cx="192" cy="720"/>
              </a:xfrm>
              <a:prstGeom prst="rect">
                <a:avLst/>
              </a:prstGeom>
              <a:pattFill prst="ltVert">
                <a:fgClr>
                  <a:srgbClr val="9933FF"/>
                </a:fgClr>
                <a:bgClr>
                  <a:srgbClr val="FFFFFF"/>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CC"/>
                </a:extrusionClr>
                <a:contourClr>
                  <a:srgbClr val="9933FF"/>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2800" b="1">
                  <a:solidFill>
                    <a:srgbClr val="0000CC"/>
                  </a:solidFill>
                </a:endParaRPr>
              </a:p>
            </p:txBody>
          </p:sp>
          <p:sp>
            <p:nvSpPr>
              <p:cNvPr id="17" name="Rectangle 8" descr="浅色竖线"/>
              <p:cNvSpPr>
                <a:spLocks noChangeArrowheads="1"/>
              </p:cNvSpPr>
              <p:nvPr/>
            </p:nvSpPr>
            <p:spPr bwMode="auto">
              <a:xfrm>
                <a:off x="2187" y="2379"/>
                <a:ext cx="192" cy="720"/>
              </a:xfrm>
              <a:prstGeom prst="rect">
                <a:avLst/>
              </a:prstGeom>
              <a:pattFill prst="ltVert">
                <a:fgClr>
                  <a:srgbClr val="9933FF"/>
                </a:fgClr>
                <a:bgClr>
                  <a:srgbClr val="FFFFFF"/>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CC"/>
                </a:extrusionClr>
                <a:contourClr>
                  <a:srgbClr val="9933FF"/>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grpSp>
        <p:sp>
          <p:nvSpPr>
            <p:cNvPr id="6" name="Line 9"/>
            <p:cNvSpPr>
              <a:spLocks noChangeShapeType="1"/>
            </p:cNvSpPr>
            <p:nvPr/>
          </p:nvSpPr>
          <p:spPr bwMode="auto">
            <a:xfrm>
              <a:off x="2904" y="984"/>
              <a:ext cx="107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7" name="Line 10"/>
            <p:cNvSpPr>
              <a:spLocks noChangeShapeType="1"/>
            </p:cNvSpPr>
            <p:nvPr/>
          </p:nvSpPr>
          <p:spPr bwMode="auto">
            <a:xfrm>
              <a:off x="2616" y="984"/>
              <a:ext cx="240" cy="0"/>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8" name="Group 11"/>
            <p:cNvGrpSpPr>
              <a:grpSpLocks/>
            </p:cNvGrpSpPr>
            <p:nvPr/>
          </p:nvGrpSpPr>
          <p:grpSpPr bwMode="auto">
            <a:xfrm>
              <a:off x="2436" y="792"/>
              <a:ext cx="288" cy="384"/>
              <a:chOff x="2640" y="3504"/>
              <a:chExt cx="288" cy="384"/>
            </a:xfrm>
          </p:grpSpPr>
          <p:sp>
            <p:nvSpPr>
              <p:cNvPr id="11" name="Line 12"/>
              <p:cNvSpPr>
                <a:spLocks noChangeShapeType="1"/>
              </p:cNvSpPr>
              <p:nvPr/>
            </p:nvSpPr>
            <p:spPr bwMode="auto">
              <a:xfrm>
                <a:off x="2784" y="3504"/>
                <a:ext cx="0" cy="384"/>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2" name="Line 13"/>
              <p:cNvSpPr>
                <a:spLocks noChangeShapeType="1"/>
              </p:cNvSpPr>
              <p:nvPr/>
            </p:nvSpPr>
            <p:spPr bwMode="auto">
              <a:xfrm flipH="1">
                <a:off x="2640" y="3552"/>
                <a:ext cx="288" cy="288"/>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 name="Line 14"/>
              <p:cNvSpPr>
                <a:spLocks noChangeShapeType="1"/>
              </p:cNvSpPr>
              <p:nvPr/>
            </p:nvSpPr>
            <p:spPr bwMode="auto">
              <a:xfrm>
                <a:off x="2640" y="3600"/>
                <a:ext cx="288" cy="192"/>
              </a:xfrm>
              <a:prstGeom prst="line">
                <a:avLst/>
              </a:prstGeom>
              <a:noFill/>
              <a:ln w="1905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9" name="AutoShape 15"/>
            <p:cNvSpPr>
              <a:spLocks noChangeArrowheads="1"/>
            </p:cNvSpPr>
            <p:nvPr/>
          </p:nvSpPr>
          <p:spPr bwMode="auto">
            <a:xfrm>
              <a:off x="2318" y="35"/>
              <a:ext cx="1440" cy="288"/>
            </a:xfrm>
            <a:prstGeom prst="wedgeRoundRectCallout">
              <a:avLst>
                <a:gd name="adj1" fmla="val -29821"/>
                <a:gd name="adj2" fmla="val 176711"/>
                <a:gd name="adj3" fmla="val 16667"/>
              </a:avLst>
            </a:prstGeom>
            <a:solidFill>
              <a:srgbClr val="FFFFCC"/>
            </a:solidFill>
            <a:ln w="9525">
              <a:solidFill>
                <a:srgbClr val="CC3300"/>
              </a:solidFill>
              <a:prstDash val="dash"/>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solidFill>
                    <a:srgbClr val="FF3300"/>
                  </a:solidFill>
                </a:rPr>
                <a:t>与光线垂直的平面</a:t>
              </a:r>
            </a:p>
          </p:txBody>
        </p:sp>
        <p:sp>
          <p:nvSpPr>
            <p:cNvPr id="10" name="AutoShape 16"/>
            <p:cNvSpPr>
              <a:spLocks noChangeArrowheads="1"/>
            </p:cNvSpPr>
            <p:nvPr/>
          </p:nvSpPr>
          <p:spPr bwMode="auto">
            <a:xfrm>
              <a:off x="1056" y="1506"/>
              <a:ext cx="1524" cy="288"/>
            </a:xfrm>
            <a:prstGeom prst="wedgeRoundRectCallout">
              <a:avLst>
                <a:gd name="adj1" fmla="val 43957"/>
                <a:gd name="adj2" fmla="val -159967"/>
                <a:gd name="adj3" fmla="val 16667"/>
              </a:avLst>
            </a:prstGeom>
            <a:solidFill>
              <a:srgbClr val="FFFFCC"/>
            </a:solidFill>
            <a:ln w="9525">
              <a:solidFill>
                <a:srgbClr val="CC3300"/>
              </a:solidFill>
              <a:prstDash val="dash"/>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dirty="0">
                  <a:solidFill>
                    <a:srgbClr val="FF3300"/>
                  </a:solidFill>
                </a:rPr>
                <a:t>各个方向振动等几率</a:t>
              </a:r>
            </a:p>
          </p:txBody>
        </p:sp>
      </p:grpSp>
      <p:grpSp>
        <p:nvGrpSpPr>
          <p:cNvPr id="18" name="Group 18"/>
          <p:cNvGrpSpPr>
            <a:grpSpLocks/>
          </p:cNvGrpSpPr>
          <p:nvPr/>
        </p:nvGrpSpPr>
        <p:grpSpPr bwMode="auto">
          <a:xfrm>
            <a:off x="1638301" y="1576390"/>
            <a:ext cx="2727325" cy="955676"/>
            <a:chOff x="852" y="657"/>
            <a:chExt cx="1718" cy="602"/>
          </a:xfrm>
        </p:grpSpPr>
        <p:grpSp>
          <p:nvGrpSpPr>
            <p:cNvPr id="19" name="Group 19"/>
            <p:cNvGrpSpPr>
              <a:grpSpLocks/>
            </p:cNvGrpSpPr>
            <p:nvPr/>
          </p:nvGrpSpPr>
          <p:grpSpPr bwMode="auto">
            <a:xfrm>
              <a:off x="852" y="657"/>
              <a:ext cx="1344" cy="528"/>
              <a:chOff x="1260" y="2889"/>
              <a:chExt cx="1344" cy="528"/>
            </a:xfrm>
          </p:grpSpPr>
          <p:sp>
            <p:nvSpPr>
              <p:cNvPr id="23" name="Oval 20"/>
              <p:cNvSpPr>
                <a:spLocks noChangeArrowheads="1"/>
              </p:cNvSpPr>
              <p:nvPr/>
            </p:nvSpPr>
            <p:spPr bwMode="auto">
              <a:xfrm rot="19325904">
                <a:off x="1260" y="2889"/>
                <a:ext cx="1344" cy="528"/>
              </a:xfrm>
              <a:prstGeom prst="ellipse">
                <a:avLst/>
              </a:prstGeom>
              <a:solidFill>
                <a:srgbClr val="FF0000"/>
              </a:solidFill>
              <a:ln>
                <a:noFill/>
              </a:ln>
              <a:effectLst>
                <a:prstShdw prst="shdw17" dist="17961" dir="2700000">
                  <a:srgbClr val="990000"/>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24" name="Text Box 21"/>
              <p:cNvSpPr txBox="1">
                <a:spLocks noChangeArrowheads="1"/>
              </p:cNvSpPr>
              <p:nvPr/>
            </p:nvSpPr>
            <p:spPr bwMode="auto">
              <a:xfrm>
                <a:off x="1648" y="3030"/>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dirty="0">
                    <a:solidFill>
                      <a:schemeClr val="bg1"/>
                    </a:solidFill>
                  </a:rPr>
                  <a:t>光源</a:t>
                </a:r>
              </a:p>
            </p:txBody>
          </p:sp>
        </p:grpSp>
        <p:sp>
          <p:nvSpPr>
            <p:cNvPr id="20" name="Line 22"/>
            <p:cNvSpPr>
              <a:spLocks noChangeShapeType="1"/>
            </p:cNvSpPr>
            <p:nvPr/>
          </p:nvSpPr>
          <p:spPr bwMode="auto">
            <a:xfrm flipV="1">
              <a:off x="1754" y="984"/>
              <a:ext cx="331" cy="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1" name="Text Box 23"/>
            <p:cNvSpPr txBox="1">
              <a:spLocks noChangeArrowheads="1"/>
            </p:cNvSpPr>
            <p:nvPr/>
          </p:nvSpPr>
          <p:spPr bwMode="auto">
            <a:xfrm>
              <a:off x="1754" y="1009"/>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b="1" dirty="0">
                  <a:solidFill>
                    <a:srgbClr val="FF0000"/>
                  </a:solidFill>
                </a:rPr>
                <a:t>一束光</a:t>
              </a:r>
            </a:p>
          </p:txBody>
        </p:sp>
        <p:sp>
          <p:nvSpPr>
            <p:cNvPr id="22" name="Line 24"/>
            <p:cNvSpPr>
              <a:spLocks noChangeShapeType="1"/>
            </p:cNvSpPr>
            <p:nvPr/>
          </p:nvSpPr>
          <p:spPr bwMode="auto">
            <a:xfrm>
              <a:off x="2034" y="987"/>
              <a:ext cx="52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25" name="Group 25"/>
          <p:cNvGrpSpPr>
            <a:grpSpLocks/>
          </p:cNvGrpSpPr>
          <p:nvPr/>
        </p:nvGrpSpPr>
        <p:grpSpPr bwMode="auto">
          <a:xfrm>
            <a:off x="2361214" y="3652839"/>
            <a:ext cx="3819525" cy="2133600"/>
            <a:chOff x="1296" y="2136"/>
            <a:chExt cx="2406" cy="1344"/>
          </a:xfrm>
        </p:grpSpPr>
        <p:grpSp>
          <p:nvGrpSpPr>
            <p:cNvPr id="26" name="Group 26"/>
            <p:cNvGrpSpPr>
              <a:grpSpLocks/>
            </p:cNvGrpSpPr>
            <p:nvPr/>
          </p:nvGrpSpPr>
          <p:grpSpPr bwMode="auto">
            <a:xfrm>
              <a:off x="2784" y="2136"/>
              <a:ext cx="432" cy="1296"/>
              <a:chOff x="3936" y="2496"/>
              <a:chExt cx="432" cy="1296"/>
            </a:xfrm>
          </p:grpSpPr>
          <p:sp>
            <p:nvSpPr>
              <p:cNvPr id="37" name="Rectangle 27"/>
              <p:cNvSpPr>
                <a:spLocks noChangeArrowheads="1"/>
              </p:cNvSpPr>
              <p:nvPr/>
            </p:nvSpPr>
            <p:spPr bwMode="auto">
              <a:xfrm>
                <a:off x="3936" y="2496"/>
                <a:ext cx="48" cy="912"/>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8" name="Rectangle 28"/>
              <p:cNvSpPr>
                <a:spLocks noChangeArrowheads="1"/>
              </p:cNvSpPr>
              <p:nvPr/>
            </p:nvSpPr>
            <p:spPr bwMode="auto">
              <a:xfrm>
                <a:off x="4032" y="2595"/>
                <a:ext cx="48" cy="912"/>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9" name="Rectangle 29"/>
              <p:cNvSpPr>
                <a:spLocks noChangeArrowheads="1"/>
              </p:cNvSpPr>
              <p:nvPr/>
            </p:nvSpPr>
            <p:spPr bwMode="auto">
              <a:xfrm>
                <a:off x="4131" y="2691"/>
                <a:ext cx="48" cy="912"/>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0" name="Rectangle 30"/>
              <p:cNvSpPr>
                <a:spLocks noChangeArrowheads="1"/>
              </p:cNvSpPr>
              <p:nvPr/>
            </p:nvSpPr>
            <p:spPr bwMode="auto">
              <a:xfrm>
                <a:off x="4224" y="2784"/>
                <a:ext cx="48" cy="912"/>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1" name="Rectangle 31"/>
              <p:cNvSpPr>
                <a:spLocks noChangeArrowheads="1"/>
              </p:cNvSpPr>
              <p:nvPr/>
            </p:nvSpPr>
            <p:spPr bwMode="auto">
              <a:xfrm>
                <a:off x="4320" y="2880"/>
                <a:ext cx="48" cy="912"/>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grpSp>
        <p:sp>
          <p:nvSpPr>
            <p:cNvPr id="27" name="Line 32"/>
            <p:cNvSpPr>
              <a:spLocks noChangeShapeType="1"/>
            </p:cNvSpPr>
            <p:nvPr/>
          </p:nvSpPr>
          <p:spPr bwMode="auto">
            <a:xfrm flipV="1">
              <a:off x="1728" y="2760"/>
              <a:ext cx="1200" cy="72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8" name="Line 33"/>
            <p:cNvSpPr>
              <a:spLocks noChangeShapeType="1"/>
            </p:cNvSpPr>
            <p:nvPr/>
          </p:nvSpPr>
          <p:spPr bwMode="auto">
            <a:xfrm flipV="1">
              <a:off x="2262" y="3030"/>
              <a:ext cx="216" cy="13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9" name="Line 34"/>
            <p:cNvSpPr>
              <a:spLocks noChangeShapeType="1"/>
            </p:cNvSpPr>
            <p:nvPr/>
          </p:nvSpPr>
          <p:spPr bwMode="auto">
            <a:xfrm>
              <a:off x="2928" y="2568"/>
              <a:ext cx="0" cy="384"/>
            </a:xfrm>
            <a:prstGeom prst="line">
              <a:avLst/>
            </a:prstGeom>
            <a:noFill/>
            <a:ln w="19050">
              <a:solidFill>
                <a:srgbClr val="FFFF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0" name="Line 35"/>
            <p:cNvSpPr>
              <a:spLocks noChangeShapeType="1"/>
            </p:cNvSpPr>
            <p:nvPr/>
          </p:nvSpPr>
          <p:spPr bwMode="auto">
            <a:xfrm flipV="1">
              <a:off x="2751" y="2757"/>
              <a:ext cx="360" cy="3"/>
            </a:xfrm>
            <a:prstGeom prst="line">
              <a:avLst/>
            </a:prstGeom>
            <a:noFill/>
            <a:ln w="19050">
              <a:solidFill>
                <a:srgbClr val="FFFF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1" name="Line 36"/>
            <p:cNvSpPr>
              <a:spLocks noChangeShapeType="1"/>
            </p:cNvSpPr>
            <p:nvPr/>
          </p:nvSpPr>
          <p:spPr bwMode="auto">
            <a:xfrm>
              <a:off x="2784" y="2616"/>
              <a:ext cx="288" cy="288"/>
            </a:xfrm>
            <a:prstGeom prst="line">
              <a:avLst/>
            </a:prstGeom>
            <a:noFill/>
            <a:ln w="19050">
              <a:solidFill>
                <a:srgbClr val="FFFF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2" name="Line 37"/>
            <p:cNvSpPr>
              <a:spLocks noChangeShapeType="1"/>
            </p:cNvSpPr>
            <p:nvPr/>
          </p:nvSpPr>
          <p:spPr bwMode="auto">
            <a:xfrm flipV="1">
              <a:off x="2817" y="2634"/>
              <a:ext cx="240" cy="240"/>
            </a:xfrm>
            <a:prstGeom prst="line">
              <a:avLst/>
            </a:prstGeom>
            <a:noFill/>
            <a:ln w="19050">
              <a:solidFill>
                <a:srgbClr val="FFFF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3" name="Line 38"/>
            <p:cNvSpPr>
              <a:spLocks noChangeShapeType="1"/>
            </p:cNvSpPr>
            <p:nvPr/>
          </p:nvSpPr>
          <p:spPr bwMode="auto">
            <a:xfrm flipV="1">
              <a:off x="2976" y="2523"/>
              <a:ext cx="327" cy="216"/>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4" name="Line 39"/>
            <p:cNvSpPr>
              <a:spLocks noChangeShapeType="1"/>
            </p:cNvSpPr>
            <p:nvPr/>
          </p:nvSpPr>
          <p:spPr bwMode="auto">
            <a:xfrm flipV="1">
              <a:off x="3312" y="2310"/>
              <a:ext cx="324" cy="21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5" name="Line 40"/>
            <p:cNvSpPr>
              <a:spLocks noChangeShapeType="1"/>
            </p:cNvSpPr>
            <p:nvPr/>
          </p:nvSpPr>
          <p:spPr bwMode="auto">
            <a:xfrm flipV="1">
              <a:off x="3345" y="2268"/>
              <a:ext cx="357" cy="234"/>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6" name="AutoShape 41"/>
            <p:cNvSpPr>
              <a:spLocks noChangeArrowheads="1"/>
            </p:cNvSpPr>
            <p:nvPr/>
          </p:nvSpPr>
          <p:spPr bwMode="auto">
            <a:xfrm>
              <a:off x="1296" y="2232"/>
              <a:ext cx="1104" cy="528"/>
            </a:xfrm>
            <a:prstGeom prst="wedgeRoundRectCallout">
              <a:avLst>
                <a:gd name="adj1" fmla="val 85870"/>
                <a:gd name="adj2" fmla="val 37310"/>
                <a:gd name="adj3" fmla="val 16667"/>
              </a:avLst>
            </a:prstGeom>
            <a:solidFill>
              <a:srgbClr val="FFFF00"/>
            </a:solidFill>
            <a:ln w="9525">
              <a:solidFill>
                <a:srgbClr val="FF33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b="1">
                  <a:solidFill>
                    <a:srgbClr val="FF0000"/>
                  </a:solidFill>
                </a:rPr>
                <a:t>在与光传播方向</a:t>
              </a:r>
            </a:p>
            <a:p>
              <a:pPr algn="ctr" eaLnBrk="1" hangingPunct="1">
                <a:spcBef>
                  <a:spcPct val="0"/>
                </a:spcBef>
                <a:buFontTx/>
                <a:buNone/>
              </a:pPr>
              <a:r>
                <a:rPr lang="zh-CN" altLang="en-US" sz="1800" b="1">
                  <a:solidFill>
                    <a:srgbClr val="FF0000"/>
                  </a:solidFill>
                </a:rPr>
                <a:t>垂直的平面内振动</a:t>
              </a:r>
            </a:p>
            <a:p>
              <a:pPr algn="ctr" eaLnBrk="1" hangingPunct="1">
                <a:spcBef>
                  <a:spcPct val="0"/>
                </a:spcBef>
                <a:buFontTx/>
                <a:buNone/>
              </a:pPr>
              <a:r>
                <a:rPr lang="zh-CN" altLang="en-US" sz="1800" b="1">
                  <a:solidFill>
                    <a:srgbClr val="FF0000"/>
                  </a:solidFill>
                </a:rPr>
                <a:t>等几率</a:t>
              </a:r>
              <a:endParaRPr lang="zh-CN" altLang="en-US" sz="2800" b="1">
                <a:solidFill>
                  <a:srgbClr val="0000CC"/>
                </a:solidFill>
              </a:endParaRPr>
            </a:p>
          </p:txBody>
        </p:sp>
      </p:grpSp>
      <p:grpSp>
        <p:nvGrpSpPr>
          <p:cNvPr id="42" name="Group 10"/>
          <p:cNvGrpSpPr>
            <a:grpSpLocks/>
          </p:cNvGrpSpPr>
          <p:nvPr/>
        </p:nvGrpSpPr>
        <p:grpSpPr bwMode="auto">
          <a:xfrm>
            <a:off x="6500909" y="3719514"/>
            <a:ext cx="4348163" cy="1828800"/>
            <a:chOff x="3696" y="384"/>
            <a:chExt cx="2739" cy="1152"/>
          </a:xfrm>
        </p:grpSpPr>
        <p:sp>
          <p:nvSpPr>
            <p:cNvPr id="43" name="Oval 11"/>
            <p:cNvSpPr>
              <a:spLocks noChangeArrowheads="1"/>
            </p:cNvSpPr>
            <p:nvPr/>
          </p:nvSpPr>
          <p:spPr bwMode="auto">
            <a:xfrm>
              <a:off x="3926" y="581"/>
              <a:ext cx="880" cy="880"/>
            </a:xfrm>
            <a:prstGeom prst="ellipse">
              <a:avLst/>
            </a:prstGeom>
            <a:noFill/>
            <a:ln w="2540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4" name="Line 12"/>
            <p:cNvSpPr>
              <a:spLocks noChangeShapeType="1"/>
            </p:cNvSpPr>
            <p:nvPr/>
          </p:nvSpPr>
          <p:spPr bwMode="auto">
            <a:xfrm flipV="1">
              <a:off x="4032" y="720"/>
              <a:ext cx="672" cy="624"/>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5" name="Line 13"/>
            <p:cNvSpPr>
              <a:spLocks noChangeShapeType="1"/>
            </p:cNvSpPr>
            <p:nvPr/>
          </p:nvSpPr>
          <p:spPr bwMode="auto">
            <a:xfrm rot="111068">
              <a:off x="4032" y="719"/>
              <a:ext cx="670" cy="579"/>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6" name="Line 14"/>
            <p:cNvSpPr>
              <a:spLocks noChangeShapeType="1"/>
            </p:cNvSpPr>
            <p:nvPr/>
          </p:nvSpPr>
          <p:spPr bwMode="auto">
            <a:xfrm rot="1658535">
              <a:off x="4370" y="581"/>
              <a:ext cx="2" cy="899"/>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7" name="Line 15"/>
            <p:cNvSpPr>
              <a:spLocks noChangeShapeType="1"/>
            </p:cNvSpPr>
            <p:nvPr/>
          </p:nvSpPr>
          <p:spPr bwMode="auto">
            <a:xfrm rot="1318187" flipV="1">
              <a:off x="3913" y="997"/>
              <a:ext cx="906" cy="51"/>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8" name="Line 16"/>
            <p:cNvSpPr>
              <a:spLocks noChangeShapeType="1"/>
            </p:cNvSpPr>
            <p:nvPr/>
          </p:nvSpPr>
          <p:spPr bwMode="auto">
            <a:xfrm rot="1165010" flipV="1">
              <a:off x="4035" y="751"/>
              <a:ext cx="685" cy="550"/>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9" name="Line 17"/>
            <p:cNvSpPr>
              <a:spLocks noChangeShapeType="1"/>
            </p:cNvSpPr>
            <p:nvPr/>
          </p:nvSpPr>
          <p:spPr bwMode="auto">
            <a:xfrm rot="1393498">
              <a:off x="4035" y="712"/>
              <a:ext cx="648" cy="613"/>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50" name="Text Box 18"/>
            <p:cNvSpPr txBox="1">
              <a:spLocks noChangeArrowheads="1"/>
            </p:cNvSpPr>
            <p:nvPr/>
          </p:nvSpPr>
          <p:spPr bwMode="auto">
            <a:xfrm>
              <a:off x="4899" y="1137"/>
              <a:ext cx="1536"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000000"/>
                  </a:solidFill>
                  <a:latin typeface="方正书宋简体"/>
                </a:rPr>
                <a:t>没有优势方向</a:t>
              </a:r>
              <a:endParaRPr lang="zh-CN" altLang="en-US" sz="2000" b="1" dirty="0">
                <a:solidFill>
                  <a:srgbClr val="0000CC"/>
                </a:solidFill>
              </a:endParaRPr>
            </a:p>
          </p:txBody>
        </p:sp>
        <p:sp>
          <p:nvSpPr>
            <p:cNvPr id="51" name="Line 19"/>
            <p:cNvSpPr>
              <a:spLocks noChangeShapeType="1"/>
            </p:cNvSpPr>
            <p:nvPr/>
          </p:nvSpPr>
          <p:spPr bwMode="auto">
            <a:xfrm>
              <a:off x="3696" y="1033"/>
              <a:ext cx="13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52" name="Line 20"/>
            <p:cNvSpPr>
              <a:spLocks noChangeShapeType="1"/>
            </p:cNvSpPr>
            <p:nvPr/>
          </p:nvSpPr>
          <p:spPr bwMode="auto">
            <a:xfrm flipV="1">
              <a:off x="4368" y="384"/>
              <a:ext cx="0" cy="11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53" name="Line 21"/>
            <p:cNvSpPr>
              <a:spLocks noChangeShapeType="1"/>
            </p:cNvSpPr>
            <p:nvPr/>
          </p:nvSpPr>
          <p:spPr bwMode="auto">
            <a:xfrm>
              <a:off x="3912" y="1032"/>
              <a:ext cx="912" cy="0"/>
            </a:xfrm>
            <a:prstGeom prst="line">
              <a:avLst/>
            </a:prstGeom>
            <a:noFill/>
            <a:ln w="9525">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54" name="Line 22"/>
            <p:cNvSpPr>
              <a:spLocks noChangeShapeType="1"/>
            </p:cNvSpPr>
            <p:nvPr/>
          </p:nvSpPr>
          <p:spPr bwMode="auto">
            <a:xfrm>
              <a:off x="4368" y="576"/>
              <a:ext cx="0" cy="912"/>
            </a:xfrm>
            <a:prstGeom prst="line">
              <a:avLst/>
            </a:prstGeom>
            <a:noFill/>
            <a:ln w="28575">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sp>
        <p:nvSpPr>
          <p:cNvPr id="55" name="Text Box 3"/>
          <p:cNvSpPr txBox="1">
            <a:spLocks noChangeArrowheads="1"/>
          </p:cNvSpPr>
          <p:nvPr/>
        </p:nvSpPr>
        <p:spPr bwMode="auto">
          <a:xfrm>
            <a:off x="1831732" y="5977732"/>
            <a:ext cx="3705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b="1" dirty="0">
                <a:solidFill>
                  <a:srgbClr val="009900"/>
                </a:solidFill>
                <a:latin typeface="方正书宋简体"/>
              </a:rPr>
              <a:t>自然光的表示方法：</a:t>
            </a:r>
            <a:endParaRPr lang="zh-CN" altLang="en-US" sz="2000" b="1" dirty="0">
              <a:solidFill>
                <a:srgbClr val="009900"/>
              </a:solidFill>
            </a:endParaRPr>
          </a:p>
        </p:txBody>
      </p:sp>
      <p:grpSp>
        <p:nvGrpSpPr>
          <p:cNvPr id="56" name="Group 22"/>
          <p:cNvGrpSpPr>
            <a:grpSpLocks/>
          </p:cNvGrpSpPr>
          <p:nvPr/>
        </p:nvGrpSpPr>
        <p:grpSpPr bwMode="auto">
          <a:xfrm>
            <a:off x="5963040" y="6043613"/>
            <a:ext cx="4267200" cy="533400"/>
            <a:chOff x="432" y="3648"/>
            <a:chExt cx="2688" cy="336"/>
          </a:xfrm>
        </p:grpSpPr>
        <p:sp>
          <p:nvSpPr>
            <p:cNvPr id="57" name="Line 23"/>
            <p:cNvSpPr>
              <a:spLocks noChangeShapeType="1"/>
            </p:cNvSpPr>
            <p:nvPr/>
          </p:nvSpPr>
          <p:spPr bwMode="auto">
            <a:xfrm>
              <a:off x="432" y="3822"/>
              <a:ext cx="268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58" name="Line 24"/>
            <p:cNvSpPr>
              <a:spLocks noChangeShapeType="1"/>
            </p:cNvSpPr>
            <p:nvPr/>
          </p:nvSpPr>
          <p:spPr bwMode="auto">
            <a:xfrm>
              <a:off x="480"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59" name="Oval 25"/>
            <p:cNvSpPr>
              <a:spLocks noChangeAspect="1" noChangeArrowheads="1"/>
            </p:cNvSpPr>
            <p:nvPr/>
          </p:nvSpPr>
          <p:spPr bwMode="auto">
            <a:xfrm>
              <a:off x="519"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0" name="Line 26"/>
            <p:cNvSpPr>
              <a:spLocks noChangeShapeType="1"/>
            </p:cNvSpPr>
            <p:nvPr/>
          </p:nvSpPr>
          <p:spPr bwMode="auto">
            <a:xfrm>
              <a:off x="624"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61" name="Oval 27"/>
            <p:cNvSpPr>
              <a:spLocks noChangeAspect="1" noChangeArrowheads="1"/>
            </p:cNvSpPr>
            <p:nvPr/>
          </p:nvSpPr>
          <p:spPr bwMode="auto">
            <a:xfrm>
              <a:off x="663"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2" name="Line 28"/>
            <p:cNvSpPr>
              <a:spLocks noChangeShapeType="1"/>
            </p:cNvSpPr>
            <p:nvPr/>
          </p:nvSpPr>
          <p:spPr bwMode="auto">
            <a:xfrm>
              <a:off x="768"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63" name="Oval 29"/>
            <p:cNvSpPr>
              <a:spLocks noChangeAspect="1" noChangeArrowheads="1"/>
            </p:cNvSpPr>
            <p:nvPr/>
          </p:nvSpPr>
          <p:spPr bwMode="auto">
            <a:xfrm>
              <a:off x="807"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4" name="Line 30"/>
            <p:cNvSpPr>
              <a:spLocks noChangeShapeType="1"/>
            </p:cNvSpPr>
            <p:nvPr/>
          </p:nvSpPr>
          <p:spPr bwMode="auto">
            <a:xfrm>
              <a:off x="912"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65" name="Oval 31"/>
            <p:cNvSpPr>
              <a:spLocks noChangeAspect="1" noChangeArrowheads="1"/>
            </p:cNvSpPr>
            <p:nvPr/>
          </p:nvSpPr>
          <p:spPr bwMode="auto">
            <a:xfrm>
              <a:off x="951"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6" name="Line 32"/>
            <p:cNvSpPr>
              <a:spLocks noChangeShapeType="1"/>
            </p:cNvSpPr>
            <p:nvPr/>
          </p:nvSpPr>
          <p:spPr bwMode="auto">
            <a:xfrm>
              <a:off x="1056"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67" name="Oval 33"/>
            <p:cNvSpPr>
              <a:spLocks noChangeAspect="1" noChangeArrowheads="1"/>
            </p:cNvSpPr>
            <p:nvPr/>
          </p:nvSpPr>
          <p:spPr bwMode="auto">
            <a:xfrm>
              <a:off x="1095"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8" name="Line 34"/>
            <p:cNvSpPr>
              <a:spLocks noChangeShapeType="1"/>
            </p:cNvSpPr>
            <p:nvPr/>
          </p:nvSpPr>
          <p:spPr bwMode="auto">
            <a:xfrm>
              <a:off x="1200"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69" name="Oval 35"/>
            <p:cNvSpPr>
              <a:spLocks noChangeAspect="1" noChangeArrowheads="1"/>
            </p:cNvSpPr>
            <p:nvPr/>
          </p:nvSpPr>
          <p:spPr bwMode="auto">
            <a:xfrm>
              <a:off x="1239"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0" name="Line 36"/>
            <p:cNvSpPr>
              <a:spLocks noChangeShapeType="1"/>
            </p:cNvSpPr>
            <p:nvPr/>
          </p:nvSpPr>
          <p:spPr bwMode="auto">
            <a:xfrm>
              <a:off x="1344"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71" name="Oval 37"/>
            <p:cNvSpPr>
              <a:spLocks noChangeAspect="1" noChangeArrowheads="1"/>
            </p:cNvSpPr>
            <p:nvPr/>
          </p:nvSpPr>
          <p:spPr bwMode="auto">
            <a:xfrm>
              <a:off x="1383"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2" name="Line 38"/>
            <p:cNvSpPr>
              <a:spLocks noChangeShapeType="1"/>
            </p:cNvSpPr>
            <p:nvPr/>
          </p:nvSpPr>
          <p:spPr bwMode="auto">
            <a:xfrm>
              <a:off x="1488"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73" name="Oval 39"/>
            <p:cNvSpPr>
              <a:spLocks noChangeAspect="1" noChangeArrowheads="1"/>
            </p:cNvSpPr>
            <p:nvPr/>
          </p:nvSpPr>
          <p:spPr bwMode="auto">
            <a:xfrm>
              <a:off x="1527"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4" name="Line 40"/>
            <p:cNvSpPr>
              <a:spLocks noChangeShapeType="1"/>
            </p:cNvSpPr>
            <p:nvPr/>
          </p:nvSpPr>
          <p:spPr bwMode="auto">
            <a:xfrm>
              <a:off x="1632"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75" name="Oval 41"/>
            <p:cNvSpPr>
              <a:spLocks noChangeAspect="1" noChangeArrowheads="1"/>
            </p:cNvSpPr>
            <p:nvPr/>
          </p:nvSpPr>
          <p:spPr bwMode="auto">
            <a:xfrm>
              <a:off x="1671"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6" name="Line 42"/>
            <p:cNvSpPr>
              <a:spLocks noChangeShapeType="1"/>
            </p:cNvSpPr>
            <p:nvPr/>
          </p:nvSpPr>
          <p:spPr bwMode="auto">
            <a:xfrm>
              <a:off x="1776"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77" name="Oval 43"/>
            <p:cNvSpPr>
              <a:spLocks noChangeAspect="1" noChangeArrowheads="1"/>
            </p:cNvSpPr>
            <p:nvPr/>
          </p:nvSpPr>
          <p:spPr bwMode="auto">
            <a:xfrm>
              <a:off x="1815"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8" name="Line 44"/>
            <p:cNvSpPr>
              <a:spLocks noChangeShapeType="1"/>
            </p:cNvSpPr>
            <p:nvPr/>
          </p:nvSpPr>
          <p:spPr bwMode="auto">
            <a:xfrm>
              <a:off x="1920"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79" name="Oval 45"/>
            <p:cNvSpPr>
              <a:spLocks noChangeAspect="1" noChangeArrowheads="1"/>
            </p:cNvSpPr>
            <p:nvPr/>
          </p:nvSpPr>
          <p:spPr bwMode="auto">
            <a:xfrm>
              <a:off x="1959"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80" name="Line 46"/>
            <p:cNvSpPr>
              <a:spLocks noChangeShapeType="1"/>
            </p:cNvSpPr>
            <p:nvPr/>
          </p:nvSpPr>
          <p:spPr bwMode="auto">
            <a:xfrm>
              <a:off x="2064"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81" name="Oval 47"/>
            <p:cNvSpPr>
              <a:spLocks noChangeAspect="1" noChangeArrowheads="1"/>
            </p:cNvSpPr>
            <p:nvPr/>
          </p:nvSpPr>
          <p:spPr bwMode="auto">
            <a:xfrm>
              <a:off x="2103"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82" name="Line 48"/>
            <p:cNvSpPr>
              <a:spLocks noChangeShapeType="1"/>
            </p:cNvSpPr>
            <p:nvPr/>
          </p:nvSpPr>
          <p:spPr bwMode="auto">
            <a:xfrm>
              <a:off x="2208"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83" name="Oval 49"/>
            <p:cNvSpPr>
              <a:spLocks noChangeAspect="1" noChangeArrowheads="1"/>
            </p:cNvSpPr>
            <p:nvPr/>
          </p:nvSpPr>
          <p:spPr bwMode="auto">
            <a:xfrm>
              <a:off x="2247"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84" name="Line 50"/>
            <p:cNvSpPr>
              <a:spLocks noChangeShapeType="1"/>
            </p:cNvSpPr>
            <p:nvPr/>
          </p:nvSpPr>
          <p:spPr bwMode="auto">
            <a:xfrm>
              <a:off x="2352"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85" name="Oval 51"/>
            <p:cNvSpPr>
              <a:spLocks noChangeAspect="1" noChangeArrowheads="1"/>
            </p:cNvSpPr>
            <p:nvPr/>
          </p:nvSpPr>
          <p:spPr bwMode="auto">
            <a:xfrm>
              <a:off x="2391"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86" name="Line 52"/>
            <p:cNvSpPr>
              <a:spLocks noChangeShapeType="1"/>
            </p:cNvSpPr>
            <p:nvPr/>
          </p:nvSpPr>
          <p:spPr bwMode="auto">
            <a:xfrm>
              <a:off x="2496"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87" name="Oval 53"/>
            <p:cNvSpPr>
              <a:spLocks noChangeAspect="1" noChangeArrowheads="1"/>
            </p:cNvSpPr>
            <p:nvPr/>
          </p:nvSpPr>
          <p:spPr bwMode="auto">
            <a:xfrm>
              <a:off x="2535"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88" name="Line 54"/>
            <p:cNvSpPr>
              <a:spLocks noChangeShapeType="1"/>
            </p:cNvSpPr>
            <p:nvPr/>
          </p:nvSpPr>
          <p:spPr bwMode="auto">
            <a:xfrm>
              <a:off x="2640"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89" name="Oval 55"/>
            <p:cNvSpPr>
              <a:spLocks noChangeAspect="1" noChangeArrowheads="1"/>
            </p:cNvSpPr>
            <p:nvPr/>
          </p:nvSpPr>
          <p:spPr bwMode="auto">
            <a:xfrm>
              <a:off x="2679"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0" name="Line 56"/>
            <p:cNvSpPr>
              <a:spLocks noChangeShapeType="1"/>
            </p:cNvSpPr>
            <p:nvPr/>
          </p:nvSpPr>
          <p:spPr bwMode="auto">
            <a:xfrm>
              <a:off x="2784"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91" name="Oval 57"/>
            <p:cNvSpPr>
              <a:spLocks noChangeAspect="1" noChangeArrowheads="1"/>
            </p:cNvSpPr>
            <p:nvPr/>
          </p:nvSpPr>
          <p:spPr bwMode="auto">
            <a:xfrm>
              <a:off x="2823"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grpSp>
    </p:spTree>
    <p:extLst>
      <p:ext uri="{BB962C8B-B14F-4D97-AF65-F5344CB8AC3E}">
        <p14:creationId xmlns:p14="http://schemas.microsoft.com/office/powerpoint/2010/main" val="101318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1000"/>
                                        <p:tgtEl>
                                          <p:spTgt spid="55"/>
                                        </p:tgtEl>
                                      </p:cBhvr>
                                    </p:animEffect>
                                    <p:anim calcmode="lin" valueType="num">
                                      <p:cBhvr>
                                        <p:cTn id="37" dur="1000" fill="hold"/>
                                        <p:tgtEl>
                                          <p:spTgt spid="55"/>
                                        </p:tgtEl>
                                        <p:attrNameLst>
                                          <p:attrName>ppt_x</p:attrName>
                                        </p:attrNameLst>
                                      </p:cBhvr>
                                      <p:tavLst>
                                        <p:tav tm="0">
                                          <p:val>
                                            <p:strVal val="#ppt_x"/>
                                          </p:val>
                                        </p:tav>
                                        <p:tav tm="100000">
                                          <p:val>
                                            <p:strVal val="#ppt_x"/>
                                          </p:val>
                                        </p:tav>
                                      </p:tavLst>
                                    </p:anim>
                                    <p:anim calcmode="lin" valueType="num">
                                      <p:cBhvr>
                                        <p:cTn id="3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heel(1)">
                                      <p:cBhvr>
                                        <p:cTn id="43" dur="2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796200" y="195705"/>
            <a:ext cx="8382404"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zh-CN" altLang="en-US" dirty="0">
                <a:solidFill>
                  <a:srgbClr val="FF0000"/>
                </a:solidFill>
                <a:ea typeface="黑体" panose="02010609060101010101" pitchFamily="49" charset="-122"/>
              </a:rPr>
              <a:t>练习：</a:t>
            </a:r>
            <a:r>
              <a:rPr lang="en-US" altLang="zh-CN" dirty="0">
                <a:solidFill>
                  <a:srgbClr val="FF0000"/>
                </a:solidFill>
              </a:rPr>
              <a:t> </a:t>
            </a:r>
            <a:r>
              <a:rPr lang="en-US" altLang="zh-CN" i="1" kern="100" dirty="0">
                <a:solidFill>
                  <a:srgbClr val="FF0000"/>
                </a:solidFill>
              </a:rPr>
              <a:t>P</a:t>
            </a:r>
            <a:r>
              <a:rPr lang="en-US" altLang="zh-CN" kern="100" baseline="-25000" dirty="0">
                <a:solidFill>
                  <a:srgbClr val="FF0000"/>
                </a:solidFill>
              </a:rPr>
              <a:t>1</a:t>
            </a:r>
            <a:r>
              <a:rPr lang="en-US" altLang="zh-CN" i="1" kern="100" dirty="0">
                <a:solidFill>
                  <a:srgbClr val="0070C0"/>
                </a:solidFill>
              </a:rPr>
              <a:t> </a:t>
            </a:r>
            <a:r>
              <a:rPr lang="zh-CN" altLang="en-US" kern="100" dirty="0">
                <a:solidFill>
                  <a:srgbClr val="0070C0"/>
                </a:solidFill>
              </a:rPr>
              <a:t>和</a:t>
            </a:r>
            <a:r>
              <a:rPr lang="en-US" altLang="zh-CN" i="1" kern="100" dirty="0">
                <a:solidFill>
                  <a:srgbClr val="FF0000"/>
                </a:solidFill>
              </a:rPr>
              <a:t>P</a:t>
            </a:r>
            <a:r>
              <a:rPr lang="en-US" altLang="zh-CN" kern="100" baseline="-25000" dirty="0">
                <a:solidFill>
                  <a:srgbClr val="FF0000"/>
                </a:solidFill>
              </a:rPr>
              <a:t>2</a:t>
            </a:r>
            <a:r>
              <a:rPr lang="zh-CN" altLang="en-US" dirty="0">
                <a:solidFill>
                  <a:srgbClr val="0070C0"/>
                </a:solidFill>
              </a:rPr>
              <a:t>的偏振化方向</a:t>
            </a:r>
            <a:r>
              <a:rPr lang="zh-CN" altLang="en-US" kern="100" dirty="0">
                <a:solidFill>
                  <a:srgbClr val="0070C0"/>
                </a:solidFill>
                <a:cs typeface="Times New Roman" panose="02020603050405020304" pitchFamily="18" charset="0"/>
              </a:rPr>
              <a:t>夹角分别为</a:t>
            </a:r>
            <a:r>
              <a:rPr lang="zh-CN" altLang="en-US" kern="100" dirty="0">
                <a:solidFill>
                  <a:srgbClr val="FF0000"/>
                </a:solidFill>
                <a:cs typeface="Times New Roman" panose="02020603050405020304" pitchFamily="18" charset="0"/>
                <a:sym typeface="Symbol" panose="05050102010706020507" pitchFamily="18" charset="2"/>
              </a:rPr>
              <a:t></a:t>
            </a:r>
            <a:r>
              <a:rPr lang="en-US" altLang="zh-CN" kern="100" baseline="-25000" dirty="0">
                <a:solidFill>
                  <a:srgbClr val="FF0000"/>
                </a:solidFill>
              </a:rPr>
              <a:t>1</a:t>
            </a:r>
            <a:r>
              <a:rPr lang="zh-CN" altLang="en-US" kern="100" dirty="0">
                <a:solidFill>
                  <a:srgbClr val="FF0000"/>
                </a:solidFill>
                <a:cs typeface="Times New Roman" panose="02020603050405020304" pitchFamily="18" charset="0"/>
              </a:rPr>
              <a:t> </a:t>
            </a:r>
            <a:r>
              <a:rPr lang="zh-CN" altLang="en-US" kern="100" dirty="0">
                <a:solidFill>
                  <a:srgbClr val="0070C0"/>
                </a:solidFill>
                <a:cs typeface="Times New Roman" panose="02020603050405020304" pitchFamily="18" charset="0"/>
              </a:rPr>
              <a:t>和</a:t>
            </a:r>
            <a:r>
              <a:rPr lang="zh-CN" altLang="en-US" kern="100" dirty="0">
                <a:solidFill>
                  <a:srgbClr val="FF0000"/>
                </a:solidFill>
                <a:cs typeface="Times New Roman" panose="02020603050405020304" pitchFamily="18" charset="0"/>
                <a:sym typeface="Symbol" panose="05050102010706020507" pitchFamily="18" charset="2"/>
              </a:rPr>
              <a:t></a:t>
            </a:r>
            <a:r>
              <a:rPr lang="en-US" altLang="zh-CN" kern="100" baseline="-25000" dirty="0">
                <a:solidFill>
                  <a:srgbClr val="FF0000"/>
                </a:solidFill>
                <a:sym typeface="Symbol" panose="05050102010706020507" pitchFamily="18" charset="2"/>
              </a:rPr>
              <a:t>2</a:t>
            </a:r>
            <a:r>
              <a:rPr lang="zh-CN" altLang="en-US" dirty="0">
                <a:solidFill>
                  <a:srgbClr val="0070C0"/>
                </a:solidFill>
              </a:rPr>
              <a:t>              时，</a:t>
            </a:r>
            <a:r>
              <a:rPr lang="zh-CN" altLang="en-US" dirty="0">
                <a:solidFill>
                  <a:srgbClr val="009900"/>
                </a:solidFill>
              </a:rPr>
              <a:t>观测</a:t>
            </a:r>
            <a:r>
              <a:rPr lang="zh-CN" altLang="en-US" dirty="0">
                <a:solidFill>
                  <a:srgbClr val="EE12CF"/>
                </a:solidFill>
              </a:rPr>
              <a:t>两束</a:t>
            </a:r>
            <a:r>
              <a:rPr lang="zh-CN" altLang="en-US" dirty="0">
                <a:solidFill>
                  <a:srgbClr val="009900"/>
                </a:solidFill>
              </a:rPr>
              <a:t>单色自然光， </a:t>
            </a:r>
            <a:r>
              <a:rPr lang="zh-CN" altLang="en-US" dirty="0">
                <a:solidFill>
                  <a:srgbClr val="EE12CF"/>
                </a:solidFill>
              </a:rPr>
              <a:t>两次所得的透射光强度相等</a:t>
            </a:r>
            <a:r>
              <a:rPr lang="zh-CN" altLang="en-US" dirty="0">
                <a:solidFill>
                  <a:srgbClr val="009900"/>
                </a:solidFill>
              </a:rPr>
              <a:t>，</a:t>
            </a:r>
            <a:r>
              <a:rPr lang="zh-CN" altLang="en-US" dirty="0">
                <a:solidFill>
                  <a:srgbClr val="0000FF"/>
                </a:solidFill>
              </a:rPr>
              <a:t>两入射光束强度之比                    </a:t>
            </a:r>
            <a:r>
              <a:rPr lang="en-US" altLang="zh-CN" dirty="0">
                <a:solidFill>
                  <a:srgbClr val="0000FF"/>
                </a:solidFill>
              </a:rPr>
              <a:t>=  _____</a:t>
            </a:r>
            <a:endParaRPr lang="zh-CN" altLang="en-US" dirty="0">
              <a:solidFill>
                <a:srgbClr val="0000FF"/>
              </a:solidFill>
            </a:endParaRPr>
          </a:p>
        </p:txBody>
      </p:sp>
      <p:graphicFrame>
        <p:nvGraphicFramePr>
          <p:cNvPr id="5" name="Object 5"/>
          <p:cNvGraphicFramePr>
            <a:graphicFrameLocks noChangeAspect="1"/>
          </p:cNvGraphicFramePr>
          <p:nvPr>
            <p:extLst>
              <p:ext uri="{D42A27DB-BD31-4B8C-83A1-F6EECF244321}">
                <p14:modId xmlns:p14="http://schemas.microsoft.com/office/powerpoint/2010/main" val="2935049530"/>
              </p:ext>
            </p:extLst>
          </p:nvPr>
        </p:nvGraphicFramePr>
        <p:xfrm>
          <a:off x="6344938" y="832035"/>
          <a:ext cx="1311275" cy="614362"/>
        </p:xfrm>
        <a:graphic>
          <a:graphicData uri="http://schemas.openxmlformats.org/presentationml/2006/ole">
            <mc:AlternateContent xmlns:mc="http://schemas.openxmlformats.org/markup-compatibility/2006">
              <mc:Choice xmlns:v="urn:schemas-microsoft-com:vml" Requires="v">
                <p:oleObj spid="_x0000_s409462" name="公式" r:id="rId3" imgW="507960" imgH="241200" progId="Equation.3">
                  <p:embed/>
                </p:oleObj>
              </mc:Choice>
              <mc:Fallback>
                <p:oleObj name="公式" r:id="rId3" imgW="507960" imgH="241200" progId="Equation.3">
                  <p:embed/>
                  <p:pic>
                    <p:nvPicPr>
                      <p:cNvPr id="0" name=""/>
                      <p:cNvPicPr>
                        <a:picLocks noChangeAspect="1" noChangeArrowheads="1"/>
                      </p:cNvPicPr>
                      <p:nvPr/>
                    </p:nvPicPr>
                    <p:blipFill>
                      <a:blip r:embed="rId4"/>
                      <a:srcRect/>
                      <a:stretch>
                        <a:fillRect/>
                      </a:stretch>
                    </p:blipFill>
                    <p:spPr bwMode="auto">
                      <a:xfrm>
                        <a:off x="6344938" y="832035"/>
                        <a:ext cx="1311275" cy="614362"/>
                      </a:xfrm>
                      <a:prstGeom prst="rect">
                        <a:avLst/>
                      </a:prstGeom>
                      <a:noFill/>
                      <a:ln>
                        <a:noFill/>
                      </a:ln>
                      <a:extLst/>
                    </p:spPr>
                  </p:pic>
                </p:oleObj>
              </mc:Fallback>
            </mc:AlternateContent>
          </a:graphicData>
        </a:graphic>
      </p:graphicFrame>
      <p:grpSp>
        <p:nvGrpSpPr>
          <p:cNvPr id="8" name="Group 10"/>
          <p:cNvGrpSpPr>
            <a:grpSpLocks/>
          </p:cNvGrpSpPr>
          <p:nvPr/>
        </p:nvGrpSpPr>
        <p:grpSpPr bwMode="auto">
          <a:xfrm>
            <a:off x="2321241" y="1687697"/>
            <a:ext cx="4495800" cy="1962150"/>
            <a:chOff x="144" y="1452"/>
            <a:chExt cx="2832" cy="1236"/>
          </a:xfrm>
        </p:grpSpPr>
        <p:grpSp>
          <p:nvGrpSpPr>
            <p:cNvPr id="10" name="Group 11"/>
            <p:cNvGrpSpPr>
              <a:grpSpLocks/>
            </p:cNvGrpSpPr>
            <p:nvPr/>
          </p:nvGrpSpPr>
          <p:grpSpPr bwMode="auto">
            <a:xfrm>
              <a:off x="2220" y="1464"/>
              <a:ext cx="756" cy="1224"/>
              <a:chOff x="1536" y="912"/>
              <a:chExt cx="756" cy="1224"/>
            </a:xfrm>
          </p:grpSpPr>
          <p:sp>
            <p:nvSpPr>
              <p:cNvPr id="28"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9"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11" name="Group 14"/>
            <p:cNvGrpSpPr>
              <a:grpSpLocks/>
            </p:cNvGrpSpPr>
            <p:nvPr/>
          </p:nvGrpSpPr>
          <p:grpSpPr bwMode="auto">
            <a:xfrm>
              <a:off x="840" y="1452"/>
              <a:ext cx="756" cy="1224"/>
              <a:chOff x="1536" y="912"/>
              <a:chExt cx="756" cy="1224"/>
            </a:xfrm>
          </p:grpSpPr>
          <p:sp>
            <p:nvSpPr>
              <p:cNvPr id="26"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7"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12"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 name="Group 21"/>
            <p:cNvGrpSpPr>
              <a:grpSpLocks/>
            </p:cNvGrpSpPr>
            <p:nvPr/>
          </p:nvGrpSpPr>
          <p:grpSpPr bwMode="auto">
            <a:xfrm>
              <a:off x="192" y="1920"/>
              <a:ext cx="540" cy="252"/>
              <a:chOff x="2928" y="3432"/>
              <a:chExt cx="540" cy="252"/>
            </a:xfrm>
          </p:grpSpPr>
          <p:grpSp>
            <p:nvGrpSpPr>
              <p:cNvPr id="17" name="Group 22"/>
              <p:cNvGrpSpPr>
                <a:grpSpLocks/>
              </p:cNvGrpSpPr>
              <p:nvPr/>
            </p:nvGrpSpPr>
            <p:grpSpPr bwMode="auto">
              <a:xfrm>
                <a:off x="2928" y="3432"/>
                <a:ext cx="96" cy="240"/>
                <a:chOff x="2928" y="3432"/>
                <a:chExt cx="96" cy="240"/>
              </a:xfrm>
            </p:grpSpPr>
            <p:sp>
              <p:nvSpPr>
                <p:cNvPr id="24"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5"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25"/>
              <p:cNvGrpSpPr>
                <a:grpSpLocks/>
              </p:cNvGrpSpPr>
              <p:nvPr/>
            </p:nvGrpSpPr>
            <p:grpSpPr bwMode="auto">
              <a:xfrm>
                <a:off x="3156" y="3438"/>
                <a:ext cx="96" cy="240"/>
                <a:chOff x="2928" y="3432"/>
                <a:chExt cx="96" cy="240"/>
              </a:xfrm>
            </p:grpSpPr>
            <p:sp>
              <p:nvSpPr>
                <p:cNvPr id="22"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3"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 name="Group 28"/>
              <p:cNvGrpSpPr>
                <a:grpSpLocks/>
              </p:cNvGrpSpPr>
              <p:nvPr/>
            </p:nvGrpSpPr>
            <p:grpSpPr bwMode="auto">
              <a:xfrm>
                <a:off x="3372" y="3444"/>
                <a:ext cx="96" cy="240"/>
                <a:chOff x="2928" y="3432"/>
                <a:chExt cx="96" cy="240"/>
              </a:xfrm>
            </p:grpSpPr>
            <p:sp>
              <p:nvSpPr>
                <p:cNvPr id="20"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1"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 name="Group 43"/>
          <p:cNvGrpSpPr>
            <a:grpSpLocks/>
          </p:cNvGrpSpPr>
          <p:nvPr/>
        </p:nvGrpSpPr>
        <p:grpSpPr bwMode="auto">
          <a:xfrm>
            <a:off x="4015896" y="2392547"/>
            <a:ext cx="1600200" cy="476250"/>
            <a:chOff x="2316" y="720"/>
            <a:chExt cx="1008" cy="300"/>
          </a:xfrm>
        </p:grpSpPr>
        <p:sp>
          <p:nvSpPr>
            <p:cNvPr id="3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2" name="Line 35"/>
          <p:cNvSpPr>
            <a:spLocks noChangeShapeType="1"/>
          </p:cNvSpPr>
          <p:nvPr/>
        </p:nvSpPr>
        <p:spPr bwMode="auto">
          <a:xfrm>
            <a:off x="6309671" y="1892607"/>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Freeform 12"/>
          <p:cNvSpPr>
            <a:spLocks/>
          </p:cNvSpPr>
          <p:nvPr/>
        </p:nvSpPr>
        <p:spPr bwMode="auto">
          <a:xfrm rot="3451464">
            <a:off x="6316540" y="2205798"/>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矩形 46"/>
          <p:cNvSpPr/>
          <p:nvPr/>
        </p:nvSpPr>
        <p:spPr>
          <a:xfrm>
            <a:off x="3017525" y="1488113"/>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endParaRPr lang="zh-CN" altLang="en-US" sz="2800" dirty="0"/>
          </a:p>
        </p:txBody>
      </p:sp>
      <p:sp>
        <p:nvSpPr>
          <p:cNvPr id="48" name="矩形 47"/>
          <p:cNvSpPr/>
          <p:nvPr/>
        </p:nvSpPr>
        <p:spPr>
          <a:xfrm>
            <a:off x="6328790" y="1270672"/>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2</a:t>
            </a:r>
            <a:endParaRPr lang="zh-CN" altLang="en-US" sz="2800" dirty="0"/>
          </a:p>
        </p:txBody>
      </p:sp>
      <p:graphicFrame>
        <p:nvGraphicFramePr>
          <p:cNvPr id="51" name="Object 5"/>
          <p:cNvGraphicFramePr>
            <a:graphicFrameLocks noChangeAspect="1"/>
          </p:cNvGraphicFramePr>
          <p:nvPr>
            <p:extLst>
              <p:ext uri="{D42A27DB-BD31-4B8C-83A1-F6EECF244321}">
                <p14:modId xmlns:p14="http://schemas.microsoft.com/office/powerpoint/2010/main" val="3226526900"/>
              </p:ext>
            </p:extLst>
          </p:nvPr>
        </p:nvGraphicFramePr>
        <p:xfrm>
          <a:off x="2300990" y="1898466"/>
          <a:ext cx="557505" cy="614749"/>
        </p:xfrm>
        <a:graphic>
          <a:graphicData uri="http://schemas.openxmlformats.org/presentationml/2006/ole">
            <mc:AlternateContent xmlns:mc="http://schemas.openxmlformats.org/markup-compatibility/2006">
              <mc:Choice xmlns:v="urn:schemas-microsoft-com:vml" Requires="v">
                <p:oleObj spid="_x0000_s409463" name="公式" r:id="rId5" imgW="215640" imgH="241200" progId="Equation.3">
                  <p:embed/>
                </p:oleObj>
              </mc:Choice>
              <mc:Fallback>
                <p:oleObj name="公式" r:id="rId5" imgW="215640" imgH="241200" progId="Equation.3">
                  <p:embed/>
                  <p:pic>
                    <p:nvPicPr>
                      <p:cNvPr id="0" name=""/>
                      <p:cNvPicPr>
                        <a:picLocks noChangeAspect="1" noChangeArrowheads="1"/>
                      </p:cNvPicPr>
                      <p:nvPr/>
                    </p:nvPicPr>
                    <p:blipFill>
                      <a:blip r:embed="rId6"/>
                      <a:srcRect/>
                      <a:stretch>
                        <a:fillRect/>
                      </a:stretch>
                    </p:blipFill>
                    <p:spPr bwMode="auto">
                      <a:xfrm>
                        <a:off x="2300990" y="1898466"/>
                        <a:ext cx="557505" cy="614749"/>
                      </a:xfrm>
                      <a:prstGeom prst="rect">
                        <a:avLst/>
                      </a:prstGeom>
                      <a:noFill/>
                      <a:ln>
                        <a:noFill/>
                      </a:ln>
                      <a:extLst/>
                    </p:spPr>
                  </p:pic>
                </p:oleObj>
              </mc:Fallback>
            </mc:AlternateContent>
          </a:graphicData>
        </a:graphic>
      </p:graphicFrame>
      <p:graphicFrame>
        <p:nvGraphicFramePr>
          <p:cNvPr id="52" name="Object 5"/>
          <p:cNvGraphicFramePr>
            <a:graphicFrameLocks noChangeAspect="1"/>
          </p:cNvGraphicFramePr>
          <p:nvPr>
            <p:extLst>
              <p:ext uri="{D42A27DB-BD31-4B8C-83A1-F6EECF244321}">
                <p14:modId xmlns:p14="http://schemas.microsoft.com/office/powerpoint/2010/main" val="348900355"/>
              </p:ext>
            </p:extLst>
          </p:nvPr>
        </p:nvGraphicFramePr>
        <p:xfrm>
          <a:off x="4220966" y="1258507"/>
          <a:ext cx="1723525" cy="557213"/>
        </p:xfrm>
        <a:graphic>
          <a:graphicData uri="http://schemas.openxmlformats.org/presentationml/2006/ole">
            <mc:AlternateContent xmlns:mc="http://schemas.openxmlformats.org/markup-compatibility/2006">
              <mc:Choice xmlns:v="urn:schemas-microsoft-com:vml" Requires="v">
                <p:oleObj spid="_x0000_s409464" name="公式" r:id="rId7" imgW="736560" imgH="241200" progId="Equation.3">
                  <p:embed/>
                </p:oleObj>
              </mc:Choice>
              <mc:Fallback>
                <p:oleObj name="公式" r:id="rId7" imgW="736560" imgH="241200" progId="Equation.3">
                  <p:embed/>
                  <p:pic>
                    <p:nvPicPr>
                      <p:cNvPr id="0" name=""/>
                      <p:cNvPicPr>
                        <a:picLocks noChangeAspect="1" noChangeArrowheads="1"/>
                      </p:cNvPicPr>
                      <p:nvPr/>
                    </p:nvPicPr>
                    <p:blipFill>
                      <a:blip r:embed="rId8"/>
                      <a:srcRect/>
                      <a:stretch>
                        <a:fillRect/>
                      </a:stretch>
                    </p:blipFill>
                    <p:spPr bwMode="auto">
                      <a:xfrm>
                        <a:off x="4220966" y="1258507"/>
                        <a:ext cx="1723525" cy="557213"/>
                      </a:xfrm>
                      <a:prstGeom prst="rect">
                        <a:avLst/>
                      </a:prstGeom>
                      <a:noFill/>
                      <a:ln>
                        <a:noFill/>
                      </a:ln>
                      <a:extLst/>
                    </p:spPr>
                  </p:pic>
                </p:oleObj>
              </mc:Fallback>
            </mc:AlternateContent>
          </a:graphicData>
        </a:graphic>
      </p:graphicFrame>
      <p:graphicFrame>
        <p:nvGraphicFramePr>
          <p:cNvPr id="54" name="Object 5"/>
          <p:cNvGraphicFramePr>
            <a:graphicFrameLocks noChangeAspect="1"/>
          </p:cNvGraphicFramePr>
          <p:nvPr>
            <p:extLst>
              <p:ext uri="{D42A27DB-BD31-4B8C-83A1-F6EECF244321}">
                <p14:modId xmlns:p14="http://schemas.microsoft.com/office/powerpoint/2010/main" val="801416589"/>
              </p:ext>
            </p:extLst>
          </p:nvPr>
        </p:nvGraphicFramePr>
        <p:xfrm>
          <a:off x="5884135" y="1832935"/>
          <a:ext cx="451987" cy="630611"/>
        </p:xfrm>
        <a:graphic>
          <a:graphicData uri="http://schemas.openxmlformats.org/presentationml/2006/ole">
            <mc:AlternateContent xmlns:mc="http://schemas.openxmlformats.org/markup-compatibility/2006">
              <mc:Choice xmlns:v="urn:schemas-microsoft-com:vml" Requires="v">
                <p:oleObj spid="_x0000_s409465" name="公式" r:id="rId9" imgW="152280" imgH="215640" progId="Equation.3">
                  <p:embed/>
                </p:oleObj>
              </mc:Choice>
              <mc:Fallback>
                <p:oleObj name="公式" r:id="rId9" imgW="152280" imgH="215640" progId="Equation.3">
                  <p:embed/>
                  <p:pic>
                    <p:nvPicPr>
                      <p:cNvPr id="0" name=""/>
                      <p:cNvPicPr>
                        <a:picLocks noChangeAspect="1" noChangeArrowheads="1"/>
                      </p:cNvPicPr>
                      <p:nvPr/>
                    </p:nvPicPr>
                    <p:blipFill>
                      <a:blip r:embed="rId10"/>
                      <a:srcRect/>
                      <a:stretch>
                        <a:fillRect/>
                      </a:stretch>
                    </p:blipFill>
                    <p:spPr bwMode="auto">
                      <a:xfrm>
                        <a:off x="5884135" y="1832935"/>
                        <a:ext cx="451987" cy="630611"/>
                      </a:xfrm>
                      <a:prstGeom prst="rect">
                        <a:avLst/>
                      </a:prstGeom>
                      <a:noFill/>
                      <a:ln>
                        <a:noFill/>
                      </a:ln>
                      <a:extLst/>
                    </p:spPr>
                  </p:pic>
                </p:oleObj>
              </mc:Fallback>
            </mc:AlternateContent>
          </a:graphicData>
        </a:graphic>
      </p:graphicFrame>
      <p:grpSp>
        <p:nvGrpSpPr>
          <p:cNvPr id="55" name="Group 43"/>
          <p:cNvGrpSpPr>
            <a:grpSpLocks/>
          </p:cNvGrpSpPr>
          <p:nvPr/>
        </p:nvGrpSpPr>
        <p:grpSpPr bwMode="auto">
          <a:xfrm>
            <a:off x="6359841" y="2328376"/>
            <a:ext cx="2152649" cy="571500"/>
            <a:chOff x="2316" y="680"/>
            <a:chExt cx="1008" cy="360"/>
          </a:xfrm>
        </p:grpSpPr>
        <p:sp>
          <p:nvSpPr>
            <p:cNvPr id="56"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0" name="Object 5"/>
          <p:cNvGraphicFramePr>
            <a:graphicFrameLocks noChangeAspect="1"/>
          </p:cNvGraphicFramePr>
          <p:nvPr>
            <p:extLst>
              <p:ext uri="{D42A27DB-BD31-4B8C-83A1-F6EECF244321}">
                <p14:modId xmlns:p14="http://schemas.microsoft.com/office/powerpoint/2010/main" val="4148505619"/>
              </p:ext>
            </p:extLst>
          </p:nvPr>
        </p:nvGraphicFramePr>
        <p:xfrm>
          <a:off x="6861948" y="1613262"/>
          <a:ext cx="2811166" cy="640207"/>
        </p:xfrm>
        <a:graphic>
          <a:graphicData uri="http://schemas.openxmlformats.org/presentationml/2006/ole">
            <mc:AlternateContent xmlns:mc="http://schemas.openxmlformats.org/markup-compatibility/2006">
              <mc:Choice xmlns:v="urn:schemas-microsoft-com:vml" Requires="v">
                <p:oleObj spid="_x0000_s409466" name="公式" r:id="rId11" imgW="990360" imgH="228600" progId="Equation.3">
                  <p:embed/>
                </p:oleObj>
              </mc:Choice>
              <mc:Fallback>
                <p:oleObj name="公式" r:id="rId11" imgW="990360" imgH="228600" progId="Equation.3">
                  <p:embed/>
                  <p:pic>
                    <p:nvPicPr>
                      <p:cNvPr id="0" name=""/>
                      <p:cNvPicPr>
                        <a:picLocks noChangeAspect="1" noChangeArrowheads="1"/>
                      </p:cNvPicPr>
                      <p:nvPr/>
                    </p:nvPicPr>
                    <p:blipFill>
                      <a:blip r:embed="rId12"/>
                      <a:srcRect/>
                      <a:stretch>
                        <a:fillRect/>
                      </a:stretch>
                    </p:blipFill>
                    <p:spPr bwMode="auto">
                      <a:xfrm>
                        <a:off x="6861948" y="1613262"/>
                        <a:ext cx="2811166" cy="640207"/>
                      </a:xfrm>
                      <a:prstGeom prst="rect">
                        <a:avLst/>
                      </a:prstGeom>
                      <a:noFill/>
                      <a:ln>
                        <a:noFill/>
                      </a:ln>
                      <a:extLst/>
                    </p:spPr>
                  </p:pic>
                </p:oleObj>
              </mc:Fallback>
            </mc:AlternateContent>
          </a:graphicData>
        </a:graphic>
      </p:graphicFrame>
      <p:grpSp>
        <p:nvGrpSpPr>
          <p:cNvPr id="61" name="Group 10"/>
          <p:cNvGrpSpPr>
            <a:grpSpLocks/>
          </p:cNvGrpSpPr>
          <p:nvPr/>
        </p:nvGrpSpPr>
        <p:grpSpPr bwMode="auto">
          <a:xfrm>
            <a:off x="2084074" y="4263753"/>
            <a:ext cx="4495800" cy="1962150"/>
            <a:chOff x="144" y="1452"/>
            <a:chExt cx="2832" cy="1236"/>
          </a:xfrm>
        </p:grpSpPr>
        <p:grpSp>
          <p:nvGrpSpPr>
            <p:cNvPr id="62" name="Group 11"/>
            <p:cNvGrpSpPr>
              <a:grpSpLocks/>
            </p:cNvGrpSpPr>
            <p:nvPr/>
          </p:nvGrpSpPr>
          <p:grpSpPr bwMode="auto">
            <a:xfrm>
              <a:off x="2220" y="1464"/>
              <a:ext cx="756" cy="1224"/>
              <a:chOff x="1536" y="912"/>
              <a:chExt cx="756" cy="1224"/>
            </a:xfrm>
          </p:grpSpPr>
          <p:sp>
            <p:nvSpPr>
              <p:cNvPr id="80"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81"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3" name="Group 14"/>
            <p:cNvGrpSpPr>
              <a:grpSpLocks/>
            </p:cNvGrpSpPr>
            <p:nvPr/>
          </p:nvGrpSpPr>
          <p:grpSpPr bwMode="auto">
            <a:xfrm>
              <a:off x="840" y="1452"/>
              <a:ext cx="756" cy="1224"/>
              <a:chOff x="1536" y="912"/>
              <a:chExt cx="756" cy="1224"/>
            </a:xfrm>
          </p:grpSpPr>
          <p:sp>
            <p:nvSpPr>
              <p:cNvPr id="78"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79"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64"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5" name="Group 21"/>
            <p:cNvGrpSpPr>
              <a:grpSpLocks/>
            </p:cNvGrpSpPr>
            <p:nvPr/>
          </p:nvGrpSpPr>
          <p:grpSpPr bwMode="auto">
            <a:xfrm>
              <a:off x="192" y="1920"/>
              <a:ext cx="540" cy="252"/>
              <a:chOff x="2928" y="3432"/>
              <a:chExt cx="540" cy="252"/>
            </a:xfrm>
          </p:grpSpPr>
          <p:grpSp>
            <p:nvGrpSpPr>
              <p:cNvPr id="69" name="Group 22"/>
              <p:cNvGrpSpPr>
                <a:grpSpLocks/>
              </p:cNvGrpSpPr>
              <p:nvPr/>
            </p:nvGrpSpPr>
            <p:grpSpPr bwMode="auto">
              <a:xfrm>
                <a:off x="2928" y="3432"/>
                <a:ext cx="96" cy="240"/>
                <a:chOff x="2928" y="3432"/>
                <a:chExt cx="96" cy="240"/>
              </a:xfrm>
            </p:grpSpPr>
            <p:sp>
              <p:nvSpPr>
                <p:cNvPr id="76"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77"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0" name="Group 25"/>
              <p:cNvGrpSpPr>
                <a:grpSpLocks/>
              </p:cNvGrpSpPr>
              <p:nvPr/>
            </p:nvGrpSpPr>
            <p:grpSpPr bwMode="auto">
              <a:xfrm>
                <a:off x="3156" y="3438"/>
                <a:ext cx="96" cy="240"/>
                <a:chOff x="2928" y="3432"/>
                <a:chExt cx="96" cy="240"/>
              </a:xfrm>
            </p:grpSpPr>
            <p:sp>
              <p:nvSpPr>
                <p:cNvPr id="74"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75"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1" name="Group 28"/>
              <p:cNvGrpSpPr>
                <a:grpSpLocks/>
              </p:cNvGrpSpPr>
              <p:nvPr/>
            </p:nvGrpSpPr>
            <p:grpSpPr bwMode="auto">
              <a:xfrm>
                <a:off x="3372" y="3444"/>
                <a:ext cx="96" cy="240"/>
                <a:chOff x="2928" y="3432"/>
                <a:chExt cx="96" cy="240"/>
              </a:xfrm>
            </p:grpSpPr>
            <p:sp>
              <p:nvSpPr>
                <p:cNvPr id="72"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73"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6"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 name="Group 43"/>
          <p:cNvGrpSpPr>
            <a:grpSpLocks/>
          </p:cNvGrpSpPr>
          <p:nvPr/>
        </p:nvGrpSpPr>
        <p:grpSpPr bwMode="auto">
          <a:xfrm>
            <a:off x="3778729" y="4968603"/>
            <a:ext cx="1600200" cy="476250"/>
            <a:chOff x="2316" y="720"/>
            <a:chExt cx="1008" cy="300"/>
          </a:xfrm>
        </p:grpSpPr>
        <p:sp>
          <p:nvSpPr>
            <p:cNvPr id="83"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4"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5"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6"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7" name="Line 35"/>
          <p:cNvSpPr>
            <a:spLocks noChangeShapeType="1"/>
          </p:cNvSpPr>
          <p:nvPr/>
        </p:nvSpPr>
        <p:spPr bwMode="auto">
          <a:xfrm>
            <a:off x="6072504" y="4468663"/>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Freeform 12"/>
          <p:cNvSpPr>
            <a:spLocks/>
          </p:cNvSpPr>
          <p:nvPr/>
        </p:nvSpPr>
        <p:spPr bwMode="auto">
          <a:xfrm rot="3451464">
            <a:off x="6079373" y="4781854"/>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 name="矩形 88"/>
          <p:cNvSpPr/>
          <p:nvPr/>
        </p:nvSpPr>
        <p:spPr>
          <a:xfrm>
            <a:off x="2808140" y="4182904"/>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endParaRPr lang="zh-CN" altLang="en-US" sz="2800" dirty="0"/>
          </a:p>
        </p:txBody>
      </p:sp>
      <p:sp>
        <p:nvSpPr>
          <p:cNvPr id="90" name="矩形 89"/>
          <p:cNvSpPr/>
          <p:nvPr/>
        </p:nvSpPr>
        <p:spPr>
          <a:xfrm>
            <a:off x="4999458" y="4155999"/>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2</a:t>
            </a:r>
            <a:endParaRPr lang="zh-CN" altLang="en-US" sz="2800" dirty="0"/>
          </a:p>
        </p:txBody>
      </p:sp>
      <p:graphicFrame>
        <p:nvGraphicFramePr>
          <p:cNvPr id="94" name="Object 5"/>
          <p:cNvGraphicFramePr>
            <a:graphicFrameLocks noChangeAspect="1"/>
          </p:cNvGraphicFramePr>
          <p:nvPr>
            <p:extLst>
              <p:ext uri="{D42A27DB-BD31-4B8C-83A1-F6EECF244321}">
                <p14:modId xmlns:p14="http://schemas.microsoft.com/office/powerpoint/2010/main" val="2683223087"/>
              </p:ext>
            </p:extLst>
          </p:nvPr>
        </p:nvGraphicFramePr>
        <p:xfrm>
          <a:off x="5984876" y="3937000"/>
          <a:ext cx="625475" cy="749300"/>
        </p:xfrm>
        <a:graphic>
          <a:graphicData uri="http://schemas.openxmlformats.org/presentationml/2006/ole">
            <mc:AlternateContent xmlns:mc="http://schemas.openxmlformats.org/markup-compatibility/2006">
              <mc:Choice xmlns:v="urn:schemas-microsoft-com:vml" Requires="v">
                <p:oleObj spid="_x0000_s409467" name="公式" r:id="rId13" imgW="177480" imgH="215640" progId="Equation.3">
                  <p:embed/>
                </p:oleObj>
              </mc:Choice>
              <mc:Fallback>
                <p:oleObj name="公式" r:id="rId13" imgW="177480" imgH="215640" progId="Equation.3">
                  <p:embed/>
                  <p:pic>
                    <p:nvPicPr>
                      <p:cNvPr id="0" name=""/>
                      <p:cNvPicPr>
                        <a:picLocks noChangeAspect="1" noChangeArrowheads="1"/>
                      </p:cNvPicPr>
                      <p:nvPr/>
                    </p:nvPicPr>
                    <p:blipFill>
                      <a:blip r:embed="rId14"/>
                      <a:srcRect/>
                      <a:stretch>
                        <a:fillRect/>
                      </a:stretch>
                    </p:blipFill>
                    <p:spPr bwMode="auto">
                      <a:xfrm>
                        <a:off x="5984876" y="3937000"/>
                        <a:ext cx="625475" cy="749300"/>
                      </a:xfrm>
                      <a:prstGeom prst="rect">
                        <a:avLst/>
                      </a:prstGeom>
                      <a:noFill/>
                      <a:ln>
                        <a:noFill/>
                      </a:ln>
                      <a:extLst/>
                    </p:spPr>
                  </p:pic>
                </p:oleObj>
              </mc:Fallback>
            </mc:AlternateContent>
          </a:graphicData>
        </a:graphic>
      </p:graphicFrame>
      <p:graphicFrame>
        <p:nvGraphicFramePr>
          <p:cNvPr id="101" name="Object 5"/>
          <p:cNvGraphicFramePr>
            <a:graphicFrameLocks noChangeAspect="1"/>
          </p:cNvGraphicFramePr>
          <p:nvPr>
            <p:extLst>
              <p:ext uri="{D42A27DB-BD31-4B8C-83A1-F6EECF244321}">
                <p14:modId xmlns:p14="http://schemas.microsoft.com/office/powerpoint/2010/main" val="2778275581"/>
              </p:ext>
            </p:extLst>
          </p:nvPr>
        </p:nvGraphicFramePr>
        <p:xfrm>
          <a:off x="2072537" y="5497590"/>
          <a:ext cx="598594" cy="590231"/>
        </p:xfrm>
        <a:graphic>
          <a:graphicData uri="http://schemas.openxmlformats.org/presentationml/2006/ole">
            <mc:AlternateContent xmlns:mc="http://schemas.openxmlformats.org/markup-compatibility/2006">
              <mc:Choice xmlns:v="urn:schemas-microsoft-com:vml" Requires="v">
                <p:oleObj spid="_x0000_s409468" name="公式" r:id="rId15" imgW="241200" imgH="241200" progId="Equation.3">
                  <p:embed/>
                </p:oleObj>
              </mc:Choice>
              <mc:Fallback>
                <p:oleObj name="公式" r:id="rId15" imgW="241200" imgH="241200" progId="Equation.3">
                  <p:embed/>
                  <p:pic>
                    <p:nvPicPr>
                      <p:cNvPr id="0" name=""/>
                      <p:cNvPicPr>
                        <a:picLocks noChangeAspect="1" noChangeArrowheads="1"/>
                      </p:cNvPicPr>
                      <p:nvPr/>
                    </p:nvPicPr>
                    <p:blipFill>
                      <a:blip r:embed="rId16"/>
                      <a:srcRect/>
                      <a:stretch>
                        <a:fillRect/>
                      </a:stretch>
                    </p:blipFill>
                    <p:spPr bwMode="auto">
                      <a:xfrm>
                        <a:off x="2072537" y="5497590"/>
                        <a:ext cx="598594" cy="590231"/>
                      </a:xfrm>
                      <a:prstGeom prst="rect">
                        <a:avLst/>
                      </a:prstGeom>
                      <a:noFill/>
                      <a:ln>
                        <a:noFill/>
                      </a:ln>
                      <a:extLst/>
                    </p:spPr>
                  </p:pic>
                </p:oleObj>
              </mc:Fallback>
            </mc:AlternateContent>
          </a:graphicData>
        </a:graphic>
      </p:graphicFrame>
      <p:graphicFrame>
        <p:nvGraphicFramePr>
          <p:cNvPr id="102" name="Object 5"/>
          <p:cNvGraphicFramePr>
            <a:graphicFrameLocks noChangeAspect="1"/>
          </p:cNvGraphicFramePr>
          <p:nvPr>
            <p:extLst>
              <p:ext uri="{D42A27DB-BD31-4B8C-83A1-F6EECF244321}">
                <p14:modId xmlns:p14="http://schemas.microsoft.com/office/powerpoint/2010/main" val="3452720140"/>
              </p:ext>
            </p:extLst>
          </p:nvPr>
        </p:nvGraphicFramePr>
        <p:xfrm>
          <a:off x="3906299" y="6123037"/>
          <a:ext cx="2003093" cy="615761"/>
        </p:xfrm>
        <a:graphic>
          <a:graphicData uri="http://schemas.openxmlformats.org/presentationml/2006/ole">
            <mc:AlternateContent xmlns:mc="http://schemas.openxmlformats.org/markup-compatibility/2006">
              <mc:Choice xmlns:v="urn:schemas-microsoft-com:vml" Requires="v">
                <p:oleObj spid="_x0000_s409469" name="公式" r:id="rId17" imgW="774360" imgH="241200" progId="Equation.3">
                  <p:embed/>
                </p:oleObj>
              </mc:Choice>
              <mc:Fallback>
                <p:oleObj name="公式" r:id="rId17" imgW="774360" imgH="241200" progId="Equation.3">
                  <p:embed/>
                  <p:pic>
                    <p:nvPicPr>
                      <p:cNvPr id="0" name=""/>
                      <p:cNvPicPr>
                        <a:picLocks noChangeAspect="1" noChangeArrowheads="1"/>
                      </p:cNvPicPr>
                      <p:nvPr/>
                    </p:nvPicPr>
                    <p:blipFill>
                      <a:blip r:embed="rId18"/>
                      <a:srcRect/>
                      <a:stretch>
                        <a:fillRect/>
                      </a:stretch>
                    </p:blipFill>
                    <p:spPr bwMode="auto">
                      <a:xfrm>
                        <a:off x="3906299" y="6123037"/>
                        <a:ext cx="2003093" cy="615761"/>
                      </a:xfrm>
                      <a:prstGeom prst="rect">
                        <a:avLst/>
                      </a:prstGeom>
                      <a:noFill/>
                      <a:ln>
                        <a:noFill/>
                      </a:ln>
                      <a:extLst/>
                    </p:spPr>
                  </p:pic>
                </p:oleObj>
              </mc:Fallback>
            </mc:AlternateContent>
          </a:graphicData>
        </a:graphic>
      </p:graphicFrame>
      <p:grpSp>
        <p:nvGrpSpPr>
          <p:cNvPr id="104" name="Group 43"/>
          <p:cNvGrpSpPr>
            <a:grpSpLocks/>
          </p:cNvGrpSpPr>
          <p:nvPr/>
        </p:nvGrpSpPr>
        <p:grpSpPr bwMode="auto">
          <a:xfrm>
            <a:off x="6122674" y="4904432"/>
            <a:ext cx="2152649" cy="571500"/>
            <a:chOff x="2316" y="680"/>
            <a:chExt cx="1008" cy="360"/>
          </a:xfrm>
        </p:grpSpPr>
        <p:sp>
          <p:nvSpPr>
            <p:cNvPr id="105"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6"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7"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8"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09" name="Object 5"/>
          <p:cNvGraphicFramePr>
            <a:graphicFrameLocks noChangeAspect="1"/>
          </p:cNvGraphicFramePr>
          <p:nvPr>
            <p:extLst>
              <p:ext uri="{D42A27DB-BD31-4B8C-83A1-F6EECF244321}">
                <p14:modId xmlns:p14="http://schemas.microsoft.com/office/powerpoint/2010/main" val="1735989555"/>
              </p:ext>
            </p:extLst>
          </p:nvPr>
        </p:nvGraphicFramePr>
        <p:xfrm>
          <a:off x="6607492" y="5927454"/>
          <a:ext cx="2635899" cy="570847"/>
        </p:xfrm>
        <a:graphic>
          <a:graphicData uri="http://schemas.openxmlformats.org/presentationml/2006/ole">
            <mc:AlternateContent xmlns:mc="http://schemas.openxmlformats.org/markup-compatibility/2006">
              <mc:Choice xmlns:v="urn:schemas-microsoft-com:vml" Requires="v">
                <p:oleObj spid="_x0000_s409470" name="公式" r:id="rId19" imgW="1041120" imgH="228600" progId="Equation.3">
                  <p:embed/>
                </p:oleObj>
              </mc:Choice>
              <mc:Fallback>
                <p:oleObj name="公式" r:id="rId19" imgW="1041120" imgH="228600" progId="Equation.3">
                  <p:embed/>
                  <p:pic>
                    <p:nvPicPr>
                      <p:cNvPr id="0" name=""/>
                      <p:cNvPicPr>
                        <a:picLocks noChangeAspect="1" noChangeArrowheads="1"/>
                      </p:cNvPicPr>
                      <p:nvPr/>
                    </p:nvPicPr>
                    <p:blipFill>
                      <a:blip r:embed="rId20"/>
                      <a:srcRect/>
                      <a:stretch>
                        <a:fillRect/>
                      </a:stretch>
                    </p:blipFill>
                    <p:spPr bwMode="auto">
                      <a:xfrm>
                        <a:off x="6607492" y="5927454"/>
                        <a:ext cx="2635899" cy="570847"/>
                      </a:xfrm>
                      <a:prstGeom prst="rect">
                        <a:avLst/>
                      </a:prstGeom>
                      <a:noFill/>
                      <a:ln>
                        <a:noFill/>
                      </a:ln>
                      <a:extLst/>
                    </p:spPr>
                  </p:pic>
                </p:oleObj>
              </mc:Fallback>
            </mc:AlternateContent>
          </a:graphicData>
        </a:graphic>
      </p:graphicFrame>
      <p:graphicFrame>
        <p:nvGraphicFramePr>
          <p:cNvPr id="110" name="Object 5"/>
          <p:cNvGraphicFramePr>
            <a:graphicFrameLocks noChangeAspect="1"/>
          </p:cNvGraphicFramePr>
          <p:nvPr>
            <p:extLst>
              <p:ext uri="{D42A27DB-BD31-4B8C-83A1-F6EECF244321}">
                <p14:modId xmlns:p14="http://schemas.microsoft.com/office/powerpoint/2010/main" val="777411661"/>
              </p:ext>
            </p:extLst>
          </p:nvPr>
        </p:nvGraphicFramePr>
        <p:xfrm>
          <a:off x="8314613" y="2955814"/>
          <a:ext cx="1620838" cy="641350"/>
        </p:xfrm>
        <a:graphic>
          <a:graphicData uri="http://schemas.openxmlformats.org/presentationml/2006/ole">
            <mc:AlternateContent xmlns:mc="http://schemas.openxmlformats.org/markup-compatibility/2006">
              <mc:Choice xmlns:v="urn:schemas-microsoft-com:vml" Requires="v">
                <p:oleObj spid="_x0000_s409471" name="公式" r:id="rId21" imgW="571320" imgH="228600" progId="Equation.3">
                  <p:embed/>
                </p:oleObj>
              </mc:Choice>
              <mc:Fallback>
                <p:oleObj name="公式" r:id="rId21" imgW="571320" imgH="228600" progId="Equation.3">
                  <p:embed/>
                  <p:pic>
                    <p:nvPicPr>
                      <p:cNvPr id="0" name=""/>
                      <p:cNvPicPr>
                        <a:picLocks noChangeAspect="1" noChangeArrowheads="1"/>
                      </p:cNvPicPr>
                      <p:nvPr/>
                    </p:nvPicPr>
                    <p:blipFill>
                      <a:blip r:embed="rId22"/>
                      <a:srcRect/>
                      <a:stretch>
                        <a:fillRect/>
                      </a:stretch>
                    </p:blipFill>
                    <p:spPr bwMode="auto">
                      <a:xfrm>
                        <a:off x="8314613" y="2955814"/>
                        <a:ext cx="1620838" cy="641350"/>
                      </a:xfrm>
                      <a:prstGeom prst="rect">
                        <a:avLst/>
                      </a:prstGeom>
                      <a:noFill/>
                      <a:ln>
                        <a:noFill/>
                      </a:ln>
                      <a:extLst/>
                    </p:spPr>
                  </p:pic>
                </p:oleObj>
              </mc:Fallback>
            </mc:AlternateContent>
          </a:graphicData>
        </a:graphic>
      </p:graphicFrame>
      <p:sp>
        <p:nvSpPr>
          <p:cNvPr id="111" name="AutoShape 56"/>
          <p:cNvSpPr>
            <a:spLocks noChangeArrowheads="1"/>
          </p:cNvSpPr>
          <p:nvPr/>
        </p:nvSpPr>
        <p:spPr bwMode="auto">
          <a:xfrm>
            <a:off x="7383234" y="4218109"/>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112" name="Object 5"/>
          <p:cNvGraphicFramePr>
            <a:graphicFrameLocks noChangeAspect="1"/>
          </p:cNvGraphicFramePr>
          <p:nvPr>
            <p:extLst>
              <p:ext uri="{D42A27DB-BD31-4B8C-83A1-F6EECF244321}">
                <p14:modId xmlns:p14="http://schemas.microsoft.com/office/powerpoint/2010/main" val="3840395184"/>
              </p:ext>
            </p:extLst>
          </p:nvPr>
        </p:nvGraphicFramePr>
        <p:xfrm>
          <a:off x="8289200" y="3740796"/>
          <a:ext cx="2293938" cy="1163637"/>
        </p:xfrm>
        <a:graphic>
          <a:graphicData uri="http://schemas.openxmlformats.org/presentationml/2006/ole">
            <mc:AlternateContent xmlns:mc="http://schemas.openxmlformats.org/markup-compatibility/2006">
              <mc:Choice xmlns:v="urn:schemas-microsoft-com:vml" Requires="v">
                <p:oleObj spid="_x0000_s409472" name="公式" r:id="rId23" imgW="888840" imgH="457200" progId="Equation.3">
                  <p:embed/>
                </p:oleObj>
              </mc:Choice>
              <mc:Fallback>
                <p:oleObj name="公式" r:id="rId23" imgW="888840" imgH="457200" progId="Equation.3">
                  <p:embed/>
                  <p:pic>
                    <p:nvPicPr>
                      <p:cNvPr id="0" name=""/>
                      <p:cNvPicPr>
                        <a:picLocks noChangeAspect="1" noChangeArrowheads="1"/>
                      </p:cNvPicPr>
                      <p:nvPr/>
                    </p:nvPicPr>
                    <p:blipFill>
                      <a:blip r:embed="rId24"/>
                      <a:srcRect/>
                      <a:stretch>
                        <a:fillRect/>
                      </a:stretch>
                    </p:blipFill>
                    <p:spPr bwMode="auto">
                      <a:xfrm>
                        <a:off x="8289200" y="3740796"/>
                        <a:ext cx="2293938" cy="1163637"/>
                      </a:xfrm>
                      <a:prstGeom prst="rect">
                        <a:avLst/>
                      </a:prstGeom>
                      <a:solidFill>
                        <a:srgbClr val="FFFF00"/>
                      </a:solidFill>
                      <a:ln>
                        <a:noFill/>
                      </a:ln>
                      <a:extLst/>
                    </p:spPr>
                  </p:pic>
                </p:oleObj>
              </mc:Fallback>
            </mc:AlternateContent>
          </a:graphicData>
        </a:graphic>
      </p:graphicFrame>
    </p:spTree>
    <p:extLst>
      <p:ext uri="{BB962C8B-B14F-4D97-AF65-F5344CB8AC3E}">
        <p14:creationId xmlns:p14="http://schemas.microsoft.com/office/powerpoint/2010/main" val="22107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p:cTn id="13" dur="500" fill="hold"/>
                                        <p:tgtEl>
                                          <p:spTgt spid="52"/>
                                        </p:tgtEl>
                                        <p:attrNameLst>
                                          <p:attrName>ppt_w</p:attrName>
                                        </p:attrNameLst>
                                      </p:cBhvr>
                                      <p:tavLst>
                                        <p:tav tm="0">
                                          <p:val>
                                            <p:fltVal val="0"/>
                                          </p:val>
                                        </p:tav>
                                        <p:tav tm="100000">
                                          <p:val>
                                            <p:strVal val="#ppt_w"/>
                                          </p:val>
                                        </p:tav>
                                      </p:tavLst>
                                    </p:anim>
                                    <p:anim calcmode="lin" valueType="num">
                                      <p:cBhvr>
                                        <p:cTn id="14" dur="500" fill="hold"/>
                                        <p:tgtEl>
                                          <p:spTgt spid="52"/>
                                        </p:tgtEl>
                                        <p:attrNameLst>
                                          <p:attrName>ppt_h</p:attrName>
                                        </p:attrNameLst>
                                      </p:cBhvr>
                                      <p:tavLst>
                                        <p:tav tm="0">
                                          <p:val>
                                            <p:fltVal val="0"/>
                                          </p:val>
                                        </p:tav>
                                        <p:tav tm="100000">
                                          <p:val>
                                            <p:strVal val="#ppt_h"/>
                                          </p:val>
                                        </p:tav>
                                      </p:tavLst>
                                    </p:anim>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additive="base">
                                        <p:cTn id="20" dur="500" fill="hold"/>
                                        <p:tgtEl>
                                          <p:spTgt spid="55"/>
                                        </p:tgtEl>
                                        <p:attrNameLst>
                                          <p:attrName>ppt_x</p:attrName>
                                        </p:attrNameLst>
                                      </p:cBhvr>
                                      <p:tavLst>
                                        <p:tav tm="0">
                                          <p:val>
                                            <p:strVal val="#ppt_x"/>
                                          </p:val>
                                        </p:tav>
                                        <p:tav tm="100000">
                                          <p:val>
                                            <p:strVal val="#ppt_x"/>
                                          </p:val>
                                        </p:tav>
                                      </p:tavLst>
                                    </p:anim>
                                    <p:anim calcmode="lin" valueType="num">
                                      <p:cBhvr additive="base">
                                        <p:cTn id="21"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p:cTn id="26" dur="1000" fill="hold"/>
                                        <p:tgtEl>
                                          <p:spTgt spid="60"/>
                                        </p:tgtEl>
                                        <p:attrNameLst>
                                          <p:attrName>ppt_w</p:attrName>
                                        </p:attrNameLst>
                                      </p:cBhvr>
                                      <p:tavLst>
                                        <p:tav tm="0">
                                          <p:val>
                                            <p:fltVal val="0"/>
                                          </p:val>
                                        </p:tav>
                                        <p:tav tm="100000">
                                          <p:val>
                                            <p:strVal val="#ppt_w"/>
                                          </p:val>
                                        </p:tav>
                                      </p:tavLst>
                                    </p:anim>
                                    <p:anim calcmode="lin" valueType="num">
                                      <p:cBhvr>
                                        <p:cTn id="27" dur="1000" fill="hold"/>
                                        <p:tgtEl>
                                          <p:spTgt spid="60"/>
                                        </p:tgtEl>
                                        <p:attrNameLst>
                                          <p:attrName>ppt_h</p:attrName>
                                        </p:attrNameLst>
                                      </p:cBhvr>
                                      <p:tavLst>
                                        <p:tav tm="0">
                                          <p:val>
                                            <p:fltVal val="0"/>
                                          </p:val>
                                        </p:tav>
                                        <p:tav tm="100000">
                                          <p:val>
                                            <p:strVal val="#ppt_h"/>
                                          </p:val>
                                        </p:tav>
                                      </p:tavLst>
                                    </p:anim>
                                    <p:anim calcmode="lin" valueType="num">
                                      <p:cBhvr>
                                        <p:cTn id="28" dur="1000" fill="hold"/>
                                        <p:tgtEl>
                                          <p:spTgt spid="60"/>
                                        </p:tgtEl>
                                        <p:attrNameLst>
                                          <p:attrName>style.rotation</p:attrName>
                                        </p:attrNameLst>
                                      </p:cBhvr>
                                      <p:tavLst>
                                        <p:tav tm="0">
                                          <p:val>
                                            <p:fltVal val="90"/>
                                          </p:val>
                                        </p:tav>
                                        <p:tav tm="100000">
                                          <p:val>
                                            <p:fltVal val="0"/>
                                          </p:val>
                                        </p:tav>
                                      </p:tavLst>
                                    </p:anim>
                                    <p:animEffect transition="in" filter="fade">
                                      <p:cBhvr>
                                        <p:cTn id="29" dur="1000"/>
                                        <p:tgtEl>
                                          <p:spTgt spid="6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82"/>
                                        </p:tgtEl>
                                        <p:attrNameLst>
                                          <p:attrName>style.visibility</p:attrName>
                                        </p:attrNameLst>
                                      </p:cBhvr>
                                      <p:to>
                                        <p:strVal val="visible"/>
                                      </p:to>
                                    </p:set>
                                    <p:anim calcmode="lin" valueType="num">
                                      <p:cBhvr additive="base">
                                        <p:cTn id="34" dur="500" fill="hold"/>
                                        <p:tgtEl>
                                          <p:spTgt spid="82"/>
                                        </p:tgtEl>
                                        <p:attrNameLst>
                                          <p:attrName>ppt_x</p:attrName>
                                        </p:attrNameLst>
                                      </p:cBhvr>
                                      <p:tavLst>
                                        <p:tav tm="0">
                                          <p:val>
                                            <p:strVal val="#ppt_x"/>
                                          </p:val>
                                        </p:tav>
                                        <p:tav tm="100000">
                                          <p:val>
                                            <p:strVal val="#ppt_x"/>
                                          </p:val>
                                        </p:tav>
                                      </p:tavLst>
                                    </p:anim>
                                    <p:anim calcmode="lin" valueType="num">
                                      <p:cBhvr additive="base">
                                        <p:cTn id="35"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02"/>
                                        </p:tgtEl>
                                        <p:attrNameLst>
                                          <p:attrName>style.visibility</p:attrName>
                                        </p:attrNameLst>
                                      </p:cBhvr>
                                      <p:to>
                                        <p:strVal val="visible"/>
                                      </p:to>
                                    </p:set>
                                    <p:anim calcmode="lin" valueType="num">
                                      <p:cBhvr additive="base">
                                        <p:cTn id="40" dur="500" fill="hold"/>
                                        <p:tgtEl>
                                          <p:spTgt spid="102"/>
                                        </p:tgtEl>
                                        <p:attrNameLst>
                                          <p:attrName>ppt_x</p:attrName>
                                        </p:attrNameLst>
                                      </p:cBhvr>
                                      <p:tavLst>
                                        <p:tav tm="0">
                                          <p:val>
                                            <p:strVal val="#ppt_x"/>
                                          </p:val>
                                        </p:tav>
                                        <p:tav tm="100000">
                                          <p:val>
                                            <p:strVal val="#ppt_x"/>
                                          </p:val>
                                        </p:tav>
                                      </p:tavLst>
                                    </p:anim>
                                    <p:anim calcmode="lin" valueType="num">
                                      <p:cBhvr additive="base">
                                        <p:cTn id="41"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04"/>
                                        </p:tgtEl>
                                        <p:attrNameLst>
                                          <p:attrName>style.visibility</p:attrName>
                                        </p:attrNameLst>
                                      </p:cBhvr>
                                      <p:to>
                                        <p:strVal val="visible"/>
                                      </p:to>
                                    </p:set>
                                    <p:anim calcmode="lin" valueType="num">
                                      <p:cBhvr additive="base">
                                        <p:cTn id="46" dur="500" fill="hold"/>
                                        <p:tgtEl>
                                          <p:spTgt spid="104"/>
                                        </p:tgtEl>
                                        <p:attrNameLst>
                                          <p:attrName>ppt_x</p:attrName>
                                        </p:attrNameLst>
                                      </p:cBhvr>
                                      <p:tavLst>
                                        <p:tav tm="0">
                                          <p:val>
                                            <p:strVal val="#ppt_x"/>
                                          </p:val>
                                        </p:tav>
                                        <p:tav tm="100000">
                                          <p:val>
                                            <p:strVal val="#ppt_x"/>
                                          </p:val>
                                        </p:tav>
                                      </p:tavLst>
                                    </p:anim>
                                    <p:anim calcmode="lin" valueType="num">
                                      <p:cBhvr additive="base">
                                        <p:cTn id="47"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9"/>
                                        </p:tgtEl>
                                        <p:attrNameLst>
                                          <p:attrName>style.visibility</p:attrName>
                                        </p:attrNameLst>
                                      </p:cBhvr>
                                      <p:to>
                                        <p:strVal val="visible"/>
                                      </p:to>
                                    </p:set>
                                    <p:anim calcmode="lin" valueType="num">
                                      <p:cBhvr additive="base">
                                        <p:cTn id="52" dur="500" fill="hold"/>
                                        <p:tgtEl>
                                          <p:spTgt spid="109"/>
                                        </p:tgtEl>
                                        <p:attrNameLst>
                                          <p:attrName>ppt_x</p:attrName>
                                        </p:attrNameLst>
                                      </p:cBhvr>
                                      <p:tavLst>
                                        <p:tav tm="0">
                                          <p:val>
                                            <p:strVal val="#ppt_x"/>
                                          </p:val>
                                        </p:tav>
                                        <p:tav tm="100000">
                                          <p:val>
                                            <p:strVal val="#ppt_x"/>
                                          </p:val>
                                        </p:tav>
                                      </p:tavLst>
                                    </p:anim>
                                    <p:anim calcmode="lin" valueType="num">
                                      <p:cBhvr additive="base">
                                        <p:cTn id="53"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10"/>
                                        </p:tgtEl>
                                        <p:attrNameLst>
                                          <p:attrName>style.visibility</p:attrName>
                                        </p:attrNameLst>
                                      </p:cBhvr>
                                      <p:to>
                                        <p:strVal val="visible"/>
                                      </p:to>
                                    </p:set>
                                    <p:animEffect transition="in" filter="fade">
                                      <p:cBhvr>
                                        <p:cTn id="58" dur="1000"/>
                                        <p:tgtEl>
                                          <p:spTgt spid="110"/>
                                        </p:tgtEl>
                                      </p:cBhvr>
                                    </p:animEffect>
                                    <p:anim calcmode="lin" valueType="num">
                                      <p:cBhvr>
                                        <p:cTn id="59" dur="1000" fill="hold"/>
                                        <p:tgtEl>
                                          <p:spTgt spid="110"/>
                                        </p:tgtEl>
                                        <p:attrNameLst>
                                          <p:attrName>ppt_x</p:attrName>
                                        </p:attrNameLst>
                                      </p:cBhvr>
                                      <p:tavLst>
                                        <p:tav tm="0">
                                          <p:val>
                                            <p:strVal val="#ppt_x"/>
                                          </p:val>
                                        </p:tav>
                                        <p:tav tm="100000">
                                          <p:val>
                                            <p:strVal val="#ppt_x"/>
                                          </p:val>
                                        </p:tav>
                                      </p:tavLst>
                                    </p:anim>
                                    <p:anim calcmode="lin" valueType="num">
                                      <p:cBhvr>
                                        <p:cTn id="60"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111"/>
                                        </p:tgtEl>
                                        <p:attrNameLst>
                                          <p:attrName>style.visibility</p:attrName>
                                        </p:attrNameLst>
                                      </p:cBhvr>
                                      <p:to>
                                        <p:strVal val="visible"/>
                                      </p:to>
                                    </p:set>
                                    <p:animEffect transition="in" filter="barn(inVertical)">
                                      <p:cBhvr>
                                        <p:cTn id="65" dur="500"/>
                                        <p:tgtEl>
                                          <p:spTgt spid="111"/>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112"/>
                                        </p:tgtEl>
                                        <p:attrNameLst>
                                          <p:attrName>style.visibility</p:attrName>
                                        </p:attrNameLst>
                                      </p:cBhvr>
                                      <p:to>
                                        <p:strVal val="visible"/>
                                      </p:to>
                                    </p:set>
                                    <p:anim calcmode="lin" valueType="num">
                                      <p:cBhvr>
                                        <p:cTn id="70" dur="500" fill="hold"/>
                                        <p:tgtEl>
                                          <p:spTgt spid="112"/>
                                        </p:tgtEl>
                                        <p:attrNameLst>
                                          <p:attrName>ppt_w</p:attrName>
                                        </p:attrNameLst>
                                      </p:cBhvr>
                                      <p:tavLst>
                                        <p:tav tm="0">
                                          <p:val>
                                            <p:fltVal val="0"/>
                                          </p:val>
                                        </p:tav>
                                        <p:tav tm="100000">
                                          <p:val>
                                            <p:strVal val="#ppt_w"/>
                                          </p:val>
                                        </p:tav>
                                      </p:tavLst>
                                    </p:anim>
                                    <p:anim calcmode="lin" valueType="num">
                                      <p:cBhvr>
                                        <p:cTn id="71" dur="500" fill="hold"/>
                                        <p:tgtEl>
                                          <p:spTgt spid="112"/>
                                        </p:tgtEl>
                                        <p:attrNameLst>
                                          <p:attrName>ppt_h</p:attrName>
                                        </p:attrNameLst>
                                      </p:cBhvr>
                                      <p:tavLst>
                                        <p:tav tm="0">
                                          <p:val>
                                            <p:fltVal val="0"/>
                                          </p:val>
                                        </p:tav>
                                        <p:tav tm="100000">
                                          <p:val>
                                            <p:strVal val="#ppt_h"/>
                                          </p:val>
                                        </p:tav>
                                      </p:tavLst>
                                    </p:anim>
                                    <p:animEffect transition="in" filter="fade">
                                      <p:cBhvr>
                                        <p:cTn id="7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2003273" y="2482223"/>
            <a:ext cx="7353300" cy="1962150"/>
            <a:chOff x="144" y="1452"/>
            <a:chExt cx="4632" cy="1236"/>
          </a:xfrm>
        </p:grpSpPr>
        <p:grpSp>
          <p:nvGrpSpPr>
            <p:cNvPr id="3" name="Group 10"/>
            <p:cNvGrpSpPr>
              <a:grpSpLocks/>
            </p:cNvGrpSpPr>
            <p:nvPr/>
          </p:nvGrpSpPr>
          <p:grpSpPr bwMode="auto">
            <a:xfrm>
              <a:off x="144" y="1452"/>
              <a:ext cx="4632" cy="1236"/>
              <a:chOff x="144" y="1452"/>
              <a:chExt cx="4632" cy="1236"/>
            </a:xfrm>
          </p:grpSpPr>
          <p:grpSp>
            <p:nvGrpSpPr>
              <p:cNvPr id="5" name="Group 11"/>
              <p:cNvGrpSpPr>
                <a:grpSpLocks/>
              </p:cNvGrpSpPr>
              <p:nvPr/>
            </p:nvGrpSpPr>
            <p:grpSpPr bwMode="auto">
              <a:xfrm>
                <a:off x="2220" y="1464"/>
                <a:ext cx="756" cy="1224"/>
                <a:chOff x="1536" y="912"/>
                <a:chExt cx="756" cy="1224"/>
              </a:xfrm>
            </p:grpSpPr>
            <p:sp>
              <p:nvSpPr>
                <p:cNvPr id="30"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31"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 name="Group 14"/>
              <p:cNvGrpSpPr>
                <a:grpSpLocks/>
              </p:cNvGrpSpPr>
              <p:nvPr/>
            </p:nvGrpSpPr>
            <p:grpSpPr bwMode="auto">
              <a:xfrm>
                <a:off x="840" y="1452"/>
                <a:ext cx="756" cy="1224"/>
                <a:chOff x="1536" y="912"/>
                <a:chExt cx="756" cy="1224"/>
              </a:xfrm>
            </p:grpSpPr>
            <p:sp>
              <p:nvSpPr>
                <p:cNvPr id="28"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9"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7" name="Group 17"/>
              <p:cNvGrpSpPr>
                <a:grpSpLocks/>
              </p:cNvGrpSpPr>
              <p:nvPr/>
            </p:nvGrpSpPr>
            <p:grpSpPr bwMode="auto">
              <a:xfrm>
                <a:off x="4020" y="1452"/>
                <a:ext cx="756" cy="1224"/>
                <a:chOff x="1536" y="912"/>
                <a:chExt cx="756" cy="1224"/>
              </a:xfrm>
            </p:grpSpPr>
            <p:sp>
              <p:nvSpPr>
                <p:cNvPr id="26"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7"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8"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 name="Group 21"/>
              <p:cNvGrpSpPr>
                <a:grpSpLocks/>
              </p:cNvGrpSpPr>
              <p:nvPr/>
            </p:nvGrpSpPr>
            <p:grpSpPr bwMode="auto">
              <a:xfrm>
                <a:off x="192" y="1920"/>
                <a:ext cx="540" cy="252"/>
                <a:chOff x="2928" y="3432"/>
                <a:chExt cx="540" cy="252"/>
              </a:xfrm>
            </p:grpSpPr>
            <p:grpSp>
              <p:nvGrpSpPr>
                <p:cNvPr id="17" name="Group 22"/>
                <p:cNvGrpSpPr>
                  <a:grpSpLocks/>
                </p:cNvGrpSpPr>
                <p:nvPr/>
              </p:nvGrpSpPr>
              <p:grpSpPr bwMode="auto">
                <a:xfrm>
                  <a:off x="2928" y="3432"/>
                  <a:ext cx="96" cy="240"/>
                  <a:chOff x="2928" y="3432"/>
                  <a:chExt cx="96" cy="240"/>
                </a:xfrm>
              </p:grpSpPr>
              <p:sp>
                <p:nvSpPr>
                  <p:cNvPr id="24"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5"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25"/>
                <p:cNvGrpSpPr>
                  <a:grpSpLocks/>
                </p:cNvGrpSpPr>
                <p:nvPr/>
              </p:nvGrpSpPr>
              <p:grpSpPr bwMode="auto">
                <a:xfrm>
                  <a:off x="3156" y="3438"/>
                  <a:ext cx="96" cy="240"/>
                  <a:chOff x="2928" y="3432"/>
                  <a:chExt cx="96" cy="240"/>
                </a:xfrm>
              </p:grpSpPr>
              <p:sp>
                <p:nvSpPr>
                  <p:cNvPr id="22"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3"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 name="Group 28"/>
                <p:cNvGrpSpPr>
                  <a:grpSpLocks/>
                </p:cNvGrpSpPr>
                <p:nvPr/>
              </p:nvGrpSpPr>
              <p:grpSpPr bwMode="auto">
                <a:xfrm>
                  <a:off x="3372" y="3444"/>
                  <a:ext cx="96" cy="240"/>
                  <a:chOff x="2928" y="3432"/>
                  <a:chExt cx="96" cy="240"/>
                </a:xfrm>
              </p:grpSpPr>
              <p:sp>
                <p:nvSpPr>
                  <p:cNvPr id="20"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1"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6"/>
              <p:cNvSpPr>
                <a:spLocks noChangeShapeType="1"/>
              </p:cNvSpPr>
              <p:nvPr/>
            </p:nvSpPr>
            <p:spPr bwMode="auto">
              <a:xfrm flipV="1">
                <a:off x="4179" y="1864"/>
                <a:ext cx="518" cy="314"/>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 name="Object 41"/>
            <p:cNvGraphicFramePr>
              <a:graphicFrameLocks noChangeAspect="1"/>
            </p:cNvGraphicFramePr>
            <p:nvPr>
              <p:extLst>
                <p:ext uri="{D42A27DB-BD31-4B8C-83A1-F6EECF244321}">
                  <p14:modId xmlns:p14="http://schemas.microsoft.com/office/powerpoint/2010/main" val="3921771354"/>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49863" name="公式" r:id="rId3" imgW="203112" imgH="241195" progId="Equation.3">
                    <p:embed/>
                  </p:oleObj>
                </mc:Choice>
                <mc:Fallback>
                  <p:oleObj name="公式" r:id="rId3"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2" name="Text Box 44"/>
          <p:cNvSpPr txBox="1">
            <a:spLocks noChangeArrowheads="1"/>
          </p:cNvSpPr>
          <p:nvPr/>
        </p:nvSpPr>
        <p:spPr bwMode="auto">
          <a:xfrm>
            <a:off x="1721179" y="176002"/>
            <a:ext cx="884254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sym typeface="Symbol" panose="05050102010706020507" pitchFamily="18" charset="2"/>
              </a:rPr>
              <a:t>练习：</a:t>
            </a:r>
            <a:r>
              <a:rPr lang="en-US" altLang="zh-CN" dirty="0">
                <a:solidFill>
                  <a:srgbClr val="FF0000"/>
                </a:solidFill>
                <a:latin typeface="宋体" panose="02010600030101010101" pitchFamily="2" charset="-122"/>
                <a:sym typeface="Symbol" panose="05050102010706020507" pitchFamily="18" charset="2"/>
              </a:rPr>
              <a:t> </a:t>
            </a:r>
            <a:r>
              <a:rPr lang="en-US" altLang="zh-CN" i="1" kern="100" dirty="0">
                <a:solidFill>
                  <a:srgbClr val="FF0000"/>
                </a:solidFill>
              </a:rPr>
              <a:t>P</a:t>
            </a:r>
            <a:r>
              <a:rPr lang="en-US" altLang="zh-CN" kern="100" baseline="-25000" dirty="0">
                <a:solidFill>
                  <a:srgbClr val="FF0000"/>
                </a:solidFill>
              </a:rPr>
              <a:t>1</a:t>
            </a:r>
            <a:r>
              <a:rPr lang="zh-CN" altLang="en-US" dirty="0">
                <a:latin typeface="宋体" panose="02010600030101010101" pitchFamily="2" charset="-122"/>
              </a:rPr>
              <a:t>与</a:t>
            </a:r>
            <a:r>
              <a:rPr lang="en-US" altLang="zh-CN" i="1" kern="100" dirty="0">
                <a:solidFill>
                  <a:srgbClr val="FF0000"/>
                </a:solidFill>
              </a:rPr>
              <a:t>P</a:t>
            </a:r>
            <a:r>
              <a:rPr lang="en-US" altLang="zh-CN" kern="100" baseline="-25000" dirty="0">
                <a:solidFill>
                  <a:srgbClr val="FF0000"/>
                </a:solidFill>
              </a:rPr>
              <a:t>3</a:t>
            </a:r>
            <a:r>
              <a:rPr lang="zh-CN" altLang="en-US" dirty="0">
                <a:latin typeface="宋体" panose="02010600030101010101" pitchFamily="2" charset="-122"/>
              </a:rPr>
              <a:t>的偏振化方向垂直，</a:t>
            </a:r>
            <a:r>
              <a:rPr lang="zh-CN" altLang="en-US" dirty="0">
                <a:solidFill>
                  <a:srgbClr val="009900"/>
                </a:solidFill>
                <a:latin typeface="+mn-ea"/>
              </a:rPr>
              <a:t>现令</a:t>
            </a:r>
            <a:r>
              <a:rPr lang="en-US" altLang="zh-CN" i="1" kern="100" dirty="0">
                <a:solidFill>
                  <a:srgbClr val="FF0000"/>
                </a:solidFill>
              </a:rPr>
              <a:t>P</a:t>
            </a:r>
            <a:r>
              <a:rPr lang="en-US" altLang="zh-CN" kern="100" baseline="-25000" dirty="0">
                <a:solidFill>
                  <a:srgbClr val="FF0000"/>
                </a:solidFill>
              </a:rPr>
              <a:t>2</a:t>
            </a:r>
            <a:r>
              <a:rPr lang="zh-CN" altLang="en-US" dirty="0">
                <a:solidFill>
                  <a:srgbClr val="009900"/>
                </a:solidFill>
                <a:latin typeface="+mn-ea"/>
              </a:rPr>
              <a:t>以恒定的角速度</a:t>
            </a:r>
            <a:r>
              <a:rPr lang="en-US" altLang="zh-CN" dirty="0">
                <a:solidFill>
                  <a:srgbClr val="FF0000"/>
                </a:solidFill>
                <a:cs typeface="Times New Roman" panose="02020603050405020304" pitchFamily="18" charset="0"/>
              </a:rPr>
              <a:t>ω</a:t>
            </a:r>
            <a:r>
              <a:rPr lang="zh-CN" altLang="en-US" dirty="0">
                <a:solidFill>
                  <a:srgbClr val="009900"/>
                </a:solidFill>
                <a:latin typeface="+mn-ea"/>
              </a:rPr>
              <a:t>绕光传播方向旋转，</a:t>
            </a:r>
            <a:r>
              <a:rPr lang="en-US" altLang="zh-CN" i="1" kern="100" dirty="0">
                <a:solidFill>
                  <a:srgbClr val="FF0000"/>
                </a:solidFill>
              </a:rPr>
              <a:t>P</a:t>
            </a:r>
            <a:r>
              <a:rPr lang="en-US" altLang="zh-CN" kern="100" baseline="-25000" dirty="0">
                <a:solidFill>
                  <a:srgbClr val="FF0000"/>
                </a:solidFill>
              </a:rPr>
              <a:t>1</a:t>
            </a:r>
            <a:r>
              <a:rPr lang="en-US" altLang="zh-CN" i="1" kern="100" dirty="0">
                <a:solidFill>
                  <a:srgbClr val="0070C0"/>
                </a:solidFill>
              </a:rPr>
              <a:t> </a:t>
            </a:r>
            <a:r>
              <a:rPr lang="zh-CN" altLang="en-US" kern="100" dirty="0">
                <a:solidFill>
                  <a:srgbClr val="0070C0"/>
                </a:solidFill>
              </a:rPr>
              <a:t>和</a:t>
            </a:r>
            <a:r>
              <a:rPr lang="en-US" altLang="zh-CN" i="1" kern="100" dirty="0">
                <a:solidFill>
                  <a:srgbClr val="FF0000"/>
                </a:solidFill>
              </a:rPr>
              <a:t>P</a:t>
            </a:r>
            <a:r>
              <a:rPr lang="en-US" altLang="zh-CN" kern="100" baseline="-25000" dirty="0">
                <a:solidFill>
                  <a:srgbClr val="FF0000"/>
                </a:solidFill>
              </a:rPr>
              <a:t>2</a:t>
            </a:r>
            <a:r>
              <a:rPr lang="zh-CN" altLang="en-US" dirty="0">
                <a:solidFill>
                  <a:srgbClr val="0070C0"/>
                </a:solidFill>
              </a:rPr>
              <a:t>的偏振化方向</a:t>
            </a:r>
            <a:r>
              <a:rPr lang="zh-CN" altLang="en-US" kern="100" dirty="0">
                <a:solidFill>
                  <a:srgbClr val="0070C0"/>
                </a:solidFill>
                <a:cs typeface="Times New Roman" panose="02020603050405020304" pitchFamily="18" charset="0"/>
              </a:rPr>
              <a:t>夹角为</a:t>
            </a:r>
            <a:r>
              <a:rPr lang="el-GR" altLang="zh-CN" dirty="0">
                <a:solidFill>
                  <a:srgbClr val="FF0000"/>
                </a:solidFill>
              </a:rPr>
              <a:t>θ = ω</a:t>
            </a:r>
            <a:r>
              <a:rPr lang="en-US" altLang="zh-CN" dirty="0">
                <a:solidFill>
                  <a:srgbClr val="FF0000"/>
                </a:solidFill>
              </a:rPr>
              <a:t>t</a:t>
            </a:r>
            <a:r>
              <a:rPr lang="zh-CN" altLang="en-US" dirty="0">
                <a:solidFill>
                  <a:srgbClr val="009900"/>
                </a:solidFill>
                <a:latin typeface="+mn-ea"/>
              </a:rPr>
              <a:t> 。设入射自然光的光强为</a:t>
            </a:r>
            <a:r>
              <a:rPr lang="en-US" altLang="zh-CN" i="1" kern="100" dirty="0">
                <a:solidFill>
                  <a:srgbClr val="FF0000"/>
                </a:solidFill>
              </a:rPr>
              <a:t>I</a:t>
            </a:r>
            <a:r>
              <a:rPr lang="en-US" altLang="zh-CN" kern="100" baseline="-25000" dirty="0">
                <a:solidFill>
                  <a:srgbClr val="FF0000"/>
                </a:solidFill>
              </a:rPr>
              <a:t>0 </a:t>
            </a:r>
            <a:r>
              <a:rPr lang="zh-CN" altLang="en-US" dirty="0">
                <a:solidFill>
                  <a:srgbClr val="009900"/>
                </a:solidFill>
                <a:latin typeface="+mn-ea"/>
              </a:rPr>
              <a:t>，此自然光通过这一系统后出射光强度</a:t>
            </a:r>
            <a:r>
              <a:rPr lang="en-US" altLang="zh-CN" dirty="0">
                <a:solidFill>
                  <a:srgbClr val="009900"/>
                </a:solidFill>
                <a:latin typeface="+mn-ea"/>
              </a:rPr>
              <a:t>=_____</a:t>
            </a:r>
            <a:r>
              <a:rPr lang="zh-CN" altLang="en-US" dirty="0">
                <a:solidFill>
                  <a:srgbClr val="009900"/>
                </a:solidFill>
                <a:latin typeface="+mn-ea"/>
              </a:rPr>
              <a:t>。</a:t>
            </a:r>
          </a:p>
        </p:txBody>
      </p:sp>
      <p:grpSp>
        <p:nvGrpSpPr>
          <p:cNvPr id="33" name="Group 43"/>
          <p:cNvGrpSpPr>
            <a:grpSpLocks/>
          </p:cNvGrpSpPr>
          <p:nvPr/>
        </p:nvGrpSpPr>
        <p:grpSpPr bwMode="auto">
          <a:xfrm>
            <a:off x="3697928" y="3187073"/>
            <a:ext cx="1600200" cy="476250"/>
            <a:chOff x="2316" y="720"/>
            <a:chExt cx="1008" cy="300"/>
          </a:xfrm>
        </p:grpSpPr>
        <p:sp>
          <p:nvSpPr>
            <p:cNvPr id="34"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6"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7"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8" name="Object 5"/>
          <p:cNvGraphicFramePr>
            <a:graphicFrameLocks noChangeAspect="1"/>
          </p:cNvGraphicFramePr>
          <p:nvPr>
            <p:extLst>
              <p:ext uri="{D42A27DB-BD31-4B8C-83A1-F6EECF244321}">
                <p14:modId xmlns:p14="http://schemas.microsoft.com/office/powerpoint/2010/main" val="2858677229"/>
              </p:ext>
            </p:extLst>
          </p:nvPr>
        </p:nvGraphicFramePr>
        <p:xfrm>
          <a:off x="2739833" y="4626250"/>
          <a:ext cx="1562828" cy="578825"/>
        </p:xfrm>
        <a:graphic>
          <a:graphicData uri="http://schemas.openxmlformats.org/presentationml/2006/ole">
            <mc:AlternateContent xmlns:mc="http://schemas.openxmlformats.org/markup-compatibility/2006">
              <mc:Choice xmlns:v="urn:schemas-microsoft-com:vml" Requires="v">
                <p:oleObj spid="_x0000_s449864" name="Equation" r:id="rId5" imgW="609600" imgH="228600" progId="Equation.3">
                  <p:embed/>
                </p:oleObj>
              </mc:Choice>
              <mc:Fallback>
                <p:oleObj name="Equation" r:id="rId5" imgW="609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9833" y="4626250"/>
                        <a:ext cx="1562828" cy="578825"/>
                      </a:xfrm>
                      <a:prstGeom prst="rect">
                        <a:avLst/>
                      </a:prstGeom>
                      <a:noFill/>
                      <a:ln>
                        <a:noFill/>
                      </a:ln>
                      <a:extLst/>
                    </p:spPr>
                  </p:pic>
                </p:oleObj>
              </mc:Fallback>
            </mc:AlternateContent>
          </a:graphicData>
        </a:graphic>
      </p:graphicFrame>
      <p:grpSp>
        <p:nvGrpSpPr>
          <p:cNvPr id="39" name="Group 43"/>
          <p:cNvGrpSpPr>
            <a:grpSpLocks/>
          </p:cNvGrpSpPr>
          <p:nvPr/>
        </p:nvGrpSpPr>
        <p:grpSpPr bwMode="auto">
          <a:xfrm>
            <a:off x="6041873" y="3122902"/>
            <a:ext cx="2152649" cy="571500"/>
            <a:chOff x="2316" y="680"/>
            <a:chExt cx="1008" cy="360"/>
          </a:xfrm>
        </p:grpSpPr>
        <p:sp>
          <p:nvSpPr>
            <p:cNvPr id="40"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4" name="对象 3"/>
          <p:cNvGraphicFramePr>
            <a:graphicFrameLocks noChangeAspect="1"/>
          </p:cNvGraphicFramePr>
          <p:nvPr>
            <p:extLst>
              <p:ext uri="{D42A27DB-BD31-4B8C-83A1-F6EECF244321}">
                <p14:modId xmlns:p14="http://schemas.microsoft.com/office/powerpoint/2010/main" val="54990555"/>
              </p:ext>
            </p:extLst>
          </p:nvPr>
        </p:nvGraphicFramePr>
        <p:xfrm>
          <a:off x="4714722" y="4496170"/>
          <a:ext cx="2403475" cy="609600"/>
        </p:xfrm>
        <a:graphic>
          <a:graphicData uri="http://schemas.openxmlformats.org/presentationml/2006/ole">
            <mc:AlternateContent xmlns:mc="http://schemas.openxmlformats.org/markup-compatibility/2006">
              <mc:Choice xmlns:v="urn:schemas-microsoft-com:vml" Requires="v">
                <p:oleObj spid="_x0000_s449865" name="公式" r:id="rId7" imgW="901440" imgH="228600" progId="Equation.3">
                  <p:embed/>
                </p:oleObj>
              </mc:Choice>
              <mc:Fallback>
                <p:oleObj name="公式" r:id="rId7" imgW="901440" imgH="228600" progId="Equation.3">
                  <p:embed/>
                  <p:pic>
                    <p:nvPicPr>
                      <p:cNvPr id="0" name=""/>
                      <p:cNvPicPr>
                        <a:picLocks noChangeAspect="1" noChangeArrowheads="1"/>
                      </p:cNvPicPr>
                      <p:nvPr/>
                    </p:nvPicPr>
                    <p:blipFill>
                      <a:blip r:embed="rId8"/>
                      <a:srcRect/>
                      <a:stretch>
                        <a:fillRect/>
                      </a:stretch>
                    </p:blipFill>
                    <p:spPr bwMode="auto">
                      <a:xfrm>
                        <a:off x="4714722" y="4496170"/>
                        <a:ext cx="2403475" cy="609600"/>
                      </a:xfrm>
                      <a:prstGeom prst="rect">
                        <a:avLst/>
                      </a:prstGeom>
                      <a:noFill/>
                      <a:ln>
                        <a:noFill/>
                      </a:ln>
                      <a:extLst/>
                    </p:spPr>
                  </p:pic>
                </p:oleObj>
              </mc:Fallback>
            </mc:AlternateContent>
          </a:graphicData>
        </a:graphic>
      </p:graphicFrame>
      <p:grpSp>
        <p:nvGrpSpPr>
          <p:cNvPr id="45" name="Group 43"/>
          <p:cNvGrpSpPr>
            <a:grpSpLocks/>
          </p:cNvGrpSpPr>
          <p:nvPr/>
        </p:nvGrpSpPr>
        <p:grpSpPr bwMode="auto">
          <a:xfrm>
            <a:off x="8963524" y="3253078"/>
            <a:ext cx="1600200" cy="288925"/>
            <a:chOff x="2316" y="768"/>
            <a:chExt cx="1008" cy="182"/>
          </a:xfrm>
        </p:grpSpPr>
        <p:sp>
          <p:nvSpPr>
            <p:cNvPr id="46"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Line 40"/>
            <p:cNvSpPr>
              <a:spLocks noChangeShapeType="1"/>
            </p:cNvSpPr>
            <p:nvPr/>
          </p:nvSpPr>
          <p:spPr bwMode="auto">
            <a:xfrm flipH="1">
              <a:off x="2910" y="776"/>
              <a:ext cx="277" cy="17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Line 41"/>
            <p:cNvSpPr>
              <a:spLocks noChangeShapeType="1"/>
            </p:cNvSpPr>
            <p:nvPr/>
          </p:nvSpPr>
          <p:spPr bwMode="auto">
            <a:xfrm flipH="1">
              <a:off x="2716" y="787"/>
              <a:ext cx="276" cy="16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Line 42"/>
            <p:cNvSpPr>
              <a:spLocks noChangeShapeType="1"/>
            </p:cNvSpPr>
            <p:nvPr/>
          </p:nvSpPr>
          <p:spPr bwMode="auto">
            <a:xfrm flipH="1">
              <a:off x="2485" y="768"/>
              <a:ext cx="318" cy="18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0" name="对象 3"/>
          <p:cNvGraphicFramePr>
            <a:graphicFrameLocks noChangeAspect="1"/>
          </p:cNvGraphicFramePr>
          <p:nvPr>
            <p:extLst>
              <p:ext uri="{D42A27DB-BD31-4B8C-83A1-F6EECF244321}">
                <p14:modId xmlns:p14="http://schemas.microsoft.com/office/powerpoint/2010/main" val="1099776396"/>
              </p:ext>
            </p:extLst>
          </p:nvPr>
        </p:nvGraphicFramePr>
        <p:xfrm>
          <a:off x="7273772" y="4303533"/>
          <a:ext cx="3128115" cy="1053880"/>
        </p:xfrm>
        <a:graphic>
          <a:graphicData uri="http://schemas.openxmlformats.org/presentationml/2006/ole">
            <mc:AlternateContent xmlns:mc="http://schemas.openxmlformats.org/markup-compatibility/2006">
              <mc:Choice xmlns:v="urn:schemas-microsoft-com:vml" Requires="v">
                <p:oleObj spid="_x0000_s449866" name="公式" r:id="rId9" imgW="1282680" imgH="431640" progId="Equation.3">
                  <p:embed/>
                </p:oleObj>
              </mc:Choice>
              <mc:Fallback>
                <p:oleObj name="公式" r:id="rId9" imgW="1282680" imgH="431640" progId="Equation.3">
                  <p:embed/>
                  <p:pic>
                    <p:nvPicPr>
                      <p:cNvPr id="0" name=""/>
                      <p:cNvPicPr>
                        <a:picLocks noChangeAspect="1" noChangeArrowheads="1"/>
                      </p:cNvPicPr>
                      <p:nvPr/>
                    </p:nvPicPr>
                    <p:blipFill>
                      <a:blip r:embed="rId10"/>
                      <a:srcRect/>
                      <a:stretch>
                        <a:fillRect/>
                      </a:stretch>
                    </p:blipFill>
                    <p:spPr bwMode="auto">
                      <a:xfrm>
                        <a:off x="7273772" y="4303533"/>
                        <a:ext cx="3128115" cy="1053880"/>
                      </a:xfrm>
                      <a:prstGeom prst="rect">
                        <a:avLst/>
                      </a:prstGeom>
                      <a:noFill/>
                      <a:ln>
                        <a:noFill/>
                      </a:ln>
                      <a:extLst/>
                    </p:spPr>
                  </p:pic>
                </p:oleObj>
              </mc:Fallback>
            </mc:AlternateContent>
          </a:graphicData>
        </a:graphic>
      </p:graphicFrame>
      <p:sp>
        <p:nvSpPr>
          <p:cNvPr id="51" name="AutoShape 56"/>
          <p:cNvSpPr>
            <a:spLocks noChangeArrowheads="1"/>
          </p:cNvSpPr>
          <p:nvPr/>
        </p:nvSpPr>
        <p:spPr bwMode="auto">
          <a:xfrm>
            <a:off x="1714759" y="6029548"/>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54" name="Line 35"/>
          <p:cNvSpPr>
            <a:spLocks noChangeShapeType="1"/>
          </p:cNvSpPr>
          <p:nvPr/>
        </p:nvSpPr>
        <p:spPr bwMode="auto">
          <a:xfrm>
            <a:off x="5991703" y="2687133"/>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Freeform 12"/>
          <p:cNvSpPr>
            <a:spLocks/>
          </p:cNvSpPr>
          <p:nvPr/>
        </p:nvSpPr>
        <p:spPr bwMode="auto">
          <a:xfrm rot="3451464">
            <a:off x="5998572" y="3000324"/>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矩形 55"/>
          <p:cNvSpPr/>
          <p:nvPr/>
        </p:nvSpPr>
        <p:spPr>
          <a:xfrm>
            <a:off x="5927356" y="2506955"/>
            <a:ext cx="352982" cy="461665"/>
          </a:xfrm>
          <a:prstGeom prst="rect">
            <a:avLst/>
          </a:prstGeom>
        </p:spPr>
        <p:txBody>
          <a:bodyPr wrap="none">
            <a:spAutoFit/>
          </a:bodyPr>
          <a:lstStyle/>
          <a:p>
            <a:r>
              <a:rPr lang="el-GR" altLang="zh-CN" sz="2400" b="1" dirty="0">
                <a:solidFill>
                  <a:srgbClr val="FF0000"/>
                </a:solidFill>
              </a:rPr>
              <a:t>θ</a:t>
            </a:r>
            <a:endParaRPr lang="zh-CN" altLang="en-US" sz="2400" b="1" dirty="0"/>
          </a:p>
        </p:txBody>
      </p:sp>
      <p:graphicFrame>
        <p:nvGraphicFramePr>
          <p:cNvPr id="57" name="对象 3"/>
          <p:cNvGraphicFramePr>
            <a:graphicFrameLocks noChangeAspect="1"/>
          </p:cNvGraphicFramePr>
          <p:nvPr>
            <p:extLst>
              <p:ext uri="{D42A27DB-BD31-4B8C-83A1-F6EECF244321}">
                <p14:modId xmlns:p14="http://schemas.microsoft.com/office/powerpoint/2010/main" val="719489987"/>
              </p:ext>
            </p:extLst>
          </p:nvPr>
        </p:nvGraphicFramePr>
        <p:xfrm>
          <a:off x="3198326" y="5667156"/>
          <a:ext cx="3913187" cy="1046163"/>
        </p:xfrm>
        <a:graphic>
          <a:graphicData uri="http://schemas.openxmlformats.org/presentationml/2006/ole">
            <mc:AlternateContent xmlns:mc="http://schemas.openxmlformats.org/markup-compatibility/2006">
              <mc:Choice xmlns:v="urn:schemas-microsoft-com:vml" Requires="v">
                <p:oleObj spid="_x0000_s449867" name="公式" r:id="rId11" imgW="1473120" imgH="393480" progId="Equation.3">
                  <p:embed/>
                </p:oleObj>
              </mc:Choice>
              <mc:Fallback>
                <p:oleObj name="公式" r:id="rId11" imgW="1473120" imgH="393480" progId="Equation.3">
                  <p:embed/>
                  <p:pic>
                    <p:nvPicPr>
                      <p:cNvPr id="0" name=""/>
                      <p:cNvPicPr>
                        <a:picLocks noChangeAspect="1" noChangeArrowheads="1"/>
                      </p:cNvPicPr>
                      <p:nvPr/>
                    </p:nvPicPr>
                    <p:blipFill>
                      <a:blip r:embed="rId12"/>
                      <a:srcRect/>
                      <a:stretch>
                        <a:fillRect/>
                      </a:stretch>
                    </p:blipFill>
                    <p:spPr bwMode="auto">
                      <a:xfrm>
                        <a:off x="3198326" y="5667156"/>
                        <a:ext cx="3913187" cy="1046163"/>
                      </a:xfrm>
                      <a:prstGeom prst="rect">
                        <a:avLst/>
                      </a:prstGeom>
                      <a:noFill/>
                      <a:ln>
                        <a:noFill/>
                      </a:ln>
                      <a:extLst/>
                    </p:spPr>
                  </p:pic>
                </p:oleObj>
              </mc:Fallback>
            </mc:AlternateContent>
          </a:graphicData>
        </a:graphic>
      </p:graphicFrame>
      <p:graphicFrame>
        <p:nvGraphicFramePr>
          <p:cNvPr id="58" name="对象 3"/>
          <p:cNvGraphicFramePr>
            <a:graphicFrameLocks noChangeAspect="1"/>
          </p:cNvGraphicFramePr>
          <p:nvPr>
            <p:extLst>
              <p:ext uri="{D42A27DB-BD31-4B8C-83A1-F6EECF244321}">
                <p14:modId xmlns:p14="http://schemas.microsoft.com/office/powerpoint/2010/main" val="1435467388"/>
              </p:ext>
            </p:extLst>
          </p:nvPr>
        </p:nvGraphicFramePr>
        <p:xfrm>
          <a:off x="7219028" y="5665509"/>
          <a:ext cx="2462213" cy="1046162"/>
        </p:xfrm>
        <a:graphic>
          <a:graphicData uri="http://schemas.openxmlformats.org/presentationml/2006/ole">
            <mc:AlternateContent xmlns:mc="http://schemas.openxmlformats.org/markup-compatibility/2006">
              <mc:Choice xmlns:v="urn:schemas-microsoft-com:vml" Requires="v">
                <p:oleObj spid="_x0000_s449868" name="公式" r:id="rId13" imgW="927000" imgH="393480" progId="Equation.3">
                  <p:embed/>
                </p:oleObj>
              </mc:Choice>
              <mc:Fallback>
                <p:oleObj name="公式" r:id="rId13" imgW="927000" imgH="393480" progId="Equation.3">
                  <p:embed/>
                  <p:pic>
                    <p:nvPicPr>
                      <p:cNvPr id="0" name=""/>
                      <p:cNvPicPr>
                        <a:picLocks noChangeAspect="1" noChangeArrowheads="1"/>
                      </p:cNvPicPr>
                      <p:nvPr/>
                    </p:nvPicPr>
                    <p:blipFill>
                      <a:blip r:embed="rId14"/>
                      <a:srcRect/>
                      <a:stretch>
                        <a:fillRect/>
                      </a:stretch>
                    </p:blipFill>
                    <p:spPr bwMode="auto">
                      <a:xfrm>
                        <a:off x="7219028" y="5665509"/>
                        <a:ext cx="2462213" cy="1046162"/>
                      </a:xfrm>
                      <a:prstGeom prst="rect">
                        <a:avLst/>
                      </a:prstGeom>
                      <a:solidFill>
                        <a:srgbClr val="FFFF00"/>
                      </a:solidFill>
                      <a:ln>
                        <a:noFill/>
                      </a:ln>
                      <a:extLst/>
                    </p:spPr>
                  </p:pic>
                </p:oleObj>
              </mc:Fallback>
            </mc:AlternateContent>
          </a:graphicData>
        </a:graphic>
      </p:graphicFrame>
      <p:sp>
        <p:nvSpPr>
          <p:cNvPr id="61" name="Arc 14"/>
          <p:cNvSpPr>
            <a:spLocks/>
          </p:cNvSpPr>
          <p:nvPr/>
        </p:nvSpPr>
        <p:spPr bwMode="auto">
          <a:xfrm rot="4200238" flipH="1" flipV="1">
            <a:off x="5134001" y="2254624"/>
            <a:ext cx="679215" cy="966325"/>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aphicFrame>
        <p:nvGraphicFramePr>
          <p:cNvPr id="62" name="Object 5"/>
          <p:cNvGraphicFramePr>
            <a:graphicFrameLocks noChangeAspect="1"/>
          </p:cNvGraphicFramePr>
          <p:nvPr>
            <p:extLst>
              <p:ext uri="{D42A27DB-BD31-4B8C-83A1-F6EECF244321}">
                <p14:modId xmlns:p14="http://schemas.microsoft.com/office/powerpoint/2010/main" val="1029144161"/>
              </p:ext>
            </p:extLst>
          </p:nvPr>
        </p:nvGraphicFramePr>
        <p:xfrm>
          <a:off x="4784573" y="2281932"/>
          <a:ext cx="457200" cy="422275"/>
        </p:xfrm>
        <a:graphic>
          <a:graphicData uri="http://schemas.openxmlformats.org/presentationml/2006/ole">
            <mc:AlternateContent xmlns:mc="http://schemas.openxmlformats.org/markup-compatibility/2006">
              <mc:Choice xmlns:v="urn:schemas-microsoft-com:vml" Requires="v">
                <p:oleObj spid="_x0000_s449869" name="公式" r:id="rId15" imgW="152334" imgH="139639" progId="Equation.3">
                  <p:embed/>
                </p:oleObj>
              </mc:Choice>
              <mc:Fallback>
                <p:oleObj name="公式" r:id="rId15" imgW="152334" imgH="13963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84573" y="2281932"/>
                        <a:ext cx="457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矩形 58"/>
          <p:cNvSpPr/>
          <p:nvPr/>
        </p:nvSpPr>
        <p:spPr>
          <a:xfrm>
            <a:off x="2739834" y="2246585"/>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60" name="矩形 59"/>
          <p:cNvSpPr/>
          <p:nvPr/>
        </p:nvSpPr>
        <p:spPr>
          <a:xfrm>
            <a:off x="7817399" y="2210792"/>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3</a:t>
            </a:r>
            <a:endParaRPr lang="zh-CN" altLang="en-US" sz="2800" dirty="0">
              <a:solidFill>
                <a:srgbClr val="0000FF"/>
              </a:solidFill>
            </a:endParaRPr>
          </a:p>
        </p:txBody>
      </p:sp>
      <p:sp>
        <p:nvSpPr>
          <p:cNvPr id="63" name="矩形 62"/>
          <p:cNvSpPr/>
          <p:nvPr/>
        </p:nvSpPr>
        <p:spPr>
          <a:xfrm>
            <a:off x="6002824" y="2116693"/>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Tree>
    <p:extLst>
      <p:ext uri="{BB962C8B-B14F-4D97-AF65-F5344CB8AC3E}">
        <p14:creationId xmlns:p14="http://schemas.microsoft.com/office/powerpoint/2010/main" val="152650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ppt_x"/>
                                          </p:val>
                                        </p:tav>
                                        <p:tav tm="100000">
                                          <p:val>
                                            <p:strVal val="#ppt_x"/>
                                          </p:val>
                                        </p:tav>
                                      </p:tavLst>
                                    </p:anim>
                                    <p:anim calcmode="lin" valueType="num">
                                      <p:cBhvr additive="base">
                                        <p:cTn id="1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ppt_x"/>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ppt_x"/>
                                          </p:val>
                                        </p:tav>
                                        <p:tav tm="100000">
                                          <p:val>
                                            <p:strVal val="#ppt_x"/>
                                          </p:val>
                                        </p:tav>
                                      </p:tavLst>
                                    </p:anim>
                                    <p:anim calcmode="lin" valueType="num">
                                      <p:cBhvr additive="base">
                                        <p:cTn id="3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0"/>
                                        </p:tgtEl>
                                        <p:attrNameLst>
                                          <p:attrName>style.visibility</p:attrName>
                                        </p:attrNameLst>
                                      </p:cBhvr>
                                      <p:to>
                                        <p:strVal val="visible"/>
                                      </p:to>
                                    </p:set>
                                    <p:anim calcmode="lin" valueType="num">
                                      <p:cBhvr additive="base">
                                        <p:cTn id="36" dur="500" fill="hold"/>
                                        <p:tgtEl>
                                          <p:spTgt spid="50"/>
                                        </p:tgtEl>
                                        <p:attrNameLst>
                                          <p:attrName>ppt_x</p:attrName>
                                        </p:attrNameLst>
                                      </p:cBhvr>
                                      <p:tavLst>
                                        <p:tav tm="0">
                                          <p:val>
                                            <p:strVal val="#ppt_x"/>
                                          </p:val>
                                        </p:tav>
                                        <p:tav tm="100000">
                                          <p:val>
                                            <p:strVal val="#ppt_x"/>
                                          </p:val>
                                        </p:tav>
                                      </p:tavLst>
                                    </p:anim>
                                    <p:anim calcmode="lin" valueType="num">
                                      <p:cBhvr additive="base">
                                        <p:cTn id="3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barn(inVertical)">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additive="base">
                                        <p:cTn id="47" dur="500" fill="hold"/>
                                        <p:tgtEl>
                                          <p:spTgt spid="57"/>
                                        </p:tgtEl>
                                        <p:attrNameLst>
                                          <p:attrName>ppt_x</p:attrName>
                                        </p:attrNameLst>
                                      </p:cBhvr>
                                      <p:tavLst>
                                        <p:tav tm="0">
                                          <p:val>
                                            <p:strVal val="#ppt_x"/>
                                          </p:val>
                                        </p:tav>
                                        <p:tav tm="100000">
                                          <p:val>
                                            <p:strVal val="#ppt_x"/>
                                          </p:val>
                                        </p:tav>
                                      </p:tavLst>
                                    </p:anim>
                                    <p:anim calcmode="lin" valueType="num">
                                      <p:cBhvr additive="base">
                                        <p:cTn id="4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additive="base">
                                        <p:cTn id="53" dur="500" fill="hold"/>
                                        <p:tgtEl>
                                          <p:spTgt spid="58"/>
                                        </p:tgtEl>
                                        <p:attrNameLst>
                                          <p:attrName>ppt_x</p:attrName>
                                        </p:attrNameLst>
                                      </p:cBhvr>
                                      <p:tavLst>
                                        <p:tav tm="0">
                                          <p:val>
                                            <p:strVal val="#ppt_x"/>
                                          </p:val>
                                        </p:tav>
                                        <p:tav tm="100000">
                                          <p:val>
                                            <p:strVal val="#ppt_x"/>
                                          </p:val>
                                        </p:tav>
                                      </p:tavLst>
                                    </p:anim>
                                    <p:anim calcmode="lin" valueType="num">
                                      <p:cBhvr additive="base">
                                        <p:cTn id="5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919134" y="1991884"/>
            <a:ext cx="7353300" cy="1962150"/>
            <a:chOff x="144" y="1452"/>
            <a:chExt cx="4632" cy="1236"/>
          </a:xfrm>
        </p:grpSpPr>
        <p:grpSp>
          <p:nvGrpSpPr>
            <p:cNvPr id="3" name="Group 10"/>
            <p:cNvGrpSpPr>
              <a:grpSpLocks/>
            </p:cNvGrpSpPr>
            <p:nvPr/>
          </p:nvGrpSpPr>
          <p:grpSpPr bwMode="auto">
            <a:xfrm>
              <a:off x="144" y="1452"/>
              <a:ext cx="4632" cy="1236"/>
              <a:chOff x="144" y="1452"/>
              <a:chExt cx="4632" cy="1236"/>
            </a:xfrm>
          </p:grpSpPr>
          <p:grpSp>
            <p:nvGrpSpPr>
              <p:cNvPr id="5" name="Group 11"/>
              <p:cNvGrpSpPr>
                <a:grpSpLocks/>
              </p:cNvGrpSpPr>
              <p:nvPr/>
            </p:nvGrpSpPr>
            <p:grpSpPr bwMode="auto">
              <a:xfrm>
                <a:off x="2220" y="1464"/>
                <a:ext cx="756" cy="1224"/>
                <a:chOff x="1536" y="912"/>
                <a:chExt cx="756" cy="1224"/>
              </a:xfrm>
            </p:grpSpPr>
            <p:sp>
              <p:nvSpPr>
                <p:cNvPr id="30"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31"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 name="Group 14"/>
              <p:cNvGrpSpPr>
                <a:grpSpLocks/>
              </p:cNvGrpSpPr>
              <p:nvPr/>
            </p:nvGrpSpPr>
            <p:grpSpPr bwMode="auto">
              <a:xfrm>
                <a:off x="840" y="1452"/>
                <a:ext cx="756" cy="1224"/>
                <a:chOff x="1536" y="912"/>
                <a:chExt cx="756" cy="1224"/>
              </a:xfrm>
            </p:grpSpPr>
            <p:sp>
              <p:nvSpPr>
                <p:cNvPr id="28"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9"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7" name="Group 17"/>
              <p:cNvGrpSpPr>
                <a:grpSpLocks/>
              </p:cNvGrpSpPr>
              <p:nvPr/>
            </p:nvGrpSpPr>
            <p:grpSpPr bwMode="auto">
              <a:xfrm>
                <a:off x="4020" y="1452"/>
                <a:ext cx="756" cy="1224"/>
                <a:chOff x="1536" y="912"/>
                <a:chExt cx="756" cy="1224"/>
              </a:xfrm>
            </p:grpSpPr>
            <p:sp>
              <p:nvSpPr>
                <p:cNvPr id="26"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7"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8"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 name="Group 21"/>
              <p:cNvGrpSpPr>
                <a:grpSpLocks/>
              </p:cNvGrpSpPr>
              <p:nvPr/>
            </p:nvGrpSpPr>
            <p:grpSpPr bwMode="auto">
              <a:xfrm>
                <a:off x="192" y="1920"/>
                <a:ext cx="540" cy="252"/>
                <a:chOff x="2928" y="3432"/>
                <a:chExt cx="540" cy="252"/>
              </a:xfrm>
            </p:grpSpPr>
            <p:grpSp>
              <p:nvGrpSpPr>
                <p:cNvPr id="17" name="Group 22"/>
                <p:cNvGrpSpPr>
                  <a:grpSpLocks/>
                </p:cNvGrpSpPr>
                <p:nvPr/>
              </p:nvGrpSpPr>
              <p:grpSpPr bwMode="auto">
                <a:xfrm>
                  <a:off x="2928" y="3432"/>
                  <a:ext cx="96" cy="240"/>
                  <a:chOff x="2928" y="3432"/>
                  <a:chExt cx="96" cy="240"/>
                </a:xfrm>
              </p:grpSpPr>
              <p:sp>
                <p:nvSpPr>
                  <p:cNvPr id="24"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5"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25"/>
                <p:cNvGrpSpPr>
                  <a:grpSpLocks/>
                </p:cNvGrpSpPr>
                <p:nvPr/>
              </p:nvGrpSpPr>
              <p:grpSpPr bwMode="auto">
                <a:xfrm>
                  <a:off x="3156" y="3438"/>
                  <a:ext cx="96" cy="240"/>
                  <a:chOff x="2928" y="3432"/>
                  <a:chExt cx="96" cy="240"/>
                </a:xfrm>
              </p:grpSpPr>
              <p:sp>
                <p:nvSpPr>
                  <p:cNvPr id="22"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3"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 name="Group 28"/>
                <p:cNvGrpSpPr>
                  <a:grpSpLocks/>
                </p:cNvGrpSpPr>
                <p:nvPr/>
              </p:nvGrpSpPr>
              <p:grpSpPr bwMode="auto">
                <a:xfrm>
                  <a:off x="3372" y="3444"/>
                  <a:ext cx="96" cy="240"/>
                  <a:chOff x="2928" y="3432"/>
                  <a:chExt cx="96" cy="240"/>
                </a:xfrm>
              </p:grpSpPr>
              <p:sp>
                <p:nvSpPr>
                  <p:cNvPr id="20"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1"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6"/>
              <p:cNvSpPr>
                <a:spLocks noChangeShapeType="1"/>
              </p:cNvSpPr>
              <p:nvPr/>
            </p:nvSpPr>
            <p:spPr bwMode="auto">
              <a:xfrm flipV="1">
                <a:off x="4179" y="1864"/>
                <a:ext cx="518" cy="314"/>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 name="Object 41"/>
            <p:cNvGraphicFramePr>
              <a:graphicFrameLocks noChangeAspect="1"/>
            </p:cNvGraphicFramePr>
            <p:nvPr>
              <p:extLst>
                <p:ext uri="{D42A27DB-BD31-4B8C-83A1-F6EECF244321}">
                  <p14:modId xmlns:p14="http://schemas.microsoft.com/office/powerpoint/2010/main" val="323893157"/>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11585" name="公式" r:id="rId3" imgW="203112" imgH="241195" progId="Equation.3">
                    <p:embed/>
                  </p:oleObj>
                </mc:Choice>
                <mc:Fallback>
                  <p:oleObj name="公式" r:id="rId3"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2" name="Text Box 44"/>
          <p:cNvSpPr txBox="1">
            <a:spLocks noChangeArrowheads="1"/>
          </p:cNvSpPr>
          <p:nvPr/>
        </p:nvSpPr>
        <p:spPr bwMode="auto">
          <a:xfrm>
            <a:off x="1721179" y="176002"/>
            <a:ext cx="875840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rPr>
              <a:t>练习：</a:t>
            </a:r>
            <a:r>
              <a:rPr lang="zh-CN" altLang="en-US" dirty="0">
                <a:solidFill>
                  <a:srgbClr val="009900"/>
                </a:solidFill>
                <a:latin typeface="方正书宋简体"/>
              </a:rPr>
              <a:t>已知</a:t>
            </a:r>
            <a:r>
              <a:rPr lang="en-US" altLang="zh-CN" i="1" kern="100" dirty="0">
                <a:solidFill>
                  <a:srgbClr val="FF0000"/>
                </a:solidFill>
              </a:rPr>
              <a:t>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a:solidFill>
                  <a:srgbClr val="FF0000"/>
                </a:solidFill>
              </a:rPr>
              <a:t>P</a:t>
            </a:r>
            <a:r>
              <a:rPr lang="en-US" altLang="zh-CN" kern="100" baseline="-25000" dirty="0">
                <a:solidFill>
                  <a:srgbClr val="FF0000"/>
                </a:solidFill>
              </a:rPr>
              <a:t>3</a:t>
            </a:r>
            <a:r>
              <a:rPr lang="zh-CN" altLang="en-US" dirty="0">
                <a:solidFill>
                  <a:srgbClr val="009900"/>
                </a:solidFill>
                <a:latin typeface="宋体" panose="02010600030101010101" pitchFamily="2" charset="-122"/>
              </a:rPr>
              <a:t>的偏振化方向垂直</a:t>
            </a:r>
            <a:r>
              <a:rPr lang="zh-CN" altLang="en-US" dirty="0">
                <a:solidFill>
                  <a:srgbClr val="009900"/>
                </a:solidFill>
                <a:latin typeface="方正书宋简体"/>
              </a:rPr>
              <a:t>，光强为</a:t>
            </a:r>
            <a:r>
              <a:rPr lang="en-US" altLang="zh-CN" i="1" kern="100" dirty="0">
                <a:solidFill>
                  <a:srgbClr val="FF0000"/>
                </a:solidFill>
              </a:rPr>
              <a:t>I</a:t>
            </a:r>
            <a:r>
              <a:rPr lang="en-US" altLang="zh-CN" kern="100" baseline="-25000" dirty="0">
                <a:solidFill>
                  <a:srgbClr val="FF0000"/>
                </a:solidFill>
              </a:rPr>
              <a:t>0</a:t>
            </a:r>
            <a:r>
              <a:rPr lang="zh-CN" altLang="en-US" dirty="0">
                <a:solidFill>
                  <a:srgbClr val="009900"/>
                </a:solidFill>
                <a:latin typeface="方正书宋简体"/>
              </a:rPr>
              <a:t>的自然光相继通过偏振片</a:t>
            </a:r>
            <a:r>
              <a:rPr lang="en-US" altLang="zh-CN" dirty="0">
                <a:solidFill>
                  <a:srgbClr val="FF0000"/>
                </a:solidFill>
                <a:latin typeface="方正书宋简体"/>
              </a:rPr>
              <a:t>P</a:t>
            </a:r>
            <a:r>
              <a:rPr lang="en-US" altLang="zh-CN" baseline="-25000" dirty="0">
                <a:solidFill>
                  <a:srgbClr val="FF0000"/>
                </a:solidFill>
                <a:latin typeface="方正书宋简体"/>
              </a:rPr>
              <a:t>1</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3</a:t>
            </a:r>
            <a:r>
              <a:rPr lang="zh-CN" altLang="en-US" dirty="0">
                <a:solidFill>
                  <a:srgbClr val="009900"/>
                </a:solidFill>
                <a:latin typeface="方正书宋简体"/>
              </a:rPr>
              <a:t>后光强为</a:t>
            </a:r>
            <a:r>
              <a:rPr lang="en-US" altLang="zh-CN" i="1" kern="100" dirty="0">
                <a:solidFill>
                  <a:srgbClr val="FF0000"/>
                </a:solidFill>
              </a:rPr>
              <a:t>I</a:t>
            </a:r>
            <a:r>
              <a:rPr lang="en-US" altLang="zh-CN" kern="100" baseline="-25000" dirty="0">
                <a:solidFill>
                  <a:srgbClr val="FF0000"/>
                </a:solidFill>
              </a:rPr>
              <a:t>0 </a:t>
            </a:r>
            <a:r>
              <a:rPr lang="en-US" altLang="zh-CN" dirty="0">
                <a:solidFill>
                  <a:srgbClr val="FF0000"/>
                </a:solidFill>
                <a:latin typeface="方正书宋简体"/>
              </a:rPr>
              <a:t>/8</a:t>
            </a:r>
            <a:r>
              <a:rPr lang="zh-CN" altLang="en-US" dirty="0">
                <a:solidFill>
                  <a:srgbClr val="009900"/>
                </a:solidFill>
                <a:latin typeface="方正书宋简体"/>
              </a:rPr>
              <a:t>， </a:t>
            </a:r>
            <a:r>
              <a:rPr lang="en-US" altLang="zh-CN" dirty="0">
                <a:solidFill>
                  <a:srgbClr val="FF0000"/>
                </a:solidFill>
                <a:latin typeface="方正书宋简体"/>
              </a:rPr>
              <a:t>P</a:t>
            </a:r>
            <a:r>
              <a:rPr lang="en-US" altLang="zh-CN" baseline="-25000" dirty="0">
                <a:solidFill>
                  <a:srgbClr val="FF0000"/>
                </a:solidFill>
                <a:latin typeface="方正书宋简体"/>
              </a:rPr>
              <a:t>1</a:t>
            </a:r>
            <a:r>
              <a:rPr lang="zh-CN" altLang="en-US" dirty="0">
                <a:solidFill>
                  <a:srgbClr val="9900CC"/>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9900CC"/>
                </a:solidFill>
                <a:latin typeface="方正书宋简体"/>
              </a:rPr>
              <a:t>的</a:t>
            </a:r>
            <a:r>
              <a:rPr lang="zh-CN" altLang="en-US" dirty="0">
                <a:solidFill>
                  <a:srgbClr val="0070C0"/>
                </a:solidFill>
              </a:rPr>
              <a:t>偏振化方向</a:t>
            </a:r>
            <a:r>
              <a:rPr lang="zh-CN" altLang="en-US" dirty="0">
                <a:solidFill>
                  <a:srgbClr val="9900CC"/>
                </a:solidFill>
                <a:latin typeface="方正书宋简体"/>
              </a:rPr>
              <a:t>夹角</a:t>
            </a:r>
            <a:r>
              <a:rPr lang="zh-CN" altLang="en-US" dirty="0">
                <a:solidFill>
                  <a:srgbClr val="FF0000"/>
                </a:solidFill>
                <a:latin typeface="方正书宋简体"/>
                <a:sym typeface="Symbol" panose="05050102010706020507" pitchFamily="18" charset="2"/>
              </a:rPr>
              <a:t></a:t>
            </a:r>
            <a:r>
              <a:rPr lang="en-US" altLang="zh-CN" dirty="0">
                <a:solidFill>
                  <a:srgbClr val="009900"/>
                </a:solidFill>
                <a:latin typeface="方正书宋简体"/>
              </a:rPr>
              <a:t>=_____</a:t>
            </a:r>
            <a:r>
              <a:rPr lang="zh-CN" altLang="en-US" dirty="0">
                <a:solidFill>
                  <a:srgbClr val="009900"/>
                </a:solidFill>
                <a:latin typeface="方正书宋简体"/>
              </a:rPr>
              <a:t>。</a:t>
            </a:r>
            <a:r>
              <a:rPr lang="zh-CN" altLang="en-US" dirty="0">
                <a:solidFill>
                  <a:srgbClr val="0000FF"/>
                </a:solidFill>
                <a:latin typeface="方正书宋简体"/>
              </a:rPr>
              <a:t>若以入射光线为轴，旋转</a:t>
            </a:r>
            <a:r>
              <a:rPr lang="en-US" altLang="zh-CN" dirty="0">
                <a:solidFill>
                  <a:srgbClr val="0000FF"/>
                </a:solidFill>
                <a:latin typeface="方正书宋简体"/>
              </a:rPr>
              <a:t>P</a:t>
            </a:r>
            <a:r>
              <a:rPr lang="en-US" altLang="zh-CN" baseline="-25000" dirty="0">
                <a:solidFill>
                  <a:srgbClr val="0000FF"/>
                </a:solidFill>
                <a:latin typeface="方正书宋简体"/>
              </a:rPr>
              <a:t>2</a:t>
            </a:r>
            <a:r>
              <a:rPr lang="zh-CN" altLang="en-US" dirty="0">
                <a:solidFill>
                  <a:srgbClr val="0000FF"/>
                </a:solidFill>
                <a:latin typeface="方正书宋简体"/>
              </a:rPr>
              <a:t>，要使出射光的光强为零， </a:t>
            </a:r>
            <a:r>
              <a:rPr lang="zh-CN" altLang="en-US" dirty="0">
                <a:solidFill>
                  <a:srgbClr val="FF0000"/>
                </a:solidFill>
                <a:latin typeface="方正书宋简体"/>
              </a:rPr>
              <a:t>最少</a:t>
            </a:r>
            <a:r>
              <a:rPr lang="zh-CN" altLang="en-US" dirty="0">
                <a:solidFill>
                  <a:srgbClr val="0000FF"/>
                </a:solidFill>
                <a:latin typeface="方正书宋简体"/>
              </a:rPr>
              <a:t>要转过的角度为</a:t>
            </a:r>
            <a:r>
              <a:rPr lang="en-US" altLang="zh-CN" dirty="0">
                <a:solidFill>
                  <a:srgbClr val="0000FF"/>
                </a:solidFill>
                <a:latin typeface="方正书宋简体"/>
              </a:rPr>
              <a:t>_____</a:t>
            </a:r>
            <a:r>
              <a:rPr lang="zh-CN" altLang="en-US" dirty="0">
                <a:solidFill>
                  <a:srgbClr val="0000FF"/>
                </a:solidFill>
                <a:latin typeface="方正书宋简体"/>
              </a:rPr>
              <a:t>。</a:t>
            </a:r>
          </a:p>
        </p:txBody>
      </p:sp>
      <p:grpSp>
        <p:nvGrpSpPr>
          <p:cNvPr id="33" name="Group 43"/>
          <p:cNvGrpSpPr>
            <a:grpSpLocks/>
          </p:cNvGrpSpPr>
          <p:nvPr/>
        </p:nvGrpSpPr>
        <p:grpSpPr bwMode="auto">
          <a:xfrm>
            <a:off x="3613789" y="2696734"/>
            <a:ext cx="1600200" cy="476250"/>
            <a:chOff x="2316" y="720"/>
            <a:chExt cx="1008" cy="300"/>
          </a:xfrm>
        </p:grpSpPr>
        <p:sp>
          <p:nvSpPr>
            <p:cNvPr id="34"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6"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7"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8" name="Object 5"/>
          <p:cNvGraphicFramePr>
            <a:graphicFrameLocks noChangeAspect="1"/>
          </p:cNvGraphicFramePr>
          <p:nvPr>
            <p:extLst>
              <p:ext uri="{D42A27DB-BD31-4B8C-83A1-F6EECF244321}">
                <p14:modId xmlns:p14="http://schemas.microsoft.com/office/powerpoint/2010/main" val="187300193"/>
              </p:ext>
            </p:extLst>
          </p:nvPr>
        </p:nvGraphicFramePr>
        <p:xfrm>
          <a:off x="2621554" y="4253269"/>
          <a:ext cx="1562828" cy="578825"/>
        </p:xfrm>
        <a:graphic>
          <a:graphicData uri="http://schemas.openxmlformats.org/presentationml/2006/ole">
            <mc:AlternateContent xmlns:mc="http://schemas.openxmlformats.org/markup-compatibility/2006">
              <mc:Choice xmlns:v="urn:schemas-microsoft-com:vml" Requires="v">
                <p:oleObj spid="_x0000_s411586" name="Equation" r:id="rId5" imgW="609600" imgH="228600" progId="Equation.3">
                  <p:embed/>
                </p:oleObj>
              </mc:Choice>
              <mc:Fallback>
                <p:oleObj name="Equation" r:id="rId5" imgW="609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1554" y="4253269"/>
                        <a:ext cx="1562828" cy="578825"/>
                      </a:xfrm>
                      <a:prstGeom prst="rect">
                        <a:avLst/>
                      </a:prstGeom>
                      <a:noFill/>
                      <a:ln>
                        <a:noFill/>
                      </a:ln>
                      <a:extLst/>
                    </p:spPr>
                  </p:pic>
                </p:oleObj>
              </mc:Fallback>
            </mc:AlternateContent>
          </a:graphicData>
        </a:graphic>
      </p:graphicFrame>
      <p:grpSp>
        <p:nvGrpSpPr>
          <p:cNvPr id="39" name="Group 43"/>
          <p:cNvGrpSpPr>
            <a:grpSpLocks/>
          </p:cNvGrpSpPr>
          <p:nvPr/>
        </p:nvGrpSpPr>
        <p:grpSpPr bwMode="auto">
          <a:xfrm>
            <a:off x="5957734" y="2632563"/>
            <a:ext cx="2152649" cy="571500"/>
            <a:chOff x="2316" y="680"/>
            <a:chExt cx="1008" cy="360"/>
          </a:xfrm>
        </p:grpSpPr>
        <p:sp>
          <p:nvSpPr>
            <p:cNvPr id="40"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4" name="对象 3"/>
          <p:cNvGraphicFramePr>
            <a:graphicFrameLocks noChangeAspect="1"/>
          </p:cNvGraphicFramePr>
          <p:nvPr>
            <p:extLst>
              <p:ext uri="{D42A27DB-BD31-4B8C-83A1-F6EECF244321}">
                <p14:modId xmlns:p14="http://schemas.microsoft.com/office/powerpoint/2010/main" val="629664055"/>
              </p:ext>
            </p:extLst>
          </p:nvPr>
        </p:nvGraphicFramePr>
        <p:xfrm>
          <a:off x="4769717" y="4172014"/>
          <a:ext cx="2200275" cy="609600"/>
        </p:xfrm>
        <a:graphic>
          <a:graphicData uri="http://schemas.openxmlformats.org/presentationml/2006/ole">
            <mc:AlternateContent xmlns:mc="http://schemas.openxmlformats.org/markup-compatibility/2006">
              <mc:Choice xmlns:v="urn:schemas-microsoft-com:vml" Requires="v">
                <p:oleObj spid="_x0000_s411587" name="公式" r:id="rId7" imgW="825480" imgH="228600" progId="Equation.3">
                  <p:embed/>
                </p:oleObj>
              </mc:Choice>
              <mc:Fallback>
                <p:oleObj name="公式" r:id="rId7" imgW="825480" imgH="228600" progId="Equation.3">
                  <p:embed/>
                  <p:pic>
                    <p:nvPicPr>
                      <p:cNvPr id="0" name=""/>
                      <p:cNvPicPr>
                        <a:picLocks noChangeAspect="1" noChangeArrowheads="1"/>
                      </p:cNvPicPr>
                      <p:nvPr/>
                    </p:nvPicPr>
                    <p:blipFill>
                      <a:blip r:embed="rId8"/>
                      <a:srcRect/>
                      <a:stretch>
                        <a:fillRect/>
                      </a:stretch>
                    </p:blipFill>
                    <p:spPr bwMode="auto">
                      <a:xfrm>
                        <a:off x="4769717" y="4172014"/>
                        <a:ext cx="2200275" cy="609600"/>
                      </a:xfrm>
                      <a:prstGeom prst="rect">
                        <a:avLst/>
                      </a:prstGeom>
                      <a:noFill/>
                      <a:ln>
                        <a:noFill/>
                      </a:ln>
                      <a:extLst/>
                    </p:spPr>
                  </p:pic>
                </p:oleObj>
              </mc:Fallback>
            </mc:AlternateContent>
          </a:graphicData>
        </a:graphic>
      </p:graphicFrame>
      <p:grpSp>
        <p:nvGrpSpPr>
          <p:cNvPr id="45" name="Group 43"/>
          <p:cNvGrpSpPr>
            <a:grpSpLocks/>
          </p:cNvGrpSpPr>
          <p:nvPr/>
        </p:nvGrpSpPr>
        <p:grpSpPr bwMode="auto">
          <a:xfrm>
            <a:off x="8879385" y="2762739"/>
            <a:ext cx="1600200" cy="288925"/>
            <a:chOff x="2316" y="768"/>
            <a:chExt cx="1008" cy="182"/>
          </a:xfrm>
        </p:grpSpPr>
        <p:sp>
          <p:nvSpPr>
            <p:cNvPr id="46"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Line 40"/>
            <p:cNvSpPr>
              <a:spLocks noChangeShapeType="1"/>
            </p:cNvSpPr>
            <p:nvPr/>
          </p:nvSpPr>
          <p:spPr bwMode="auto">
            <a:xfrm flipH="1">
              <a:off x="2910" y="776"/>
              <a:ext cx="277" cy="17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Line 41"/>
            <p:cNvSpPr>
              <a:spLocks noChangeShapeType="1"/>
            </p:cNvSpPr>
            <p:nvPr/>
          </p:nvSpPr>
          <p:spPr bwMode="auto">
            <a:xfrm flipH="1">
              <a:off x="2716" y="787"/>
              <a:ext cx="276" cy="16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Line 42"/>
            <p:cNvSpPr>
              <a:spLocks noChangeShapeType="1"/>
            </p:cNvSpPr>
            <p:nvPr/>
          </p:nvSpPr>
          <p:spPr bwMode="auto">
            <a:xfrm flipH="1">
              <a:off x="2485" y="768"/>
              <a:ext cx="318" cy="18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0" name="对象 3"/>
          <p:cNvGraphicFramePr>
            <a:graphicFrameLocks noChangeAspect="1"/>
          </p:cNvGraphicFramePr>
          <p:nvPr>
            <p:extLst>
              <p:ext uri="{D42A27DB-BD31-4B8C-83A1-F6EECF244321}">
                <p14:modId xmlns:p14="http://schemas.microsoft.com/office/powerpoint/2010/main" val="767593527"/>
              </p:ext>
            </p:extLst>
          </p:nvPr>
        </p:nvGraphicFramePr>
        <p:xfrm>
          <a:off x="7320462" y="3995123"/>
          <a:ext cx="2941637" cy="1052512"/>
        </p:xfrm>
        <a:graphic>
          <a:graphicData uri="http://schemas.openxmlformats.org/presentationml/2006/ole">
            <mc:AlternateContent xmlns:mc="http://schemas.openxmlformats.org/markup-compatibility/2006">
              <mc:Choice xmlns:v="urn:schemas-microsoft-com:vml" Requires="v">
                <p:oleObj spid="_x0000_s411588" name="公式" r:id="rId9" imgW="1206360" imgH="431640" progId="Equation.3">
                  <p:embed/>
                </p:oleObj>
              </mc:Choice>
              <mc:Fallback>
                <p:oleObj name="公式" r:id="rId9" imgW="1206360" imgH="431640" progId="Equation.3">
                  <p:embed/>
                  <p:pic>
                    <p:nvPicPr>
                      <p:cNvPr id="0" name=""/>
                      <p:cNvPicPr>
                        <a:picLocks noChangeAspect="1" noChangeArrowheads="1"/>
                      </p:cNvPicPr>
                      <p:nvPr/>
                    </p:nvPicPr>
                    <p:blipFill>
                      <a:blip r:embed="rId10"/>
                      <a:srcRect/>
                      <a:stretch>
                        <a:fillRect/>
                      </a:stretch>
                    </p:blipFill>
                    <p:spPr bwMode="auto">
                      <a:xfrm>
                        <a:off x="7320462" y="3995123"/>
                        <a:ext cx="2941637" cy="1052512"/>
                      </a:xfrm>
                      <a:prstGeom prst="rect">
                        <a:avLst/>
                      </a:prstGeom>
                      <a:noFill/>
                      <a:ln>
                        <a:noFill/>
                      </a:ln>
                      <a:extLst/>
                    </p:spPr>
                  </p:pic>
                </p:oleObj>
              </mc:Fallback>
            </mc:AlternateContent>
          </a:graphicData>
        </a:graphic>
      </p:graphicFrame>
      <p:sp>
        <p:nvSpPr>
          <p:cNvPr id="51" name="AutoShape 56"/>
          <p:cNvSpPr>
            <a:spLocks noChangeArrowheads="1"/>
          </p:cNvSpPr>
          <p:nvPr/>
        </p:nvSpPr>
        <p:spPr bwMode="auto">
          <a:xfrm>
            <a:off x="1770951" y="5165221"/>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52" name="Line 35"/>
          <p:cNvSpPr>
            <a:spLocks noChangeShapeType="1"/>
          </p:cNvSpPr>
          <p:nvPr/>
        </p:nvSpPr>
        <p:spPr bwMode="auto">
          <a:xfrm>
            <a:off x="5907564" y="2196794"/>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Freeform 12"/>
          <p:cNvSpPr>
            <a:spLocks/>
          </p:cNvSpPr>
          <p:nvPr/>
        </p:nvSpPr>
        <p:spPr bwMode="auto">
          <a:xfrm rot="3451464">
            <a:off x="5914433" y="2509985"/>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矩形 53"/>
          <p:cNvSpPr/>
          <p:nvPr/>
        </p:nvSpPr>
        <p:spPr>
          <a:xfrm>
            <a:off x="5843217" y="2016616"/>
            <a:ext cx="352982" cy="461665"/>
          </a:xfrm>
          <a:prstGeom prst="rect">
            <a:avLst/>
          </a:prstGeom>
        </p:spPr>
        <p:txBody>
          <a:bodyPr wrap="none">
            <a:spAutoFit/>
          </a:bodyPr>
          <a:lstStyle/>
          <a:p>
            <a:r>
              <a:rPr lang="el-GR" altLang="zh-CN" sz="2400" b="1" dirty="0">
                <a:solidFill>
                  <a:srgbClr val="FF0000"/>
                </a:solidFill>
              </a:rPr>
              <a:t>θ</a:t>
            </a:r>
            <a:endParaRPr lang="zh-CN" altLang="en-US" sz="2400" b="1" dirty="0"/>
          </a:p>
        </p:txBody>
      </p:sp>
      <p:graphicFrame>
        <p:nvGraphicFramePr>
          <p:cNvPr id="55" name="对象 3"/>
          <p:cNvGraphicFramePr>
            <a:graphicFrameLocks noChangeAspect="1"/>
          </p:cNvGraphicFramePr>
          <p:nvPr>
            <p:extLst>
              <p:ext uri="{D42A27DB-BD31-4B8C-83A1-F6EECF244321}">
                <p14:modId xmlns:p14="http://schemas.microsoft.com/office/powerpoint/2010/main" val="1007707034"/>
              </p:ext>
            </p:extLst>
          </p:nvPr>
        </p:nvGraphicFramePr>
        <p:xfrm>
          <a:off x="2714254" y="4833819"/>
          <a:ext cx="3508375" cy="1046163"/>
        </p:xfrm>
        <a:graphic>
          <a:graphicData uri="http://schemas.openxmlformats.org/presentationml/2006/ole">
            <mc:AlternateContent xmlns:mc="http://schemas.openxmlformats.org/markup-compatibility/2006">
              <mc:Choice xmlns:v="urn:schemas-microsoft-com:vml" Requires="v">
                <p:oleObj spid="_x0000_s411589" name="公式" r:id="rId11" imgW="1320480" imgH="393480" progId="Equation.3">
                  <p:embed/>
                </p:oleObj>
              </mc:Choice>
              <mc:Fallback>
                <p:oleObj name="公式" r:id="rId11" imgW="1320480" imgH="393480" progId="Equation.3">
                  <p:embed/>
                  <p:pic>
                    <p:nvPicPr>
                      <p:cNvPr id="0" name=""/>
                      <p:cNvPicPr>
                        <a:picLocks noChangeAspect="1" noChangeArrowheads="1"/>
                      </p:cNvPicPr>
                      <p:nvPr/>
                    </p:nvPicPr>
                    <p:blipFill>
                      <a:blip r:embed="rId12"/>
                      <a:srcRect/>
                      <a:stretch>
                        <a:fillRect/>
                      </a:stretch>
                    </p:blipFill>
                    <p:spPr bwMode="auto">
                      <a:xfrm>
                        <a:off x="2714254" y="4833819"/>
                        <a:ext cx="3508375" cy="1046163"/>
                      </a:xfrm>
                      <a:prstGeom prst="rect">
                        <a:avLst/>
                      </a:prstGeom>
                      <a:noFill/>
                      <a:ln>
                        <a:noFill/>
                      </a:ln>
                      <a:extLst/>
                    </p:spPr>
                  </p:pic>
                </p:oleObj>
              </mc:Fallback>
            </mc:AlternateContent>
          </a:graphicData>
        </a:graphic>
      </p:graphicFrame>
      <p:graphicFrame>
        <p:nvGraphicFramePr>
          <p:cNvPr id="56" name="对象 3"/>
          <p:cNvGraphicFramePr>
            <a:graphicFrameLocks noChangeAspect="1"/>
          </p:cNvGraphicFramePr>
          <p:nvPr>
            <p:extLst>
              <p:ext uri="{D42A27DB-BD31-4B8C-83A1-F6EECF244321}">
                <p14:modId xmlns:p14="http://schemas.microsoft.com/office/powerpoint/2010/main" val="1985773546"/>
              </p:ext>
            </p:extLst>
          </p:nvPr>
        </p:nvGraphicFramePr>
        <p:xfrm>
          <a:off x="6215473" y="4852868"/>
          <a:ext cx="2260600" cy="1046162"/>
        </p:xfrm>
        <a:graphic>
          <a:graphicData uri="http://schemas.openxmlformats.org/presentationml/2006/ole">
            <mc:AlternateContent xmlns:mc="http://schemas.openxmlformats.org/markup-compatibility/2006">
              <mc:Choice xmlns:v="urn:schemas-microsoft-com:vml" Requires="v">
                <p:oleObj spid="_x0000_s411590" name="公式" r:id="rId13" imgW="850680" imgH="393480" progId="Equation.3">
                  <p:embed/>
                </p:oleObj>
              </mc:Choice>
              <mc:Fallback>
                <p:oleObj name="公式" r:id="rId13" imgW="850680" imgH="393480" progId="Equation.3">
                  <p:embed/>
                  <p:pic>
                    <p:nvPicPr>
                      <p:cNvPr id="0" name=""/>
                      <p:cNvPicPr>
                        <a:picLocks noChangeAspect="1" noChangeArrowheads="1"/>
                      </p:cNvPicPr>
                      <p:nvPr/>
                    </p:nvPicPr>
                    <p:blipFill>
                      <a:blip r:embed="rId14"/>
                      <a:srcRect/>
                      <a:stretch>
                        <a:fillRect/>
                      </a:stretch>
                    </p:blipFill>
                    <p:spPr bwMode="auto">
                      <a:xfrm>
                        <a:off x="6215473" y="4852868"/>
                        <a:ext cx="2260600" cy="1046162"/>
                      </a:xfrm>
                      <a:prstGeom prst="rect">
                        <a:avLst/>
                      </a:prstGeom>
                      <a:noFill/>
                      <a:ln>
                        <a:noFill/>
                      </a:ln>
                      <a:extLst/>
                    </p:spPr>
                  </p:pic>
                </p:oleObj>
              </mc:Fallback>
            </mc:AlternateContent>
          </a:graphicData>
        </a:graphic>
      </p:graphicFrame>
      <p:graphicFrame>
        <p:nvGraphicFramePr>
          <p:cNvPr id="59" name="对象 3"/>
          <p:cNvGraphicFramePr>
            <a:graphicFrameLocks noChangeAspect="1"/>
          </p:cNvGraphicFramePr>
          <p:nvPr>
            <p:extLst>
              <p:ext uri="{D42A27DB-BD31-4B8C-83A1-F6EECF244321}">
                <p14:modId xmlns:p14="http://schemas.microsoft.com/office/powerpoint/2010/main" val="1578693847"/>
              </p:ext>
            </p:extLst>
          </p:nvPr>
        </p:nvGraphicFramePr>
        <p:xfrm>
          <a:off x="8468223" y="4792729"/>
          <a:ext cx="1046162" cy="1046162"/>
        </p:xfrm>
        <a:graphic>
          <a:graphicData uri="http://schemas.openxmlformats.org/presentationml/2006/ole">
            <mc:AlternateContent xmlns:mc="http://schemas.openxmlformats.org/markup-compatibility/2006">
              <mc:Choice xmlns:v="urn:schemas-microsoft-com:vml" Requires="v">
                <p:oleObj spid="_x0000_s411591" name="公式" r:id="rId15" imgW="393480" imgH="393480" progId="Equation.3">
                  <p:embed/>
                </p:oleObj>
              </mc:Choice>
              <mc:Fallback>
                <p:oleObj name="公式" r:id="rId15" imgW="393480" imgH="393480" progId="Equation.3">
                  <p:embed/>
                  <p:pic>
                    <p:nvPicPr>
                      <p:cNvPr id="0" name=""/>
                      <p:cNvPicPr>
                        <a:picLocks noChangeAspect="1" noChangeArrowheads="1"/>
                      </p:cNvPicPr>
                      <p:nvPr/>
                    </p:nvPicPr>
                    <p:blipFill>
                      <a:blip r:embed="rId16"/>
                      <a:srcRect/>
                      <a:stretch>
                        <a:fillRect/>
                      </a:stretch>
                    </p:blipFill>
                    <p:spPr bwMode="auto">
                      <a:xfrm>
                        <a:off x="8468223" y="4792729"/>
                        <a:ext cx="1046162" cy="1046162"/>
                      </a:xfrm>
                      <a:prstGeom prst="rect">
                        <a:avLst/>
                      </a:prstGeom>
                      <a:noFill/>
                      <a:ln>
                        <a:noFill/>
                      </a:ln>
                      <a:extLst/>
                    </p:spPr>
                  </p:pic>
                </p:oleObj>
              </mc:Fallback>
            </mc:AlternateContent>
          </a:graphicData>
        </a:graphic>
      </p:graphicFrame>
      <p:graphicFrame>
        <p:nvGraphicFramePr>
          <p:cNvPr id="60" name="对象 3"/>
          <p:cNvGraphicFramePr>
            <a:graphicFrameLocks noChangeAspect="1"/>
          </p:cNvGraphicFramePr>
          <p:nvPr>
            <p:extLst>
              <p:ext uri="{D42A27DB-BD31-4B8C-83A1-F6EECF244321}">
                <p14:modId xmlns:p14="http://schemas.microsoft.com/office/powerpoint/2010/main" val="1739780214"/>
              </p:ext>
            </p:extLst>
          </p:nvPr>
        </p:nvGraphicFramePr>
        <p:xfrm>
          <a:off x="4585190" y="698072"/>
          <a:ext cx="1046162" cy="1046162"/>
        </p:xfrm>
        <a:graphic>
          <a:graphicData uri="http://schemas.openxmlformats.org/presentationml/2006/ole">
            <mc:AlternateContent xmlns:mc="http://schemas.openxmlformats.org/markup-compatibility/2006">
              <mc:Choice xmlns:v="urn:schemas-microsoft-com:vml" Requires="v">
                <p:oleObj spid="_x0000_s411592" name="公式" r:id="rId17" imgW="393480" imgH="393480" progId="Equation.3">
                  <p:embed/>
                </p:oleObj>
              </mc:Choice>
              <mc:Fallback>
                <p:oleObj name="公式" r:id="rId17" imgW="393480" imgH="393480" progId="Equation.3">
                  <p:embed/>
                  <p:pic>
                    <p:nvPicPr>
                      <p:cNvPr id="0" name=""/>
                      <p:cNvPicPr>
                        <a:picLocks noChangeAspect="1" noChangeArrowheads="1"/>
                      </p:cNvPicPr>
                      <p:nvPr/>
                    </p:nvPicPr>
                    <p:blipFill>
                      <a:blip r:embed="rId18"/>
                      <a:srcRect/>
                      <a:stretch>
                        <a:fillRect/>
                      </a:stretch>
                    </p:blipFill>
                    <p:spPr bwMode="auto">
                      <a:xfrm>
                        <a:off x="4585190" y="698072"/>
                        <a:ext cx="1046162" cy="1046162"/>
                      </a:xfrm>
                      <a:prstGeom prst="rect">
                        <a:avLst/>
                      </a:prstGeom>
                      <a:solidFill>
                        <a:srgbClr val="FFFF00"/>
                      </a:solidFill>
                      <a:ln>
                        <a:noFill/>
                      </a:ln>
                      <a:extLst/>
                    </p:spPr>
                  </p:pic>
                </p:oleObj>
              </mc:Fallback>
            </mc:AlternateContent>
          </a:graphicData>
        </a:graphic>
      </p:graphicFrame>
      <p:sp>
        <p:nvSpPr>
          <p:cNvPr id="57" name="矩形 56"/>
          <p:cNvSpPr/>
          <p:nvPr/>
        </p:nvSpPr>
        <p:spPr>
          <a:xfrm>
            <a:off x="2242712" y="3240027"/>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61" name="矩形 60"/>
          <p:cNvSpPr/>
          <p:nvPr/>
        </p:nvSpPr>
        <p:spPr>
          <a:xfrm>
            <a:off x="4633131" y="3329850"/>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
        <p:nvSpPr>
          <p:cNvPr id="62" name="矩形 61"/>
          <p:cNvSpPr/>
          <p:nvPr/>
        </p:nvSpPr>
        <p:spPr>
          <a:xfrm>
            <a:off x="7598803" y="3172984"/>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3</a:t>
            </a:r>
            <a:endParaRPr lang="zh-CN" altLang="en-US" sz="2800" dirty="0">
              <a:solidFill>
                <a:srgbClr val="0000FF"/>
              </a:solidFill>
            </a:endParaRPr>
          </a:p>
        </p:txBody>
      </p:sp>
      <p:graphicFrame>
        <p:nvGraphicFramePr>
          <p:cNvPr id="64" name="Object 5"/>
          <p:cNvGraphicFramePr>
            <a:graphicFrameLocks noChangeAspect="1"/>
          </p:cNvGraphicFramePr>
          <p:nvPr>
            <p:extLst>
              <p:ext uri="{D42A27DB-BD31-4B8C-83A1-F6EECF244321}">
                <p14:modId xmlns:p14="http://schemas.microsoft.com/office/powerpoint/2010/main" val="1708561335"/>
              </p:ext>
            </p:extLst>
          </p:nvPr>
        </p:nvGraphicFramePr>
        <p:xfrm>
          <a:off x="2673695" y="5879981"/>
          <a:ext cx="1009650" cy="577850"/>
        </p:xfrm>
        <a:graphic>
          <a:graphicData uri="http://schemas.openxmlformats.org/presentationml/2006/ole">
            <mc:AlternateContent xmlns:mc="http://schemas.openxmlformats.org/markup-compatibility/2006">
              <mc:Choice xmlns:v="urn:schemas-microsoft-com:vml" Requires="v">
                <p:oleObj spid="_x0000_s411593" name="Equation" r:id="rId19" imgW="393480" imgH="228600" progId="Equation.DSMT4">
                  <p:embed/>
                </p:oleObj>
              </mc:Choice>
              <mc:Fallback>
                <p:oleObj name="Equation" r:id="rId19" imgW="393480" imgH="228600" progId="Equation.DSMT4">
                  <p:embed/>
                  <p:pic>
                    <p:nvPicPr>
                      <p:cNvPr id="38" name="Object 5"/>
                      <p:cNvPicPr>
                        <a:picLocks noChangeAspect="1" noChangeArrowheads="1"/>
                      </p:cNvPicPr>
                      <p:nvPr/>
                    </p:nvPicPr>
                    <p:blipFill>
                      <a:blip r:embed="rId20"/>
                      <a:srcRect/>
                      <a:stretch>
                        <a:fillRect/>
                      </a:stretch>
                    </p:blipFill>
                    <p:spPr bwMode="auto">
                      <a:xfrm>
                        <a:off x="2673695" y="5879981"/>
                        <a:ext cx="1009650" cy="577850"/>
                      </a:xfrm>
                      <a:prstGeom prst="rect">
                        <a:avLst/>
                      </a:prstGeom>
                      <a:noFill/>
                      <a:ln>
                        <a:noFill/>
                      </a:ln>
                      <a:extLst/>
                    </p:spPr>
                  </p:pic>
                </p:oleObj>
              </mc:Fallback>
            </mc:AlternateContent>
          </a:graphicData>
        </a:graphic>
      </p:graphicFrame>
      <p:sp>
        <p:nvSpPr>
          <p:cNvPr id="66" name="AutoShape 56"/>
          <p:cNvSpPr>
            <a:spLocks noChangeArrowheads="1"/>
          </p:cNvSpPr>
          <p:nvPr/>
        </p:nvSpPr>
        <p:spPr bwMode="auto">
          <a:xfrm>
            <a:off x="4202305" y="6043190"/>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70" name="对象 3"/>
          <p:cNvGraphicFramePr>
            <a:graphicFrameLocks noChangeAspect="1"/>
          </p:cNvGraphicFramePr>
          <p:nvPr>
            <p:extLst>
              <p:ext uri="{D42A27DB-BD31-4B8C-83A1-F6EECF244321}">
                <p14:modId xmlns:p14="http://schemas.microsoft.com/office/powerpoint/2010/main" val="548647627"/>
              </p:ext>
            </p:extLst>
          </p:nvPr>
        </p:nvGraphicFramePr>
        <p:xfrm>
          <a:off x="5253535" y="5901295"/>
          <a:ext cx="1519238" cy="473075"/>
        </p:xfrm>
        <a:graphic>
          <a:graphicData uri="http://schemas.openxmlformats.org/presentationml/2006/ole">
            <mc:AlternateContent xmlns:mc="http://schemas.openxmlformats.org/markup-compatibility/2006">
              <mc:Choice xmlns:v="urn:schemas-microsoft-com:vml" Requires="v">
                <p:oleObj spid="_x0000_s411594" name="Equation" r:id="rId21" imgW="571320" imgH="177480" progId="Equation.DSMT4">
                  <p:embed/>
                </p:oleObj>
              </mc:Choice>
              <mc:Fallback>
                <p:oleObj name="Equation" r:id="rId21" imgW="571320" imgH="177480" progId="Equation.DSMT4">
                  <p:embed/>
                  <p:pic>
                    <p:nvPicPr>
                      <p:cNvPr id="65" name="对象 3"/>
                      <p:cNvPicPr>
                        <a:picLocks noChangeAspect="1" noChangeArrowheads="1"/>
                      </p:cNvPicPr>
                      <p:nvPr/>
                    </p:nvPicPr>
                    <p:blipFill>
                      <a:blip r:embed="rId22"/>
                      <a:srcRect/>
                      <a:stretch>
                        <a:fillRect/>
                      </a:stretch>
                    </p:blipFill>
                    <p:spPr bwMode="auto">
                      <a:xfrm>
                        <a:off x="5253535" y="5901295"/>
                        <a:ext cx="1519238" cy="473075"/>
                      </a:xfrm>
                      <a:prstGeom prst="rect">
                        <a:avLst/>
                      </a:prstGeom>
                      <a:noFill/>
                      <a:ln>
                        <a:noFill/>
                      </a:ln>
                      <a:extLst/>
                    </p:spPr>
                  </p:pic>
                </p:oleObj>
              </mc:Fallback>
            </mc:AlternateContent>
          </a:graphicData>
        </a:graphic>
      </p:graphicFrame>
      <p:sp>
        <p:nvSpPr>
          <p:cNvPr id="71" name="AutoShape 56"/>
          <p:cNvSpPr>
            <a:spLocks noChangeArrowheads="1"/>
          </p:cNvSpPr>
          <p:nvPr/>
        </p:nvSpPr>
        <p:spPr bwMode="auto">
          <a:xfrm>
            <a:off x="7166318" y="5973141"/>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72" name="对象 3"/>
          <p:cNvGraphicFramePr>
            <a:graphicFrameLocks noChangeAspect="1"/>
          </p:cNvGraphicFramePr>
          <p:nvPr>
            <p:extLst>
              <p:ext uri="{D42A27DB-BD31-4B8C-83A1-F6EECF244321}">
                <p14:modId xmlns:p14="http://schemas.microsoft.com/office/powerpoint/2010/main" val="4256977920"/>
              </p:ext>
            </p:extLst>
          </p:nvPr>
        </p:nvGraphicFramePr>
        <p:xfrm>
          <a:off x="8414005" y="5571089"/>
          <a:ext cx="911225" cy="1047750"/>
        </p:xfrm>
        <a:graphic>
          <a:graphicData uri="http://schemas.openxmlformats.org/presentationml/2006/ole">
            <mc:AlternateContent xmlns:mc="http://schemas.openxmlformats.org/markup-compatibility/2006">
              <mc:Choice xmlns:v="urn:schemas-microsoft-com:vml" Requires="v">
                <p:oleObj spid="_x0000_s411595" name="Equation" r:id="rId23" imgW="342720" imgH="393480" progId="Equation.DSMT4">
                  <p:embed/>
                </p:oleObj>
              </mc:Choice>
              <mc:Fallback>
                <p:oleObj name="Equation" r:id="rId23" imgW="342720" imgH="393480" progId="Equation.DSMT4">
                  <p:embed/>
                  <p:pic>
                    <p:nvPicPr>
                      <p:cNvPr id="68" name="对象 3"/>
                      <p:cNvPicPr>
                        <a:picLocks noChangeAspect="1" noChangeArrowheads="1"/>
                      </p:cNvPicPr>
                      <p:nvPr/>
                    </p:nvPicPr>
                    <p:blipFill>
                      <a:blip r:embed="rId24"/>
                      <a:srcRect/>
                      <a:stretch>
                        <a:fillRect/>
                      </a:stretch>
                    </p:blipFill>
                    <p:spPr bwMode="auto">
                      <a:xfrm>
                        <a:off x="8414005" y="5571089"/>
                        <a:ext cx="911225" cy="1047750"/>
                      </a:xfrm>
                      <a:prstGeom prst="rect">
                        <a:avLst/>
                      </a:prstGeom>
                      <a:noFill/>
                      <a:ln>
                        <a:noFill/>
                      </a:ln>
                      <a:extLst/>
                    </p:spPr>
                  </p:pic>
                </p:oleObj>
              </mc:Fallback>
            </mc:AlternateContent>
          </a:graphicData>
        </a:graphic>
      </p:graphicFrame>
      <p:graphicFrame>
        <p:nvGraphicFramePr>
          <p:cNvPr id="73" name="对象 3"/>
          <p:cNvGraphicFramePr>
            <a:graphicFrameLocks noChangeAspect="1"/>
          </p:cNvGraphicFramePr>
          <p:nvPr>
            <p:extLst>
              <p:ext uri="{D42A27DB-BD31-4B8C-83A1-F6EECF244321}">
                <p14:modId xmlns:p14="http://schemas.microsoft.com/office/powerpoint/2010/main" val="2529871805"/>
              </p:ext>
            </p:extLst>
          </p:nvPr>
        </p:nvGraphicFramePr>
        <p:xfrm>
          <a:off x="9417548" y="1346230"/>
          <a:ext cx="404812" cy="1046163"/>
        </p:xfrm>
        <a:graphic>
          <a:graphicData uri="http://schemas.openxmlformats.org/presentationml/2006/ole">
            <mc:AlternateContent xmlns:mc="http://schemas.openxmlformats.org/markup-compatibility/2006">
              <mc:Choice xmlns:v="urn:schemas-microsoft-com:vml" Requires="v">
                <p:oleObj spid="_x0000_s411596" name="Equation" r:id="rId25" imgW="152280" imgH="393480" progId="Equation.DSMT4">
                  <p:embed/>
                </p:oleObj>
              </mc:Choice>
              <mc:Fallback>
                <p:oleObj name="Equation" r:id="rId25" imgW="152280" imgH="393480" progId="Equation.DSMT4">
                  <p:embed/>
                  <p:pic>
                    <p:nvPicPr>
                      <p:cNvPr id="69" name="对象 3"/>
                      <p:cNvPicPr>
                        <a:picLocks noChangeAspect="1" noChangeArrowheads="1"/>
                      </p:cNvPicPr>
                      <p:nvPr/>
                    </p:nvPicPr>
                    <p:blipFill>
                      <a:blip r:embed="rId26"/>
                      <a:srcRect/>
                      <a:stretch>
                        <a:fillRect/>
                      </a:stretch>
                    </p:blipFill>
                    <p:spPr bwMode="auto">
                      <a:xfrm>
                        <a:off x="9417548" y="1346230"/>
                        <a:ext cx="404812" cy="1046163"/>
                      </a:xfrm>
                      <a:prstGeom prst="rect">
                        <a:avLst/>
                      </a:prstGeom>
                      <a:solidFill>
                        <a:srgbClr val="FFFF00"/>
                      </a:solidFill>
                      <a:ln>
                        <a:noFill/>
                      </a:ln>
                      <a:extLst/>
                    </p:spPr>
                  </p:pic>
                </p:oleObj>
              </mc:Fallback>
            </mc:AlternateContent>
          </a:graphicData>
        </a:graphic>
      </p:graphicFrame>
    </p:spTree>
    <p:extLst>
      <p:ext uri="{BB962C8B-B14F-4D97-AF65-F5344CB8AC3E}">
        <p14:creationId xmlns:p14="http://schemas.microsoft.com/office/powerpoint/2010/main" val="372079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ppt_x"/>
                                          </p:val>
                                        </p:tav>
                                        <p:tav tm="100000">
                                          <p:val>
                                            <p:strVal val="#ppt_x"/>
                                          </p:val>
                                        </p:tav>
                                      </p:tavLst>
                                    </p:anim>
                                    <p:anim calcmode="lin" valueType="num">
                                      <p:cBhvr additive="base">
                                        <p:cTn id="1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ppt_x"/>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ppt_x"/>
                                          </p:val>
                                        </p:tav>
                                        <p:tav tm="100000">
                                          <p:val>
                                            <p:strVal val="#ppt_x"/>
                                          </p:val>
                                        </p:tav>
                                      </p:tavLst>
                                    </p:anim>
                                    <p:anim calcmode="lin" valueType="num">
                                      <p:cBhvr additive="base">
                                        <p:cTn id="3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0"/>
                                        </p:tgtEl>
                                        <p:attrNameLst>
                                          <p:attrName>style.visibility</p:attrName>
                                        </p:attrNameLst>
                                      </p:cBhvr>
                                      <p:to>
                                        <p:strVal val="visible"/>
                                      </p:to>
                                    </p:set>
                                    <p:anim calcmode="lin" valueType="num">
                                      <p:cBhvr additive="base">
                                        <p:cTn id="36" dur="500" fill="hold"/>
                                        <p:tgtEl>
                                          <p:spTgt spid="50"/>
                                        </p:tgtEl>
                                        <p:attrNameLst>
                                          <p:attrName>ppt_x</p:attrName>
                                        </p:attrNameLst>
                                      </p:cBhvr>
                                      <p:tavLst>
                                        <p:tav tm="0">
                                          <p:val>
                                            <p:strVal val="#ppt_x"/>
                                          </p:val>
                                        </p:tav>
                                        <p:tav tm="100000">
                                          <p:val>
                                            <p:strVal val="#ppt_x"/>
                                          </p:val>
                                        </p:tav>
                                      </p:tavLst>
                                    </p:anim>
                                    <p:anim calcmode="lin" valueType="num">
                                      <p:cBhvr additive="base">
                                        <p:cTn id="3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barn(inVertical)">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fill="hold"/>
                                        <p:tgtEl>
                                          <p:spTgt spid="55"/>
                                        </p:tgtEl>
                                        <p:attrNameLst>
                                          <p:attrName>ppt_x</p:attrName>
                                        </p:attrNameLst>
                                      </p:cBhvr>
                                      <p:tavLst>
                                        <p:tav tm="0">
                                          <p:val>
                                            <p:strVal val="#ppt_x"/>
                                          </p:val>
                                        </p:tav>
                                        <p:tav tm="100000">
                                          <p:val>
                                            <p:strVal val="#ppt_x"/>
                                          </p:val>
                                        </p:tav>
                                      </p:tavLst>
                                    </p:anim>
                                    <p:anim calcmode="lin" valueType="num">
                                      <p:cBhvr additive="base">
                                        <p:cTn id="4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cBhvr additive="base">
                                        <p:cTn id="53" dur="500" fill="hold"/>
                                        <p:tgtEl>
                                          <p:spTgt spid="56"/>
                                        </p:tgtEl>
                                        <p:attrNameLst>
                                          <p:attrName>ppt_x</p:attrName>
                                        </p:attrNameLst>
                                      </p:cBhvr>
                                      <p:tavLst>
                                        <p:tav tm="0">
                                          <p:val>
                                            <p:strVal val="#ppt_x"/>
                                          </p:val>
                                        </p:tav>
                                        <p:tav tm="100000">
                                          <p:val>
                                            <p:strVal val="#ppt_x"/>
                                          </p:val>
                                        </p:tav>
                                      </p:tavLst>
                                    </p:anim>
                                    <p:anim calcmode="lin" valueType="num">
                                      <p:cBhvr additive="base">
                                        <p:cTn id="5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fill="hold"/>
                                        <p:tgtEl>
                                          <p:spTgt spid="59"/>
                                        </p:tgtEl>
                                        <p:attrNameLst>
                                          <p:attrName>ppt_x</p:attrName>
                                        </p:attrNameLst>
                                      </p:cBhvr>
                                      <p:tavLst>
                                        <p:tav tm="0">
                                          <p:val>
                                            <p:strVal val="#ppt_x"/>
                                          </p:val>
                                        </p:tav>
                                        <p:tav tm="100000">
                                          <p:val>
                                            <p:strVal val="#ppt_x"/>
                                          </p:val>
                                        </p:tav>
                                      </p:tavLst>
                                    </p:anim>
                                    <p:anim calcmode="lin" valueType="num">
                                      <p:cBhvr additive="base">
                                        <p:cTn id="6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60"/>
                                        </p:tgtEl>
                                        <p:attrNameLst>
                                          <p:attrName>style.visibility</p:attrName>
                                        </p:attrNameLst>
                                      </p:cBhvr>
                                      <p:to>
                                        <p:strVal val="visible"/>
                                      </p:to>
                                    </p:set>
                                    <p:anim calcmode="lin" valueType="num">
                                      <p:cBhvr additive="base">
                                        <p:cTn id="65" dur="500" fill="hold"/>
                                        <p:tgtEl>
                                          <p:spTgt spid="60"/>
                                        </p:tgtEl>
                                        <p:attrNameLst>
                                          <p:attrName>ppt_x</p:attrName>
                                        </p:attrNameLst>
                                      </p:cBhvr>
                                      <p:tavLst>
                                        <p:tav tm="0">
                                          <p:val>
                                            <p:strVal val="#ppt_x"/>
                                          </p:val>
                                        </p:tav>
                                        <p:tav tm="100000">
                                          <p:val>
                                            <p:strVal val="#ppt_x"/>
                                          </p:val>
                                        </p:tav>
                                      </p:tavLst>
                                    </p:anim>
                                    <p:anim calcmode="lin" valueType="num">
                                      <p:cBhvr additive="base">
                                        <p:cTn id="6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wipe(left)">
                                      <p:cBhvr>
                                        <p:cTn id="71" dur="500"/>
                                        <p:tgtEl>
                                          <p:spTgt spid="64"/>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barn(inVertical)">
                                      <p:cBhvr>
                                        <p:cTn id="76" dur="500"/>
                                        <p:tgtEl>
                                          <p:spTgt spid="66"/>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70"/>
                                        </p:tgtEl>
                                        <p:attrNameLst>
                                          <p:attrName>style.visibility</p:attrName>
                                        </p:attrNameLst>
                                      </p:cBhvr>
                                      <p:to>
                                        <p:strVal val="visible"/>
                                      </p:to>
                                    </p:set>
                                    <p:anim calcmode="lin" valueType="num">
                                      <p:cBhvr additive="base">
                                        <p:cTn id="81" dur="500" fill="hold"/>
                                        <p:tgtEl>
                                          <p:spTgt spid="70"/>
                                        </p:tgtEl>
                                        <p:attrNameLst>
                                          <p:attrName>ppt_x</p:attrName>
                                        </p:attrNameLst>
                                      </p:cBhvr>
                                      <p:tavLst>
                                        <p:tav tm="0">
                                          <p:val>
                                            <p:strVal val="#ppt_x"/>
                                          </p:val>
                                        </p:tav>
                                        <p:tav tm="100000">
                                          <p:val>
                                            <p:strVal val="#ppt_x"/>
                                          </p:val>
                                        </p:tav>
                                      </p:tavLst>
                                    </p:anim>
                                    <p:anim calcmode="lin" valueType="num">
                                      <p:cBhvr additive="base">
                                        <p:cTn id="8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barn(inVertical)">
                                      <p:cBhvr>
                                        <p:cTn id="87" dur="500"/>
                                        <p:tgtEl>
                                          <p:spTgt spid="71"/>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72"/>
                                        </p:tgtEl>
                                        <p:attrNameLst>
                                          <p:attrName>style.visibility</p:attrName>
                                        </p:attrNameLst>
                                      </p:cBhvr>
                                      <p:to>
                                        <p:strVal val="visible"/>
                                      </p:to>
                                    </p:set>
                                    <p:anim calcmode="lin" valueType="num">
                                      <p:cBhvr additive="base">
                                        <p:cTn id="92" dur="500" fill="hold"/>
                                        <p:tgtEl>
                                          <p:spTgt spid="72"/>
                                        </p:tgtEl>
                                        <p:attrNameLst>
                                          <p:attrName>ppt_x</p:attrName>
                                        </p:attrNameLst>
                                      </p:cBhvr>
                                      <p:tavLst>
                                        <p:tav tm="0">
                                          <p:val>
                                            <p:strVal val="#ppt_x"/>
                                          </p:val>
                                        </p:tav>
                                        <p:tav tm="100000">
                                          <p:val>
                                            <p:strVal val="#ppt_x"/>
                                          </p:val>
                                        </p:tav>
                                      </p:tavLst>
                                    </p:anim>
                                    <p:anim calcmode="lin" valueType="num">
                                      <p:cBhvr additive="base">
                                        <p:cTn id="93"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73"/>
                                        </p:tgtEl>
                                        <p:attrNameLst>
                                          <p:attrName>style.visibility</p:attrName>
                                        </p:attrNameLst>
                                      </p:cBhvr>
                                      <p:to>
                                        <p:strVal val="visible"/>
                                      </p:to>
                                    </p:set>
                                    <p:anim calcmode="lin" valueType="num">
                                      <p:cBhvr additive="base">
                                        <p:cTn id="98" dur="500" fill="hold"/>
                                        <p:tgtEl>
                                          <p:spTgt spid="73"/>
                                        </p:tgtEl>
                                        <p:attrNameLst>
                                          <p:attrName>ppt_x</p:attrName>
                                        </p:attrNameLst>
                                      </p:cBhvr>
                                      <p:tavLst>
                                        <p:tav tm="0">
                                          <p:val>
                                            <p:strVal val="#ppt_x"/>
                                          </p:val>
                                        </p:tav>
                                        <p:tav tm="100000">
                                          <p:val>
                                            <p:strVal val="#ppt_x"/>
                                          </p:val>
                                        </p:tav>
                                      </p:tavLst>
                                    </p:anim>
                                    <p:anim calcmode="lin" valueType="num">
                                      <p:cBhvr additive="base">
                                        <p:cTn id="9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6" grpId="0" animBg="1"/>
      <p:bldP spid="7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919134" y="1991884"/>
            <a:ext cx="7353300" cy="1962150"/>
            <a:chOff x="144" y="1452"/>
            <a:chExt cx="4632" cy="1236"/>
          </a:xfrm>
        </p:grpSpPr>
        <p:grpSp>
          <p:nvGrpSpPr>
            <p:cNvPr id="3" name="Group 10"/>
            <p:cNvGrpSpPr>
              <a:grpSpLocks/>
            </p:cNvGrpSpPr>
            <p:nvPr/>
          </p:nvGrpSpPr>
          <p:grpSpPr bwMode="auto">
            <a:xfrm>
              <a:off x="144" y="1452"/>
              <a:ext cx="4632" cy="1236"/>
              <a:chOff x="144" y="1452"/>
              <a:chExt cx="4632" cy="1236"/>
            </a:xfrm>
          </p:grpSpPr>
          <p:grpSp>
            <p:nvGrpSpPr>
              <p:cNvPr id="5" name="Group 11"/>
              <p:cNvGrpSpPr>
                <a:grpSpLocks/>
              </p:cNvGrpSpPr>
              <p:nvPr/>
            </p:nvGrpSpPr>
            <p:grpSpPr bwMode="auto">
              <a:xfrm>
                <a:off x="2220" y="1464"/>
                <a:ext cx="756" cy="1224"/>
                <a:chOff x="1536" y="912"/>
                <a:chExt cx="756" cy="1224"/>
              </a:xfrm>
            </p:grpSpPr>
            <p:sp>
              <p:nvSpPr>
                <p:cNvPr id="27"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8"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 name="Group 14"/>
              <p:cNvGrpSpPr>
                <a:grpSpLocks/>
              </p:cNvGrpSpPr>
              <p:nvPr/>
            </p:nvGrpSpPr>
            <p:grpSpPr bwMode="auto">
              <a:xfrm>
                <a:off x="840" y="1452"/>
                <a:ext cx="756" cy="1224"/>
                <a:chOff x="1536" y="912"/>
                <a:chExt cx="756" cy="1224"/>
              </a:xfrm>
            </p:grpSpPr>
            <p:sp>
              <p:nvSpPr>
                <p:cNvPr id="25"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6"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7" name="Group 17"/>
              <p:cNvGrpSpPr>
                <a:grpSpLocks/>
              </p:cNvGrpSpPr>
              <p:nvPr/>
            </p:nvGrpSpPr>
            <p:grpSpPr bwMode="auto">
              <a:xfrm>
                <a:off x="4020" y="1452"/>
                <a:ext cx="756" cy="1224"/>
                <a:chOff x="1536" y="912"/>
                <a:chExt cx="756" cy="1224"/>
              </a:xfrm>
            </p:grpSpPr>
            <p:sp>
              <p:nvSpPr>
                <p:cNvPr id="23"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4"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8"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 name="Group 21"/>
              <p:cNvGrpSpPr>
                <a:grpSpLocks/>
              </p:cNvGrpSpPr>
              <p:nvPr/>
            </p:nvGrpSpPr>
            <p:grpSpPr bwMode="auto">
              <a:xfrm>
                <a:off x="192" y="1920"/>
                <a:ext cx="540" cy="252"/>
                <a:chOff x="2928" y="3432"/>
                <a:chExt cx="540" cy="252"/>
              </a:xfrm>
            </p:grpSpPr>
            <p:grpSp>
              <p:nvGrpSpPr>
                <p:cNvPr id="14" name="Group 22"/>
                <p:cNvGrpSpPr>
                  <a:grpSpLocks/>
                </p:cNvGrpSpPr>
                <p:nvPr/>
              </p:nvGrpSpPr>
              <p:grpSpPr bwMode="auto">
                <a:xfrm>
                  <a:off x="2928" y="3432"/>
                  <a:ext cx="96" cy="240"/>
                  <a:chOff x="2928" y="3432"/>
                  <a:chExt cx="96" cy="240"/>
                </a:xfrm>
              </p:grpSpPr>
              <p:sp>
                <p:nvSpPr>
                  <p:cNvPr id="21"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2"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 name="Group 25"/>
                <p:cNvGrpSpPr>
                  <a:grpSpLocks/>
                </p:cNvGrpSpPr>
                <p:nvPr/>
              </p:nvGrpSpPr>
              <p:grpSpPr bwMode="auto">
                <a:xfrm>
                  <a:off x="3156" y="3438"/>
                  <a:ext cx="96" cy="240"/>
                  <a:chOff x="2928" y="3432"/>
                  <a:chExt cx="96" cy="240"/>
                </a:xfrm>
              </p:grpSpPr>
              <p:sp>
                <p:nvSpPr>
                  <p:cNvPr id="19"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0"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 name="Group 28"/>
                <p:cNvGrpSpPr>
                  <a:grpSpLocks/>
                </p:cNvGrpSpPr>
                <p:nvPr/>
              </p:nvGrpSpPr>
              <p:grpSpPr bwMode="auto">
                <a:xfrm>
                  <a:off x="3372" y="3444"/>
                  <a:ext cx="96" cy="240"/>
                  <a:chOff x="2928" y="3432"/>
                  <a:chExt cx="96" cy="240"/>
                </a:xfrm>
              </p:grpSpPr>
              <p:sp>
                <p:nvSpPr>
                  <p:cNvPr id="17"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8"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6"/>
              <p:cNvSpPr>
                <a:spLocks noChangeShapeType="1"/>
              </p:cNvSpPr>
              <p:nvPr/>
            </p:nvSpPr>
            <p:spPr bwMode="auto">
              <a:xfrm flipV="1">
                <a:off x="4261" y="1785"/>
                <a:ext cx="370" cy="533"/>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 name="Object 41"/>
            <p:cNvGraphicFramePr>
              <a:graphicFrameLocks noChangeAspect="1"/>
            </p:cNvGraphicFramePr>
            <p:nvPr>
              <p:extLst>
                <p:ext uri="{D42A27DB-BD31-4B8C-83A1-F6EECF244321}">
                  <p14:modId xmlns:p14="http://schemas.microsoft.com/office/powerpoint/2010/main" val="1614083154"/>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37586" name="公式" r:id="rId3" imgW="203112" imgH="241195" progId="Equation.3">
                    <p:embed/>
                  </p:oleObj>
                </mc:Choice>
                <mc:Fallback>
                  <p:oleObj name="公式" r:id="rId3" imgW="203112" imgH="241195" progId="Equation.3">
                    <p:embed/>
                    <p:pic>
                      <p:nvPicPr>
                        <p:cNvPr id="4"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Text Box 44"/>
          <p:cNvSpPr txBox="1">
            <a:spLocks noChangeArrowheads="1"/>
          </p:cNvSpPr>
          <p:nvPr/>
        </p:nvSpPr>
        <p:spPr bwMode="auto">
          <a:xfrm>
            <a:off x="1721179" y="176002"/>
            <a:ext cx="875840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rPr>
              <a:t>练习：</a:t>
            </a:r>
            <a:r>
              <a:rPr lang="zh-CN" altLang="en-US" dirty="0" smtClean="0">
                <a:solidFill>
                  <a:srgbClr val="009900"/>
                </a:solidFill>
                <a:latin typeface="方正书宋简体"/>
              </a:rPr>
              <a:t>已知</a:t>
            </a:r>
            <a:r>
              <a:rPr lang="en-US" altLang="zh-CN" i="1" kern="100" dirty="0">
                <a:solidFill>
                  <a:srgbClr val="FF0000"/>
                </a:solidFill>
              </a:rPr>
              <a:t>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smtClean="0">
                <a:solidFill>
                  <a:srgbClr val="FF0000"/>
                </a:solidFill>
              </a:rPr>
              <a:t>P</a:t>
            </a:r>
            <a:r>
              <a:rPr lang="en-US" altLang="zh-CN" kern="100" baseline="-25000" dirty="0" smtClean="0">
                <a:solidFill>
                  <a:srgbClr val="FF0000"/>
                </a:solidFill>
              </a:rPr>
              <a:t>2</a:t>
            </a:r>
            <a:r>
              <a:rPr lang="zh-CN" altLang="en-US" dirty="0" smtClean="0">
                <a:solidFill>
                  <a:srgbClr val="009900"/>
                </a:solidFill>
                <a:latin typeface="方正书宋简体"/>
              </a:rPr>
              <a:t>、</a:t>
            </a:r>
            <a:r>
              <a:rPr lang="en-US" altLang="zh-CN" i="1" kern="100" dirty="0" smtClean="0">
                <a:solidFill>
                  <a:srgbClr val="FF0000"/>
                </a:solidFill>
              </a:rPr>
              <a:t>P</a:t>
            </a:r>
            <a:r>
              <a:rPr lang="en-US" altLang="zh-CN" kern="100" baseline="-25000" dirty="0" smtClean="0">
                <a:solidFill>
                  <a:srgbClr val="FF0000"/>
                </a:solidFill>
              </a:rPr>
              <a:t>1</a:t>
            </a:r>
            <a:r>
              <a:rPr lang="zh-CN" altLang="en-US" dirty="0">
                <a:solidFill>
                  <a:srgbClr val="009900"/>
                </a:solidFill>
                <a:latin typeface="宋体" panose="02010600030101010101" pitchFamily="2" charset="-122"/>
              </a:rPr>
              <a:t>与</a:t>
            </a:r>
            <a:r>
              <a:rPr lang="en-US" altLang="zh-CN" i="1" kern="100" dirty="0">
                <a:solidFill>
                  <a:srgbClr val="FF0000"/>
                </a:solidFill>
              </a:rPr>
              <a:t>P</a:t>
            </a:r>
            <a:r>
              <a:rPr lang="en-US" altLang="zh-CN" kern="100" baseline="-25000" dirty="0">
                <a:solidFill>
                  <a:srgbClr val="FF0000"/>
                </a:solidFill>
              </a:rPr>
              <a:t>3</a:t>
            </a:r>
            <a:r>
              <a:rPr lang="zh-CN" altLang="en-US" dirty="0">
                <a:solidFill>
                  <a:srgbClr val="009900"/>
                </a:solidFill>
                <a:latin typeface="宋体" panose="02010600030101010101" pitchFamily="2" charset="-122"/>
              </a:rPr>
              <a:t>的偏振化</a:t>
            </a:r>
            <a:r>
              <a:rPr lang="zh-CN" altLang="en-US" dirty="0" smtClean="0">
                <a:solidFill>
                  <a:srgbClr val="009900"/>
                </a:solidFill>
                <a:latin typeface="宋体" panose="02010600030101010101" pitchFamily="2" charset="-122"/>
              </a:rPr>
              <a:t>方向</a:t>
            </a:r>
            <a:r>
              <a:rPr lang="zh-CN" altLang="en-US" dirty="0" smtClean="0">
                <a:solidFill>
                  <a:srgbClr val="9900CC"/>
                </a:solidFill>
                <a:latin typeface="方正书宋简体"/>
              </a:rPr>
              <a:t>夹角分别为</a:t>
            </a:r>
            <a:r>
              <a:rPr lang="el-GR" altLang="zh-CN" dirty="0">
                <a:solidFill>
                  <a:srgbClr val="FF0000"/>
                </a:solidFill>
                <a:cs typeface="Times New Roman" panose="02020603050405020304" pitchFamily="18" charset="0"/>
              </a:rPr>
              <a:t>π</a:t>
            </a:r>
            <a:r>
              <a:rPr lang="en-US" altLang="zh-CN" dirty="0" smtClean="0">
                <a:solidFill>
                  <a:srgbClr val="FF0000"/>
                </a:solidFill>
                <a:cs typeface="Times New Roman" panose="02020603050405020304" pitchFamily="18" charset="0"/>
              </a:rPr>
              <a:t>/6</a:t>
            </a:r>
            <a:r>
              <a:rPr lang="zh-CN" altLang="en-US" dirty="0" smtClean="0">
                <a:solidFill>
                  <a:srgbClr val="9900CC"/>
                </a:solidFill>
                <a:latin typeface="方正书宋简体"/>
              </a:rPr>
              <a:t>、</a:t>
            </a:r>
            <a:r>
              <a:rPr lang="el-GR" altLang="zh-CN" dirty="0" smtClean="0">
                <a:solidFill>
                  <a:srgbClr val="FF00FF"/>
                </a:solidFill>
                <a:cs typeface="Times New Roman" panose="02020603050405020304" pitchFamily="18" charset="0"/>
              </a:rPr>
              <a:t>π</a:t>
            </a:r>
            <a:r>
              <a:rPr lang="en-US" altLang="zh-CN" dirty="0" smtClean="0">
                <a:solidFill>
                  <a:srgbClr val="FF00FF"/>
                </a:solidFill>
                <a:cs typeface="Times New Roman" panose="02020603050405020304" pitchFamily="18" charset="0"/>
              </a:rPr>
              <a:t>/3</a:t>
            </a:r>
            <a:r>
              <a:rPr lang="zh-CN" altLang="en-US" dirty="0" smtClean="0">
                <a:solidFill>
                  <a:srgbClr val="009900"/>
                </a:solidFill>
                <a:latin typeface="方正书宋简体"/>
              </a:rPr>
              <a:t>，</a:t>
            </a:r>
            <a:r>
              <a:rPr lang="zh-CN" altLang="en-US" dirty="0">
                <a:solidFill>
                  <a:srgbClr val="009900"/>
                </a:solidFill>
                <a:latin typeface="方正书宋简体"/>
              </a:rPr>
              <a:t>光强为</a:t>
            </a:r>
            <a:r>
              <a:rPr lang="en-US" altLang="zh-CN" i="1" kern="100" dirty="0">
                <a:solidFill>
                  <a:srgbClr val="FF0000"/>
                </a:solidFill>
              </a:rPr>
              <a:t>I</a:t>
            </a:r>
            <a:r>
              <a:rPr lang="en-US" altLang="zh-CN" kern="100" baseline="-25000" dirty="0">
                <a:solidFill>
                  <a:srgbClr val="FF0000"/>
                </a:solidFill>
              </a:rPr>
              <a:t>0</a:t>
            </a:r>
            <a:r>
              <a:rPr lang="zh-CN" altLang="en-US" dirty="0">
                <a:solidFill>
                  <a:srgbClr val="009900"/>
                </a:solidFill>
                <a:latin typeface="方正书宋简体"/>
              </a:rPr>
              <a:t>的自然光相继通过偏振片</a:t>
            </a:r>
            <a:r>
              <a:rPr lang="en-US" altLang="zh-CN" dirty="0">
                <a:solidFill>
                  <a:srgbClr val="FF0000"/>
                </a:solidFill>
                <a:latin typeface="方正书宋简体"/>
              </a:rPr>
              <a:t>P</a:t>
            </a:r>
            <a:r>
              <a:rPr lang="en-US" altLang="zh-CN" baseline="-25000" dirty="0">
                <a:solidFill>
                  <a:srgbClr val="FF0000"/>
                </a:solidFill>
                <a:latin typeface="方正书宋简体"/>
              </a:rPr>
              <a:t>1</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3</a:t>
            </a:r>
            <a:r>
              <a:rPr lang="zh-CN" altLang="en-US" dirty="0">
                <a:solidFill>
                  <a:srgbClr val="009900"/>
                </a:solidFill>
                <a:latin typeface="方正书宋简体"/>
              </a:rPr>
              <a:t>后光强</a:t>
            </a:r>
            <a:r>
              <a:rPr lang="zh-CN" altLang="en-US" dirty="0" smtClean="0">
                <a:solidFill>
                  <a:srgbClr val="009900"/>
                </a:solidFill>
                <a:latin typeface="方正书宋简体"/>
              </a:rPr>
              <a:t>为</a:t>
            </a:r>
            <a:r>
              <a:rPr lang="en-US" altLang="zh-CN" dirty="0" smtClean="0">
                <a:solidFill>
                  <a:srgbClr val="009900"/>
                </a:solidFill>
                <a:latin typeface="方正书宋简体"/>
              </a:rPr>
              <a:t>______</a:t>
            </a:r>
            <a:r>
              <a:rPr lang="zh-CN" altLang="en-US" dirty="0" smtClean="0">
                <a:solidFill>
                  <a:srgbClr val="0000FF"/>
                </a:solidFill>
                <a:latin typeface="方正书宋简体"/>
              </a:rPr>
              <a:t>。</a:t>
            </a:r>
            <a:endParaRPr lang="zh-CN" altLang="en-US" dirty="0">
              <a:solidFill>
                <a:srgbClr val="0000FF"/>
              </a:solidFill>
              <a:latin typeface="方正书宋简体"/>
            </a:endParaRPr>
          </a:p>
        </p:txBody>
      </p:sp>
      <p:grpSp>
        <p:nvGrpSpPr>
          <p:cNvPr id="30" name="Group 43"/>
          <p:cNvGrpSpPr>
            <a:grpSpLocks/>
          </p:cNvGrpSpPr>
          <p:nvPr/>
        </p:nvGrpSpPr>
        <p:grpSpPr bwMode="auto">
          <a:xfrm>
            <a:off x="3613789" y="2696734"/>
            <a:ext cx="1600200" cy="476250"/>
            <a:chOff x="2316" y="720"/>
            <a:chExt cx="1008" cy="300"/>
          </a:xfrm>
        </p:grpSpPr>
        <p:sp>
          <p:nvSpPr>
            <p:cNvPr id="3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5" name="Object 5"/>
          <p:cNvGraphicFramePr>
            <a:graphicFrameLocks noChangeAspect="1"/>
          </p:cNvGraphicFramePr>
          <p:nvPr>
            <p:extLst>
              <p:ext uri="{D42A27DB-BD31-4B8C-83A1-F6EECF244321}">
                <p14:modId xmlns:p14="http://schemas.microsoft.com/office/powerpoint/2010/main" val="51939543"/>
              </p:ext>
            </p:extLst>
          </p:nvPr>
        </p:nvGraphicFramePr>
        <p:xfrm>
          <a:off x="2621554" y="4253269"/>
          <a:ext cx="1562828" cy="578825"/>
        </p:xfrm>
        <a:graphic>
          <a:graphicData uri="http://schemas.openxmlformats.org/presentationml/2006/ole">
            <mc:AlternateContent xmlns:mc="http://schemas.openxmlformats.org/markup-compatibility/2006">
              <mc:Choice xmlns:v="urn:schemas-microsoft-com:vml" Requires="v">
                <p:oleObj spid="_x0000_s437587" name="Equation" r:id="rId5" imgW="609600" imgH="228600" progId="Equation.3">
                  <p:embed/>
                </p:oleObj>
              </mc:Choice>
              <mc:Fallback>
                <p:oleObj name="Equation" r:id="rId5" imgW="609600" imgH="228600" progId="Equation.3">
                  <p:embed/>
                  <p:pic>
                    <p:nvPicPr>
                      <p:cNvPr id="3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1554" y="4253269"/>
                        <a:ext cx="1562828" cy="578825"/>
                      </a:xfrm>
                      <a:prstGeom prst="rect">
                        <a:avLst/>
                      </a:prstGeom>
                      <a:noFill/>
                      <a:ln>
                        <a:noFill/>
                      </a:ln>
                      <a:extLst/>
                    </p:spPr>
                  </p:pic>
                </p:oleObj>
              </mc:Fallback>
            </mc:AlternateContent>
          </a:graphicData>
        </a:graphic>
      </p:graphicFrame>
      <p:grpSp>
        <p:nvGrpSpPr>
          <p:cNvPr id="36" name="Group 43"/>
          <p:cNvGrpSpPr>
            <a:grpSpLocks/>
          </p:cNvGrpSpPr>
          <p:nvPr/>
        </p:nvGrpSpPr>
        <p:grpSpPr bwMode="auto">
          <a:xfrm>
            <a:off x="5957734" y="2632563"/>
            <a:ext cx="2152649" cy="571500"/>
            <a:chOff x="2316" y="680"/>
            <a:chExt cx="1008" cy="360"/>
          </a:xfrm>
        </p:grpSpPr>
        <p:sp>
          <p:nvSpPr>
            <p:cNvPr id="3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1" name="对象 3"/>
          <p:cNvGraphicFramePr>
            <a:graphicFrameLocks noChangeAspect="1"/>
          </p:cNvGraphicFramePr>
          <p:nvPr>
            <p:extLst>
              <p:ext uri="{D42A27DB-BD31-4B8C-83A1-F6EECF244321}">
                <p14:modId xmlns:p14="http://schemas.microsoft.com/office/powerpoint/2010/main" val="2869767869"/>
              </p:ext>
            </p:extLst>
          </p:nvPr>
        </p:nvGraphicFramePr>
        <p:xfrm>
          <a:off x="4381500" y="4138613"/>
          <a:ext cx="2979738" cy="677862"/>
        </p:xfrm>
        <a:graphic>
          <a:graphicData uri="http://schemas.openxmlformats.org/presentationml/2006/ole">
            <mc:AlternateContent xmlns:mc="http://schemas.openxmlformats.org/markup-compatibility/2006">
              <mc:Choice xmlns:v="urn:schemas-microsoft-com:vml" Requires="v">
                <p:oleObj spid="_x0000_s437588" name="Equation" r:id="rId7" imgW="1117440" imgH="253800" progId="Equation.DSMT4">
                  <p:embed/>
                </p:oleObj>
              </mc:Choice>
              <mc:Fallback>
                <p:oleObj name="Equation" r:id="rId7" imgW="1117440" imgH="253800" progId="Equation.DSMT4">
                  <p:embed/>
                  <p:pic>
                    <p:nvPicPr>
                      <p:cNvPr id="44" name="对象 3"/>
                      <p:cNvPicPr>
                        <a:picLocks noChangeAspect="1" noChangeArrowheads="1"/>
                      </p:cNvPicPr>
                      <p:nvPr/>
                    </p:nvPicPr>
                    <p:blipFill>
                      <a:blip r:embed="rId8"/>
                      <a:srcRect/>
                      <a:stretch>
                        <a:fillRect/>
                      </a:stretch>
                    </p:blipFill>
                    <p:spPr bwMode="auto">
                      <a:xfrm>
                        <a:off x="4381500" y="4138613"/>
                        <a:ext cx="2979738" cy="677862"/>
                      </a:xfrm>
                      <a:prstGeom prst="rect">
                        <a:avLst/>
                      </a:prstGeom>
                      <a:noFill/>
                      <a:ln>
                        <a:noFill/>
                      </a:ln>
                      <a:extLst/>
                    </p:spPr>
                  </p:pic>
                </p:oleObj>
              </mc:Fallback>
            </mc:AlternateContent>
          </a:graphicData>
        </a:graphic>
      </p:graphicFrame>
      <p:grpSp>
        <p:nvGrpSpPr>
          <p:cNvPr id="42" name="Group 43"/>
          <p:cNvGrpSpPr>
            <a:grpSpLocks/>
          </p:cNvGrpSpPr>
          <p:nvPr/>
        </p:nvGrpSpPr>
        <p:grpSpPr bwMode="auto">
          <a:xfrm>
            <a:off x="8879385" y="2688128"/>
            <a:ext cx="1600200" cy="446088"/>
            <a:chOff x="2316" y="721"/>
            <a:chExt cx="1008" cy="281"/>
          </a:xfrm>
        </p:grpSpPr>
        <p:sp>
          <p:nvSpPr>
            <p:cNvPr id="43"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0"/>
            <p:cNvSpPr>
              <a:spLocks noChangeShapeType="1"/>
            </p:cNvSpPr>
            <p:nvPr/>
          </p:nvSpPr>
          <p:spPr bwMode="auto">
            <a:xfrm flipH="1">
              <a:off x="2988" y="721"/>
              <a:ext cx="143" cy="26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Line 41"/>
            <p:cNvSpPr>
              <a:spLocks noChangeShapeType="1"/>
            </p:cNvSpPr>
            <p:nvPr/>
          </p:nvSpPr>
          <p:spPr bwMode="auto">
            <a:xfrm flipH="1">
              <a:off x="2807" y="726"/>
              <a:ext cx="152" cy="26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Line 42"/>
            <p:cNvSpPr>
              <a:spLocks noChangeShapeType="1"/>
            </p:cNvSpPr>
            <p:nvPr/>
          </p:nvSpPr>
          <p:spPr bwMode="auto">
            <a:xfrm flipH="1">
              <a:off x="2613" y="742"/>
              <a:ext cx="145" cy="26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7" name="对象 3"/>
          <p:cNvGraphicFramePr>
            <a:graphicFrameLocks noChangeAspect="1"/>
          </p:cNvGraphicFramePr>
          <p:nvPr>
            <p:extLst>
              <p:ext uri="{D42A27DB-BD31-4B8C-83A1-F6EECF244321}">
                <p14:modId xmlns:p14="http://schemas.microsoft.com/office/powerpoint/2010/main" val="1574863294"/>
              </p:ext>
            </p:extLst>
          </p:nvPr>
        </p:nvGraphicFramePr>
        <p:xfrm>
          <a:off x="7639050" y="3997325"/>
          <a:ext cx="3033713" cy="1052513"/>
        </p:xfrm>
        <a:graphic>
          <a:graphicData uri="http://schemas.openxmlformats.org/presentationml/2006/ole">
            <mc:AlternateContent xmlns:mc="http://schemas.openxmlformats.org/markup-compatibility/2006">
              <mc:Choice xmlns:v="urn:schemas-microsoft-com:vml" Requires="v">
                <p:oleObj spid="_x0000_s437589" name="Equation" r:id="rId9" imgW="1244520" imgH="431640" progId="Equation.DSMT4">
                  <p:embed/>
                </p:oleObj>
              </mc:Choice>
              <mc:Fallback>
                <p:oleObj name="Equation" r:id="rId9" imgW="1244520" imgH="431640" progId="Equation.DSMT4">
                  <p:embed/>
                  <p:pic>
                    <p:nvPicPr>
                      <p:cNvPr id="50" name="对象 3"/>
                      <p:cNvPicPr>
                        <a:picLocks noChangeAspect="1" noChangeArrowheads="1"/>
                      </p:cNvPicPr>
                      <p:nvPr/>
                    </p:nvPicPr>
                    <p:blipFill>
                      <a:blip r:embed="rId10"/>
                      <a:srcRect/>
                      <a:stretch>
                        <a:fillRect/>
                      </a:stretch>
                    </p:blipFill>
                    <p:spPr bwMode="auto">
                      <a:xfrm>
                        <a:off x="7639050" y="3997325"/>
                        <a:ext cx="3033713" cy="1052513"/>
                      </a:xfrm>
                      <a:prstGeom prst="rect">
                        <a:avLst/>
                      </a:prstGeom>
                      <a:noFill/>
                      <a:ln>
                        <a:noFill/>
                      </a:ln>
                      <a:extLst/>
                    </p:spPr>
                  </p:pic>
                </p:oleObj>
              </mc:Fallback>
            </mc:AlternateContent>
          </a:graphicData>
        </a:graphic>
      </p:graphicFrame>
      <p:sp>
        <p:nvSpPr>
          <p:cNvPr id="48" name="AutoShape 56"/>
          <p:cNvSpPr>
            <a:spLocks noChangeArrowheads="1"/>
          </p:cNvSpPr>
          <p:nvPr/>
        </p:nvSpPr>
        <p:spPr bwMode="auto">
          <a:xfrm>
            <a:off x="1770951" y="5165221"/>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49" name="Line 35"/>
          <p:cNvSpPr>
            <a:spLocks noChangeShapeType="1"/>
          </p:cNvSpPr>
          <p:nvPr/>
        </p:nvSpPr>
        <p:spPr bwMode="auto">
          <a:xfrm>
            <a:off x="5907564" y="2196794"/>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Freeform 12"/>
          <p:cNvSpPr>
            <a:spLocks/>
          </p:cNvSpPr>
          <p:nvPr/>
        </p:nvSpPr>
        <p:spPr bwMode="auto">
          <a:xfrm rot="3451464">
            <a:off x="5914433" y="2509985"/>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矩形 50"/>
          <p:cNvSpPr/>
          <p:nvPr/>
        </p:nvSpPr>
        <p:spPr>
          <a:xfrm>
            <a:off x="5843217" y="2016616"/>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/6</a:t>
            </a:r>
            <a:endParaRPr lang="zh-CN" altLang="en-US" sz="2400" b="1" dirty="0"/>
          </a:p>
        </p:txBody>
      </p:sp>
      <p:graphicFrame>
        <p:nvGraphicFramePr>
          <p:cNvPr id="52" name="对象 3"/>
          <p:cNvGraphicFramePr>
            <a:graphicFrameLocks noChangeAspect="1"/>
          </p:cNvGraphicFramePr>
          <p:nvPr>
            <p:extLst>
              <p:ext uri="{D42A27DB-BD31-4B8C-83A1-F6EECF244321}">
                <p14:modId xmlns:p14="http://schemas.microsoft.com/office/powerpoint/2010/main" val="4183626116"/>
              </p:ext>
            </p:extLst>
          </p:nvPr>
        </p:nvGraphicFramePr>
        <p:xfrm>
          <a:off x="2993871" y="4883638"/>
          <a:ext cx="5432425" cy="1146175"/>
        </p:xfrm>
        <a:graphic>
          <a:graphicData uri="http://schemas.openxmlformats.org/presentationml/2006/ole">
            <mc:AlternateContent xmlns:mc="http://schemas.openxmlformats.org/markup-compatibility/2006">
              <mc:Choice xmlns:v="urn:schemas-microsoft-com:vml" Requires="v">
                <p:oleObj spid="_x0000_s437590" name="Equation" r:id="rId11" imgW="2044440" imgH="431640" progId="Equation.DSMT4">
                  <p:embed/>
                </p:oleObj>
              </mc:Choice>
              <mc:Fallback>
                <p:oleObj name="Equation" r:id="rId11" imgW="2044440" imgH="431640" progId="Equation.DSMT4">
                  <p:embed/>
                  <p:pic>
                    <p:nvPicPr>
                      <p:cNvPr id="55" name="对象 3"/>
                      <p:cNvPicPr>
                        <a:picLocks noChangeAspect="1" noChangeArrowheads="1"/>
                      </p:cNvPicPr>
                      <p:nvPr/>
                    </p:nvPicPr>
                    <p:blipFill>
                      <a:blip r:embed="rId12"/>
                      <a:srcRect/>
                      <a:stretch>
                        <a:fillRect/>
                      </a:stretch>
                    </p:blipFill>
                    <p:spPr bwMode="auto">
                      <a:xfrm>
                        <a:off x="2993871" y="4883638"/>
                        <a:ext cx="5432425" cy="1146175"/>
                      </a:xfrm>
                      <a:prstGeom prst="rect">
                        <a:avLst/>
                      </a:prstGeom>
                      <a:noFill/>
                      <a:ln>
                        <a:noFill/>
                      </a:ln>
                      <a:extLst/>
                    </p:spPr>
                  </p:pic>
                </p:oleObj>
              </mc:Fallback>
            </mc:AlternateContent>
          </a:graphicData>
        </a:graphic>
      </p:graphicFrame>
      <p:sp>
        <p:nvSpPr>
          <p:cNvPr id="56" name="矩形 55"/>
          <p:cNvSpPr/>
          <p:nvPr/>
        </p:nvSpPr>
        <p:spPr>
          <a:xfrm>
            <a:off x="2242712" y="3240027"/>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57" name="矩形 56"/>
          <p:cNvSpPr/>
          <p:nvPr/>
        </p:nvSpPr>
        <p:spPr>
          <a:xfrm>
            <a:off x="4633131" y="3329850"/>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
        <p:nvSpPr>
          <p:cNvPr id="58" name="矩形 57"/>
          <p:cNvSpPr/>
          <p:nvPr/>
        </p:nvSpPr>
        <p:spPr>
          <a:xfrm>
            <a:off x="7598803" y="3172984"/>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3</a:t>
            </a:r>
            <a:endParaRPr lang="zh-CN" altLang="en-US" sz="2800" dirty="0">
              <a:solidFill>
                <a:srgbClr val="0000FF"/>
              </a:solidFill>
            </a:endParaRPr>
          </a:p>
        </p:txBody>
      </p:sp>
      <p:sp>
        <p:nvSpPr>
          <p:cNvPr id="65" name="Line 35"/>
          <p:cNvSpPr>
            <a:spLocks noChangeShapeType="1"/>
          </p:cNvSpPr>
          <p:nvPr/>
        </p:nvSpPr>
        <p:spPr bwMode="auto">
          <a:xfrm>
            <a:off x="8720037" y="2267315"/>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Freeform 12"/>
          <p:cNvSpPr>
            <a:spLocks/>
          </p:cNvSpPr>
          <p:nvPr/>
        </p:nvSpPr>
        <p:spPr bwMode="auto">
          <a:xfrm rot="3451464">
            <a:off x="8699200" y="2682887"/>
            <a:ext cx="172635" cy="112656"/>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矩形 66"/>
          <p:cNvSpPr/>
          <p:nvPr/>
        </p:nvSpPr>
        <p:spPr>
          <a:xfrm>
            <a:off x="8641172" y="2079579"/>
            <a:ext cx="729687" cy="523220"/>
          </a:xfrm>
          <a:prstGeom prst="rect">
            <a:avLst/>
          </a:prstGeom>
        </p:spPr>
        <p:txBody>
          <a:bodyPr wrap="none">
            <a:spAutoFit/>
          </a:bodyPr>
          <a:lstStyle/>
          <a:p>
            <a:r>
              <a:rPr lang="el-GR" altLang="zh-CN" sz="2800" b="1" dirty="0">
                <a:cs typeface="Times New Roman" panose="02020603050405020304" pitchFamily="18" charset="0"/>
              </a:rPr>
              <a:t>π</a:t>
            </a:r>
            <a:r>
              <a:rPr lang="en-US" altLang="zh-CN" sz="2800" b="1" dirty="0">
                <a:cs typeface="Times New Roman" panose="02020603050405020304" pitchFamily="18" charset="0"/>
              </a:rPr>
              <a:t>/3</a:t>
            </a:r>
            <a:endParaRPr lang="zh-CN" altLang="en-US" sz="2800" b="1" dirty="0"/>
          </a:p>
        </p:txBody>
      </p:sp>
      <p:graphicFrame>
        <p:nvGraphicFramePr>
          <p:cNvPr id="68" name="对象 3"/>
          <p:cNvGraphicFramePr>
            <a:graphicFrameLocks noChangeAspect="1"/>
          </p:cNvGraphicFramePr>
          <p:nvPr>
            <p:extLst>
              <p:ext uri="{D42A27DB-BD31-4B8C-83A1-F6EECF244321}">
                <p14:modId xmlns:p14="http://schemas.microsoft.com/office/powerpoint/2010/main" val="2763471768"/>
              </p:ext>
            </p:extLst>
          </p:nvPr>
        </p:nvGraphicFramePr>
        <p:xfrm>
          <a:off x="8456883" y="4896222"/>
          <a:ext cx="1247775" cy="1046163"/>
        </p:xfrm>
        <a:graphic>
          <a:graphicData uri="http://schemas.openxmlformats.org/presentationml/2006/ole">
            <mc:AlternateContent xmlns:mc="http://schemas.openxmlformats.org/markup-compatibility/2006">
              <mc:Choice xmlns:v="urn:schemas-microsoft-com:vml" Requires="v">
                <p:oleObj spid="_x0000_s437591" name="Equation" r:id="rId13" imgW="469800" imgH="393480" progId="Equation.DSMT4">
                  <p:embed/>
                </p:oleObj>
              </mc:Choice>
              <mc:Fallback>
                <p:oleObj name="Equation" r:id="rId13" imgW="469800" imgH="393480" progId="Equation.DSMT4">
                  <p:embed/>
                  <p:pic>
                    <p:nvPicPr>
                      <p:cNvPr id="59" name="对象 3"/>
                      <p:cNvPicPr>
                        <a:picLocks noChangeAspect="1" noChangeArrowheads="1"/>
                      </p:cNvPicPr>
                      <p:nvPr/>
                    </p:nvPicPr>
                    <p:blipFill>
                      <a:blip r:embed="rId14"/>
                      <a:srcRect/>
                      <a:stretch>
                        <a:fillRect/>
                      </a:stretch>
                    </p:blipFill>
                    <p:spPr bwMode="auto">
                      <a:xfrm>
                        <a:off x="8456883" y="4896222"/>
                        <a:ext cx="1247775" cy="104616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0288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ppt_x"/>
                                          </p:val>
                                        </p:tav>
                                        <p:tav tm="100000">
                                          <p:val>
                                            <p:strVal val="#ppt_x"/>
                                          </p:val>
                                        </p:tav>
                                      </p:tavLst>
                                    </p:anim>
                                    <p:anim calcmode="lin" valueType="num">
                                      <p:cBhvr additive="base">
                                        <p:cTn id="2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fill="hold"/>
                                        <p:tgtEl>
                                          <p:spTgt spid="42"/>
                                        </p:tgtEl>
                                        <p:attrNameLst>
                                          <p:attrName>ppt_x</p:attrName>
                                        </p:attrNameLst>
                                      </p:cBhvr>
                                      <p:tavLst>
                                        <p:tav tm="0">
                                          <p:val>
                                            <p:strVal val="#ppt_x"/>
                                          </p:val>
                                        </p:tav>
                                        <p:tav tm="100000">
                                          <p:val>
                                            <p:strVal val="#ppt_x"/>
                                          </p:val>
                                        </p:tav>
                                      </p:tavLst>
                                    </p:anim>
                                    <p:anim calcmode="lin" valueType="num">
                                      <p:cBhvr additive="base">
                                        <p:cTn id="3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fill="hold"/>
                                        <p:tgtEl>
                                          <p:spTgt spid="47"/>
                                        </p:tgtEl>
                                        <p:attrNameLst>
                                          <p:attrName>ppt_x</p:attrName>
                                        </p:attrNameLst>
                                      </p:cBhvr>
                                      <p:tavLst>
                                        <p:tav tm="0">
                                          <p:val>
                                            <p:strVal val="#ppt_x"/>
                                          </p:val>
                                        </p:tav>
                                        <p:tav tm="100000">
                                          <p:val>
                                            <p:strVal val="#ppt_x"/>
                                          </p:val>
                                        </p:tav>
                                      </p:tavLst>
                                    </p:anim>
                                    <p:anim calcmode="lin" valueType="num">
                                      <p:cBhvr additive="base">
                                        <p:cTn id="3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barn(inVertical)">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 calcmode="lin" valueType="num">
                                      <p:cBhvr additive="base">
                                        <p:cTn id="53" dur="500" fill="hold"/>
                                        <p:tgtEl>
                                          <p:spTgt spid="68"/>
                                        </p:tgtEl>
                                        <p:attrNameLst>
                                          <p:attrName>ppt_x</p:attrName>
                                        </p:attrNameLst>
                                      </p:cBhvr>
                                      <p:tavLst>
                                        <p:tav tm="0">
                                          <p:val>
                                            <p:strVal val="#ppt_x"/>
                                          </p:val>
                                        </p:tav>
                                        <p:tav tm="100000">
                                          <p:val>
                                            <p:strVal val="#ppt_x"/>
                                          </p:val>
                                        </p:tav>
                                      </p:tavLst>
                                    </p:anim>
                                    <p:anim calcmode="lin" valueType="num">
                                      <p:cBhvr additive="base">
                                        <p:cTn id="5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919134" y="1744693"/>
            <a:ext cx="7353300" cy="1962150"/>
            <a:chOff x="144" y="1452"/>
            <a:chExt cx="4632" cy="1236"/>
          </a:xfrm>
        </p:grpSpPr>
        <p:grpSp>
          <p:nvGrpSpPr>
            <p:cNvPr id="3" name="Group 10"/>
            <p:cNvGrpSpPr>
              <a:grpSpLocks/>
            </p:cNvGrpSpPr>
            <p:nvPr/>
          </p:nvGrpSpPr>
          <p:grpSpPr bwMode="auto">
            <a:xfrm>
              <a:off x="144" y="1452"/>
              <a:ext cx="4632" cy="1236"/>
              <a:chOff x="144" y="1452"/>
              <a:chExt cx="4632" cy="1236"/>
            </a:xfrm>
          </p:grpSpPr>
          <p:grpSp>
            <p:nvGrpSpPr>
              <p:cNvPr id="5" name="Group 11"/>
              <p:cNvGrpSpPr>
                <a:grpSpLocks/>
              </p:cNvGrpSpPr>
              <p:nvPr/>
            </p:nvGrpSpPr>
            <p:grpSpPr bwMode="auto">
              <a:xfrm>
                <a:off x="2220" y="1464"/>
                <a:ext cx="756" cy="1224"/>
                <a:chOff x="1536" y="912"/>
                <a:chExt cx="756" cy="1224"/>
              </a:xfrm>
            </p:grpSpPr>
            <p:sp>
              <p:nvSpPr>
                <p:cNvPr id="27"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8"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 name="Group 14"/>
              <p:cNvGrpSpPr>
                <a:grpSpLocks/>
              </p:cNvGrpSpPr>
              <p:nvPr/>
            </p:nvGrpSpPr>
            <p:grpSpPr bwMode="auto">
              <a:xfrm>
                <a:off x="840" y="1452"/>
                <a:ext cx="756" cy="1224"/>
                <a:chOff x="1536" y="912"/>
                <a:chExt cx="756" cy="1224"/>
              </a:xfrm>
            </p:grpSpPr>
            <p:sp>
              <p:nvSpPr>
                <p:cNvPr id="25"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6"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7" name="Group 17"/>
              <p:cNvGrpSpPr>
                <a:grpSpLocks/>
              </p:cNvGrpSpPr>
              <p:nvPr/>
            </p:nvGrpSpPr>
            <p:grpSpPr bwMode="auto">
              <a:xfrm>
                <a:off x="4020" y="1452"/>
                <a:ext cx="756" cy="1224"/>
                <a:chOff x="1536" y="912"/>
                <a:chExt cx="756" cy="1224"/>
              </a:xfrm>
            </p:grpSpPr>
            <p:sp>
              <p:nvSpPr>
                <p:cNvPr id="23"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4"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8"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 name="Group 21"/>
              <p:cNvGrpSpPr>
                <a:grpSpLocks/>
              </p:cNvGrpSpPr>
              <p:nvPr/>
            </p:nvGrpSpPr>
            <p:grpSpPr bwMode="auto">
              <a:xfrm>
                <a:off x="192" y="1920"/>
                <a:ext cx="540" cy="252"/>
                <a:chOff x="2928" y="3432"/>
                <a:chExt cx="540" cy="252"/>
              </a:xfrm>
            </p:grpSpPr>
            <p:grpSp>
              <p:nvGrpSpPr>
                <p:cNvPr id="14" name="Group 22"/>
                <p:cNvGrpSpPr>
                  <a:grpSpLocks/>
                </p:cNvGrpSpPr>
                <p:nvPr/>
              </p:nvGrpSpPr>
              <p:grpSpPr bwMode="auto">
                <a:xfrm>
                  <a:off x="2928" y="3432"/>
                  <a:ext cx="96" cy="240"/>
                  <a:chOff x="2928" y="3432"/>
                  <a:chExt cx="96" cy="240"/>
                </a:xfrm>
              </p:grpSpPr>
              <p:sp>
                <p:nvSpPr>
                  <p:cNvPr id="21"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2"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 name="Group 25"/>
                <p:cNvGrpSpPr>
                  <a:grpSpLocks/>
                </p:cNvGrpSpPr>
                <p:nvPr/>
              </p:nvGrpSpPr>
              <p:grpSpPr bwMode="auto">
                <a:xfrm>
                  <a:off x="3156" y="3438"/>
                  <a:ext cx="96" cy="240"/>
                  <a:chOff x="2928" y="3432"/>
                  <a:chExt cx="96" cy="240"/>
                </a:xfrm>
              </p:grpSpPr>
              <p:sp>
                <p:nvSpPr>
                  <p:cNvPr id="19"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0"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 name="Group 28"/>
                <p:cNvGrpSpPr>
                  <a:grpSpLocks/>
                </p:cNvGrpSpPr>
                <p:nvPr/>
              </p:nvGrpSpPr>
              <p:grpSpPr bwMode="auto">
                <a:xfrm>
                  <a:off x="3372" y="3444"/>
                  <a:ext cx="96" cy="240"/>
                  <a:chOff x="2928" y="3432"/>
                  <a:chExt cx="96" cy="240"/>
                </a:xfrm>
              </p:grpSpPr>
              <p:sp>
                <p:nvSpPr>
                  <p:cNvPr id="17"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8"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6"/>
              <p:cNvSpPr>
                <a:spLocks noChangeShapeType="1"/>
              </p:cNvSpPr>
              <p:nvPr/>
            </p:nvSpPr>
            <p:spPr bwMode="auto">
              <a:xfrm flipV="1">
                <a:off x="4261" y="1785"/>
                <a:ext cx="370" cy="533"/>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 name="Object 41"/>
            <p:cNvGraphicFramePr>
              <a:graphicFrameLocks noChangeAspect="1"/>
            </p:cNvGraphicFramePr>
            <p:nvPr>
              <p:extLst>
                <p:ext uri="{D42A27DB-BD31-4B8C-83A1-F6EECF244321}">
                  <p14:modId xmlns:p14="http://schemas.microsoft.com/office/powerpoint/2010/main" val="2284942799"/>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39790" name="公式" r:id="rId3" imgW="203112" imgH="241195" progId="Equation.3">
                    <p:embed/>
                  </p:oleObj>
                </mc:Choice>
                <mc:Fallback>
                  <p:oleObj name="公式" r:id="rId3" imgW="203112" imgH="241195" progId="Equation.3">
                    <p:embed/>
                    <p:pic>
                      <p:nvPicPr>
                        <p:cNvPr id="4"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Text Box 44"/>
          <p:cNvSpPr txBox="1">
            <a:spLocks noChangeArrowheads="1"/>
          </p:cNvSpPr>
          <p:nvPr/>
        </p:nvSpPr>
        <p:spPr bwMode="auto">
          <a:xfrm>
            <a:off x="1721179" y="176002"/>
            <a:ext cx="875840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rPr>
              <a:t>练习：</a:t>
            </a:r>
            <a:r>
              <a:rPr lang="zh-CN" altLang="en-US" dirty="0" smtClean="0">
                <a:solidFill>
                  <a:srgbClr val="009900"/>
                </a:solidFill>
                <a:latin typeface="方正书宋简体"/>
              </a:rPr>
              <a:t>已知</a:t>
            </a:r>
            <a:r>
              <a:rPr lang="en-US" altLang="zh-CN" i="1" kern="100" dirty="0">
                <a:solidFill>
                  <a:srgbClr val="FF0000"/>
                </a:solidFill>
              </a:rPr>
              <a:t>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smtClean="0">
                <a:solidFill>
                  <a:srgbClr val="FF0000"/>
                </a:solidFill>
              </a:rPr>
              <a:t>P</a:t>
            </a:r>
            <a:r>
              <a:rPr lang="en-US" altLang="zh-CN" kern="100" baseline="-25000" dirty="0" smtClean="0">
                <a:solidFill>
                  <a:srgbClr val="FF0000"/>
                </a:solidFill>
              </a:rPr>
              <a:t>2</a:t>
            </a:r>
            <a:r>
              <a:rPr lang="zh-CN" altLang="en-US" dirty="0" smtClean="0">
                <a:solidFill>
                  <a:srgbClr val="009900"/>
                </a:solidFill>
                <a:latin typeface="宋体" panose="02010600030101010101" pitchFamily="2" charset="-122"/>
              </a:rPr>
              <a:t>的</a:t>
            </a:r>
            <a:r>
              <a:rPr lang="zh-CN" altLang="en-US" dirty="0">
                <a:solidFill>
                  <a:srgbClr val="009900"/>
                </a:solidFill>
                <a:latin typeface="宋体" panose="02010600030101010101" pitchFamily="2" charset="-122"/>
              </a:rPr>
              <a:t>偏振化</a:t>
            </a:r>
            <a:r>
              <a:rPr lang="zh-CN" altLang="en-US" dirty="0" smtClean="0">
                <a:solidFill>
                  <a:srgbClr val="009900"/>
                </a:solidFill>
                <a:latin typeface="宋体" panose="02010600030101010101" pitchFamily="2" charset="-122"/>
              </a:rPr>
              <a:t>方向</a:t>
            </a:r>
            <a:r>
              <a:rPr lang="zh-CN" altLang="en-US" dirty="0" smtClean="0">
                <a:solidFill>
                  <a:srgbClr val="9900CC"/>
                </a:solidFill>
                <a:latin typeface="方正书宋简体"/>
              </a:rPr>
              <a:t>夹角为</a:t>
            </a:r>
            <a:r>
              <a:rPr lang="el-GR" altLang="zh-CN" dirty="0">
                <a:solidFill>
                  <a:srgbClr val="FF0000"/>
                </a:solidFill>
                <a:cs typeface="Times New Roman" panose="02020603050405020304" pitchFamily="18" charset="0"/>
              </a:rPr>
              <a:t>π</a:t>
            </a:r>
            <a:r>
              <a:rPr lang="en-US" altLang="zh-CN" dirty="0" smtClean="0">
                <a:solidFill>
                  <a:srgbClr val="FF0000"/>
                </a:solidFill>
                <a:cs typeface="Times New Roman" panose="02020603050405020304" pitchFamily="18" charset="0"/>
              </a:rPr>
              <a:t>/6</a:t>
            </a:r>
            <a:r>
              <a:rPr lang="zh-CN" altLang="en-US" dirty="0" smtClean="0">
                <a:solidFill>
                  <a:srgbClr val="009900"/>
                </a:solidFill>
                <a:latin typeface="方正书宋简体"/>
              </a:rPr>
              <a:t>，</a:t>
            </a:r>
            <a:r>
              <a:rPr lang="zh-CN" altLang="en-US" dirty="0">
                <a:solidFill>
                  <a:srgbClr val="009900"/>
                </a:solidFill>
                <a:latin typeface="方正书宋简体"/>
              </a:rPr>
              <a:t>光强为</a:t>
            </a:r>
            <a:r>
              <a:rPr lang="en-US" altLang="zh-CN" i="1" kern="100" dirty="0">
                <a:solidFill>
                  <a:srgbClr val="FF0000"/>
                </a:solidFill>
              </a:rPr>
              <a:t>I</a:t>
            </a:r>
            <a:r>
              <a:rPr lang="en-US" altLang="zh-CN" kern="100" baseline="-25000" dirty="0">
                <a:solidFill>
                  <a:srgbClr val="FF0000"/>
                </a:solidFill>
              </a:rPr>
              <a:t>0</a:t>
            </a:r>
            <a:r>
              <a:rPr lang="zh-CN" altLang="en-US" dirty="0">
                <a:solidFill>
                  <a:srgbClr val="009900"/>
                </a:solidFill>
                <a:latin typeface="方正书宋简体"/>
              </a:rPr>
              <a:t>的自然光相继通过偏振片</a:t>
            </a:r>
            <a:r>
              <a:rPr lang="en-US" altLang="zh-CN" dirty="0">
                <a:solidFill>
                  <a:srgbClr val="FF0000"/>
                </a:solidFill>
                <a:latin typeface="方正书宋简体"/>
              </a:rPr>
              <a:t>P</a:t>
            </a:r>
            <a:r>
              <a:rPr lang="en-US" altLang="zh-CN" baseline="-25000" dirty="0">
                <a:solidFill>
                  <a:srgbClr val="FF0000"/>
                </a:solidFill>
                <a:latin typeface="方正书宋简体"/>
              </a:rPr>
              <a:t>1</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3</a:t>
            </a:r>
            <a:r>
              <a:rPr lang="zh-CN" altLang="en-US" dirty="0">
                <a:solidFill>
                  <a:srgbClr val="009900"/>
                </a:solidFill>
                <a:latin typeface="方正书宋简体"/>
              </a:rPr>
              <a:t>后光强</a:t>
            </a:r>
            <a:r>
              <a:rPr lang="zh-CN" altLang="en-US" dirty="0" smtClean="0">
                <a:solidFill>
                  <a:srgbClr val="009900"/>
                </a:solidFill>
                <a:latin typeface="方正书宋简体"/>
              </a:rPr>
              <a:t>为</a:t>
            </a:r>
            <a:r>
              <a:rPr lang="en-US" altLang="zh-CN" dirty="0" smtClean="0">
                <a:solidFill>
                  <a:srgbClr val="FF0000"/>
                </a:solidFill>
                <a:latin typeface="方正书宋简体"/>
              </a:rPr>
              <a:t>0</a:t>
            </a:r>
            <a:r>
              <a:rPr lang="en-US" altLang="zh-CN" dirty="0" smtClean="0">
                <a:solidFill>
                  <a:srgbClr val="009900"/>
                </a:solidFill>
                <a:latin typeface="方正书宋简体"/>
              </a:rPr>
              <a:t>,</a:t>
            </a:r>
            <a:r>
              <a:rPr lang="en-US" altLang="zh-CN" i="1" kern="100" dirty="0" smtClean="0">
                <a:solidFill>
                  <a:srgbClr val="FF0000"/>
                </a:solidFill>
              </a:rPr>
              <a:t>P</a:t>
            </a:r>
            <a:r>
              <a:rPr lang="en-US" altLang="zh-CN" kern="100" baseline="-25000" dirty="0" smtClean="0">
                <a:solidFill>
                  <a:srgbClr val="FF0000"/>
                </a:solidFill>
              </a:rPr>
              <a:t>1</a:t>
            </a:r>
            <a:r>
              <a:rPr lang="zh-CN" altLang="en-US" dirty="0">
                <a:solidFill>
                  <a:srgbClr val="009900"/>
                </a:solidFill>
                <a:latin typeface="宋体" panose="02010600030101010101" pitchFamily="2" charset="-122"/>
              </a:rPr>
              <a:t>与</a:t>
            </a:r>
            <a:r>
              <a:rPr lang="en-US" altLang="zh-CN" i="1" kern="100" dirty="0">
                <a:solidFill>
                  <a:srgbClr val="FF0000"/>
                </a:solidFill>
              </a:rPr>
              <a:t>P</a:t>
            </a:r>
            <a:r>
              <a:rPr lang="en-US" altLang="zh-CN" kern="100" baseline="-25000" dirty="0">
                <a:solidFill>
                  <a:srgbClr val="FF0000"/>
                </a:solidFill>
              </a:rPr>
              <a:t>3</a:t>
            </a:r>
            <a:r>
              <a:rPr lang="zh-CN" altLang="en-US" dirty="0">
                <a:solidFill>
                  <a:srgbClr val="009900"/>
                </a:solidFill>
                <a:latin typeface="宋体" panose="02010600030101010101" pitchFamily="2" charset="-122"/>
              </a:rPr>
              <a:t>的偏振化方向</a:t>
            </a:r>
            <a:r>
              <a:rPr lang="zh-CN" altLang="en-US" dirty="0" smtClean="0">
                <a:solidFill>
                  <a:srgbClr val="9900CC"/>
                </a:solidFill>
                <a:latin typeface="方正书宋简体"/>
              </a:rPr>
              <a:t>夹角</a:t>
            </a:r>
            <a:r>
              <a:rPr lang="zh-CN" altLang="en-US" dirty="0">
                <a:solidFill>
                  <a:srgbClr val="FF0000"/>
                </a:solidFill>
                <a:latin typeface="方正书宋简体"/>
              </a:rPr>
              <a:t>θ</a:t>
            </a:r>
            <a:r>
              <a:rPr lang="zh-CN" altLang="en-US" dirty="0" smtClean="0">
                <a:solidFill>
                  <a:srgbClr val="9900CC"/>
                </a:solidFill>
                <a:latin typeface="方正书宋简体"/>
              </a:rPr>
              <a:t>为</a:t>
            </a:r>
            <a:r>
              <a:rPr lang="en-US" altLang="zh-CN" dirty="0" smtClean="0">
                <a:solidFill>
                  <a:srgbClr val="009900"/>
                </a:solidFill>
                <a:latin typeface="方正书宋简体"/>
              </a:rPr>
              <a:t>______</a:t>
            </a:r>
            <a:r>
              <a:rPr lang="zh-CN" altLang="en-US" dirty="0" smtClean="0">
                <a:solidFill>
                  <a:srgbClr val="0000FF"/>
                </a:solidFill>
                <a:latin typeface="方正书宋简体"/>
              </a:rPr>
              <a:t>。</a:t>
            </a:r>
            <a:endParaRPr lang="zh-CN" altLang="en-US" dirty="0">
              <a:solidFill>
                <a:srgbClr val="0000FF"/>
              </a:solidFill>
              <a:latin typeface="方正书宋简体"/>
            </a:endParaRPr>
          </a:p>
        </p:txBody>
      </p:sp>
      <p:grpSp>
        <p:nvGrpSpPr>
          <p:cNvPr id="30" name="Group 43"/>
          <p:cNvGrpSpPr>
            <a:grpSpLocks/>
          </p:cNvGrpSpPr>
          <p:nvPr/>
        </p:nvGrpSpPr>
        <p:grpSpPr bwMode="auto">
          <a:xfrm>
            <a:off x="3613789" y="2449543"/>
            <a:ext cx="1600200" cy="476250"/>
            <a:chOff x="2316" y="720"/>
            <a:chExt cx="1008" cy="300"/>
          </a:xfrm>
        </p:grpSpPr>
        <p:sp>
          <p:nvSpPr>
            <p:cNvPr id="3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5" name="Object 5"/>
          <p:cNvGraphicFramePr>
            <a:graphicFrameLocks noChangeAspect="1"/>
          </p:cNvGraphicFramePr>
          <p:nvPr>
            <p:extLst>
              <p:ext uri="{D42A27DB-BD31-4B8C-83A1-F6EECF244321}">
                <p14:modId xmlns:p14="http://schemas.microsoft.com/office/powerpoint/2010/main" val="951217937"/>
              </p:ext>
            </p:extLst>
          </p:nvPr>
        </p:nvGraphicFramePr>
        <p:xfrm>
          <a:off x="2512542" y="3947689"/>
          <a:ext cx="1562828" cy="578825"/>
        </p:xfrm>
        <a:graphic>
          <a:graphicData uri="http://schemas.openxmlformats.org/presentationml/2006/ole">
            <mc:AlternateContent xmlns:mc="http://schemas.openxmlformats.org/markup-compatibility/2006">
              <mc:Choice xmlns:v="urn:schemas-microsoft-com:vml" Requires="v">
                <p:oleObj spid="_x0000_s439791" name="Equation" r:id="rId5" imgW="609600" imgH="228600" progId="Equation.3">
                  <p:embed/>
                </p:oleObj>
              </mc:Choice>
              <mc:Fallback>
                <p:oleObj name="Equation" r:id="rId5" imgW="609600" imgH="228600" progId="Equation.3">
                  <p:embed/>
                  <p:pic>
                    <p:nvPicPr>
                      <p:cNvPr id="3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2542" y="3947689"/>
                        <a:ext cx="1562828" cy="578825"/>
                      </a:xfrm>
                      <a:prstGeom prst="rect">
                        <a:avLst/>
                      </a:prstGeom>
                      <a:noFill/>
                      <a:ln>
                        <a:noFill/>
                      </a:ln>
                      <a:extLst/>
                    </p:spPr>
                  </p:pic>
                </p:oleObj>
              </mc:Fallback>
            </mc:AlternateContent>
          </a:graphicData>
        </a:graphic>
      </p:graphicFrame>
      <p:grpSp>
        <p:nvGrpSpPr>
          <p:cNvPr id="36" name="Group 43"/>
          <p:cNvGrpSpPr>
            <a:grpSpLocks/>
          </p:cNvGrpSpPr>
          <p:nvPr/>
        </p:nvGrpSpPr>
        <p:grpSpPr bwMode="auto">
          <a:xfrm>
            <a:off x="5957734" y="2385372"/>
            <a:ext cx="2152649" cy="571500"/>
            <a:chOff x="2316" y="680"/>
            <a:chExt cx="1008" cy="360"/>
          </a:xfrm>
        </p:grpSpPr>
        <p:sp>
          <p:nvSpPr>
            <p:cNvPr id="3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1" name="对象 3"/>
          <p:cNvGraphicFramePr>
            <a:graphicFrameLocks noChangeAspect="1"/>
          </p:cNvGraphicFramePr>
          <p:nvPr>
            <p:extLst>
              <p:ext uri="{D42A27DB-BD31-4B8C-83A1-F6EECF244321}">
                <p14:modId xmlns:p14="http://schemas.microsoft.com/office/powerpoint/2010/main" val="2944934578"/>
              </p:ext>
            </p:extLst>
          </p:nvPr>
        </p:nvGraphicFramePr>
        <p:xfrm>
          <a:off x="4678918" y="3998835"/>
          <a:ext cx="2979738" cy="677862"/>
        </p:xfrm>
        <a:graphic>
          <a:graphicData uri="http://schemas.openxmlformats.org/presentationml/2006/ole">
            <mc:AlternateContent xmlns:mc="http://schemas.openxmlformats.org/markup-compatibility/2006">
              <mc:Choice xmlns:v="urn:schemas-microsoft-com:vml" Requires="v">
                <p:oleObj spid="_x0000_s439792" name="Equation" r:id="rId7" imgW="1117440" imgH="253800" progId="Equation.DSMT4">
                  <p:embed/>
                </p:oleObj>
              </mc:Choice>
              <mc:Fallback>
                <p:oleObj name="Equation" r:id="rId7" imgW="1117440" imgH="253800" progId="Equation.DSMT4">
                  <p:embed/>
                  <p:pic>
                    <p:nvPicPr>
                      <p:cNvPr id="41" name="对象 3"/>
                      <p:cNvPicPr>
                        <a:picLocks noChangeAspect="1" noChangeArrowheads="1"/>
                      </p:cNvPicPr>
                      <p:nvPr/>
                    </p:nvPicPr>
                    <p:blipFill>
                      <a:blip r:embed="rId8"/>
                      <a:srcRect/>
                      <a:stretch>
                        <a:fillRect/>
                      </a:stretch>
                    </p:blipFill>
                    <p:spPr bwMode="auto">
                      <a:xfrm>
                        <a:off x="4678918" y="3998835"/>
                        <a:ext cx="2979738" cy="677862"/>
                      </a:xfrm>
                      <a:prstGeom prst="rect">
                        <a:avLst/>
                      </a:prstGeom>
                      <a:noFill/>
                      <a:ln>
                        <a:noFill/>
                      </a:ln>
                      <a:extLst/>
                    </p:spPr>
                  </p:pic>
                </p:oleObj>
              </mc:Fallback>
            </mc:AlternateContent>
          </a:graphicData>
        </a:graphic>
      </p:graphicFrame>
      <p:grpSp>
        <p:nvGrpSpPr>
          <p:cNvPr id="42" name="Group 43"/>
          <p:cNvGrpSpPr>
            <a:grpSpLocks/>
          </p:cNvGrpSpPr>
          <p:nvPr/>
        </p:nvGrpSpPr>
        <p:grpSpPr bwMode="auto">
          <a:xfrm>
            <a:off x="8879385" y="2440937"/>
            <a:ext cx="1600200" cy="446088"/>
            <a:chOff x="2316" y="721"/>
            <a:chExt cx="1008" cy="281"/>
          </a:xfrm>
        </p:grpSpPr>
        <p:sp>
          <p:nvSpPr>
            <p:cNvPr id="43"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0"/>
            <p:cNvSpPr>
              <a:spLocks noChangeShapeType="1"/>
            </p:cNvSpPr>
            <p:nvPr/>
          </p:nvSpPr>
          <p:spPr bwMode="auto">
            <a:xfrm flipH="1">
              <a:off x="2988" y="721"/>
              <a:ext cx="143" cy="26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Line 41"/>
            <p:cNvSpPr>
              <a:spLocks noChangeShapeType="1"/>
            </p:cNvSpPr>
            <p:nvPr/>
          </p:nvSpPr>
          <p:spPr bwMode="auto">
            <a:xfrm flipH="1">
              <a:off x="2807" y="726"/>
              <a:ext cx="152" cy="26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Line 42"/>
            <p:cNvSpPr>
              <a:spLocks noChangeShapeType="1"/>
            </p:cNvSpPr>
            <p:nvPr/>
          </p:nvSpPr>
          <p:spPr bwMode="auto">
            <a:xfrm flipH="1">
              <a:off x="2613" y="742"/>
              <a:ext cx="145" cy="26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7" name="对象 3"/>
          <p:cNvGraphicFramePr>
            <a:graphicFrameLocks noChangeAspect="1"/>
          </p:cNvGraphicFramePr>
          <p:nvPr>
            <p:extLst>
              <p:ext uri="{D42A27DB-BD31-4B8C-83A1-F6EECF244321}">
                <p14:modId xmlns:p14="http://schemas.microsoft.com/office/powerpoint/2010/main" val="2554547263"/>
              </p:ext>
            </p:extLst>
          </p:nvPr>
        </p:nvGraphicFramePr>
        <p:xfrm>
          <a:off x="8123306" y="3706462"/>
          <a:ext cx="2971800" cy="1052513"/>
        </p:xfrm>
        <a:graphic>
          <a:graphicData uri="http://schemas.openxmlformats.org/presentationml/2006/ole">
            <mc:AlternateContent xmlns:mc="http://schemas.openxmlformats.org/markup-compatibility/2006">
              <mc:Choice xmlns:v="urn:schemas-microsoft-com:vml" Requires="v">
                <p:oleObj spid="_x0000_s439793" name="Equation" r:id="rId9" imgW="1218960" imgH="431640" progId="Equation.DSMT4">
                  <p:embed/>
                </p:oleObj>
              </mc:Choice>
              <mc:Fallback>
                <p:oleObj name="Equation" r:id="rId9" imgW="1218960" imgH="431640" progId="Equation.DSMT4">
                  <p:embed/>
                  <p:pic>
                    <p:nvPicPr>
                      <p:cNvPr id="47" name="对象 3"/>
                      <p:cNvPicPr>
                        <a:picLocks noChangeAspect="1" noChangeArrowheads="1"/>
                      </p:cNvPicPr>
                      <p:nvPr/>
                    </p:nvPicPr>
                    <p:blipFill>
                      <a:blip r:embed="rId10"/>
                      <a:srcRect/>
                      <a:stretch>
                        <a:fillRect/>
                      </a:stretch>
                    </p:blipFill>
                    <p:spPr bwMode="auto">
                      <a:xfrm>
                        <a:off x="8123306" y="3706462"/>
                        <a:ext cx="2971800" cy="1052513"/>
                      </a:xfrm>
                      <a:prstGeom prst="rect">
                        <a:avLst/>
                      </a:prstGeom>
                      <a:noFill/>
                      <a:ln>
                        <a:noFill/>
                      </a:ln>
                      <a:extLst/>
                    </p:spPr>
                  </p:pic>
                </p:oleObj>
              </mc:Fallback>
            </mc:AlternateContent>
          </a:graphicData>
        </a:graphic>
      </p:graphicFrame>
      <p:sp>
        <p:nvSpPr>
          <p:cNvPr id="48" name="AutoShape 56"/>
          <p:cNvSpPr>
            <a:spLocks noChangeArrowheads="1"/>
          </p:cNvSpPr>
          <p:nvPr/>
        </p:nvSpPr>
        <p:spPr bwMode="auto">
          <a:xfrm>
            <a:off x="1770951" y="5165221"/>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49" name="Line 35"/>
          <p:cNvSpPr>
            <a:spLocks noChangeShapeType="1"/>
          </p:cNvSpPr>
          <p:nvPr/>
        </p:nvSpPr>
        <p:spPr bwMode="auto">
          <a:xfrm>
            <a:off x="5907564" y="1949603"/>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Freeform 12"/>
          <p:cNvSpPr>
            <a:spLocks/>
          </p:cNvSpPr>
          <p:nvPr/>
        </p:nvSpPr>
        <p:spPr bwMode="auto">
          <a:xfrm rot="3451464">
            <a:off x="5914433" y="2262794"/>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矩形 50"/>
          <p:cNvSpPr/>
          <p:nvPr/>
        </p:nvSpPr>
        <p:spPr>
          <a:xfrm>
            <a:off x="5843217" y="1769425"/>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/6</a:t>
            </a:r>
            <a:endParaRPr lang="zh-CN" altLang="en-US" sz="2400" b="1" dirty="0"/>
          </a:p>
        </p:txBody>
      </p:sp>
      <p:graphicFrame>
        <p:nvGraphicFramePr>
          <p:cNvPr id="52" name="对象 3"/>
          <p:cNvGraphicFramePr>
            <a:graphicFrameLocks noChangeAspect="1"/>
          </p:cNvGraphicFramePr>
          <p:nvPr>
            <p:extLst>
              <p:ext uri="{D42A27DB-BD31-4B8C-83A1-F6EECF244321}">
                <p14:modId xmlns:p14="http://schemas.microsoft.com/office/powerpoint/2010/main" val="4024896160"/>
              </p:ext>
            </p:extLst>
          </p:nvPr>
        </p:nvGraphicFramePr>
        <p:xfrm>
          <a:off x="3081184" y="4799867"/>
          <a:ext cx="5364162" cy="1146175"/>
        </p:xfrm>
        <a:graphic>
          <a:graphicData uri="http://schemas.openxmlformats.org/presentationml/2006/ole">
            <mc:AlternateContent xmlns:mc="http://schemas.openxmlformats.org/markup-compatibility/2006">
              <mc:Choice xmlns:v="urn:schemas-microsoft-com:vml" Requires="v">
                <p:oleObj spid="_x0000_s439794" name="Equation" r:id="rId11" imgW="2019240" imgH="431640" progId="Equation.DSMT4">
                  <p:embed/>
                </p:oleObj>
              </mc:Choice>
              <mc:Fallback>
                <p:oleObj name="Equation" r:id="rId11" imgW="2019240" imgH="431640" progId="Equation.DSMT4">
                  <p:embed/>
                  <p:pic>
                    <p:nvPicPr>
                      <p:cNvPr id="52" name="对象 3"/>
                      <p:cNvPicPr>
                        <a:picLocks noChangeAspect="1" noChangeArrowheads="1"/>
                      </p:cNvPicPr>
                      <p:nvPr/>
                    </p:nvPicPr>
                    <p:blipFill>
                      <a:blip r:embed="rId12"/>
                      <a:srcRect/>
                      <a:stretch>
                        <a:fillRect/>
                      </a:stretch>
                    </p:blipFill>
                    <p:spPr bwMode="auto">
                      <a:xfrm>
                        <a:off x="3081184" y="4799867"/>
                        <a:ext cx="5364162" cy="1146175"/>
                      </a:xfrm>
                      <a:prstGeom prst="rect">
                        <a:avLst/>
                      </a:prstGeom>
                      <a:noFill/>
                      <a:ln>
                        <a:noFill/>
                      </a:ln>
                      <a:extLst/>
                    </p:spPr>
                  </p:pic>
                </p:oleObj>
              </mc:Fallback>
            </mc:AlternateContent>
          </a:graphicData>
        </a:graphic>
      </p:graphicFrame>
      <p:sp>
        <p:nvSpPr>
          <p:cNvPr id="53" name="矩形 52"/>
          <p:cNvSpPr/>
          <p:nvPr/>
        </p:nvSpPr>
        <p:spPr>
          <a:xfrm>
            <a:off x="2242712" y="2992836"/>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54" name="矩形 53"/>
          <p:cNvSpPr/>
          <p:nvPr/>
        </p:nvSpPr>
        <p:spPr>
          <a:xfrm>
            <a:off x="4633131" y="3082659"/>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
        <p:nvSpPr>
          <p:cNvPr id="55" name="矩形 54"/>
          <p:cNvSpPr/>
          <p:nvPr/>
        </p:nvSpPr>
        <p:spPr>
          <a:xfrm>
            <a:off x="7598803" y="2925793"/>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3</a:t>
            </a:r>
            <a:endParaRPr lang="zh-CN" altLang="en-US" sz="2800" dirty="0">
              <a:solidFill>
                <a:srgbClr val="0000FF"/>
              </a:solidFill>
            </a:endParaRPr>
          </a:p>
        </p:txBody>
      </p:sp>
      <p:sp>
        <p:nvSpPr>
          <p:cNvPr id="56" name="Line 35"/>
          <p:cNvSpPr>
            <a:spLocks noChangeShapeType="1"/>
          </p:cNvSpPr>
          <p:nvPr/>
        </p:nvSpPr>
        <p:spPr bwMode="auto">
          <a:xfrm>
            <a:off x="8720037" y="2020124"/>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Freeform 12"/>
          <p:cNvSpPr>
            <a:spLocks/>
          </p:cNvSpPr>
          <p:nvPr/>
        </p:nvSpPr>
        <p:spPr bwMode="auto">
          <a:xfrm rot="3451464">
            <a:off x="8699200" y="2435696"/>
            <a:ext cx="172635" cy="112656"/>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矩形 57"/>
          <p:cNvSpPr/>
          <p:nvPr/>
        </p:nvSpPr>
        <p:spPr>
          <a:xfrm>
            <a:off x="8641172" y="1832388"/>
            <a:ext cx="380232" cy="523220"/>
          </a:xfrm>
          <a:prstGeom prst="rect">
            <a:avLst/>
          </a:prstGeom>
        </p:spPr>
        <p:txBody>
          <a:bodyPr wrap="none">
            <a:spAutoFit/>
          </a:bodyPr>
          <a:lstStyle/>
          <a:p>
            <a:r>
              <a:rPr lang="el-GR" altLang="zh-CN" sz="2800" b="1" dirty="0" smtClean="0"/>
              <a:t>θ</a:t>
            </a:r>
            <a:endParaRPr lang="zh-CN" altLang="en-US" sz="2800" b="1" dirty="0"/>
          </a:p>
        </p:txBody>
      </p:sp>
      <p:graphicFrame>
        <p:nvGraphicFramePr>
          <p:cNvPr id="59" name="对象 3"/>
          <p:cNvGraphicFramePr>
            <a:graphicFrameLocks noChangeAspect="1"/>
          </p:cNvGraphicFramePr>
          <p:nvPr>
            <p:extLst>
              <p:ext uri="{D42A27DB-BD31-4B8C-83A1-F6EECF244321}">
                <p14:modId xmlns:p14="http://schemas.microsoft.com/office/powerpoint/2010/main" val="3008"/>
              </p:ext>
            </p:extLst>
          </p:nvPr>
        </p:nvGraphicFramePr>
        <p:xfrm>
          <a:off x="8399362" y="5165221"/>
          <a:ext cx="641350" cy="471487"/>
        </p:xfrm>
        <a:graphic>
          <a:graphicData uri="http://schemas.openxmlformats.org/presentationml/2006/ole">
            <mc:AlternateContent xmlns:mc="http://schemas.openxmlformats.org/markup-compatibility/2006">
              <mc:Choice xmlns:v="urn:schemas-microsoft-com:vml" Requires="v">
                <p:oleObj spid="_x0000_s439795" name="Equation" r:id="rId13" imgW="241200" imgH="177480" progId="Equation.DSMT4">
                  <p:embed/>
                </p:oleObj>
              </mc:Choice>
              <mc:Fallback>
                <p:oleObj name="Equation" r:id="rId13" imgW="241200" imgH="177480" progId="Equation.DSMT4">
                  <p:embed/>
                  <p:pic>
                    <p:nvPicPr>
                      <p:cNvPr id="68" name="对象 3"/>
                      <p:cNvPicPr>
                        <a:picLocks noChangeAspect="1" noChangeArrowheads="1"/>
                      </p:cNvPicPr>
                      <p:nvPr/>
                    </p:nvPicPr>
                    <p:blipFill>
                      <a:blip r:embed="rId14"/>
                      <a:srcRect/>
                      <a:stretch>
                        <a:fillRect/>
                      </a:stretch>
                    </p:blipFill>
                    <p:spPr bwMode="auto">
                      <a:xfrm>
                        <a:off x="8399362" y="5165221"/>
                        <a:ext cx="641350" cy="471487"/>
                      </a:xfrm>
                      <a:prstGeom prst="rect">
                        <a:avLst/>
                      </a:prstGeom>
                      <a:noFill/>
                      <a:ln>
                        <a:noFill/>
                      </a:ln>
                      <a:extLst/>
                    </p:spPr>
                  </p:pic>
                </p:oleObj>
              </mc:Fallback>
            </mc:AlternateContent>
          </a:graphicData>
        </a:graphic>
      </p:graphicFrame>
      <p:sp>
        <p:nvSpPr>
          <p:cNvPr id="61" name="AutoShape 56"/>
          <p:cNvSpPr>
            <a:spLocks noChangeArrowheads="1"/>
          </p:cNvSpPr>
          <p:nvPr/>
        </p:nvSpPr>
        <p:spPr bwMode="auto">
          <a:xfrm>
            <a:off x="1408029" y="6029325"/>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62" name="对象 3"/>
          <p:cNvGraphicFramePr>
            <a:graphicFrameLocks noChangeAspect="1"/>
          </p:cNvGraphicFramePr>
          <p:nvPr>
            <p:extLst>
              <p:ext uri="{D42A27DB-BD31-4B8C-83A1-F6EECF244321}">
                <p14:modId xmlns:p14="http://schemas.microsoft.com/office/powerpoint/2010/main" val="2059171288"/>
              </p:ext>
            </p:extLst>
          </p:nvPr>
        </p:nvGraphicFramePr>
        <p:xfrm>
          <a:off x="2776384" y="5726293"/>
          <a:ext cx="2259013" cy="1052513"/>
        </p:xfrm>
        <a:graphic>
          <a:graphicData uri="http://schemas.openxmlformats.org/presentationml/2006/ole">
            <mc:AlternateContent xmlns:mc="http://schemas.openxmlformats.org/markup-compatibility/2006">
              <mc:Choice xmlns:v="urn:schemas-microsoft-com:vml" Requires="v">
                <p:oleObj spid="_x0000_s439796" name="Equation" r:id="rId15" imgW="927000" imgH="431640" progId="Equation.DSMT4">
                  <p:embed/>
                </p:oleObj>
              </mc:Choice>
              <mc:Fallback>
                <p:oleObj name="Equation" r:id="rId15" imgW="927000" imgH="431640" progId="Equation.DSMT4">
                  <p:embed/>
                  <p:pic>
                    <p:nvPicPr>
                      <p:cNvPr id="60" name="对象 3"/>
                      <p:cNvPicPr>
                        <a:picLocks noChangeAspect="1" noChangeArrowheads="1"/>
                      </p:cNvPicPr>
                      <p:nvPr/>
                    </p:nvPicPr>
                    <p:blipFill>
                      <a:blip r:embed="rId16"/>
                      <a:srcRect/>
                      <a:stretch>
                        <a:fillRect/>
                      </a:stretch>
                    </p:blipFill>
                    <p:spPr bwMode="auto">
                      <a:xfrm>
                        <a:off x="2776384" y="5726293"/>
                        <a:ext cx="2259013" cy="1052513"/>
                      </a:xfrm>
                      <a:prstGeom prst="rect">
                        <a:avLst/>
                      </a:prstGeom>
                      <a:noFill/>
                      <a:ln>
                        <a:noFill/>
                      </a:ln>
                      <a:extLst/>
                    </p:spPr>
                  </p:pic>
                </p:oleObj>
              </mc:Fallback>
            </mc:AlternateContent>
          </a:graphicData>
        </a:graphic>
      </p:graphicFrame>
      <p:sp>
        <p:nvSpPr>
          <p:cNvPr id="63" name="AutoShape 56"/>
          <p:cNvSpPr>
            <a:spLocks noChangeArrowheads="1"/>
          </p:cNvSpPr>
          <p:nvPr/>
        </p:nvSpPr>
        <p:spPr bwMode="auto">
          <a:xfrm>
            <a:off x="5623030" y="6069212"/>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64" name="对象 3"/>
          <p:cNvGraphicFramePr>
            <a:graphicFrameLocks noChangeAspect="1"/>
          </p:cNvGraphicFramePr>
          <p:nvPr>
            <p:extLst>
              <p:ext uri="{D42A27DB-BD31-4B8C-83A1-F6EECF244321}">
                <p14:modId xmlns:p14="http://schemas.microsoft.com/office/powerpoint/2010/main" val="3128259563"/>
              </p:ext>
            </p:extLst>
          </p:nvPr>
        </p:nvGraphicFramePr>
        <p:xfrm>
          <a:off x="6931581" y="5788771"/>
          <a:ext cx="1454150" cy="958850"/>
        </p:xfrm>
        <a:graphic>
          <a:graphicData uri="http://schemas.openxmlformats.org/presentationml/2006/ole">
            <mc:AlternateContent xmlns:mc="http://schemas.openxmlformats.org/markup-compatibility/2006">
              <mc:Choice xmlns:v="urn:schemas-microsoft-com:vml" Requires="v">
                <p:oleObj spid="_x0000_s439797" name="Equation" r:id="rId17" imgW="596880" imgH="393480" progId="Equation.DSMT4">
                  <p:embed/>
                </p:oleObj>
              </mc:Choice>
              <mc:Fallback>
                <p:oleObj name="Equation" r:id="rId17" imgW="596880" imgH="393480" progId="Equation.DSMT4">
                  <p:embed/>
                  <p:pic>
                    <p:nvPicPr>
                      <p:cNvPr id="62" name="对象 3"/>
                      <p:cNvPicPr>
                        <a:picLocks noChangeAspect="1" noChangeArrowheads="1"/>
                      </p:cNvPicPr>
                      <p:nvPr/>
                    </p:nvPicPr>
                    <p:blipFill>
                      <a:blip r:embed="rId18"/>
                      <a:srcRect/>
                      <a:stretch>
                        <a:fillRect/>
                      </a:stretch>
                    </p:blipFill>
                    <p:spPr bwMode="auto">
                      <a:xfrm>
                        <a:off x="6931581" y="5788771"/>
                        <a:ext cx="1454150" cy="958850"/>
                      </a:xfrm>
                      <a:prstGeom prst="rect">
                        <a:avLst/>
                      </a:prstGeom>
                      <a:noFill/>
                      <a:ln>
                        <a:noFill/>
                      </a:ln>
                      <a:extLst/>
                    </p:spPr>
                  </p:pic>
                </p:oleObj>
              </mc:Fallback>
            </mc:AlternateContent>
          </a:graphicData>
        </a:graphic>
      </p:graphicFrame>
      <p:sp>
        <p:nvSpPr>
          <p:cNvPr id="65" name="AutoShape 56"/>
          <p:cNvSpPr>
            <a:spLocks noChangeArrowheads="1"/>
          </p:cNvSpPr>
          <p:nvPr/>
        </p:nvSpPr>
        <p:spPr bwMode="auto">
          <a:xfrm>
            <a:off x="8819450" y="6101960"/>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66" name="对象 3"/>
          <p:cNvGraphicFramePr>
            <a:graphicFrameLocks noChangeAspect="1"/>
          </p:cNvGraphicFramePr>
          <p:nvPr>
            <p:extLst>
              <p:ext uri="{D42A27DB-BD31-4B8C-83A1-F6EECF244321}">
                <p14:modId xmlns:p14="http://schemas.microsoft.com/office/powerpoint/2010/main" val="2598392223"/>
              </p:ext>
            </p:extLst>
          </p:nvPr>
        </p:nvGraphicFramePr>
        <p:xfrm>
          <a:off x="10161588" y="5597525"/>
          <a:ext cx="1020762" cy="958850"/>
        </p:xfrm>
        <a:graphic>
          <a:graphicData uri="http://schemas.openxmlformats.org/presentationml/2006/ole">
            <mc:AlternateContent xmlns:mc="http://schemas.openxmlformats.org/markup-compatibility/2006">
              <mc:Choice xmlns:v="urn:schemas-microsoft-com:vml" Requires="v">
                <p:oleObj spid="_x0000_s439798" name="Equation" r:id="rId19" imgW="419040" imgH="393480" progId="Equation.DSMT4">
                  <p:embed/>
                </p:oleObj>
              </mc:Choice>
              <mc:Fallback>
                <p:oleObj name="Equation" r:id="rId19" imgW="419040" imgH="393480" progId="Equation.DSMT4">
                  <p:embed/>
                  <p:pic>
                    <p:nvPicPr>
                      <p:cNvPr id="64" name="对象 3"/>
                      <p:cNvPicPr>
                        <a:picLocks noChangeAspect="1" noChangeArrowheads="1"/>
                      </p:cNvPicPr>
                      <p:nvPr/>
                    </p:nvPicPr>
                    <p:blipFill>
                      <a:blip r:embed="rId20"/>
                      <a:srcRect/>
                      <a:stretch>
                        <a:fillRect/>
                      </a:stretch>
                    </p:blipFill>
                    <p:spPr bwMode="auto">
                      <a:xfrm>
                        <a:off x="10161588" y="5597525"/>
                        <a:ext cx="1020762" cy="95885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48646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ppt_x"/>
                                          </p:val>
                                        </p:tav>
                                        <p:tav tm="100000">
                                          <p:val>
                                            <p:strVal val="#ppt_x"/>
                                          </p:val>
                                        </p:tav>
                                      </p:tavLst>
                                    </p:anim>
                                    <p:anim calcmode="lin" valueType="num">
                                      <p:cBhvr additive="base">
                                        <p:cTn id="2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fill="hold"/>
                                        <p:tgtEl>
                                          <p:spTgt spid="42"/>
                                        </p:tgtEl>
                                        <p:attrNameLst>
                                          <p:attrName>ppt_x</p:attrName>
                                        </p:attrNameLst>
                                      </p:cBhvr>
                                      <p:tavLst>
                                        <p:tav tm="0">
                                          <p:val>
                                            <p:strVal val="#ppt_x"/>
                                          </p:val>
                                        </p:tav>
                                        <p:tav tm="100000">
                                          <p:val>
                                            <p:strVal val="#ppt_x"/>
                                          </p:val>
                                        </p:tav>
                                      </p:tavLst>
                                    </p:anim>
                                    <p:anim calcmode="lin" valueType="num">
                                      <p:cBhvr additive="base">
                                        <p:cTn id="3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fill="hold"/>
                                        <p:tgtEl>
                                          <p:spTgt spid="47"/>
                                        </p:tgtEl>
                                        <p:attrNameLst>
                                          <p:attrName>ppt_x</p:attrName>
                                        </p:attrNameLst>
                                      </p:cBhvr>
                                      <p:tavLst>
                                        <p:tav tm="0">
                                          <p:val>
                                            <p:strVal val="#ppt_x"/>
                                          </p:val>
                                        </p:tav>
                                        <p:tav tm="100000">
                                          <p:val>
                                            <p:strVal val="#ppt_x"/>
                                          </p:val>
                                        </p:tav>
                                      </p:tavLst>
                                    </p:anim>
                                    <p:anim calcmode="lin" valueType="num">
                                      <p:cBhvr additive="base">
                                        <p:cTn id="3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barn(inVertical)">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anim calcmode="lin" valueType="num">
                                      <p:cBhvr additive="base">
                                        <p:cTn id="53" dur="500" fill="hold"/>
                                        <p:tgtEl>
                                          <p:spTgt spid="59"/>
                                        </p:tgtEl>
                                        <p:attrNameLst>
                                          <p:attrName>ppt_x</p:attrName>
                                        </p:attrNameLst>
                                      </p:cBhvr>
                                      <p:tavLst>
                                        <p:tav tm="0">
                                          <p:val>
                                            <p:strVal val="#ppt_x"/>
                                          </p:val>
                                        </p:tav>
                                        <p:tav tm="100000">
                                          <p:val>
                                            <p:strVal val="#ppt_x"/>
                                          </p:val>
                                        </p:tav>
                                      </p:tavLst>
                                    </p:anim>
                                    <p:anim calcmode="lin" valueType="num">
                                      <p:cBhvr additive="base">
                                        <p:cTn id="5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barn(inVertical)">
                                      <p:cBhvr>
                                        <p:cTn id="59" dur="500"/>
                                        <p:tgtEl>
                                          <p:spTgt spid="61"/>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62"/>
                                        </p:tgtEl>
                                        <p:attrNameLst>
                                          <p:attrName>style.visibility</p:attrName>
                                        </p:attrNameLst>
                                      </p:cBhvr>
                                      <p:to>
                                        <p:strVal val="visible"/>
                                      </p:to>
                                    </p:set>
                                    <p:anim calcmode="lin" valueType="num">
                                      <p:cBhvr additive="base">
                                        <p:cTn id="64" dur="500" fill="hold"/>
                                        <p:tgtEl>
                                          <p:spTgt spid="62"/>
                                        </p:tgtEl>
                                        <p:attrNameLst>
                                          <p:attrName>ppt_x</p:attrName>
                                        </p:attrNameLst>
                                      </p:cBhvr>
                                      <p:tavLst>
                                        <p:tav tm="0">
                                          <p:val>
                                            <p:strVal val="#ppt_x"/>
                                          </p:val>
                                        </p:tav>
                                        <p:tav tm="100000">
                                          <p:val>
                                            <p:strVal val="#ppt_x"/>
                                          </p:val>
                                        </p:tav>
                                      </p:tavLst>
                                    </p:anim>
                                    <p:anim calcmode="lin" valueType="num">
                                      <p:cBhvr additive="base">
                                        <p:cTn id="65"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barn(inVertical)">
                                      <p:cBhvr>
                                        <p:cTn id="70" dur="500"/>
                                        <p:tgtEl>
                                          <p:spTgt spid="63"/>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64"/>
                                        </p:tgtEl>
                                        <p:attrNameLst>
                                          <p:attrName>style.visibility</p:attrName>
                                        </p:attrNameLst>
                                      </p:cBhvr>
                                      <p:to>
                                        <p:strVal val="visible"/>
                                      </p:to>
                                    </p:set>
                                    <p:anim calcmode="lin" valueType="num">
                                      <p:cBhvr additive="base">
                                        <p:cTn id="75" dur="500" fill="hold"/>
                                        <p:tgtEl>
                                          <p:spTgt spid="64"/>
                                        </p:tgtEl>
                                        <p:attrNameLst>
                                          <p:attrName>ppt_x</p:attrName>
                                        </p:attrNameLst>
                                      </p:cBhvr>
                                      <p:tavLst>
                                        <p:tav tm="0">
                                          <p:val>
                                            <p:strVal val="#ppt_x"/>
                                          </p:val>
                                        </p:tav>
                                        <p:tav tm="100000">
                                          <p:val>
                                            <p:strVal val="#ppt_x"/>
                                          </p:val>
                                        </p:tav>
                                      </p:tavLst>
                                    </p:anim>
                                    <p:anim calcmode="lin" valueType="num">
                                      <p:cBhvr additive="base">
                                        <p:cTn id="7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barn(inVertical)">
                                      <p:cBhvr>
                                        <p:cTn id="81" dur="500"/>
                                        <p:tgtEl>
                                          <p:spTgt spid="65"/>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66"/>
                                        </p:tgtEl>
                                        <p:attrNameLst>
                                          <p:attrName>style.visibility</p:attrName>
                                        </p:attrNameLst>
                                      </p:cBhvr>
                                      <p:to>
                                        <p:strVal val="visible"/>
                                      </p:to>
                                    </p:set>
                                    <p:anim calcmode="lin" valueType="num">
                                      <p:cBhvr additive="base">
                                        <p:cTn id="86" dur="500" fill="hold"/>
                                        <p:tgtEl>
                                          <p:spTgt spid="66"/>
                                        </p:tgtEl>
                                        <p:attrNameLst>
                                          <p:attrName>ppt_x</p:attrName>
                                        </p:attrNameLst>
                                      </p:cBhvr>
                                      <p:tavLst>
                                        <p:tav tm="0">
                                          <p:val>
                                            <p:strVal val="#ppt_x"/>
                                          </p:val>
                                        </p:tav>
                                        <p:tav tm="100000">
                                          <p:val>
                                            <p:strVal val="#ppt_x"/>
                                          </p:val>
                                        </p:tav>
                                      </p:tavLst>
                                    </p:anim>
                                    <p:anim calcmode="lin" valueType="num">
                                      <p:cBhvr additive="base">
                                        <p:cTn id="87"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1" grpId="0" animBg="1"/>
      <p:bldP spid="63" grpId="0" animBg="1"/>
      <p:bldP spid="6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2223934" y="1991884"/>
            <a:ext cx="7070725" cy="1962150"/>
            <a:chOff x="336" y="1452"/>
            <a:chExt cx="4454" cy="1236"/>
          </a:xfrm>
        </p:grpSpPr>
        <p:grpSp>
          <p:nvGrpSpPr>
            <p:cNvPr id="3" name="Group 10"/>
            <p:cNvGrpSpPr>
              <a:grpSpLocks/>
            </p:cNvGrpSpPr>
            <p:nvPr/>
          </p:nvGrpSpPr>
          <p:grpSpPr bwMode="auto">
            <a:xfrm>
              <a:off x="840" y="1452"/>
              <a:ext cx="3950" cy="1236"/>
              <a:chOff x="840" y="1452"/>
              <a:chExt cx="3950" cy="1236"/>
            </a:xfrm>
          </p:grpSpPr>
          <p:grpSp>
            <p:nvGrpSpPr>
              <p:cNvPr id="5" name="Group 11"/>
              <p:cNvGrpSpPr>
                <a:grpSpLocks/>
              </p:cNvGrpSpPr>
              <p:nvPr/>
            </p:nvGrpSpPr>
            <p:grpSpPr bwMode="auto">
              <a:xfrm>
                <a:off x="2220" y="1464"/>
                <a:ext cx="756" cy="1224"/>
                <a:chOff x="1536" y="912"/>
                <a:chExt cx="756" cy="1224"/>
              </a:xfrm>
            </p:grpSpPr>
            <p:sp>
              <p:nvSpPr>
                <p:cNvPr id="27"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8"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 name="Group 14"/>
              <p:cNvGrpSpPr>
                <a:grpSpLocks/>
              </p:cNvGrpSpPr>
              <p:nvPr/>
            </p:nvGrpSpPr>
            <p:grpSpPr bwMode="auto">
              <a:xfrm>
                <a:off x="840" y="1452"/>
                <a:ext cx="756" cy="1224"/>
                <a:chOff x="1536" y="912"/>
                <a:chExt cx="756" cy="1224"/>
              </a:xfrm>
            </p:grpSpPr>
            <p:sp>
              <p:nvSpPr>
                <p:cNvPr id="25"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6"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7" name="Group 17"/>
              <p:cNvGrpSpPr>
                <a:grpSpLocks/>
              </p:cNvGrpSpPr>
              <p:nvPr/>
            </p:nvGrpSpPr>
            <p:grpSpPr bwMode="auto">
              <a:xfrm>
                <a:off x="4020" y="1452"/>
                <a:ext cx="756" cy="1224"/>
                <a:chOff x="1536" y="912"/>
                <a:chExt cx="756" cy="1224"/>
              </a:xfrm>
            </p:grpSpPr>
            <p:sp>
              <p:nvSpPr>
                <p:cNvPr id="23"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4"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11"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6"/>
              <p:cNvSpPr>
                <a:spLocks noChangeShapeType="1"/>
              </p:cNvSpPr>
              <p:nvPr/>
            </p:nvSpPr>
            <p:spPr bwMode="auto">
              <a:xfrm>
                <a:off x="4192" y="1934"/>
                <a:ext cx="598" cy="282"/>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 name="Object 41"/>
            <p:cNvGraphicFramePr>
              <a:graphicFrameLocks noChangeAspect="1"/>
            </p:cNvGraphicFramePr>
            <p:nvPr>
              <p:extLst>
                <p:ext uri="{D42A27DB-BD31-4B8C-83A1-F6EECF244321}">
                  <p14:modId xmlns:p14="http://schemas.microsoft.com/office/powerpoint/2010/main" val="2613342990"/>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40646" name="公式" r:id="rId3" imgW="203112" imgH="241195" progId="Equation.3">
                    <p:embed/>
                  </p:oleObj>
                </mc:Choice>
                <mc:Fallback>
                  <p:oleObj name="公式" r:id="rId3" imgW="203112" imgH="241195" progId="Equation.3">
                    <p:embed/>
                    <p:pic>
                      <p:nvPicPr>
                        <p:cNvPr id="4"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Text Box 44"/>
          <p:cNvSpPr txBox="1">
            <a:spLocks noChangeArrowheads="1"/>
          </p:cNvSpPr>
          <p:nvPr/>
        </p:nvSpPr>
        <p:spPr bwMode="auto">
          <a:xfrm>
            <a:off x="1721179" y="176002"/>
            <a:ext cx="875840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rPr>
              <a:t>练习：</a:t>
            </a:r>
            <a:r>
              <a:rPr lang="zh-CN" altLang="en-US" dirty="0" smtClean="0">
                <a:solidFill>
                  <a:srgbClr val="009900"/>
                </a:solidFill>
                <a:latin typeface="方正书宋简体"/>
              </a:rPr>
              <a:t>已知</a:t>
            </a:r>
            <a:r>
              <a:rPr lang="en-US" altLang="zh-CN" i="1" kern="100" dirty="0">
                <a:solidFill>
                  <a:srgbClr val="FF0000"/>
                </a:solidFill>
              </a:rPr>
              <a:t>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smtClean="0">
                <a:solidFill>
                  <a:srgbClr val="FF0000"/>
                </a:solidFill>
              </a:rPr>
              <a:t>P</a:t>
            </a:r>
            <a:r>
              <a:rPr lang="en-US" altLang="zh-CN" kern="100" baseline="-25000" dirty="0" smtClean="0">
                <a:solidFill>
                  <a:srgbClr val="FF0000"/>
                </a:solidFill>
              </a:rPr>
              <a:t>2</a:t>
            </a:r>
            <a:r>
              <a:rPr lang="zh-CN" altLang="en-US" dirty="0" smtClean="0">
                <a:solidFill>
                  <a:srgbClr val="009900"/>
                </a:solidFill>
                <a:latin typeface="方正书宋简体"/>
              </a:rPr>
              <a:t>、</a:t>
            </a:r>
            <a:r>
              <a:rPr lang="en-US" altLang="zh-CN" i="1" kern="100" dirty="0" smtClean="0">
                <a:solidFill>
                  <a:srgbClr val="FF0000"/>
                </a:solidFill>
              </a:rPr>
              <a:t>P</a:t>
            </a:r>
            <a:r>
              <a:rPr lang="en-US" altLang="zh-CN" kern="100" baseline="-25000" dirty="0" smtClean="0">
                <a:solidFill>
                  <a:srgbClr val="FF0000"/>
                </a:solidFill>
              </a:rPr>
              <a:t>1</a:t>
            </a:r>
            <a:r>
              <a:rPr lang="zh-CN" altLang="en-US" dirty="0">
                <a:solidFill>
                  <a:srgbClr val="009900"/>
                </a:solidFill>
                <a:latin typeface="宋体" panose="02010600030101010101" pitchFamily="2" charset="-122"/>
              </a:rPr>
              <a:t>与</a:t>
            </a:r>
            <a:r>
              <a:rPr lang="en-US" altLang="zh-CN" i="1" kern="100" dirty="0">
                <a:solidFill>
                  <a:srgbClr val="FF0000"/>
                </a:solidFill>
              </a:rPr>
              <a:t>P</a:t>
            </a:r>
            <a:r>
              <a:rPr lang="en-US" altLang="zh-CN" kern="100" baseline="-25000" dirty="0">
                <a:solidFill>
                  <a:srgbClr val="FF0000"/>
                </a:solidFill>
              </a:rPr>
              <a:t>3</a:t>
            </a:r>
            <a:r>
              <a:rPr lang="zh-CN" altLang="en-US" dirty="0">
                <a:solidFill>
                  <a:srgbClr val="009900"/>
                </a:solidFill>
                <a:latin typeface="宋体" panose="02010600030101010101" pitchFamily="2" charset="-122"/>
              </a:rPr>
              <a:t>的偏振化</a:t>
            </a:r>
            <a:r>
              <a:rPr lang="zh-CN" altLang="en-US" dirty="0" smtClean="0">
                <a:solidFill>
                  <a:srgbClr val="009900"/>
                </a:solidFill>
                <a:latin typeface="宋体" panose="02010600030101010101" pitchFamily="2" charset="-122"/>
              </a:rPr>
              <a:t>方向</a:t>
            </a:r>
            <a:r>
              <a:rPr lang="zh-CN" altLang="en-US" dirty="0" smtClean="0">
                <a:solidFill>
                  <a:srgbClr val="9900CC"/>
                </a:solidFill>
                <a:latin typeface="方正书宋简体"/>
              </a:rPr>
              <a:t>夹角分别为</a:t>
            </a:r>
            <a:r>
              <a:rPr lang="el-GR" altLang="zh-CN" dirty="0">
                <a:solidFill>
                  <a:srgbClr val="FF0000"/>
                </a:solidFill>
                <a:cs typeface="Times New Roman" panose="02020603050405020304" pitchFamily="18" charset="0"/>
              </a:rPr>
              <a:t>π</a:t>
            </a:r>
            <a:r>
              <a:rPr lang="en-US" altLang="zh-CN" smtClean="0">
                <a:solidFill>
                  <a:srgbClr val="FF0000"/>
                </a:solidFill>
                <a:cs typeface="Times New Roman" panose="02020603050405020304" pitchFamily="18" charset="0"/>
              </a:rPr>
              <a:t>/3</a:t>
            </a:r>
            <a:r>
              <a:rPr lang="zh-CN" altLang="en-US" smtClean="0">
                <a:solidFill>
                  <a:srgbClr val="FF0000"/>
                </a:solidFill>
                <a:cs typeface="Times New Roman" panose="02020603050405020304" pitchFamily="18" charset="0"/>
              </a:rPr>
              <a:t>、</a:t>
            </a:r>
            <a:r>
              <a:rPr lang="en-US" altLang="zh-CN" dirty="0" smtClean="0">
                <a:solidFill>
                  <a:srgbClr val="FF0000"/>
                </a:solidFill>
                <a:cs typeface="Times New Roman" panose="02020603050405020304" pitchFamily="18" charset="0"/>
              </a:rPr>
              <a:t>2</a:t>
            </a:r>
            <a:r>
              <a:rPr lang="el-GR" altLang="zh-CN" dirty="0" smtClean="0">
                <a:solidFill>
                  <a:srgbClr val="FF00FF"/>
                </a:solidFill>
                <a:cs typeface="Times New Roman" panose="02020603050405020304" pitchFamily="18" charset="0"/>
              </a:rPr>
              <a:t>π</a:t>
            </a:r>
            <a:r>
              <a:rPr lang="en-US" altLang="zh-CN" dirty="0" smtClean="0">
                <a:solidFill>
                  <a:srgbClr val="FF00FF"/>
                </a:solidFill>
                <a:cs typeface="Times New Roman" panose="02020603050405020304" pitchFamily="18" charset="0"/>
              </a:rPr>
              <a:t>/3</a:t>
            </a:r>
            <a:r>
              <a:rPr lang="zh-CN" altLang="en-US" dirty="0" smtClean="0">
                <a:solidFill>
                  <a:srgbClr val="009900"/>
                </a:solidFill>
                <a:latin typeface="方正书宋简体"/>
              </a:rPr>
              <a:t>，</a:t>
            </a:r>
            <a:r>
              <a:rPr lang="zh-CN" altLang="en-US" dirty="0">
                <a:solidFill>
                  <a:srgbClr val="009900"/>
                </a:solidFill>
                <a:latin typeface="+mn-ea"/>
              </a:rPr>
              <a:t>设入射</a:t>
            </a:r>
            <a:r>
              <a:rPr lang="zh-CN" altLang="zh-CN" kern="100" dirty="0">
                <a:solidFill>
                  <a:srgbClr val="FF0000"/>
                </a:solidFill>
                <a:cs typeface="Times New Roman" panose="02020603050405020304" pitchFamily="18" charset="0"/>
              </a:rPr>
              <a:t>线偏振光</a:t>
            </a:r>
            <a:r>
              <a:rPr lang="zh-CN" altLang="en-US" dirty="0">
                <a:solidFill>
                  <a:srgbClr val="009900"/>
                </a:solidFill>
                <a:latin typeface="+mn-ea"/>
              </a:rPr>
              <a:t>的光强为</a:t>
            </a:r>
            <a:r>
              <a:rPr lang="en-US" altLang="zh-CN" i="1" kern="100" dirty="0">
                <a:solidFill>
                  <a:srgbClr val="FF0000"/>
                </a:solidFill>
              </a:rPr>
              <a:t>I</a:t>
            </a:r>
            <a:r>
              <a:rPr lang="en-US" altLang="zh-CN" kern="100" baseline="-25000" dirty="0">
                <a:solidFill>
                  <a:srgbClr val="FF0000"/>
                </a:solidFill>
              </a:rPr>
              <a:t>0 </a:t>
            </a:r>
            <a:r>
              <a:rPr lang="zh-CN" altLang="en-US" dirty="0">
                <a:solidFill>
                  <a:srgbClr val="009900"/>
                </a:solidFill>
                <a:latin typeface="+mn-ea"/>
              </a:rPr>
              <a:t>，</a:t>
            </a:r>
            <a:r>
              <a:rPr lang="zh-CN" altLang="zh-CN" kern="100" dirty="0">
                <a:solidFill>
                  <a:srgbClr val="0070C0"/>
                </a:solidFill>
                <a:cs typeface="Times New Roman" panose="02020603050405020304" pitchFamily="18" charset="0"/>
              </a:rPr>
              <a:t>偏振</a:t>
            </a:r>
            <a:r>
              <a:rPr lang="zh-CN" altLang="en-US" kern="100" dirty="0">
                <a:solidFill>
                  <a:srgbClr val="0070C0"/>
                </a:solidFill>
                <a:cs typeface="Times New Roman" panose="02020603050405020304" pitchFamily="18" charset="0"/>
              </a:rPr>
              <a:t>方向与</a:t>
            </a:r>
            <a:r>
              <a:rPr lang="en-US" altLang="zh-CN" i="1" kern="100" dirty="0">
                <a:solidFill>
                  <a:srgbClr val="0070C0"/>
                </a:solidFill>
              </a:rPr>
              <a:t>P</a:t>
            </a:r>
            <a:r>
              <a:rPr lang="en-US" altLang="zh-CN" kern="100" baseline="-25000" dirty="0">
                <a:solidFill>
                  <a:srgbClr val="0070C0"/>
                </a:solidFill>
              </a:rPr>
              <a:t>1</a:t>
            </a:r>
            <a:r>
              <a:rPr lang="zh-CN" altLang="en-US" kern="100" dirty="0">
                <a:solidFill>
                  <a:srgbClr val="0070C0"/>
                </a:solidFill>
                <a:cs typeface="Times New Roman" panose="02020603050405020304" pitchFamily="18" charset="0"/>
              </a:rPr>
              <a:t>的夹角</a:t>
            </a:r>
            <a:r>
              <a:rPr lang="zh-CN" altLang="en-US" kern="100" dirty="0" smtClean="0">
                <a:solidFill>
                  <a:srgbClr val="0070C0"/>
                </a:solidFill>
                <a:cs typeface="Times New Roman" panose="02020603050405020304" pitchFamily="18" charset="0"/>
              </a:rPr>
              <a:t>为</a:t>
            </a:r>
            <a:r>
              <a:rPr lang="el-GR" altLang="zh-CN" dirty="0">
                <a:solidFill>
                  <a:srgbClr val="FF0000"/>
                </a:solidFill>
                <a:cs typeface="Times New Roman" panose="02020603050405020304" pitchFamily="18" charset="0"/>
              </a:rPr>
              <a:t>π</a:t>
            </a:r>
            <a:r>
              <a:rPr lang="en-US" altLang="zh-CN" dirty="0">
                <a:solidFill>
                  <a:srgbClr val="FF0000"/>
                </a:solidFill>
                <a:cs typeface="Times New Roman" panose="02020603050405020304" pitchFamily="18" charset="0"/>
              </a:rPr>
              <a:t>/6 </a:t>
            </a:r>
            <a:r>
              <a:rPr lang="zh-CN" altLang="en-US" kern="100" dirty="0" smtClean="0">
                <a:solidFill>
                  <a:srgbClr val="0070C0"/>
                </a:solidFill>
                <a:cs typeface="Times New Roman" panose="02020603050405020304" pitchFamily="18" charset="0"/>
                <a:sym typeface="Symbol" panose="05050102010706020507" pitchFamily="18" charset="2"/>
              </a:rPr>
              <a:t>。</a:t>
            </a:r>
            <a:r>
              <a:rPr lang="zh-CN" altLang="en-US" dirty="0" smtClean="0">
                <a:solidFill>
                  <a:srgbClr val="009900"/>
                </a:solidFill>
                <a:latin typeface="方正书宋简体"/>
              </a:rPr>
              <a:t>通过</a:t>
            </a:r>
            <a:r>
              <a:rPr lang="zh-CN" altLang="en-US" dirty="0">
                <a:solidFill>
                  <a:srgbClr val="009900"/>
                </a:solidFill>
                <a:latin typeface="方正书宋简体"/>
              </a:rPr>
              <a:t>偏振片</a:t>
            </a:r>
            <a:r>
              <a:rPr lang="en-US" altLang="zh-CN" dirty="0">
                <a:solidFill>
                  <a:srgbClr val="FF0000"/>
                </a:solidFill>
                <a:latin typeface="方正书宋简体"/>
              </a:rPr>
              <a:t>P</a:t>
            </a:r>
            <a:r>
              <a:rPr lang="en-US" altLang="zh-CN" baseline="-25000" dirty="0">
                <a:solidFill>
                  <a:srgbClr val="FF0000"/>
                </a:solidFill>
                <a:latin typeface="方正书宋简体"/>
              </a:rPr>
              <a:t>1</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3</a:t>
            </a:r>
            <a:r>
              <a:rPr lang="zh-CN" altLang="en-US" dirty="0">
                <a:solidFill>
                  <a:srgbClr val="009900"/>
                </a:solidFill>
                <a:latin typeface="方正书宋简体"/>
              </a:rPr>
              <a:t>后光强</a:t>
            </a:r>
            <a:r>
              <a:rPr lang="zh-CN" altLang="en-US" dirty="0" smtClean="0">
                <a:solidFill>
                  <a:srgbClr val="009900"/>
                </a:solidFill>
                <a:latin typeface="方正书宋简体"/>
              </a:rPr>
              <a:t>为</a:t>
            </a:r>
            <a:r>
              <a:rPr lang="en-US" altLang="zh-CN" dirty="0" smtClean="0">
                <a:solidFill>
                  <a:srgbClr val="009900"/>
                </a:solidFill>
                <a:latin typeface="方正书宋简体"/>
              </a:rPr>
              <a:t>______</a:t>
            </a:r>
            <a:r>
              <a:rPr lang="zh-CN" altLang="en-US" dirty="0" smtClean="0">
                <a:solidFill>
                  <a:srgbClr val="0000FF"/>
                </a:solidFill>
                <a:latin typeface="方正书宋简体"/>
              </a:rPr>
              <a:t>。</a:t>
            </a:r>
            <a:endParaRPr lang="zh-CN" altLang="en-US" dirty="0">
              <a:solidFill>
                <a:srgbClr val="0000FF"/>
              </a:solidFill>
              <a:latin typeface="方正书宋简体"/>
            </a:endParaRPr>
          </a:p>
        </p:txBody>
      </p:sp>
      <p:grpSp>
        <p:nvGrpSpPr>
          <p:cNvPr id="30" name="Group 43"/>
          <p:cNvGrpSpPr>
            <a:grpSpLocks/>
          </p:cNvGrpSpPr>
          <p:nvPr/>
        </p:nvGrpSpPr>
        <p:grpSpPr bwMode="auto">
          <a:xfrm>
            <a:off x="3613789" y="2696734"/>
            <a:ext cx="1600200" cy="476250"/>
            <a:chOff x="2316" y="720"/>
            <a:chExt cx="1008" cy="300"/>
          </a:xfrm>
        </p:grpSpPr>
        <p:sp>
          <p:nvSpPr>
            <p:cNvPr id="3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5" name="Object 5"/>
          <p:cNvGraphicFramePr>
            <a:graphicFrameLocks noChangeAspect="1"/>
          </p:cNvGraphicFramePr>
          <p:nvPr>
            <p:extLst>
              <p:ext uri="{D42A27DB-BD31-4B8C-83A1-F6EECF244321}">
                <p14:modId xmlns:p14="http://schemas.microsoft.com/office/powerpoint/2010/main" val="2461677249"/>
              </p:ext>
            </p:extLst>
          </p:nvPr>
        </p:nvGraphicFramePr>
        <p:xfrm>
          <a:off x="1234577" y="4346706"/>
          <a:ext cx="2865438" cy="642938"/>
        </p:xfrm>
        <a:graphic>
          <a:graphicData uri="http://schemas.openxmlformats.org/presentationml/2006/ole">
            <mc:AlternateContent xmlns:mc="http://schemas.openxmlformats.org/markup-compatibility/2006">
              <mc:Choice xmlns:v="urn:schemas-microsoft-com:vml" Requires="v">
                <p:oleObj spid="_x0000_s440647" name="Equation" r:id="rId5" imgW="1117440" imgH="253800" progId="Equation.DSMT4">
                  <p:embed/>
                </p:oleObj>
              </mc:Choice>
              <mc:Fallback>
                <p:oleObj name="Equation" r:id="rId5" imgW="1117440" imgH="253800" progId="Equation.DSMT4">
                  <p:embed/>
                  <p:pic>
                    <p:nvPicPr>
                      <p:cNvPr id="35" name="Object 5"/>
                      <p:cNvPicPr>
                        <a:picLocks noChangeAspect="1" noChangeArrowheads="1"/>
                      </p:cNvPicPr>
                      <p:nvPr/>
                    </p:nvPicPr>
                    <p:blipFill>
                      <a:blip r:embed="rId6"/>
                      <a:srcRect/>
                      <a:stretch>
                        <a:fillRect/>
                      </a:stretch>
                    </p:blipFill>
                    <p:spPr bwMode="auto">
                      <a:xfrm>
                        <a:off x="1234577" y="4346706"/>
                        <a:ext cx="2865438" cy="642938"/>
                      </a:xfrm>
                      <a:prstGeom prst="rect">
                        <a:avLst/>
                      </a:prstGeom>
                      <a:noFill/>
                      <a:ln>
                        <a:noFill/>
                      </a:ln>
                      <a:extLst/>
                    </p:spPr>
                  </p:pic>
                </p:oleObj>
              </mc:Fallback>
            </mc:AlternateContent>
          </a:graphicData>
        </a:graphic>
      </p:graphicFrame>
      <p:grpSp>
        <p:nvGrpSpPr>
          <p:cNvPr id="36" name="Group 43"/>
          <p:cNvGrpSpPr>
            <a:grpSpLocks/>
          </p:cNvGrpSpPr>
          <p:nvPr/>
        </p:nvGrpSpPr>
        <p:grpSpPr bwMode="auto">
          <a:xfrm>
            <a:off x="5957734" y="2632563"/>
            <a:ext cx="2152649" cy="571500"/>
            <a:chOff x="2316" y="680"/>
            <a:chExt cx="1008" cy="360"/>
          </a:xfrm>
        </p:grpSpPr>
        <p:sp>
          <p:nvSpPr>
            <p:cNvPr id="3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1" name="对象 3"/>
          <p:cNvGraphicFramePr>
            <a:graphicFrameLocks noChangeAspect="1"/>
          </p:cNvGraphicFramePr>
          <p:nvPr>
            <p:extLst>
              <p:ext uri="{D42A27DB-BD31-4B8C-83A1-F6EECF244321}">
                <p14:modId xmlns:p14="http://schemas.microsoft.com/office/powerpoint/2010/main" val="230051749"/>
              </p:ext>
            </p:extLst>
          </p:nvPr>
        </p:nvGraphicFramePr>
        <p:xfrm>
          <a:off x="4394047" y="4373809"/>
          <a:ext cx="2979738" cy="677862"/>
        </p:xfrm>
        <a:graphic>
          <a:graphicData uri="http://schemas.openxmlformats.org/presentationml/2006/ole">
            <mc:AlternateContent xmlns:mc="http://schemas.openxmlformats.org/markup-compatibility/2006">
              <mc:Choice xmlns:v="urn:schemas-microsoft-com:vml" Requires="v">
                <p:oleObj spid="_x0000_s440648" name="Equation" r:id="rId7" imgW="1117440" imgH="253800" progId="Equation.DSMT4">
                  <p:embed/>
                </p:oleObj>
              </mc:Choice>
              <mc:Fallback>
                <p:oleObj name="Equation" r:id="rId7" imgW="1117440" imgH="253800" progId="Equation.DSMT4">
                  <p:embed/>
                  <p:pic>
                    <p:nvPicPr>
                      <p:cNvPr id="41" name="对象 3"/>
                      <p:cNvPicPr>
                        <a:picLocks noChangeAspect="1" noChangeArrowheads="1"/>
                      </p:cNvPicPr>
                      <p:nvPr/>
                    </p:nvPicPr>
                    <p:blipFill>
                      <a:blip r:embed="rId8"/>
                      <a:srcRect/>
                      <a:stretch>
                        <a:fillRect/>
                      </a:stretch>
                    </p:blipFill>
                    <p:spPr bwMode="auto">
                      <a:xfrm>
                        <a:off x="4394047" y="4373809"/>
                        <a:ext cx="2979738" cy="677862"/>
                      </a:xfrm>
                      <a:prstGeom prst="rect">
                        <a:avLst/>
                      </a:prstGeom>
                      <a:noFill/>
                      <a:ln>
                        <a:noFill/>
                      </a:ln>
                      <a:extLst/>
                    </p:spPr>
                  </p:pic>
                </p:oleObj>
              </mc:Fallback>
            </mc:AlternateContent>
          </a:graphicData>
        </a:graphic>
      </p:graphicFrame>
      <p:grpSp>
        <p:nvGrpSpPr>
          <p:cNvPr id="42" name="Group 43"/>
          <p:cNvGrpSpPr>
            <a:grpSpLocks/>
          </p:cNvGrpSpPr>
          <p:nvPr/>
        </p:nvGrpSpPr>
        <p:grpSpPr bwMode="auto">
          <a:xfrm>
            <a:off x="8879385" y="2783378"/>
            <a:ext cx="1600200" cy="293688"/>
            <a:chOff x="2316" y="781"/>
            <a:chExt cx="1008" cy="185"/>
          </a:xfrm>
        </p:grpSpPr>
        <p:sp>
          <p:nvSpPr>
            <p:cNvPr id="43"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0"/>
            <p:cNvSpPr>
              <a:spLocks noChangeShapeType="1"/>
            </p:cNvSpPr>
            <p:nvPr/>
          </p:nvSpPr>
          <p:spPr bwMode="auto">
            <a:xfrm>
              <a:off x="2883" y="789"/>
              <a:ext cx="316" cy="16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Line 41"/>
            <p:cNvSpPr>
              <a:spLocks noChangeShapeType="1"/>
            </p:cNvSpPr>
            <p:nvPr/>
          </p:nvSpPr>
          <p:spPr bwMode="auto">
            <a:xfrm>
              <a:off x="2713" y="781"/>
              <a:ext cx="366" cy="185"/>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Line 42"/>
            <p:cNvSpPr>
              <a:spLocks noChangeShapeType="1"/>
            </p:cNvSpPr>
            <p:nvPr/>
          </p:nvSpPr>
          <p:spPr bwMode="auto">
            <a:xfrm>
              <a:off x="2609" y="801"/>
              <a:ext cx="261" cy="15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7" name="对象 3"/>
          <p:cNvGraphicFramePr>
            <a:graphicFrameLocks noChangeAspect="1"/>
          </p:cNvGraphicFramePr>
          <p:nvPr>
            <p:extLst>
              <p:ext uri="{D42A27DB-BD31-4B8C-83A1-F6EECF244321}">
                <p14:modId xmlns:p14="http://schemas.microsoft.com/office/powerpoint/2010/main" val="632471231"/>
              </p:ext>
            </p:extLst>
          </p:nvPr>
        </p:nvGraphicFramePr>
        <p:xfrm>
          <a:off x="7861054" y="3997753"/>
          <a:ext cx="3219450" cy="1052513"/>
        </p:xfrm>
        <a:graphic>
          <a:graphicData uri="http://schemas.openxmlformats.org/presentationml/2006/ole">
            <mc:AlternateContent xmlns:mc="http://schemas.openxmlformats.org/markup-compatibility/2006">
              <mc:Choice xmlns:v="urn:schemas-microsoft-com:vml" Requires="v">
                <p:oleObj spid="_x0000_s440649" name="Equation" r:id="rId9" imgW="1320480" imgH="431640" progId="Equation.DSMT4">
                  <p:embed/>
                </p:oleObj>
              </mc:Choice>
              <mc:Fallback>
                <p:oleObj name="Equation" r:id="rId9" imgW="1320480" imgH="431640" progId="Equation.DSMT4">
                  <p:embed/>
                  <p:pic>
                    <p:nvPicPr>
                      <p:cNvPr id="47" name="对象 3"/>
                      <p:cNvPicPr>
                        <a:picLocks noChangeAspect="1" noChangeArrowheads="1"/>
                      </p:cNvPicPr>
                      <p:nvPr/>
                    </p:nvPicPr>
                    <p:blipFill>
                      <a:blip r:embed="rId10"/>
                      <a:srcRect/>
                      <a:stretch>
                        <a:fillRect/>
                      </a:stretch>
                    </p:blipFill>
                    <p:spPr bwMode="auto">
                      <a:xfrm>
                        <a:off x="7861054" y="3997753"/>
                        <a:ext cx="3219450" cy="1052513"/>
                      </a:xfrm>
                      <a:prstGeom prst="rect">
                        <a:avLst/>
                      </a:prstGeom>
                      <a:noFill/>
                      <a:ln>
                        <a:noFill/>
                      </a:ln>
                      <a:extLst/>
                    </p:spPr>
                  </p:pic>
                </p:oleObj>
              </mc:Fallback>
            </mc:AlternateContent>
          </a:graphicData>
        </a:graphic>
      </p:graphicFrame>
      <p:sp>
        <p:nvSpPr>
          <p:cNvPr id="48" name="AutoShape 56"/>
          <p:cNvSpPr>
            <a:spLocks noChangeArrowheads="1"/>
          </p:cNvSpPr>
          <p:nvPr/>
        </p:nvSpPr>
        <p:spPr bwMode="auto">
          <a:xfrm>
            <a:off x="812781" y="5458847"/>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49" name="Line 35"/>
          <p:cNvSpPr>
            <a:spLocks noChangeShapeType="1"/>
          </p:cNvSpPr>
          <p:nvPr/>
        </p:nvSpPr>
        <p:spPr bwMode="auto">
          <a:xfrm>
            <a:off x="5907564" y="2196794"/>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Freeform 12"/>
          <p:cNvSpPr>
            <a:spLocks/>
          </p:cNvSpPr>
          <p:nvPr/>
        </p:nvSpPr>
        <p:spPr bwMode="auto">
          <a:xfrm rot="3451464">
            <a:off x="5914433" y="2509985"/>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矩形 50"/>
          <p:cNvSpPr/>
          <p:nvPr/>
        </p:nvSpPr>
        <p:spPr>
          <a:xfrm>
            <a:off x="5898895" y="1933716"/>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/3</a:t>
            </a:r>
            <a:endParaRPr lang="zh-CN" altLang="en-US" sz="2400" b="1" dirty="0"/>
          </a:p>
        </p:txBody>
      </p:sp>
      <p:graphicFrame>
        <p:nvGraphicFramePr>
          <p:cNvPr id="52" name="对象 3"/>
          <p:cNvGraphicFramePr>
            <a:graphicFrameLocks noChangeAspect="1"/>
          </p:cNvGraphicFramePr>
          <p:nvPr>
            <p:extLst>
              <p:ext uri="{D42A27DB-BD31-4B8C-83A1-F6EECF244321}">
                <p14:modId xmlns:p14="http://schemas.microsoft.com/office/powerpoint/2010/main" val="4084553528"/>
              </p:ext>
            </p:extLst>
          </p:nvPr>
        </p:nvGraphicFramePr>
        <p:xfrm>
          <a:off x="1718748" y="5254260"/>
          <a:ext cx="7118350" cy="1146175"/>
        </p:xfrm>
        <a:graphic>
          <a:graphicData uri="http://schemas.openxmlformats.org/presentationml/2006/ole">
            <mc:AlternateContent xmlns:mc="http://schemas.openxmlformats.org/markup-compatibility/2006">
              <mc:Choice xmlns:v="urn:schemas-microsoft-com:vml" Requires="v">
                <p:oleObj spid="_x0000_s440650" name="Equation" r:id="rId11" imgW="2679480" imgH="431640" progId="Equation.DSMT4">
                  <p:embed/>
                </p:oleObj>
              </mc:Choice>
              <mc:Fallback>
                <p:oleObj name="Equation" r:id="rId11" imgW="2679480" imgH="431640" progId="Equation.DSMT4">
                  <p:embed/>
                  <p:pic>
                    <p:nvPicPr>
                      <p:cNvPr id="52" name="对象 3"/>
                      <p:cNvPicPr>
                        <a:picLocks noChangeAspect="1" noChangeArrowheads="1"/>
                      </p:cNvPicPr>
                      <p:nvPr/>
                    </p:nvPicPr>
                    <p:blipFill>
                      <a:blip r:embed="rId12"/>
                      <a:srcRect/>
                      <a:stretch>
                        <a:fillRect/>
                      </a:stretch>
                    </p:blipFill>
                    <p:spPr bwMode="auto">
                      <a:xfrm>
                        <a:off x="1718748" y="5254260"/>
                        <a:ext cx="7118350" cy="1146175"/>
                      </a:xfrm>
                      <a:prstGeom prst="rect">
                        <a:avLst/>
                      </a:prstGeom>
                      <a:noFill/>
                      <a:ln>
                        <a:noFill/>
                      </a:ln>
                      <a:extLst/>
                    </p:spPr>
                  </p:pic>
                </p:oleObj>
              </mc:Fallback>
            </mc:AlternateContent>
          </a:graphicData>
        </a:graphic>
      </p:graphicFrame>
      <p:sp>
        <p:nvSpPr>
          <p:cNvPr id="53" name="矩形 52"/>
          <p:cNvSpPr/>
          <p:nvPr/>
        </p:nvSpPr>
        <p:spPr>
          <a:xfrm>
            <a:off x="2242712" y="3240027"/>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54" name="矩形 53"/>
          <p:cNvSpPr/>
          <p:nvPr/>
        </p:nvSpPr>
        <p:spPr>
          <a:xfrm>
            <a:off x="4633131" y="3329850"/>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
        <p:nvSpPr>
          <p:cNvPr id="55" name="矩形 54"/>
          <p:cNvSpPr/>
          <p:nvPr/>
        </p:nvSpPr>
        <p:spPr>
          <a:xfrm>
            <a:off x="7598803" y="3172984"/>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3</a:t>
            </a:r>
            <a:endParaRPr lang="zh-CN" altLang="en-US" sz="2800" dirty="0">
              <a:solidFill>
                <a:srgbClr val="0000FF"/>
              </a:solidFill>
            </a:endParaRPr>
          </a:p>
        </p:txBody>
      </p:sp>
      <p:sp>
        <p:nvSpPr>
          <p:cNvPr id="56" name="Line 35"/>
          <p:cNvSpPr>
            <a:spLocks noChangeShapeType="1"/>
          </p:cNvSpPr>
          <p:nvPr/>
        </p:nvSpPr>
        <p:spPr bwMode="auto">
          <a:xfrm>
            <a:off x="8787931" y="2079579"/>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Freeform 12"/>
          <p:cNvSpPr>
            <a:spLocks/>
          </p:cNvSpPr>
          <p:nvPr/>
        </p:nvSpPr>
        <p:spPr bwMode="auto">
          <a:xfrm rot="5135872">
            <a:off x="8720954" y="2781696"/>
            <a:ext cx="384595" cy="245383"/>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矩形 57"/>
          <p:cNvSpPr/>
          <p:nvPr/>
        </p:nvSpPr>
        <p:spPr>
          <a:xfrm>
            <a:off x="8762695" y="2273111"/>
            <a:ext cx="912429" cy="523220"/>
          </a:xfrm>
          <a:prstGeom prst="rect">
            <a:avLst/>
          </a:prstGeom>
        </p:spPr>
        <p:txBody>
          <a:bodyPr wrap="none">
            <a:spAutoFit/>
          </a:bodyPr>
          <a:lstStyle/>
          <a:p>
            <a:r>
              <a:rPr lang="en-US" altLang="zh-CN" sz="2800" b="1" dirty="0" smtClean="0">
                <a:cs typeface="Times New Roman" panose="02020603050405020304" pitchFamily="18" charset="0"/>
              </a:rPr>
              <a:t>2</a:t>
            </a:r>
            <a:r>
              <a:rPr lang="el-GR" altLang="zh-CN" sz="2800" b="1" dirty="0" smtClean="0">
                <a:cs typeface="Times New Roman" panose="02020603050405020304" pitchFamily="18" charset="0"/>
              </a:rPr>
              <a:t>π</a:t>
            </a:r>
            <a:r>
              <a:rPr lang="en-US" altLang="zh-CN" sz="2800" b="1" dirty="0">
                <a:cs typeface="Times New Roman" panose="02020603050405020304" pitchFamily="18" charset="0"/>
              </a:rPr>
              <a:t>/3</a:t>
            </a:r>
            <a:endParaRPr lang="zh-CN" altLang="en-US" sz="2800" b="1" dirty="0"/>
          </a:p>
        </p:txBody>
      </p:sp>
      <p:graphicFrame>
        <p:nvGraphicFramePr>
          <p:cNvPr id="59" name="对象 3"/>
          <p:cNvGraphicFramePr>
            <a:graphicFrameLocks noChangeAspect="1"/>
          </p:cNvGraphicFramePr>
          <p:nvPr>
            <p:extLst>
              <p:ext uri="{D42A27DB-BD31-4B8C-83A1-F6EECF244321}">
                <p14:modId xmlns:p14="http://schemas.microsoft.com/office/powerpoint/2010/main" val="1339736743"/>
              </p:ext>
            </p:extLst>
          </p:nvPr>
        </p:nvGraphicFramePr>
        <p:xfrm>
          <a:off x="8879385" y="5254649"/>
          <a:ext cx="1247775" cy="1046163"/>
        </p:xfrm>
        <a:graphic>
          <a:graphicData uri="http://schemas.openxmlformats.org/presentationml/2006/ole">
            <mc:AlternateContent xmlns:mc="http://schemas.openxmlformats.org/markup-compatibility/2006">
              <mc:Choice xmlns:v="urn:schemas-microsoft-com:vml" Requires="v">
                <p:oleObj spid="_x0000_s440651" name="Equation" r:id="rId13" imgW="469800" imgH="393480" progId="Equation.DSMT4">
                  <p:embed/>
                </p:oleObj>
              </mc:Choice>
              <mc:Fallback>
                <p:oleObj name="Equation" r:id="rId13" imgW="469800" imgH="393480" progId="Equation.DSMT4">
                  <p:embed/>
                  <p:pic>
                    <p:nvPicPr>
                      <p:cNvPr id="68" name="对象 3"/>
                      <p:cNvPicPr>
                        <a:picLocks noChangeAspect="1" noChangeArrowheads="1"/>
                      </p:cNvPicPr>
                      <p:nvPr/>
                    </p:nvPicPr>
                    <p:blipFill>
                      <a:blip r:embed="rId14"/>
                      <a:srcRect/>
                      <a:stretch>
                        <a:fillRect/>
                      </a:stretch>
                    </p:blipFill>
                    <p:spPr bwMode="auto">
                      <a:xfrm>
                        <a:off x="8879385" y="5254649"/>
                        <a:ext cx="1247775" cy="1046163"/>
                      </a:xfrm>
                      <a:prstGeom prst="rect">
                        <a:avLst/>
                      </a:prstGeom>
                      <a:noFill/>
                      <a:ln>
                        <a:noFill/>
                      </a:ln>
                      <a:extLst/>
                    </p:spPr>
                  </p:pic>
                </p:oleObj>
              </mc:Fallback>
            </mc:AlternateContent>
          </a:graphicData>
        </a:graphic>
      </p:graphicFrame>
      <p:grpSp>
        <p:nvGrpSpPr>
          <p:cNvPr id="60" name="Group 43"/>
          <p:cNvGrpSpPr>
            <a:grpSpLocks/>
          </p:cNvGrpSpPr>
          <p:nvPr/>
        </p:nvGrpSpPr>
        <p:grpSpPr bwMode="auto">
          <a:xfrm>
            <a:off x="1683619" y="2732868"/>
            <a:ext cx="1317929" cy="447675"/>
            <a:chOff x="2316" y="738"/>
            <a:chExt cx="1008" cy="282"/>
          </a:xfrm>
        </p:grpSpPr>
        <p:sp>
          <p:nvSpPr>
            <p:cNvPr id="6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40"/>
            <p:cNvSpPr>
              <a:spLocks noChangeShapeType="1"/>
            </p:cNvSpPr>
            <p:nvPr/>
          </p:nvSpPr>
          <p:spPr bwMode="auto">
            <a:xfrm flipH="1">
              <a:off x="2914" y="761"/>
              <a:ext cx="163" cy="22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41"/>
            <p:cNvSpPr>
              <a:spLocks noChangeShapeType="1"/>
            </p:cNvSpPr>
            <p:nvPr/>
          </p:nvSpPr>
          <p:spPr bwMode="auto">
            <a:xfrm flipH="1">
              <a:off x="2702" y="738"/>
              <a:ext cx="185" cy="2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42"/>
            <p:cNvSpPr>
              <a:spLocks noChangeShapeType="1"/>
            </p:cNvSpPr>
            <p:nvPr/>
          </p:nvSpPr>
          <p:spPr bwMode="auto">
            <a:xfrm flipH="1">
              <a:off x="2436" y="761"/>
              <a:ext cx="215" cy="25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5" name="Line 35"/>
          <p:cNvSpPr>
            <a:spLocks noChangeShapeType="1"/>
          </p:cNvSpPr>
          <p:nvPr/>
        </p:nvSpPr>
        <p:spPr bwMode="auto">
          <a:xfrm flipH="1">
            <a:off x="3242659" y="2302198"/>
            <a:ext cx="718545" cy="1244930"/>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Freeform 12"/>
          <p:cNvSpPr>
            <a:spLocks/>
          </p:cNvSpPr>
          <p:nvPr/>
        </p:nvSpPr>
        <p:spPr bwMode="auto">
          <a:xfrm rot="3451464">
            <a:off x="3586800" y="2530470"/>
            <a:ext cx="172635" cy="112656"/>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矩形 66"/>
          <p:cNvSpPr/>
          <p:nvPr/>
        </p:nvSpPr>
        <p:spPr>
          <a:xfrm>
            <a:off x="3533224" y="1975179"/>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/6</a:t>
            </a:r>
            <a:endParaRPr lang="zh-CN" altLang="en-US" sz="2400" b="1" dirty="0"/>
          </a:p>
        </p:txBody>
      </p:sp>
    </p:spTree>
    <p:extLst>
      <p:ext uri="{BB962C8B-B14F-4D97-AF65-F5344CB8AC3E}">
        <p14:creationId xmlns:p14="http://schemas.microsoft.com/office/powerpoint/2010/main" val="203378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ppt_x"/>
                                          </p:val>
                                        </p:tav>
                                        <p:tav tm="100000">
                                          <p:val>
                                            <p:strVal val="#ppt_x"/>
                                          </p:val>
                                        </p:tav>
                                      </p:tavLst>
                                    </p:anim>
                                    <p:anim calcmode="lin" valueType="num">
                                      <p:cBhvr additive="base">
                                        <p:cTn id="2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fill="hold"/>
                                        <p:tgtEl>
                                          <p:spTgt spid="42"/>
                                        </p:tgtEl>
                                        <p:attrNameLst>
                                          <p:attrName>ppt_x</p:attrName>
                                        </p:attrNameLst>
                                      </p:cBhvr>
                                      <p:tavLst>
                                        <p:tav tm="0">
                                          <p:val>
                                            <p:strVal val="#ppt_x"/>
                                          </p:val>
                                        </p:tav>
                                        <p:tav tm="100000">
                                          <p:val>
                                            <p:strVal val="#ppt_x"/>
                                          </p:val>
                                        </p:tav>
                                      </p:tavLst>
                                    </p:anim>
                                    <p:anim calcmode="lin" valueType="num">
                                      <p:cBhvr additive="base">
                                        <p:cTn id="3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fill="hold"/>
                                        <p:tgtEl>
                                          <p:spTgt spid="47"/>
                                        </p:tgtEl>
                                        <p:attrNameLst>
                                          <p:attrName>ppt_x</p:attrName>
                                        </p:attrNameLst>
                                      </p:cBhvr>
                                      <p:tavLst>
                                        <p:tav tm="0">
                                          <p:val>
                                            <p:strVal val="#ppt_x"/>
                                          </p:val>
                                        </p:tav>
                                        <p:tav tm="100000">
                                          <p:val>
                                            <p:strVal val="#ppt_x"/>
                                          </p:val>
                                        </p:tav>
                                      </p:tavLst>
                                    </p:anim>
                                    <p:anim calcmode="lin" valueType="num">
                                      <p:cBhvr additive="base">
                                        <p:cTn id="3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barn(inVertical)">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anim calcmode="lin" valueType="num">
                                      <p:cBhvr additive="base">
                                        <p:cTn id="53" dur="500" fill="hold"/>
                                        <p:tgtEl>
                                          <p:spTgt spid="59"/>
                                        </p:tgtEl>
                                        <p:attrNameLst>
                                          <p:attrName>ppt_x</p:attrName>
                                        </p:attrNameLst>
                                      </p:cBhvr>
                                      <p:tavLst>
                                        <p:tav tm="0">
                                          <p:val>
                                            <p:strVal val="#ppt_x"/>
                                          </p:val>
                                        </p:tav>
                                        <p:tav tm="100000">
                                          <p:val>
                                            <p:strVal val="#ppt_x"/>
                                          </p:val>
                                        </p:tav>
                                      </p:tavLst>
                                    </p:anim>
                                    <p:anim calcmode="lin" valueType="num">
                                      <p:cBhvr additive="base">
                                        <p:cTn id="5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2223934" y="1991884"/>
            <a:ext cx="7070725" cy="1962150"/>
            <a:chOff x="336" y="1452"/>
            <a:chExt cx="4454" cy="1236"/>
          </a:xfrm>
        </p:grpSpPr>
        <p:grpSp>
          <p:nvGrpSpPr>
            <p:cNvPr id="3" name="Group 10"/>
            <p:cNvGrpSpPr>
              <a:grpSpLocks/>
            </p:cNvGrpSpPr>
            <p:nvPr/>
          </p:nvGrpSpPr>
          <p:grpSpPr bwMode="auto">
            <a:xfrm>
              <a:off x="840" y="1452"/>
              <a:ext cx="3950" cy="1236"/>
              <a:chOff x="840" y="1452"/>
              <a:chExt cx="3950" cy="1236"/>
            </a:xfrm>
          </p:grpSpPr>
          <p:grpSp>
            <p:nvGrpSpPr>
              <p:cNvPr id="5" name="Group 11"/>
              <p:cNvGrpSpPr>
                <a:grpSpLocks/>
              </p:cNvGrpSpPr>
              <p:nvPr/>
            </p:nvGrpSpPr>
            <p:grpSpPr bwMode="auto">
              <a:xfrm>
                <a:off x="2220" y="1464"/>
                <a:ext cx="756" cy="1224"/>
                <a:chOff x="1536" y="912"/>
                <a:chExt cx="756" cy="1224"/>
              </a:xfrm>
            </p:grpSpPr>
            <p:sp>
              <p:nvSpPr>
                <p:cNvPr id="15"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6"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 name="Group 14"/>
              <p:cNvGrpSpPr>
                <a:grpSpLocks/>
              </p:cNvGrpSpPr>
              <p:nvPr/>
            </p:nvGrpSpPr>
            <p:grpSpPr bwMode="auto">
              <a:xfrm>
                <a:off x="840" y="1452"/>
                <a:ext cx="756" cy="1224"/>
                <a:chOff x="1536" y="912"/>
                <a:chExt cx="756" cy="1224"/>
              </a:xfrm>
            </p:grpSpPr>
            <p:sp>
              <p:nvSpPr>
                <p:cNvPr id="13"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4"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7" name="Group 17"/>
              <p:cNvGrpSpPr>
                <a:grpSpLocks/>
              </p:cNvGrpSpPr>
              <p:nvPr/>
            </p:nvGrpSpPr>
            <p:grpSpPr bwMode="auto">
              <a:xfrm>
                <a:off x="4020" y="1452"/>
                <a:ext cx="756" cy="1224"/>
                <a:chOff x="1536" y="912"/>
                <a:chExt cx="756" cy="1224"/>
              </a:xfrm>
            </p:grpSpPr>
            <p:sp>
              <p:nvSpPr>
                <p:cNvPr id="11"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2"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8"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36"/>
              <p:cNvSpPr>
                <a:spLocks noChangeShapeType="1"/>
              </p:cNvSpPr>
              <p:nvPr/>
            </p:nvSpPr>
            <p:spPr bwMode="auto">
              <a:xfrm>
                <a:off x="4192" y="1934"/>
                <a:ext cx="598" cy="282"/>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 name="Object 41"/>
            <p:cNvGraphicFramePr>
              <a:graphicFrameLocks noChangeAspect="1"/>
            </p:cNvGraphicFramePr>
            <p:nvPr>
              <p:extLst>
                <p:ext uri="{D42A27DB-BD31-4B8C-83A1-F6EECF244321}">
                  <p14:modId xmlns:p14="http://schemas.microsoft.com/office/powerpoint/2010/main" val="4250978044"/>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41717" name="公式" r:id="rId3" imgW="203112" imgH="241195" progId="Equation.3">
                    <p:embed/>
                  </p:oleObj>
                </mc:Choice>
                <mc:Fallback>
                  <p:oleObj name="公式" r:id="rId3" imgW="203112" imgH="241195" progId="Equation.3">
                    <p:embed/>
                    <p:pic>
                      <p:nvPicPr>
                        <p:cNvPr id="4"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Text Box 44"/>
          <p:cNvSpPr txBox="1">
            <a:spLocks noChangeArrowheads="1"/>
          </p:cNvSpPr>
          <p:nvPr/>
        </p:nvSpPr>
        <p:spPr bwMode="auto">
          <a:xfrm>
            <a:off x="975962" y="338553"/>
            <a:ext cx="981590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rPr>
              <a:t>练习：</a:t>
            </a:r>
            <a:r>
              <a:rPr lang="zh-CN" altLang="en-US" dirty="0" smtClean="0">
                <a:solidFill>
                  <a:srgbClr val="009900"/>
                </a:solidFill>
                <a:latin typeface="方正书宋简体"/>
              </a:rPr>
              <a:t>已知</a:t>
            </a:r>
            <a:r>
              <a:rPr lang="en-US" altLang="zh-CN" i="1" kern="100" dirty="0">
                <a:solidFill>
                  <a:srgbClr val="FF0000"/>
                </a:solidFill>
              </a:rPr>
              <a:t>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smtClean="0">
                <a:solidFill>
                  <a:srgbClr val="FF0000"/>
                </a:solidFill>
              </a:rPr>
              <a:t>P</a:t>
            </a:r>
            <a:r>
              <a:rPr lang="en-US" altLang="zh-CN" kern="100" baseline="-25000" dirty="0" smtClean="0">
                <a:solidFill>
                  <a:srgbClr val="FF0000"/>
                </a:solidFill>
              </a:rPr>
              <a:t>2</a:t>
            </a:r>
            <a:r>
              <a:rPr lang="zh-CN" altLang="en-US" dirty="0" smtClean="0">
                <a:solidFill>
                  <a:srgbClr val="009900"/>
                </a:solidFill>
                <a:latin typeface="宋体" panose="02010600030101010101" pitchFamily="2" charset="-122"/>
              </a:rPr>
              <a:t>的</a:t>
            </a:r>
            <a:r>
              <a:rPr lang="zh-CN" altLang="en-US" dirty="0">
                <a:solidFill>
                  <a:srgbClr val="009900"/>
                </a:solidFill>
                <a:latin typeface="宋体" panose="02010600030101010101" pitchFamily="2" charset="-122"/>
              </a:rPr>
              <a:t>偏振化</a:t>
            </a:r>
            <a:r>
              <a:rPr lang="zh-CN" altLang="en-US" dirty="0" smtClean="0">
                <a:solidFill>
                  <a:srgbClr val="009900"/>
                </a:solidFill>
                <a:latin typeface="宋体" panose="02010600030101010101" pitchFamily="2" charset="-122"/>
              </a:rPr>
              <a:t>方向</a:t>
            </a:r>
            <a:r>
              <a:rPr lang="zh-CN" altLang="en-US" dirty="0" smtClean="0">
                <a:solidFill>
                  <a:srgbClr val="9900CC"/>
                </a:solidFill>
                <a:latin typeface="方正书宋简体"/>
              </a:rPr>
              <a:t>夹角为</a:t>
            </a:r>
            <a:r>
              <a:rPr lang="el-GR" altLang="zh-CN" dirty="0">
                <a:solidFill>
                  <a:srgbClr val="FF0000"/>
                </a:solidFill>
                <a:cs typeface="Times New Roman" panose="02020603050405020304" pitchFamily="18" charset="0"/>
              </a:rPr>
              <a:t>π</a:t>
            </a:r>
            <a:r>
              <a:rPr lang="en-US" altLang="zh-CN" dirty="0" smtClean="0">
                <a:solidFill>
                  <a:srgbClr val="FF0000"/>
                </a:solidFill>
                <a:cs typeface="Times New Roman" panose="02020603050405020304" pitchFamily="18" charset="0"/>
              </a:rPr>
              <a:t>/6</a:t>
            </a:r>
            <a:r>
              <a:rPr lang="zh-CN" altLang="en-US" dirty="0" smtClean="0">
                <a:solidFill>
                  <a:srgbClr val="009900"/>
                </a:solidFill>
                <a:latin typeface="方正书宋简体"/>
              </a:rPr>
              <a:t>，</a:t>
            </a:r>
            <a:r>
              <a:rPr lang="zh-CN" altLang="en-US" dirty="0">
                <a:solidFill>
                  <a:srgbClr val="009900"/>
                </a:solidFill>
                <a:latin typeface="+mn-ea"/>
              </a:rPr>
              <a:t>设入射</a:t>
            </a:r>
            <a:r>
              <a:rPr lang="zh-CN" altLang="zh-CN" kern="100" dirty="0">
                <a:solidFill>
                  <a:srgbClr val="FF0000"/>
                </a:solidFill>
                <a:cs typeface="Times New Roman" panose="02020603050405020304" pitchFamily="18" charset="0"/>
              </a:rPr>
              <a:t>线偏振光</a:t>
            </a:r>
            <a:r>
              <a:rPr lang="zh-CN" altLang="en-US" dirty="0">
                <a:solidFill>
                  <a:srgbClr val="009900"/>
                </a:solidFill>
                <a:latin typeface="+mn-ea"/>
              </a:rPr>
              <a:t>的光强为</a:t>
            </a:r>
            <a:r>
              <a:rPr lang="en-US" altLang="zh-CN" i="1" kern="100" dirty="0">
                <a:solidFill>
                  <a:srgbClr val="FF0000"/>
                </a:solidFill>
              </a:rPr>
              <a:t>I</a:t>
            </a:r>
            <a:r>
              <a:rPr lang="en-US" altLang="zh-CN" kern="100" baseline="-25000" dirty="0">
                <a:solidFill>
                  <a:srgbClr val="FF0000"/>
                </a:solidFill>
              </a:rPr>
              <a:t>0 </a:t>
            </a:r>
            <a:r>
              <a:rPr lang="zh-CN" altLang="en-US" dirty="0">
                <a:solidFill>
                  <a:srgbClr val="009900"/>
                </a:solidFill>
                <a:latin typeface="+mn-ea"/>
              </a:rPr>
              <a:t>，</a:t>
            </a:r>
            <a:r>
              <a:rPr lang="zh-CN" altLang="zh-CN" kern="100" dirty="0">
                <a:solidFill>
                  <a:srgbClr val="0070C0"/>
                </a:solidFill>
                <a:cs typeface="Times New Roman" panose="02020603050405020304" pitchFamily="18" charset="0"/>
              </a:rPr>
              <a:t>偏振</a:t>
            </a:r>
            <a:r>
              <a:rPr lang="zh-CN" altLang="en-US" kern="100" dirty="0">
                <a:solidFill>
                  <a:srgbClr val="0070C0"/>
                </a:solidFill>
                <a:cs typeface="Times New Roman" panose="02020603050405020304" pitchFamily="18" charset="0"/>
              </a:rPr>
              <a:t>方向与</a:t>
            </a:r>
            <a:r>
              <a:rPr lang="en-US" altLang="zh-CN" i="1" kern="100" dirty="0">
                <a:solidFill>
                  <a:srgbClr val="0070C0"/>
                </a:solidFill>
              </a:rPr>
              <a:t>P</a:t>
            </a:r>
            <a:r>
              <a:rPr lang="en-US" altLang="zh-CN" kern="100" baseline="-25000" dirty="0">
                <a:solidFill>
                  <a:srgbClr val="0070C0"/>
                </a:solidFill>
              </a:rPr>
              <a:t>1</a:t>
            </a:r>
            <a:r>
              <a:rPr lang="zh-CN" altLang="en-US" kern="100" dirty="0">
                <a:solidFill>
                  <a:srgbClr val="0070C0"/>
                </a:solidFill>
                <a:cs typeface="Times New Roman" panose="02020603050405020304" pitchFamily="18" charset="0"/>
              </a:rPr>
              <a:t>的夹角</a:t>
            </a:r>
            <a:r>
              <a:rPr lang="zh-CN" altLang="en-US" kern="100" dirty="0" smtClean="0">
                <a:solidFill>
                  <a:srgbClr val="0070C0"/>
                </a:solidFill>
                <a:cs typeface="Times New Roman" panose="02020603050405020304" pitchFamily="18" charset="0"/>
              </a:rPr>
              <a:t>为</a:t>
            </a:r>
            <a:r>
              <a:rPr lang="el-GR" altLang="zh-CN" dirty="0">
                <a:solidFill>
                  <a:srgbClr val="FF0000"/>
                </a:solidFill>
                <a:cs typeface="Times New Roman" panose="02020603050405020304" pitchFamily="18" charset="0"/>
              </a:rPr>
              <a:t>π</a:t>
            </a:r>
            <a:r>
              <a:rPr lang="en-US" altLang="zh-CN" dirty="0">
                <a:solidFill>
                  <a:srgbClr val="FF0000"/>
                </a:solidFill>
                <a:cs typeface="Times New Roman" panose="02020603050405020304" pitchFamily="18" charset="0"/>
              </a:rPr>
              <a:t>/6 </a:t>
            </a:r>
            <a:r>
              <a:rPr lang="zh-CN" altLang="en-US" kern="100" dirty="0" smtClean="0">
                <a:solidFill>
                  <a:srgbClr val="0070C0"/>
                </a:solidFill>
                <a:cs typeface="Times New Roman" panose="02020603050405020304" pitchFamily="18" charset="0"/>
                <a:sym typeface="Symbol" panose="05050102010706020507" pitchFamily="18" charset="2"/>
              </a:rPr>
              <a:t>。</a:t>
            </a:r>
            <a:r>
              <a:rPr lang="zh-CN" altLang="en-US" dirty="0" smtClean="0">
                <a:solidFill>
                  <a:srgbClr val="009900"/>
                </a:solidFill>
                <a:latin typeface="方正书宋简体"/>
              </a:rPr>
              <a:t>通过</a:t>
            </a:r>
            <a:r>
              <a:rPr lang="zh-CN" altLang="en-US" dirty="0">
                <a:solidFill>
                  <a:srgbClr val="009900"/>
                </a:solidFill>
                <a:latin typeface="方正书宋简体"/>
              </a:rPr>
              <a:t>偏振片</a:t>
            </a:r>
            <a:r>
              <a:rPr lang="en-US" altLang="zh-CN" dirty="0">
                <a:solidFill>
                  <a:srgbClr val="FF0000"/>
                </a:solidFill>
                <a:latin typeface="方正书宋简体"/>
              </a:rPr>
              <a:t>P</a:t>
            </a:r>
            <a:r>
              <a:rPr lang="en-US" altLang="zh-CN" baseline="-25000" dirty="0">
                <a:solidFill>
                  <a:srgbClr val="FF0000"/>
                </a:solidFill>
                <a:latin typeface="方正书宋简体"/>
              </a:rPr>
              <a:t>1</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3</a:t>
            </a:r>
            <a:r>
              <a:rPr lang="zh-CN" altLang="en-US" dirty="0">
                <a:solidFill>
                  <a:srgbClr val="009900"/>
                </a:solidFill>
                <a:latin typeface="方正书宋简体"/>
              </a:rPr>
              <a:t>后光强</a:t>
            </a:r>
            <a:r>
              <a:rPr lang="zh-CN" altLang="en-US" dirty="0" smtClean="0">
                <a:solidFill>
                  <a:srgbClr val="009900"/>
                </a:solidFill>
                <a:latin typeface="方正书宋简体"/>
              </a:rPr>
              <a:t>为</a:t>
            </a:r>
            <a:r>
              <a:rPr lang="en-US" altLang="zh-CN" dirty="0" smtClean="0">
                <a:solidFill>
                  <a:srgbClr val="FF0000"/>
                </a:solidFill>
                <a:latin typeface="方正书宋简体"/>
              </a:rPr>
              <a:t>0</a:t>
            </a:r>
            <a:r>
              <a:rPr lang="en-US" altLang="zh-CN" dirty="0" smtClean="0">
                <a:solidFill>
                  <a:srgbClr val="009900"/>
                </a:solidFill>
                <a:latin typeface="方正书宋简体"/>
              </a:rPr>
              <a:t>,</a:t>
            </a:r>
            <a:r>
              <a:rPr lang="en-US" altLang="zh-CN" i="1" kern="100" dirty="0">
                <a:solidFill>
                  <a:srgbClr val="FF0000"/>
                </a:solidFill>
              </a:rPr>
              <a:t> 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a:solidFill>
                  <a:srgbClr val="FF0000"/>
                </a:solidFill>
              </a:rPr>
              <a:t>P</a:t>
            </a:r>
            <a:r>
              <a:rPr lang="en-US" altLang="zh-CN" kern="100" baseline="-25000" dirty="0">
                <a:solidFill>
                  <a:srgbClr val="FF0000"/>
                </a:solidFill>
              </a:rPr>
              <a:t>3</a:t>
            </a:r>
            <a:r>
              <a:rPr lang="zh-CN" altLang="en-US" dirty="0">
                <a:solidFill>
                  <a:srgbClr val="009900"/>
                </a:solidFill>
                <a:latin typeface="宋体" panose="02010600030101010101" pitchFamily="2" charset="-122"/>
              </a:rPr>
              <a:t>的偏振化方向</a:t>
            </a:r>
            <a:r>
              <a:rPr lang="zh-CN" altLang="en-US" dirty="0" smtClean="0">
                <a:solidFill>
                  <a:srgbClr val="9900CC"/>
                </a:solidFill>
                <a:latin typeface="方正书宋简体"/>
              </a:rPr>
              <a:t>夹角</a:t>
            </a:r>
            <a:r>
              <a:rPr lang="zh-CN" altLang="en-US" dirty="0">
                <a:solidFill>
                  <a:srgbClr val="FF0000"/>
                </a:solidFill>
                <a:latin typeface="方正书宋简体"/>
              </a:rPr>
              <a:t>θ</a:t>
            </a:r>
            <a:r>
              <a:rPr lang="zh-CN" altLang="en-US" dirty="0" smtClean="0">
                <a:solidFill>
                  <a:srgbClr val="9900CC"/>
                </a:solidFill>
                <a:latin typeface="方正书宋简体"/>
              </a:rPr>
              <a:t>为</a:t>
            </a:r>
            <a:r>
              <a:rPr lang="en-US" altLang="zh-CN" dirty="0" smtClean="0">
                <a:solidFill>
                  <a:srgbClr val="009900"/>
                </a:solidFill>
                <a:latin typeface="方正书宋简体"/>
              </a:rPr>
              <a:t>______</a:t>
            </a:r>
            <a:r>
              <a:rPr lang="zh-CN" altLang="en-US" dirty="0" smtClean="0">
                <a:solidFill>
                  <a:srgbClr val="0000FF"/>
                </a:solidFill>
                <a:latin typeface="方正书宋简体"/>
              </a:rPr>
              <a:t>。</a:t>
            </a:r>
            <a:endParaRPr lang="zh-CN" altLang="en-US" dirty="0">
              <a:solidFill>
                <a:srgbClr val="0000FF"/>
              </a:solidFill>
              <a:latin typeface="方正书宋简体"/>
            </a:endParaRPr>
          </a:p>
        </p:txBody>
      </p:sp>
      <p:grpSp>
        <p:nvGrpSpPr>
          <p:cNvPr id="18" name="Group 43"/>
          <p:cNvGrpSpPr>
            <a:grpSpLocks/>
          </p:cNvGrpSpPr>
          <p:nvPr/>
        </p:nvGrpSpPr>
        <p:grpSpPr bwMode="auto">
          <a:xfrm>
            <a:off x="3613789" y="2696734"/>
            <a:ext cx="1600200" cy="476250"/>
            <a:chOff x="2316" y="720"/>
            <a:chExt cx="1008" cy="300"/>
          </a:xfrm>
        </p:grpSpPr>
        <p:sp>
          <p:nvSpPr>
            <p:cNvPr id="19"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3" name="Object 5"/>
          <p:cNvGraphicFramePr>
            <a:graphicFrameLocks noChangeAspect="1"/>
          </p:cNvGraphicFramePr>
          <p:nvPr>
            <p:extLst>
              <p:ext uri="{D42A27DB-BD31-4B8C-83A1-F6EECF244321}">
                <p14:modId xmlns:p14="http://schemas.microsoft.com/office/powerpoint/2010/main" val="1602643444"/>
              </p:ext>
            </p:extLst>
          </p:nvPr>
        </p:nvGraphicFramePr>
        <p:xfrm>
          <a:off x="1234577" y="4346706"/>
          <a:ext cx="2865438" cy="642938"/>
        </p:xfrm>
        <a:graphic>
          <a:graphicData uri="http://schemas.openxmlformats.org/presentationml/2006/ole">
            <mc:AlternateContent xmlns:mc="http://schemas.openxmlformats.org/markup-compatibility/2006">
              <mc:Choice xmlns:v="urn:schemas-microsoft-com:vml" Requires="v">
                <p:oleObj spid="_x0000_s441718" name="Equation" r:id="rId5" imgW="1117440" imgH="253800" progId="Equation.DSMT4">
                  <p:embed/>
                </p:oleObj>
              </mc:Choice>
              <mc:Fallback>
                <p:oleObj name="Equation" r:id="rId5" imgW="1117440" imgH="253800" progId="Equation.DSMT4">
                  <p:embed/>
                  <p:pic>
                    <p:nvPicPr>
                      <p:cNvPr id="35" name="Object 5"/>
                      <p:cNvPicPr>
                        <a:picLocks noChangeAspect="1" noChangeArrowheads="1"/>
                      </p:cNvPicPr>
                      <p:nvPr/>
                    </p:nvPicPr>
                    <p:blipFill>
                      <a:blip r:embed="rId6"/>
                      <a:srcRect/>
                      <a:stretch>
                        <a:fillRect/>
                      </a:stretch>
                    </p:blipFill>
                    <p:spPr bwMode="auto">
                      <a:xfrm>
                        <a:off x="1234577" y="4346706"/>
                        <a:ext cx="2865438" cy="642938"/>
                      </a:xfrm>
                      <a:prstGeom prst="rect">
                        <a:avLst/>
                      </a:prstGeom>
                      <a:noFill/>
                      <a:ln>
                        <a:noFill/>
                      </a:ln>
                      <a:extLst/>
                    </p:spPr>
                  </p:pic>
                </p:oleObj>
              </mc:Fallback>
            </mc:AlternateContent>
          </a:graphicData>
        </a:graphic>
      </p:graphicFrame>
      <p:grpSp>
        <p:nvGrpSpPr>
          <p:cNvPr id="24" name="Group 43"/>
          <p:cNvGrpSpPr>
            <a:grpSpLocks/>
          </p:cNvGrpSpPr>
          <p:nvPr/>
        </p:nvGrpSpPr>
        <p:grpSpPr bwMode="auto">
          <a:xfrm>
            <a:off x="5957734" y="2632563"/>
            <a:ext cx="2152649" cy="571500"/>
            <a:chOff x="2316" y="680"/>
            <a:chExt cx="1008" cy="360"/>
          </a:xfrm>
        </p:grpSpPr>
        <p:sp>
          <p:nvSpPr>
            <p:cNvPr id="25"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9" name="对象 3"/>
          <p:cNvGraphicFramePr>
            <a:graphicFrameLocks noChangeAspect="1"/>
          </p:cNvGraphicFramePr>
          <p:nvPr>
            <p:extLst>
              <p:ext uri="{D42A27DB-BD31-4B8C-83A1-F6EECF244321}">
                <p14:modId xmlns:p14="http://schemas.microsoft.com/office/powerpoint/2010/main" val="4092413610"/>
              </p:ext>
            </p:extLst>
          </p:nvPr>
        </p:nvGraphicFramePr>
        <p:xfrm>
          <a:off x="4394047" y="4373809"/>
          <a:ext cx="2979738" cy="677862"/>
        </p:xfrm>
        <a:graphic>
          <a:graphicData uri="http://schemas.openxmlformats.org/presentationml/2006/ole">
            <mc:AlternateContent xmlns:mc="http://schemas.openxmlformats.org/markup-compatibility/2006">
              <mc:Choice xmlns:v="urn:schemas-microsoft-com:vml" Requires="v">
                <p:oleObj spid="_x0000_s441719" name="Equation" r:id="rId7" imgW="1117440" imgH="253800" progId="Equation.DSMT4">
                  <p:embed/>
                </p:oleObj>
              </mc:Choice>
              <mc:Fallback>
                <p:oleObj name="Equation" r:id="rId7" imgW="1117440" imgH="253800" progId="Equation.DSMT4">
                  <p:embed/>
                  <p:pic>
                    <p:nvPicPr>
                      <p:cNvPr id="41" name="对象 3"/>
                      <p:cNvPicPr>
                        <a:picLocks noChangeAspect="1" noChangeArrowheads="1"/>
                      </p:cNvPicPr>
                      <p:nvPr/>
                    </p:nvPicPr>
                    <p:blipFill>
                      <a:blip r:embed="rId8"/>
                      <a:srcRect/>
                      <a:stretch>
                        <a:fillRect/>
                      </a:stretch>
                    </p:blipFill>
                    <p:spPr bwMode="auto">
                      <a:xfrm>
                        <a:off x="4394047" y="4373809"/>
                        <a:ext cx="2979738" cy="677862"/>
                      </a:xfrm>
                      <a:prstGeom prst="rect">
                        <a:avLst/>
                      </a:prstGeom>
                      <a:noFill/>
                      <a:ln>
                        <a:noFill/>
                      </a:ln>
                      <a:extLst/>
                    </p:spPr>
                  </p:pic>
                </p:oleObj>
              </mc:Fallback>
            </mc:AlternateContent>
          </a:graphicData>
        </a:graphic>
      </p:graphicFrame>
      <p:grpSp>
        <p:nvGrpSpPr>
          <p:cNvPr id="30" name="Group 43"/>
          <p:cNvGrpSpPr>
            <a:grpSpLocks/>
          </p:cNvGrpSpPr>
          <p:nvPr/>
        </p:nvGrpSpPr>
        <p:grpSpPr bwMode="auto">
          <a:xfrm>
            <a:off x="8879385" y="2783378"/>
            <a:ext cx="1600200" cy="293688"/>
            <a:chOff x="2316" y="781"/>
            <a:chExt cx="1008" cy="185"/>
          </a:xfrm>
        </p:grpSpPr>
        <p:sp>
          <p:nvSpPr>
            <p:cNvPr id="3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2883" y="789"/>
              <a:ext cx="316" cy="16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713" y="781"/>
              <a:ext cx="366" cy="185"/>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609" y="801"/>
              <a:ext cx="261" cy="15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5" name="对象 3"/>
          <p:cNvGraphicFramePr>
            <a:graphicFrameLocks noChangeAspect="1"/>
          </p:cNvGraphicFramePr>
          <p:nvPr>
            <p:extLst>
              <p:ext uri="{D42A27DB-BD31-4B8C-83A1-F6EECF244321}">
                <p14:modId xmlns:p14="http://schemas.microsoft.com/office/powerpoint/2010/main" val="3051792621"/>
              </p:ext>
            </p:extLst>
          </p:nvPr>
        </p:nvGraphicFramePr>
        <p:xfrm>
          <a:off x="7985125" y="3997325"/>
          <a:ext cx="2971800" cy="1052513"/>
        </p:xfrm>
        <a:graphic>
          <a:graphicData uri="http://schemas.openxmlformats.org/presentationml/2006/ole">
            <mc:AlternateContent xmlns:mc="http://schemas.openxmlformats.org/markup-compatibility/2006">
              <mc:Choice xmlns:v="urn:schemas-microsoft-com:vml" Requires="v">
                <p:oleObj spid="_x0000_s441720" name="Equation" r:id="rId9" imgW="1218960" imgH="431640" progId="Equation.DSMT4">
                  <p:embed/>
                </p:oleObj>
              </mc:Choice>
              <mc:Fallback>
                <p:oleObj name="Equation" r:id="rId9" imgW="1218960" imgH="431640" progId="Equation.DSMT4">
                  <p:embed/>
                  <p:pic>
                    <p:nvPicPr>
                      <p:cNvPr id="47" name="对象 3"/>
                      <p:cNvPicPr>
                        <a:picLocks noChangeAspect="1" noChangeArrowheads="1"/>
                      </p:cNvPicPr>
                      <p:nvPr/>
                    </p:nvPicPr>
                    <p:blipFill>
                      <a:blip r:embed="rId10"/>
                      <a:srcRect/>
                      <a:stretch>
                        <a:fillRect/>
                      </a:stretch>
                    </p:blipFill>
                    <p:spPr bwMode="auto">
                      <a:xfrm>
                        <a:off x="7985125" y="3997325"/>
                        <a:ext cx="2971800" cy="1052513"/>
                      </a:xfrm>
                      <a:prstGeom prst="rect">
                        <a:avLst/>
                      </a:prstGeom>
                      <a:noFill/>
                      <a:ln>
                        <a:noFill/>
                      </a:ln>
                      <a:extLst/>
                    </p:spPr>
                  </p:pic>
                </p:oleObj>
              </mc:Fallback>
            </mc:AlternateContent>
          </a:graphicData>
        </a:graphic>
      </p:graphicFrame>
      <p:sp>
        <p:nvSpPr>
          <p:cNvPr id="36" name="AutoShape 56"/>
          <p:cNvSpPr>
            <a:spLocks noChangeArrowheads="1"/>
          </p:cNvSpPr>
          <p:nvPr/>
        </p:nvSpPr>
        <p:spPr bwMode="auto">
          <a:xfrm>
            <a:off x="812781" y="5458847"/>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37" name="Line 35"/>
          <p:cNvSpPr>
            <a:spLocks noChangeShapeType="1"/>
          </p:cNvSpPr>
          <p:nvPr/>
        </p:nvSpPr>
        <p:spPr bwMode="auto">
          <a:xfrm>
            <a:off x="5907564" y="2196794"/>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Freeform 12"/>
          <p:cNvSpPr>
            <a:spLocks/>
          </p:cNvSpPr>
          <p:nvPr/>
        </p:nvSpPr>
        <p:spPr bwMode="auto">
          <a:xfrm rot="3451464">
            <a:off x="5914433" y="2509985"/>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矩形 38"/>
          <p:cNvSpPr/>
          <p:nvPr/>
        </p:nvSpPr>
        <p:spPr>
          <a:xfrm>
            <a:off x="5898895" y="1933716"/>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/3</a:t>
            </a:r>
            <a:endParaRPr lang="zh-CN" altLang="en-US" sz="2400" b="1" dirty="0"/>
          </a:p>
        </p:txBody>
      </p:sp>
      <p:graphicFrame>
        <p:nvGraphicFramePr>
          <p:cNvPr id="40" name="对象 3"/>
          <p:cNvGraphicFramePr>
            <a:graphicFrameLocks noChangeAspect="1"/>
          </p:cNvGraphicFramePr>
          <p:nvPr>
            <p:extLst>
              <p:ext uri="{D42A27DB-BD31-4B8C-83A1-F6EECF244321}">
                <p14:modId xmlns:p14="http://schemas.microsoft.com/office/powerpoint/2010/main" val="1523856839"/>
              </p:ext>
            </p:extLst>
          </p:nvPr>
        </p:nvGraphicFramePr>
        <p:xfrm>
          <a:off x="1854200" y="5254625"/>
          <a:ext cx="6848475" cy="1146175"/>
        </p:xfrm>
        <a:graphic>
          <a:graphicData uri="http://schemas.openxmlformats.org/presentationml/2006/ole">
            <mc:AlternateContent xmlns:mc="http://schemas.openxmlformats.org/markup-compatibility/2006">
              <mc:Choice xmlns:v="urn:schemas-microsoft-com:vml" Requires="v">
                <p:oleObj spid="_x0000_s441721" name="Equation" r:id="rId11" imgW="2577960" imgH="431640" progId="Equation.DSMT4">
                  <p:embed/>
                </p:oleObj>
              </mc:Choice>
              <mc:Fallback>
                <p:oleObj name="Equation" r:id="rId11" imgW="2577960" imgH="431640" progId="Equation.DSMT4">
                  <p:embed/>
                  <p:pic>
                    <p:nvPicPr>
                      <p:cNvPr id="52" name="对象 3"/>
                      <p:cNvPicPr>
                        <a:picLocks noChangeAspect="1" noChangeArrowheads="1"/>
                      </p:cNvPicPr>
                      <p:nvPr/>
                    </p:nvPicPr>
                    <p:blipFill>
                      <a:blip r:embed="rId12"/>
                      <a:srcRect/>
                      <a:stretch>
                        <a:fillRect/>
                      </a:stretch>
                    </p:blipFill>
                    <p:spPr bwMode="auto">
                      <a:xfrm>
                        <a:off x="1854200" y="5254625"/>
                        <a:ext cx="6848475" cy="1146175"/>
                      </a:xfrm>
                      <a:prstGeom prst="rect">
                        <a:avLst/>
                      </a:prstGeom>
                      <a:noFill/>
                      <a:ln>
                        <a:noFill/>
                      </a:ln>
                      <a:extLst/>
                    </p:spPr>
                  </p:pic>
                </p:oleObj>
              </mc:Fallback>
            </mc:AlternateContent>
          </a:graphicData>
        </a:graphic>
      </p:graphicFrame>
      <p:sp>
        <p:nvSpPr>
          <p:cNvPr id="41" name="矩形 40"/>
          <p:cNvSpPr/>
          <p:nvPr/>
        </p:nvSpPr>
        <p:spPr>
          <a:xfrm>
            <a:off x="2242712" y="3240027"/>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42" name="矩形 41"/>
          <p:cNvSpPr/>
          <p:nvPr/>
        </p:nvSpPr>
        <p:spPr>
          <a:xfrm>
            <a:off x="4633131" y="3329850"/>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
        <p:nvSpPr>
          <p:cNvPr id="43" name="矩形 42"/>
          <p:cNvSpPr/>
          <p:nvPr/>
        </p:nvSpPr>
        <p:spPr>
          <a:xfrm>
            <a:off x="7598803" y="3172984"/>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3</a:t>
            </a:r>
            <a:endParaRPr lang="zh-CN" altLang="en-US" sz="2800" dirty="0">
              <a:solidFill>
                <a:srgbClr val="0000FF"/>
              </a:solidFill>
            </a:endParaRPr>
          </a:p>
        </p:txBody>
      </p:sp>
      <p:sp>
        <p:nvSpPr>
          <p:cNvPr id="44" name="Line 35"/>
          <p:cNvSpPr>
            <a:spLocks noChangeShapeType="1"/>
          </p:cNvSpPr>
          <p:nvPr/>
        </p:nvSpPr>
        <p:spPr bwMode="auto">
          <a:xfrm>
            <a:off x="8787931" y="2079579"/>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Freeform 12"/>
          <p:cNvSpPr>
            <a:spLocks/>
          </p:cNvSpPr>
          <p:nvPr/>
        </p:nvSpPr>
        <p:spPr bwMode="auto">
          <a:xfrm rot="5135872">
            <a:off x="8720954" y="2781696"/>
            <a:ext cx="384595" cy="245383"/>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矩形 45"/>
          <p:cNvSpPr/>
          <p:nvPr/>
        </p:nvSpPr>
        <p:spPr>
          <a:xfrm>
            <a:off x="8762695" y="2273111"/>
            <a:ext cx="380232" cy="523220"/>
          </a:xfrm>
          <a:prstGeom prst="rect">
            <a:avLst/>
          </a:prstGeom>
        </p:spPr>
        <p:txBody>
          <a:bodyPr wrap="none">
            <a:spAutoFit/>
          </a:bodyPr>
          <a:lstStyle/>
          <a:p>
            <a:r>
              <a:rPr lang="en-US" altLang="zh-CN" sz="2800" b="1" dirty="0">
                <a:cs typeface="Times New Roman" panose="02020603050405020304" pitchFamily="18" charset="0"/>
              </a:rPr>
              <a:t>θ</a:t>
            </a:r>
            <a:endParaRPr lang="zh-CN" altLang="en-US" sz="2800" b="1" dirty="0"/>
          </a:p>
        </p:txBody>
      </p:sp>
      <p:graphicFrame>
        <p:nvGraphicFramePr>
          <p:cNvPr id="47" name="对象 3"/>
          <p:cNvGraphicFramePr>
            <a:graphicFrameLocks noChangeAspect="1"/>
          </p:cNvGraphicFramePr>
          <p:nvPr>
            <p:extLst>
              <p:ext uri="{D42A27DB-BD31-4B8C-83A1-F6EECF244321}">
                <p14:modId xmlns:p14="http://schemas.microsoft.com/office/powerpoint/2010/main" val="3445323529"/>
              </p:ext>
            </p:extLst>
          </p:nvPr>
        </p:nvGraphicFramePr>
        <p:xfrm>
          <a:off x="8750141" y="5536138"/>
          <a:ext cx="641350" cy="471487"/>
        </p:xfrm>
        <a:graphic>
          <a:graphicData uri="http://schemas.openxmlformats.org/presentationml/2006/ole">
            <mc:AlternateContent xmlns:mc="http://schemas.openxmlformats.org/markup-compatibility/2006">
              <mc:Choice xmlns:v="urn:schemas-microsoft-com:vml" Requires="v">
                <p:oleObj spid="_x0000_s441722" name="Equation" r:id="rId13" imgW="241200" imgH="177480" progId="Equation.DSMT4">
                  <p:embed/>
                </p:oleObj>
              </mc:Choice>
              <mc:Fallback>
                <p:oleObj name="Equation" r:id="rId13" imgW="241200" imgH="177480" progId="Equation.DSMT4">
                  <p:embed/>
                  <p:pic>
                    <p:nvPicPr>
                      <p:cNvPr id="59" name="对象 3"/>
                      <p:cNvPicPr>
                        <a:picLocks noChangeAspect="1" noChangeArrowheads="1"/>
                      </p:cNvPicPr>
                      <p:nvPr/>
                    </p:nvPicPr>
                    <p:blipFill>
                      <a:blip r:embed="rId14"/>
                      <a:srcRect/>
                      <a:stretch>
                        <a:fillRect/>
                      </a:stretch>
                    </p:blipFill>
                    <p:spPr bwMode="auto">
                      <a:xfrm>
                        <a:off x="8750141" y="5536138"/>
                        <a:ext cx="641350" cy="471487"/>
                      </a:xfrm>
                      <a:prstGeom prst="rect">
                        <a:avLst/>
                      </a:prstGeom>
                      <a:noFill/>
                      <a:ln>
                        <a:noFill/>
                      </a:ln>
                      <a:extLst/>
                    </p:spPr>
                  </p:pic>
                </p:oleObj>
              </mc:Fallback>
            </mc:AlternateContent>
          </a:graphicData>
        </a:graphic>
      </p:graphicFrame>
      <p:grpSp>
        <p:nvGrpSpPr>
          <p:cNvPr id="48" name="Group 43"/>
          <p:cNvGrpSpPr>
            <a:grpSpLocks/>
          </p:cNvGrpSpPr>
          <p:nvPr/>
        </p:nvGrpSpPr>
        <p:grpSpPr bwMode="auto">
          <a:xfrm>
            <a:off x="1683619" y="2732868"/>
            <a:ext cx="1317929" cy="447675"/>
            <a:chOff x="2316" y="738"/>
            <a:chExt cx="1008" cy="282"/>
          </a:xfrm>
        </p:grpSpPr>
        <p:sp>
          <p:nvSpPr>
            <p:cNvPr id="49"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40"/>
            <p:cNvSpPr>
              <a:spLocks noChangeShapeType="1"/>
            </p:cNvSpPr>
            <p:nvPr/>
          </p:nvSpPr>
          <p:spPr bwMode="auto">
            <a:xfrm flipH="1">
              <a:off x="2914" y="761"/>
              <a:ext cx="163" cy="22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41"/>
            <p:cNvSpPr>
              <a:spLocks noChangeShapeType="1"/>
            </p:cNvSpPr>
            <p:nvPr/>
          </p:nvSpPr>
          <p:spPr bwMode="auto">
            <a:xfrm flipH="1">
              <a:off x="2702" y="738"/>
              <a:ext cx="185" cy="2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Line 42"/>
            <p:cNvSpPr>
              <a:spLocks noChangeShapeType="1"/>
            </p:cNvSpPr>
            <p:nvPr/>
          </p:nvSpPr>
          <p:spPr bwMode="auto">
            <a:xfrm flipH="1">
              <a:off x="2436" y="761"/>
              <a:ext cx="215" cy="25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3" name="Line 35"/>
          <p:cNvSpPr>
            <a:spLocks noChangeShapeType="1"/>
          </p:cNvSpPr>
          <p:nvPr/>
        </p:nvSpPr>
        <p:spPr bwMode="auto">
          <a:xfrm flipH="1">
            <a:off x="3242659" y="2302198"/>
            <a:ext cx="718545" cy="1244930"/>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Freeform 12"/>
          <p:cNvSpPr>
            <a:spLocks/>
          </p:cNvSpPr>
          <p:nvPr/>
        </p:nvSpPr>
        <p:spPr bwMode="auto">
          <a:xfrm rot="3451464">
            <a:off x="3586800" y="2530470"/>
            <a:ext cx="172635" cy="112656"/>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矩形 54"/>
          <p:cNvSpPr/>
          <p:nvPr/>
        </p:nvSpPr>
        <p:spPr>
          <a:xfrm>
            <a:off x="3533224" y="1975179"/>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/6</a:t>
            </a:r>
            <a:endParaRPr lang="zh-CN" altLang="en-US" sz="2400" b="1" dirty="0"/>
          </a:p>
        </p:txBody>
      </p:sp>
      <p:graphicFrame>
        <p:nvGraphicFramePr>
          <p:cNvPr id="56" name="对象 3"/>
          <p:cNvGraphicFramePr>
            <a:graphicFrameLocks noChangeAspect="1"/>
          </p:cNvGraphicFramePr>
          <p:nvPr>
            <p:extLst>
              <p:ext uri="{D42A27DB-BD31-4B8C-83A1-F6EECF244321}">
                <p14:modId xmlns:p14="http://schemas.microsoft.com/office/powerpoint/2010/main" val="3684777806"/>
              </p:ext>
            </p:extLst>
          </p:nvPr>
        </p:nvGraphicFramePr>
        <p:xfrm>
          <a:off x="9820694" y="5280600"/>
          <a:ext cx="2135188" cy="958850"/>
        </p:xfrm>
        <a:graphic>
          <a:graphicData uri="http://schemas.openxmlformats.org/presentationml/2006/ole">
            <mc:AlternateContent xmlns:mc="http://schemas.openxmlformats.org/markup-compatibility/2006">
              <mc:Choice xmlns:v="urn:schemas-microsoft-com:vml" Requires="v">
                <p:oleObj spid="_x0000_s441723" name="Equation" r:id="rId15" imgW="876240" imgH="393480" progId="Equation.DSMT4">
                  <p:embed/>
                </p:oleObj>
              </mc:Choice>
              <mc:Fallback>
                <p:oleObj name="Equation" r:id="rId15" imgW="876240" imgH="393480" progId="Equation.DSMT4">
                  <p:embed/>
                  <p:pic>
                    <p:nvPicPr>
                      <p:cNvPr id="64" name="对象 3"/>
                      <p:cNvPicPr>
                        <a:picLocks noChangeAspect="1" noChangeArrowheads="1"/>
                      </p:cNvPicPr>
                      <p:nvPr/>
                    </p:nvPicPr>
                    <p:blipFill>
                      <a:blip r:embed="rId16"/>
                      <a:srcRect/>
                      <a:stretch>
                        <a:fillRect/>
                      </a:stretch>
                    </p:blipFill>
                    <p:spPr bwMode="auto">
                      <a:xfrm>
                        <a:off x="9820694" y="5280600"/>
                        <a:ext cx="2135188" cy="95885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52533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additive="base">
                                        <p:cTn id="36" dur="500" fill="hold"/>
                                        <p:tgtEl>
                                          <p:spTgt spid="35"/>
                                        </p:tgtEl>
                                        <p:attrNameLst>
                                          <p:attrName>ppt_x</p:attrName>
                                        </p:attrNameLst>
                                      </p:cBhvr>
                                      <p:tavLst>
                                        <p:tav tm="0">
                                          <p:val>
                                            <p:strVal val="#ppt_x"/>
                                          </p:val>
                                        </p:tav>
                                        <p:tav tm="100000">
                                          <p:val>
                                            <p:strVal val="#ppt_x"/>
                                          </p:val>
                                        </p:tav>
                                      </p:tavLst>
                                    </p:anim>
                                    <p:anim calcmode="lin" valueType="num">
                                      <p:cBhvr additive="base">
                                        <p:cTn id="3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arn(inVertical)">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additive="base">
                                        <p:cTn id="53" dur="500" fill="hold"/>
                                        <p:tgtEl>
                                          <p:spTgt spid="47"/>
                                        </p:tgtEl>
                                        <p:attrNameLst>
                                          <p:attrName>ppt_x</p:attrName>
                                        </p:attrNameLst>
                                      </p:cBhvr>
                                      <p:tavLst>
                                        <p:tav tm="0">
                                          <p:val>
                                            <p:strVal val="#ppt_x"/>
                                          </p:val>
                                        </p:tav>
                                        <p:tav tm="100000">
                                          <p:val>
                                            <p:strVal val="#ppt_x"/>
                                          </p:val>
                                        </p:tav>
                                      </p:tavLst>
                                    </p:anim>
                                    <p:anim calcmode="lin" valueType="num">
                                      <p:cBhvr additive="base">
                                        <p:cTn id="5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ppt_x"/>
                                          </p:val>
                                        </p:tav>
                                        <p:tav tm="100000">
                                          <p:val>
                                            <p:strVal val="#ppt_x"/>
                                          </p:val>
                                        </p:tav>
                                      </p:tavLst>
                                    </p:anim>
                                    <p:anim calcmode="lin" valueType="num">
                                      <p:cBhvr additive="base">
                                        <p:cTn id="6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2398225" y="2907226"/>
            <a:ext cx="7048500" cy="1962150"/>
            <a:chOff x="336" y="1452"/>
            <a:chExt cx="4440" cy="1236"/>
          </a:xfrm>
        </p:grpSpPr>
        <p:grpSp>
          <p:nvGrpSpPr>
            <p:cNvPr id="3" name="Group 10"/>
            <p:cNvGrpSpPr>
              <a:grpSpLocks/>
            </p:cNvGrpSpPr>
            <p:nvPr/>
          </p:nvGrpSpPr>
          <p:grpSpPr bwMode="auto">
            <a:xfrm>
              <a:off x="840" y="1452"/>
              <a:ext cx="3936" cy="1236"/>
              <a:chOff x="840" y="1452"/>
              <a:chExt cx="3936" cy="1236"/>
            </a:xfrm>
          </p:grpSpPr>
          <p:grpSp>
            <p:nvGrpSpPr>
              <p:cNvPr id="5" name="Group 11"/>
              <p:cNvGrpSpPr>
                <a:grpSpLocks/>
              </p:cNvGrpSpPr>
              <p:nvPr/>
            </p:nvGrpSpPr>
            <p:grpSpPr bwMode="auto">
              <a:xfrm>
                <a:off x="2220" y="1464"/>
                <a:ext cx="756" cy="1224"/>
                <a:chOff x="1536" y="912"/>
                <a:chExt cx="756" cy="1224"/>
              </a:xfrm>
            </p:grpSpPr>
            <p:sp>
              <p:nvSpPr>
                <p:cNvPr id="27"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8"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 name="Group 14"/>
              <p:cNvGrpSpPr>
                <a:grpSpLocks/>
              </p:cNvGrpSpPr>
              <p:nvPr/>
            </p:nvGrpSpPr>
            <p:grpSpPr bwMode="auto">
              <a:xfrm>
                <a:off x="840" y="1452"/>
                <a:ext cx="756" cy="1224"/>
                <a:chOff x="1536" y="912"/>
                <a:chExt cx="756" cy="1224"/>
              </a:xfrm>
            </p:grpSpPr>
            <p:sp>
              <p:nvSpPr>
                <p:cNvPr id="25"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6"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7" name="Group 17"/>
              <p:cNvGrpSpPr>
                <a:grpSpLocks/>
              </p:cNvGrpSpPr>
              <p:nvPr/>
            </p:nvGrpSpPr>
            <p:grpSpPr bwMode="auto">
              <a:xfrm>
                <a:off x="4020" y="1452"/>
                <a:ext cx="756" cy="1224"/>
                <a:chOff x="1536" y="912"/>
                <a:chExt cx="756" cy="1224"/>
              </a:xfrm>
            </p:grpSpPr>
            <p:sp>
              <p:nvSpPr>
                <p:cNvPr id="23"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4"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11"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6"/>
              <p:cNvSpPr>
                <a:spLocks noChangeShapeType="1"/>
              </p:cNvSpPr>
              <p:nvPr/>
            </p:nvSpPr>
            <p:spPr bwMode="auto">
              <a:xfrm flipV="1">
                <a:off x="4179" y="1864"/>
                <a:ext cx="518" cy="314"/>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 name="Object 41"/>
            <p:cNvGraphicFramePr>
              <a:graphicFrameLocks noChangeAspect="1"/>
            </p:cNvGraphicFramePr>
            <p:nvPr>
              <p:extLst>
                <p:ext uri="{D42A27DB-BD31-4B8C-83A1-F6EECF244321}">
                  <p14:modId xmlns:p14="http://schemas.microsoft.com/office/powerpoint/2010/main" val="2861227157"/>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65141" name="公式" r:id="rId3" imgW="203112" imgH="241195" progId="Equation.3">
                    <p:embed/>
                  </p:oleObj>
                </mc:Choice>
                <mc:Fallback>
                  <p:oleObj name="公式" r:id="rId3"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Text Box 44"/>
          <p:cNvSpPr txBox="1">
            <a:spLocks noChangeArrowheads="1"/>
          </p:cNvSpPr>
          <p:nvPr/>
        </p:nvSpPr>
        <p:spPr bwMode="auto">
          <a:xfrm>
            <a:off x="1681551" y="308830"/>
            <a:ext cx="840564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sym typeface="Symbol" panose="05050102010706020507" pitchFamily="18" charset="2"/>
              </a:rPr>
              <a:t>练习：</a:t>
            </a:r>
            <a:r>
              <a:rPr lang="en-US" altLang="zh-CN" dirty="0">
                <a:solidFill>
                  <a:srgbClr val="FF0000"/>
                </a:solidFill>
                <a:latin typeface="宋体" panose="02010600030101010101" pitchFamily="2" charset="-122"/>
                <a:sym typeface="Symbol" panose="05050102010706020507" pitchFamily="18" charset="2"/>
              </a:rPr>
              <a:t> </a:t>
            </a:r>
            <a:r>
              <a:rPr lang="en-US" altLang="zh-CN" i="1" kern="100" dirty="0">
                <a:solidFill>
                  <a:srgbClr val="009900"/>
                </a:solidFill>
              </a:rPr>
              <a:t>P</a:t>
            </a:r>
            <a:r>
              <a:rPr lang="en-US" altLang="zh-CN" kern="100" baseline="-25000" dirty="0">
                <a:solidFill>
                  <a:srgbClr val="009900"/>
                </a:solidFill>
              </a:rPr>
              <a:t>1</a:t>
            </a:r>
            <a:r>
              <a:rPr lang="zh-CN" altLang="en-US" dirty="0">
                <a:solidFill>
                  <a:srgbClr val="009900"/>
                </a:solidFill>
                <a:latin typeface="宋体" panose="02010600030101010101" pitchFamily="2" charset="-122"/>
              </a:rPr>
              <a:t>与</a:t>
            </a:r>
            <a:r>
              <a:rPr lang="en-US" altLang="zh-CN" i="1" kern="100" dirty="0">
                <a:solidFill>
                  <a:srgbClr val="009900"/>
                </a:solidFill>
              </a:rPr>
              <a:t>P</a:t>
            </a:r>
            <a:r>
              <a:rPr lang="en-US" altLang="zh-CN" kern="100" baseline="-25000" dirty="0">
                <a:solidFill>
                  <a:srgbClr val="009900"/>
                </a:solidFill>
              </a:rPr>
              <a:t>3</a:t>
            </a:r>
            <a:r>
              <a:rPr lang="zh-CN" altLang="en-US" dirty="0">
                <a:solidFill>
                  <a:srgbClr val="009900"/>
                </a:solidFill>
                <a:latin typeface="宋体" panose="02010600030101010101" pitchFamily="2" charset="-122"/>
              </a:rPr>
              <a:t>的偏振化方向垂直，</a:t>
            </a:r>
            <a:r>
              <a:rPr lang="zh-CN" altLang="en-US" dirty="0">
                <a:solidFill>
                  <a:srgbClr val="0000FF"/>
                </a:solidFill>
                <a:latin typeface="+mn-ea"/>
              </a:rPr>
              <a:t>现令</a:t>
            </a:r>
            <a:r>
              <a:rPr lang="en-US" altLang="zh-CN" i="1" kern="100" dirty="0">
                <a:solidFill>
                  <a:srgbClr val="0000FF"/>
                </a:solidFill>
              </a:rPr>
              <a:t>P</a:t>
            </a:r>
            <a:r>
              <a:rPr lang="en-US" altLang="zh-CN" kern="100" baseline="-25000" dirty="0">
                <a:solidFill>
                  <a:srgbClr val="0000FF"/>
                </a:solidFill>
              </a:rPr>
              <a:t>2</a:t>
            </a:r>
            <a:r>
              <a:rPr lang="zh-CN" altLang="en-US" dirty="0">
                <a:solidFill>
                  <a:srgbClr val="0000FF"/>
                </a:solidFill>
                <a:latin typeface="+mn-ea"/>
              </a:rPr>
              <a:t>以恒定的角速度</a:t>
            </a:r>
            <a:r>
              <a:rPr lang="en-US" altLang="zh-CN" dirty="0">
                <a:solidFill>
                  <a:srgbClr val="FF0000"/>
                </a:solidFill>
                <a:cs typeface="Times New Roman" panose="02020603050405020304" pitchFamily="18" charset="0"/>
              </a:rPr>
              <a:t>ω</a:t>
            </a:r>
            <a:r>
              <a:rPr lang="zh-CN" altLang="en-US" dirty="0">
                <a:solidFill>
                  <a:srgbClr val="0000FF"/>
                </a:solidFill>
                <a:latin typeface="+mn-ea"/>
              </a:rPr>
              <a:t>绕光传播方向旋转，</a:t>
            </a:r>
            <a:r>
              <a:rPr lang="en-US" altLang="zh-CN" dirty="0">
                <a:solidFill>
                  <a:srgbClr val="FF0000"/>
                </a:solidFill>
                <a:latin typeface="方正书宋简体"/>
              </a:rPr>
              <a:t> P</a:t>
            </a:r>
            <a:r>
              <a:rPr lang="en-US" altLang="zh-CN" baseline="-25000" dirty="0">
                <a:solidFill>
                  <a:srgbClr val="FF0000"/>
                </a:solidFill>
                <a:latin typeface="方正书宋简体"/>
              </a:rPr>
              <a:t>1</a:t>
            </a:r>
            <a:r>
              <a:rPr lang="zh-CN" altLang="en-US" dirty="0">
                <a:solidFill>
                  <a:srgbClr val="9900CC"/>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9900CC"/>
                </a:solidFill>
                <a:latin typeface="方正书宋简体"/>
              </a:rPr>
              <a:t>的</a:t>
            </a:r>
            <a:r>
              <a:rPr lang="zh-CN" altLang="en-US" dirty="0">
                <a:solidFill>
                  <a:srgbClr val="0070C0"/>
                </a:solidFill>
              </a:rPr>
              <a:t>偏振化方向</a:t>
            </a:r>
            <a:r>
              <a:rPr lang="zh-CN" altLang="en-US" dirty="0">
                <a:solidFill>
                  <a:srgbClr val="9900CC"/>
                </a:solidFill>
                <a:latin typeface="方正书宋简体"/>
              </a:rPr>
              <a:t>夹角</a:t>
            </a:r>
            <a:r>
              <a:rPr lang="el-GR" altLang="zh-CN" dirty="0">
                <a:solidFill>
                  <a:srgbClr val="FF0000"/>
                </a:solidFill>
              </a:rPr>
              <a:t> θ = ω</a:t>
            </a:r>
            <a:r>
              <a:rPr lang="en-US" altLang="zh-CN" dirty="0">
                <a:solidFill>
                  <a:srgbClr val="FF0000"/>
                </a:solidFill>
              </a:rPr>
              <a:t>t</a:t>
            </a:r>
            <a:r>
              <a:rPr lang="zh-CN" altLang="en-US" dirty="0">
                <a:solidFill>
                  <a:srgbClr val="FF0000"/>
                </a:solidFill>
              </a:rPr>
              <a:t>。</a:t>
            </a:r>
            <a:r>
              <a:rPr lang="zh-CN" altLang="en-US" dirty="0">
                <a:solidFill>
                  <a:srgbClr val="009900"/>
                </a:solidFill>
                <a:latin typeface="+mn-ea"/>
              </a:rPr>
              <a:t>设入射</a:t>
            </a:r>
            <a:r>
              <a:rPr lang="zh-CN" altLang="zh-CN" kern="100" dirty="0">
                <a:solidFill>
                  <a:srgbClr val="FF0000"/>
                </a:solidFill>
                <a:cs typeface="Times New Roman" panose="02020603050405020304" pitchFamily="18" charset="0"/>
              </a:rPr>
              <a:t>线偏振光</a:t>
            </a:r>
            <a:r>
              <a:rPr lang="zh-CN" altLang="en-US" dirty="0">
                <a:solidFill>
                  <a:srgbClr val="009900"/>
                </a:solidFill>
                <a:latin typeface="+mn-ea"/>
              </a:rPr>
              <a:t>的光强为</a:t>
            </a:r>
            <a:r>
              <a:rPr lang="en-US" altLang="zh-CN" i="1" kern="100" dirty="0">
                <a:solidFill>
                  <a:srgbClr val="FF0000"/>
                </a:solidFill>
              </a:rPr>
              <a:t>I</a:t>
            </a:r>
            <a:r>
              <a:rPr lang="en-US" altLang="zh-CN" kern="100" baseline="-25000" dirty="0">
                <a:solidFill>
                  <a:srgbClr val="FF0000"/>
                </a:solidFill>
              </a:rPr>
              <a:t>0 </a:t>
            </a:r>
            <a:r>
              <a:rPr lang="zh-CN" altLang="en-US" dirty="0">
                <a:solidFill>
                  <a:srgbClr val="009900"/>
                </a:solidFill>
                <a:latin typeface="+mn-ea"/>
              </a:rPr>
              <a:t>，</a:t>
            </a:r>
            <a:r>
              <a:rPr lang="zh-CN" altLang="zh-CN" kern="100" dirty="0">
                <a:solidFill>
                  <a:srgbClr val="0070C0"/>
                </a:solidFill>
                <a:cs typeface="Times New Roman" panose="02020603050405020304" pitchFamily="18" charset="0"/>
              </a:rPr>
              <a:t>偏振</a:t>
            </a:r>
            <a:r>
              <a:rPr lang="zh-CN" altLang="en-US" kern="100" dirty="0">
                <a:solidFill>
                  <a:srgbClr val="0070C0"/>
                </a:solidFill>
                <a:cs typeface="Times New Roman" panose="02020603050405020304" pitchFamily="18" charset="0"/>
              </a:rPr>
              <a:t>方向与</a:t>
            </a:r>
            <a:r>
              <a:rPr lang="en-US" altLang="zh-CN" i="1" kern="100" dirty="0">
                <a:solidFill>
                  <a:srgbClr val="0070C0"/>
                </a:solidFill>
              </a:rPr>
              <a:t>P</a:t>
            </a:r>
            <a:r>
              <a:rPr lang="en-US" altLang="zh-CN" kern="100" baseline="-25000" dirty="0">
                <a:solidFill>
                  <a:srgbClr val="0070C0"/>
                </a:solidFill>
              </a:rPr>
              <a:t>1</a:t>
            </a:r>
            <a:r>
              <a:rPr lang="zh-CN" altLang="en-US" kern="100" dirty="0">
                <a:solidFill>
                  <a:srgbClr val="0070C0"/>
                </a:solidFill>
                <a:cs typeface="Times New Roman" panose="02020603050405020304" pitchFamily="18" charset="0"/>
              </a:rPr>
              <a:t>的夹角为</a:t>
            </a:r>
            <a:r>
              <a:rPr lang="zh-CN" altLang="en-US" kern="100" dirty="0">
                <a:solidFill>
                  <a:srgbClr val="FF0000"/>
                </a:solidFill>
                <a:cs typeface="Times New Roman" panose="02020603050405020304" pitchFamily="18" charset="0"/>
                <a:sym typeface="Symbol" panose="05050102010706020507" pitchFamily="18" charset="2"/>
              </a:rPr>
              <a:t></a:t>
            </a:r>
            <a:r>
              <a:rPr lang="zh-CN" altLang="en-US" kern="100" dirty="0">
                <a:solidFill>
                  <a:srgbClr val="0070C0"/>
                </a:solidFill>
                <a:cs typeface="Times New Roman" panose="02020603050405020304" pitchFamily="18" charset="0"/>
                <a:sym typeface="Symbol" panose="05050102010706020507" pitchFamily="18" charset="2"/>
              </a:rPr>
              <a:t>。</a:t>
            </a:r>
            <a:r>
              <a:rPr lang="zh-CN" altLang="en-US" dirty="0">
                <a:solidFill>
                  <a:srgbClr val="009900"/>
                </a:solidFill>
                <a:latin typeface="+mn-ea"/>
              </a:rPr>
              <a:t>通过这一系统后出射光强度</a:t>
            </a:r>
            <a:r>
              <a:rPr lang="en-US" altLang="zh-CN" dirty="0">
                <a:solidFill>
                  <a:srgbClr val="009900"/>
                </a:solidFill>
                <a:latin typeface="+mn-ea"/>
              </a:rPr>
              <a:t>=______</a:t>
            </a:r>
            <a:r>
              <a:rPr lang="zh-CN" altLang="en-US" dirty="0">
                <a:solidFill>
                  <a:srgbClr val="009900"/>
                </a:solidFill>
                <a:latin typeface="+mn-ea"/>
              </a:rPr>
              <a:t>。</a:t>
            </a:r>
          </a:p>
        </p:txBody>
      </p:sp>
      <p:grpSp>
        <p:nvGrpSpPr>
          <p:cNvPr id="30" name="Group 43"/>
          <p:cNvGrpSpPr>
            <a:grpSpLocks/>
          </p:cNvGrpSpPr>
          <p:nvPr/>
        </p:nvGrpSpPr>
        <p:grpSpPr bwMode="auto">
          <a:xfrm>
            <a:off x="3788080" y="3612076"/>
            <a:ext cx="1600200" cy="476250"/>
            <a:chOff x="2316" y="720"/>
            <a:chExt cx="1008" cy="300"/>
          </a:xfrm>
        </p:grpSpPr>
        <p:sp>
          <p:nvSpPr>
            <p:cNvPr id="3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5" name="Object 5"/>
          <p:cNvGraphicFramePr>
            <a:graphicFrameLocks noChangeAspect="1"/>
          </p:cNvGraphicFramePr>
          <p:nvPr>
            <p:extLst>
              <p:ext uri="{D42A27DB-BD31-4B8C-83A1-F6EECF244321}">
                <p14:modId xmlns:p14="http://schemas.microsoft.com/office/powerpoint/2010/main" val="976485087"/>
              </p:ext>
            </p:extLst>
          </p:nvPr>
        </p:nvGraphicFramePr>
        <p:xfrm>
          <a:off x="2470456" y="4971404"/>
          <a:ext cx="2117725" cy="611187"/>
        </p:xfrm>
        <a:graphic>
          <a:graphicData uri="http://schemas.openxmlformats.org/presentationml/2006/ole">
            <mc:AlternateContent xmlns:mc="http://schemas.openxmlformats.org/markup-compatibility/2006">
              <mc:Choice xmlns:v="urn:schemas-microsoft-com:vml" Requires="v">
                <p:oleObj spid="_x0000_s465142" name="公式" r:id="rId5" imgW="825480" imgH="241200" progId="Equation.3">
                  <p:embed/>
                </p:oleObj>
              </mc:Choice>
              <mc:Fallback>
                <p:oleObj name="公式" r:id="rId5" imgW="825480" imgH="241200" progId="Equation.3">
                  <p:embed/>
                  <p:pic>
                    <p:nvPicPr>
                      <p:cNvPr id="0" name=""/>
                      <p:cNvPicPr>
                        <a:picLocks noChangeAspect="1" noChangeArrowheads="1"/>
                      </p:cNvPicPr>
                      <p:nvPr/>
                    </p:nvPicPr>
                    <p:blipFill>
                      <a:blip r:embed="rId6"/>
                      <a:srcRect/>
                      <a:stretch>
                        <a:fillRect/>
                      </a:stretch>
                    </p:blipFill>
                    <p:spPr bwMode="auto">
                      <a:xfrm>
                        <a:off x="2470456" y="4971404"/>
                        <a:ext cx="2117725" cy="611187"/>
                      </a:xfrm>
                      <a:prstGeom prst="rect">
                        <a:avLst/>
                      </a:prstGeom>
                      <a:noFill/>
                      <a:ln>
                        <a:noFill/>
                      </a:ln>
                      <a:extLst/>
                    </p:spPr>
                  </p:pic>
                </p:oleObj>
              </mc:Fallback>
            </mc:AlternateContent>
          </a:graphicData>
        </a:graphic>
      </p:graphicFrame>
      <p:grpSp>
        <p:nvGrpSpPr>
          <p:cNvPr id="36" name="Group 43"/>
          <p:cNvGrpSpPr>
            <a:grpSpLocks/>
          </p:cNvGrpSpPr>
          <p:nvPr/>
        </p:nvGrpSpPr>
        <p:grpSpPr bwMode="auto">
          <a:xfrm>
            <a:off x="6132025" y="3547905"/>
            <a:ext cx="2152649" cy="571500"/>
            <a:chOff x="2316" y="680"/>
            <a:chExt cx="1008" cy="360"/>
          </a:xfrm>
        </p:grpSpPr>
        <p:sp>
          <p:nvSpPr>
            <p:cNvPr id="3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1" name="对象 3"/>
          <p:cNvGraphicFramePr>
            <a:graphicFrameLocks noChangeAspect="1"/>
          </p:cNvGraphicFramePr>
          <p:nvPr>
            <p:extLst>
              <p:ext uri="{D42A27DB-BD31-4B8C-83A1-F6EECF244321}">
                <p14:modId xmlns:p14="http://schemas.microsoft.com/office/powerpoint/2010/main" val="2739990734"/>
              </p:ext>
            </p:extLst>
          </p:nvPr>
        </p:nvGraphicFramePr>
        <p:xfrm>
          <a:off x="4804874" y="4921173"/>
          <a:ext cx="2403475" cy="609600"/>
        </p:xfrm>
        <a:graphic>
          <a:graphicData uri="http://schemas.openxmlformats.org/presentationml/2006/ole">
            <mc:AlternateContent xmlns:mc="http://schemas.openxmlformats.org/markup-compatibility/2006">
              <mc:Choice xmlns:v="urn:schemas-microsoft-com:vml" Requires="v">
                <p:oleObj spid="_x0000_s465143" name="公式" r:id="rId7" imgW="901440" imgH="228600" progId="Equation.3">
                  <p:embed/>
                </p:oleObj>
              </mc:Choice>
              <mc:Fallback>
                <p:oleObj name="公式" r:id="rId7" imgW="901440" imgH="228600" progId="Equation.3">
                  <p:embed/>
                  <p:pic>
                    <p:nvPicPr>
                      <p:cNvPr id="0" name=""/>
                      <p:cNvPicPr>
                        <a:picLocks noChangeAspect="1" noChangeArrowheads="1"/>
                      </p:cNvPicPr>
                      <p:nvPr/>
                    </p:nvPicPr>
                    <p:blipFill>
                      <a:blip r:embed="rId8"/>
                      <a:srcRect/>
                      <a:stretch>
                        <a:fillRect/>
                      </a:stretch>
                    </p:blipFill>
                    <p:spPr bwMode="auto">
                      <a:xfrm>
                        <a:off x="4804874" y="4921173"/>
                        <a:ext cx="2403475" cy="609600"/>
                      </a:xfrm>
                      <a:prstGeom prst="rect">
                        <a:avLst/>
                      </a:prstGeom>
                      <a:noFill/>
                      <a:ln>
                        <a:noFill/>
                      </a:ln>
                      <a:extLst/>
                    </p:spPr>
                  </p:pic>
                </p:oleObj>
              </mc:Fallback>
            </mc:AlternateContent>
          </a:graphicData>
        </a:graphic>
      </p:graphicFrame>
      <p:grpSp>
        <p:nvGrpSpPr>
          <p:cNvPr id="42" name="Group 43"/>
          <p:cNvGrpSpPr>
            <a:grpSpLocks/>
          </p:cNvGrpSpPr>
          <p:nvPr/>
        </p:nvGrpSpPr>
        <p:grpSpPr bwMode="auto">
          <a:xfrm>
            <a:off x="9053676" y="3678081"/>
            <a:ext cx="1600200" cy="288925"/>
            <a:chOff x="2316" y="768"/>
            <a:chExt cx="1008" cy="182"/>
          </a:xfrm>
        </p:grpSpPr>
        <p:sp>
          <p:nvSpPr>
            <p:cNvPr id="43"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0"/>
            <p:cNvSpPr>
              <a:spLocks noChangeShapeType="1"/>
            </p:cNvSpPr>
            <p:nvPr/>
          </p:nvSpPr>
          <p:spPr bwMode="auto">
            <a:xfrm flipH="1">
              <a:off x="2910" y="776"/>
              <a:ext cx="277" cy="17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Line 41"/>
            <p:cNvSpPr>
              <a:spLocks noChangeShapeType="1"/>
            </p:cNvSpPr>
            <p:nvPr/>
          </p:nvSpPr>
          <p:spPr bwMode="auto">
            <a:xfrm flipH="1">
              <a:off x="2716" y="787"/>
              <a:ext cx="276" cy="16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Line 42"/>
            <p:cNvSpPr>
              <a:spLocks noChangeShapeType="1"/>
            </p:cNvSpPr>
            <p:nvPr/>
          </p:nvSpPr>
          <p:spPr bwMode="auto">
            <a:xfrm flipH="1">
              <a:off x="2485" y="768"/>
              <a:ext cx="318" cy="18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7" name="对象 3"/>
          <p:cNvGraphicFramePr>
            <a:graphicFrameLocks noChangeAspect="1"/>
          </p:cNvGraphicFramePr>
          <p:nvPr>
            <p:extLst>
              <p:ext uri="{D42A27DB-BD31-4B8C-83A1-F6EECF244321}">
                <p14:modId xmlns:p14="http://schemas.microsoft.com/office/powerpoint/2010/main" val="2771465326"/>
              </p:ext>
            </p:extLst>
          </p:nvPr>
        </p:nvGraphicFramePr>
        <p:xfrm>
          <a:off x="7363924" y="4728536"/>
          <a:ext cx="3128115" cy="1053880"/>
        </p:xfrm>
        <a:graphic>
          <a:graphicData uri="http://schemas.openxmlformats.org/presentationml/2006/ole">
            <mc:AlternateContent xmlns:mc="http://schemas.openxmlformats.org/markup-compatibility/2006">
              <mc:Choice xmlns:v="urn:schemas-microsoft-com:vml" Requires="v">
                <p:oleObj spid="_x0000_s465144" name="公式" r:id="rId9" imgW="1282680" imgH="431640" progId="Equation.3">
                  <p:embed/>
                </p:oleObj>
              </mc:Choice>
              <mc:Fallback>
                <p:oleObj name="公式" r:id="rId9" imgW="1282680" imgH="431640" progId="Equation.3">
                  <p:embed/>
                  <p:pic>
                    <p:nvPicPr>
                      <p:cNvPr id="0" name=""/>
                      <p:cNvPicPr>
                        <a:picLocks noChangeAspect="1" noChangeArrowheads="1"/>
                      </p:cNvPicPr>
                      <p:nvPr/>
                    </p:nvPicPr>
                    <p:blipFill>
                      <a:blip r:embed="rId10"/>
                      <a:srcRect/>
                      <a:stretch>
                        <a:fillRect/>
                      </a:stretch>
                    </p:blipFill>
                    <p:spPr bwMode="auto">
                      <a:xfrm>
                        <a:off x="7363924" y="4728536"/>
                        <a:ext cx="3128115" cy="1053880"/>
                      </a:xfrm>
                      <a:prstGeom prst="rect">
                        <a:avLst/>
                      </a:prstGeom>
                      <a:noFill/>
                      <a:ln>
                        <a:noFill/>
                      </a:ln>
                      <a:extLst/>
                    </p:spPr>
                  </p:pic>
                </p:oleObj>
              </mc:Fallback>
            </mc:AlternateContent>
          </a:graphicData>
        </a:graphic>
      </p:graphicFrame>
      <p:sp>
        <p:nvSpPr>
          <p:cNvPr id="48" name="AutoShape 56"/>
          <p:cNvSpPr>
            <a:spLocks noChangeArrowheads="1"/>
          </p:cNvSpPr>
          <p:nvPr/>
        </p:nvSpPr>
        <p:spPr bwMode="auto">
          <a:xfrm>
            <a:off x="1764905" y="6009138"/>
            <a:ext cx="740722" cy="281100"/>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49" name="Line 35"/>
          <p:cNvSpPr>
            <a:spLocks noChangeShapeType="1"/>
          </p:cNvSpPr>
          <p:nvPr/>
        </p:nvSpPr>
        <p:spPr bwMode="auto">
          <a:xfrm>
            <a:off x="6081855" y="3112136"/>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Freeform 12"/>
          <p:cNvSpPr>
            <a:spLocks/>
          </p:cNvSpPr>
          <p:nvPr/>
        </p:nvSpPr>
        <p:spPr bwMode="auto">
          <a:xfrm rot="3451464">
            <a:off x="6088724" y="3425327"/>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矩形 50"/>
          <p:cNvSpPr/>
          <p:nvPr/>
        </p:nvSpPr>
        <p:spPr>
          <a:xfrm>
            <a:off x="6017508" y="2931958"/>
            <a:ext cx="352982" cy="461665"/>
          </a:xfrm>
          <a:prstGeom prst="rect">
            <a:avLst/>
          </a:prstGeom>
        </p:spPr>
        <p:txBody>
          <a:bodyPr wrap="none">
            <a:spAutoFit/>
          </a:bodyPr>
          <a:lstStyle/>
          <a:p>
            <a:r>
              <a:rPr lang="el-GR" altLang="zh-CN" sz="2400" b="1" dirty="0">
                <a:solidFill>
                  <a:srgbClr val="FF0000"/>
                </a:solidFill>
              </a:rPr>
              <a:t>θ</a:t>
            </a:r>
            <a:endParaRPr lang="zh-CN" altLang="en-US" sz="2400" b="1" dirty="0"/>
          </a:p>
        </p:txBody>
      </p:sp>
      <p:graphicFrame>
        <p:nvGraphicFramePr>
          <p:cNvPr id="52" name="对象 3"/>
          <p:cNvGraphicFramePr>
            <a:graphicFrameLocks noChangeAspect="1"/>
          </p:cNvGraphicFramePr>
          <p:nvPr>
            <p:extLst>
              <p:ext uri="{D42A27DB-BD31-4B8C-83A1-F6EECF244321}">
                <p14:modId xmlns:p14="http://schemas.microsoft.com/office/powerpoint/2010/main" val="2723700471"/>
              </p:ext>
            </p:extLst>
          </p:nvPr>
        </p:nvGraphicFramePr>
        <p:xfrm>
          <a:off x="2661871" y="5870564"/>
          <a:ext cx="4515437" cy="621970"/>
        </p:xfrm>
        <a:graphic>
          <a:graphicData uri="http://schemas.openxmlformats.org/presentationml/2006/ole">
            <mc:AlternateContent xmlns:mc="http://schemas.openxmlformats.org/markup-compatibility/2006">
              <mc:Choice xmlns:v="urn:schemas-microsoft-com:vml" Requires="v">
                <p:oleObj spid="_x0000_s465145" name="公式" r:id="rId11" imgW="1752480" imgH="241200" progId="Equation.3">
                  <p:embed/>
                </p:oleObj>
              </mc:Choice>
              <mc:Fallback>
                <p:oleObj name="公式" r:id="rId11" imgW="1752480" imgH="241200" progId="Equation.3">
                  <p:embed/>
                  <p:pic>
                    <p:nvPicPr>
                      <p:cNvPr id="0" name=""/>
                      <p:cNvPicPr>
                        <a:picLocks noChangeAspect="1" noChangeArrowheads="1"/>
                      </p:cNvPicPr>
                      <p:nvPr/>
                    </p:nvPicPr>
                    <p:blipFill>
                      <a:blip r:embed="rId12"/>
                      <a:srcRect/>
                      <a:stretch>
                        <a:fillRect/>
                      </a:stretch>
                    </p:blipFill>
                    <p:spPr bwMode="auto">
                      <a:xfrm>
                        <a:off x="2661871" y="5870564"/>
                        <a:ext cx="4515437" cy="621970"/>
                      </a:xfrm>
                      <a:prstGeom prst="rect">
                        <a:avLst/>
                      </a:prstGeom>
                      <a:noFill/>
                      <a:ln>
                        <a:noFill/>
                      </a:ln>
                      <a:extLst/>
                    </p:spPr>
                  </p:pic>
                </p:oleObj>
              </mc:Fallback>
            </mc:AlternateContent>
          </a:graphicData>
        </a:graphic>
      </p:graphicFrame>
      <p:graphicFrame>
        <p:nvGraphicFramePr>
          <p:cNvPr id="53" name="对象 3"/>
          <p:cNvGraphicFramePr>
            <a:graphicFrameLocks noChangeAspect="1"/>
          </p:cNvGraphicFramePr>
          <p:nvPr>
            <p:extLst>
              <p:ext uri="{D42A27DB-BD31-4B8C-83A1-F6EECF244321}">
                <p14:modId xmlns:p14="http://schemas.microsoft.com/office/powerpoint/2010/main" val="3274791571"/>
              </p:ext>
            </p:extLst>
          </p:nvPr>
        </p:nvGraphicFramePr>
        <p:xfrm>
          <a:off x="7223125" y="5681663"/>
          <a:ext cx="3181350" cy="957262"/>
        </p:xfrm>
        <a:graphic>
          <a:graphicData uri="http://schemas.openxmlformats.org/presentationml/2006/ole">
            <mc:AlternateContent xmlns:mc="http://schemas.openxmlformats.org/markup-compatibility/2006">
              <mc:Choice xmlns:v="urn:schemas-microsoft-com:vml" Requires="v">
                <p:oleObj spid="_x0000_s465146" name="Equation" r:id="rId13" imgW="1307880" imgH="393480" progId="Equation.DSMT4">
                  <p:embed/>
                </p:oleObj>
              </mc:Choice>
              <mc:Fallback>
                <p:oleObj name="Equation" r:id="rId13" imgW="1307880" imgH="393480" progId="Equation.DSMT4">
                  <p:embed/>
                  <p:pic>
                    <p:nvPicPr>
                      <p:cNvPr id="0" name=""/>
                      <p:cNvPicPr>
                        <a:picLocks noChangeAspect="1" noChangeArrowheads="1"/>
                      </p:cNvPicPr>
                      <p:nvPr/>
                    </p:nvPicPr>
                    <p:blipFill>
                      <a:blip r:embed="rId14"/>
                      <a:srcRect/>
                      <a:stretch>
                        <a:fillRect/>
                      </a:stretch>
                    </p:blipFill>
                    <p:spPr bwMode="auto">
                      <a:xfrm>
                        <a:off x="7223125" y="5681663"/>
                        <a:ext cx="3181350" cy="957262"/>
                      </a:xfrm>
                      <a:prstGeom prst="rect">
                        <a:avLst/>
                      </a:prstGeom>
                      <a:noFill/>
                      <a:ln>
                        <a:noFill/>
                      </a:ln>
                      <a:extLst/>
                    </p:spPr>
                  </p:pic>
                </p:oleObj>
              </mc:Fallback>
            </mc:AlternateContent>
          </a:graphicData>
        </a:graphic>
      </p:graphicFrame>
      <p:sp>
        <p:nvSpPr>
          <p:cNvPr id="54" name="Arc 14"/>
          <p:cNvSpPr>
            <a:spLocks/>
          </p:cNvSpPr>
          <p:nvPr/>
        </p:nvSpPr>
        <p:spPr bwMode="auto">
          <a:xfrm rot="4200238" flipH="1" flipV="1">
            <a:off x="5224153" y="2679627"/>
            <a:ext cx="679215" cy="966325"/>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aphicFrame>
        <p:nvGraphicFramePr>
          <p:cNvPr id="55" name="Object 5"/>
          <p:cNvGraphicFramePr>
            <a:graphicFrameLocks noChangeAspect="1"/>
          </p:cNvGraphicFramePr>
          <p:nvPr>
            <p:extLst>
              <p:ext uri="{D42A27DB-BD31-4B8C-83A1-F6EECF244321}">
                <p14:modId xmlns:p14="http://schemas.microsoft.com/office/powerpoint/2010/main" val="3572259399"/>
              </p:ext>
            </p:extLst>
          </p:nvPr>
        </p:nvGraphicFramePr>
        <p:xfrm>
          <a:off x="4874725" y="2706935"/>
          <a:ext cx="457200" cy="422275"/>
        </p:xfrm>
        <a:graphic>
          <a:graphicData uri="http://schemas.openxmlformats.org/presentationml/2006/ole">
            <mc:AlternateContent xmlns:mc="http://schemas.openxmlformats.org/markup-compatibility/2006">
              <mc:Choice xmlns:v="urn:schemas-microsoft-com:vml" Requires="v">
                <p:oleObj spid="_x0000_s465147" name="公式" r:id="rId15" imgW="152334" imgH="139639" progId="Equation.3">
                  <p:embed/>
                </p:oleObj>
              </mc:Choice>
              <mc:Fallback>
                <p:oleObj name="公式" r:id="rId15" imgW="152334" imgH="13963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4725" y="2706935"/>
                        <a:ext cx="457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矩形 55"/>
          <p:cNvSpPr/>
          <p:nvPr/>
        </p:nvSpPr>
        <p:spPr>
          <a:xfrm>
            <a:off x="2829986" y="2671588"/>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endParaRPr lang="zh-CN" altLang="en-US" sz="2800" dirty="0"/>
          </a:p>
        </p:txBody>
      </p:sp>
      <p:sp>
        <p:nvSpPr>
          <p:cNvPr id="57" name="矩形 56"/>
          <p:cNvSpPr/>
          <p:nvPr/>
        </p:nvSpPr>
        <p:spPr>
          <a:xfrm>
            <a:off x="7907551" y="2635795"/>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3</a:t>
            </a:r>
            <a:endParaRPr lang="zh-CN" altLang="en-US" sz="2800" dirty="0"/>
          </a:p>
        </p:txBody>
      </p:sp>
      <p:sp>
        <p:nvSpPr>
          <p:cNvPr id="58" name="矩形 57"/>
          <p:cNvSpPr/>
          <p:nvPr/>
        </p:nvSpPr>
        <p:spPr>
          <a:xfrm>
            <a:off x="6092976" y="2541696"/>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2</a:t>
            </a:r>
            <a:endParaRPr lang="zh-CN" altLang="en-US" sz="2800" dirty="0"/>
          </a:p>
        </p:txBody>
      </p:sp>
      <p:sp>
        <p:nvSpPr>
          <p:cNvPr id="59" name="Line 42"/>
          <p:cNvSpPr>
            <a:spLocks noChangeShapeType="1"/>
          </p:cNvSpPr>
          <p:nvPr/>
        </p:nvSpPr>
        <p:spPr bwMode="auto">
          <a:xfrm flipH="1">
            <a:off x="3547675" y="3462718"/>
            <a:ext cx="418078" cy="870216"/>
          </a:xfrm>
          <a:prstGeom prst="line">
            <a:avLst/>
          </a:prstGeom>
          <a:noFill/>
          <a:ln w="28575">
            <a:solidFill>
              <a:schemeClr val="tx1"/>
            </a:solidFill>
            <a:prstDash val="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0" name="Group 43"/>
          <p:cNvGrpSpPr>
            <a:grpSpLocks/>
          </p:cNvGrpSpPr>
          <p:nvPr/>
        </p:nvGrpSpPr>
        <p:grpSpPr bwMode="auto">
          <a:xfrm>
            <a:off x="1880004" y="3605727"/>
            <a:ext cx="1317929" cy="447675"/>
            <a:chOff x="2316" y="738"/>
            <a:chExt cx="1008" cy="282"/>
          </a:xfrm>
        </p:grpSpPr>
        <p:sp>
          <p:nvSpPr>
            <p:cNvPr id="6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40"/>
            <p:cNvSpPr>
              <a:spLocks noChangeShapeType="1"/>
            </p:cNvSpPr>
            <p:nvPr/>
          </p:nvSpPr>
          <p:spPr bwMode="auto">
            <a:xfrm flipH="1">
              <a:off x="2914" y="761"/>
              <a:ext cx="163" cy="22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41"/>
            <p:cNvSpPr>
              <a:spLocks noChangeShapeType="1"/>
            </p:cNvSpPr>
            <p:nvPr/>
          </p:nvSpPr>
          <p:spPr bwMode="auto">
            <a:xfrm flipH="1">
              <a:off x="2702" y="738"/>
              <a:ext cx="185" cy="2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42"/>
            <p:cNvSpPr>
              <a:spLocks noChangeShapeType="1"/>
            </p:cNvSpPr>
            <p:nvPr/>
          </p:nvSpPr>
          <p:spPr bwMode="auto">
            <a:xfrm flipH="1">
              <a:off x="2436" y="761"/>
              <a:ext cx="215" cy="25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5" name="Freeform 12"/>
          <p:cNvSpPr>
            <a:spLocks/>
          </p:cNvSpPr>
          <p:nvPr/>
        </p:nvSpPr>
        <p:spPr bwMode="auto">
          <a:xfrm rot="3451464">
            <a:off x="3763842" y="3508995"/>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 name="矩形 65"/>
          <p:cNvSpPr/>
          <p:nvPr/>
        </p:nvSpPr>
        <p:spPr>
          <a:xfrm>
            <a:off x="3739714" y="3124730"/>
            <a:ext cx="378630" cy="461665"/>
          </a:xfrm>
          <a:prstGeom prst="rect">
            <a:avLst/>
          </a:prstGeom>
        </p:spPr>
        <p:txBody>
          <a:bodyPr wrap="none">
            <a:spAutoFit/>
          </a:bodyPr>
          <a:lstStyle/>
          <a:p>
            <a:r>
              <a:rPr lang="el-GR" altLang="zh-CN" sz="2400" b="1" dirty="0">
                <a:solidFill>
                  <a:srgbClr val="FF0000"/>
                </a:solidFill>
                <a:sym typeface="Symbol" panose="05050102010706020507" pitchFamily="18" charset="2"/>
              </a:rPr>
              <a:t></a:t>
            </a:r>
            <a:endParaRPr lang="zh-CN" altLang="en-US" sz="2400" b="1" dirty="0"/>
          </a:p>
        </p:txBody>
      </p:sp>
    </p:spTree>
    <p:extLst>
      <p:ext uri="{BB962C8B-B14F-4D97-AF65-F5344CB8AC3E}">
        <p14:creationId xmlns:p14="http://schemas.microsoft.com/office/powerpoint/2010/main" val="128366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ppt_x"/>
                                          </p:val>
                                        </p:tav>
                                        <p:tav tm="100000">
                                          <p:val>
                                            <p:strVal val="#ppt_x"/>
                                          </p:val>
                                        </p:tav>
                                      </p:tavLst>
                                    </p:anim>
                                    <p:anim calcmode="lin" valueType="num">
                                      <p:cBhvr additive="base">
                                        <p:cTn id="2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fill="hold"/>
                                        <p:tgtEl>
                                          <p:spTgt spid="42"/>
                                        </p:tgtEl>
                                        <p:attrNameLst>
                                          <p:attrName>ppt_x</p:attrName>
                                        </p:attrNameLst>
                                      </p:cBhvr>
                                      <p:tavLst>
                                        <p:tav tm="0">
                                          <p:val>
                                            <p:strVal val="#ppt_x"/>
                                          </p:val>
                                        </p:tav>
                                        <p:tav tm="100000">
                                          <p:val>
                                            <p:strVal val="#ppt_x"/>
                                          </p:val>
                                        </p:tav>
                                      </p:tavLst>
                                    </p:anim>
                                    <p:anim calcmode="lin" valueType="num">
                                      <p:cBhvr additive="base">
                                        <p:cTn id="3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fill="hold"/>
                                        <p:tgtEl>
                                          <p:spTgt spid="47"/>
                                        </p:tgtEl>
                                        <p:attrNameLst>
                                          <p:attrName>ppt_x</p:attrName>
                                        </p:attrNameLst>
                                      </p:cBhvr>
                                      <p:tavLst>
                                        <p:tav tm="0">
                                          <p:val>
                                            <p:strVal val="#ppt_x"/>
                                          </p:val>
                                        </p:tav>
                                        <p:tav tm="100000">
                                          <p:val>
                                            <p:strVal val="#ppt_x"/>
                                          </p:val>
                                        </p:tav>
                                      </p:tavLst>
                                    </p:anim>
                                    <p:anim calcmode="lin" valueType="num">
                                      <p:cBhvr additive="base">
                                        <p:cTn id="3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barn(inVertical)">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fill="hold"/>
                                        <p:tgtEl>
                                          <p:spTgt spid="53"/>
                                        </p:tgtEl>
                                        <p:attrNameLst>
                                          <p:attrName>ppt_x</p:attrName>
                                        </p:attrNameLst>
                                      </p:cBhvr>
                                      <p:tavLst>
                                        <p:tav tm="0">
                                          <p:val>
                                            <p:strVal val="#ppt_x"/>
                                          </p:val>
                                        </p:tav>
                                        <p:tav tm="100000">
                                          <p:val>
                                            <p:strVal val="#ppt_x"/>
                                          </p:val>
                                        </p:tav>
                                      </p:tavLst>
                                    </p:anim>
                                    <p:anim calcmode="lin" valueType="num">
                                      <p:cBhvr additive="base">
                                        <p:cTn id="5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4"/>
          <p:cNvSpPr txBox="1">
            <a:spLocks noChangeArrowheads="1"/>
          </p:cNvSpPr>
          <p:nvPr/>
        </p:nvSpPr>
        <p:spPr bwMode="auto">
          <a:xfrm>
            <a:off x="1721179" y="176003"/>
            <a:ext cx="871521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sym typeface="Symbol" panose="05050102010706020507" pitchFamily="18" charset="2"/>
              </a:rPr>
              <a:t>练习：</a:t>
            </a:r>
            <a:r>
              <a:rPr lang="en-US" altLang="zh-CN" dirty="0">
                <a:solidFill>
                  <a:srgbClr val="FF0000"/>
                </a:solidFill>
                <a:latin typeface="宋体" panose="02010600030101010101" pitchFamily="2" charset="-122"/>
                <a:sym typeface="Symbol" panose="05050102010706020507" pitchFamily="18" charset="2"/>
              </a:rPr>
              <a:t> </a:t>
            </a:r>
            <a:r>
              <a:rPr lang="en-US" altLang="zh-CN" i="1" kern="100" dirty="0">
                <a:solidFill>
                  <a:srgbClr val="0000FF"/>
                </a:solidFill>
              </a:rPr>
              <a:t>P</a:t>
            </a:r>
            <a:r>
              <a:rPr lang="en-US" altLang="zh-CN" kern="100" baseline="-25000" dirty="0">
                <a:solidFill>
                  <a:srgbClr val="0000FF"/>
                </a:solidFill>
              </a:rPr>
              <a:t>1</a:t>
            </a:r>
            <a:r>
              <a:rPr lang="zh-CN" altLang="en-US" dirty="0">
                <a:solidFill>
                  <a:srgbClr val="0000FF"/>
                </a:solidFill>
                <a:latin typeface="宋体" panose="02010600030101010101" pitchFamily="2" charset="-122"/>
              </a:rPr>
              <a:t>与</a:t>
            </a:r>
            <a:r>
              <a:rPr lang="en-US" altLang="zh-CN" i="1" kern="100" dirty="0">
                <a:solidFill>
                  <a:srgbClr val="0000FF"/>
                </a:solidFill>
              </a:rPr>
              <a:t>P</a:t>
            </a:r>
            <a:r>
              <a:rPr lang="en-US" altLang="zh-CN" kern="100" baseline="-25000" dirty="0">
                <a:solidFill>
                  <a:srgbClr val="0000FF"/>
                </a:solidFill>
              </a:rPr>
              <a:t>3</a:t>
            </a:r>
            <a:r>
              <a:rPr lang="zh-CN" altLang="en-US" dirty="0">
                <a:solidFill>
                  <a:srgbClr val="0000FF"/>
                </a:solidFill>
                <a:latin typeface="宋体" panose="02010600030101010101" pitchFamily="2" charset="-122"/>
              </a:rPr>
              <a:t>的偏振化方向垂直，</a:t>
            </a:r>
            <a:r>
              <a:rPr lang="zh-CN" altLang="en-US" dirty="0">
                <a:solidFill>
                  <a:srgbClr val="009900"/>
                </a:solidFill>
                <a:latin typeface="+mn-ea"/>
              </a:rPr>
              <a:t>现令</a:t>
            </a:r>
            <a:r>
              <a:rPr lang="en-US" altLang="zh-CN" i="1" kern="100" dirty="0">
                <a:solidFill>
                  <a:srgbClr val="009900"/>
                </a:solidFill>
              </a:rPr>
              <a:t>P</a:t>
            </a:r>
            <a:r>
              <a:rPr lang="en-US" altLang="zh-CN" kern="100" baseline="-25000" dirty="0">
                <a:solidFill>
                  <a:srgbClr val="009900"/>
                </a:solidFill>
              </a:rPr>
              <a:t>2</a:t>
            </a:r>
            <a:r>
              <a:rPr lang="zh-CN" altLang="en-US" dirty="0">
                <a:solidFill>
                  <a:srgbClr val="009900"/>
                </a:solidFill>
                <a:latin typeface="+mn-ea"/>
              </a:rPr>
              <a:t>以恒定的角速度</a:t>
            </a:r>
            <a:r>
              <a:rPr lang="en-US" altLang="zh-CN" dirty="0">
                <a:solidFill>
                  <a:srgbClr val="FF0000"/>
                </a:solidFill>
                <a:cs typeface="Times New Roman" panose="02020603050405020304" pitchFamily="18" charset="0"/>
              </a:rPr>
              <a:t>ω</a:t>
            </a:r>
            <a:r>
              <a:rPr lang="zh-CN" altLang="en-US" dirty="0">
                <a:solidFill>
                  <a:srgbClr val="009900"/>
                </a:solidFill>
                <a:latin typeface="+mn-ea"/>
              </a:rPr>
              <a:t>绕光传播方向旋转，</a:t>
            </a:r>
            <a:r>
              <a:rPr lang="en-US" altLang="zh-CN" dirty="0">
                <a:solidFill>
                  <a:srgbClr val="FF0000"/>
                </a:solidFill>
                <a:latin typeface="方正书宋简体"/>
              </a:rPr>
              <a:t> P</a:t>
            </a:r>
            <a:r>
              <a:rPr lang="en-US" altLang="zh-CN" baseline="-25000" dirty="0">
                <a:solidFill>
                  <a:srgbClr val="FF0000"/>
                </a:solidFill>
                <a:latin typeface="方正书宋简体"/>
              </a:rPr>
              <a:t>1</a:t>
            </a:r>
            <a:r>
              <a:rPr lang="zh-CN" altLang="en-US" dirty="0">
                <a:solidFill>
                  <a:srgbClr val="9900CC"/>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9900CC"/>
                </a:solidFill>
                <a:latin typeface="方正书宋简体"/>
              </a:rPr>
              <a:t>的</a:t>
            </a:r>
            <a:r>
              <a:rPr lang="zh-CN" altLang="en-US" dirty="0">
                <a:solidFill>
                  <a:srgbClr val="0070C0"/>
                </a:solidFill>
              </a:rPr>
              <a:t>偏振化方向</a:t>
            </a:r>
            <a:r>
              <a:rPr lang="zh-CN" altLang="en-US" dirty="0">
                <a:solidFill>
                  <a:srgbClr val="9900CC"/>
                </a:solidFill>
                <a:latin typeface="方正书宋简体"/>
              </a:rPr>
              <a:t>夹角</a:t>
            </a:r>
            <a:r>
              <a:rPr lang="el-GR" altLang="zh-CN" dirty="0">
                <a:solidFill>
                  <a:srgbClr val="FF0000"/>
                </a:solidFill>
              </a:rPr>
              <a:t>θ = ω</a:t>
            </a:r>
            <a:r>
              <a:rPr lang="en-US" altLang="zh-CN" dirty="0">
                <a:solidFill>
                  <a:srgbClr val="FF0000"/>
                </a:solidFill>
              </a:rPr>
              <a:t>t</a:t>
            </a:r>
            <a:r>
              <a:rPr lang="zh-CN" altLang="en-US" dirty="0">
                <a:solidFill>
                  <a:srgbClr val="FF0000"/>
                </a:solidFill>
              </a:rPr>
              <a:t>。</a:t>
            </a:r>
            <a:r>
              <a:rPr lang="zh-CN" altLang="en-US" dirty="0">
                <a:solidFill>
                  <a:srgbClr val="0070C0"/>
                </a:solidFill>
                <a:latin typeface="+mn-ea"/>
              </a:rPr>
              <a:t>设入射</a:t>
            </a:r>
            <a:r>
              <a:rPr lang="zh-CN" altLang="zh-CN" kern="100" dirty="0">
                <a:solidFill>
                  <a:srgbClr val="0070C0"/>
                </a:solidFill>
                <a:cs typeface="Times New Roman" panose="02020603050405020304" pitchFamily="18" charset="0"/>
              </a:rPr>
              <a:t>光由</a:t>
            </a:r>
            <a:r>
              <a:rPr lang="zh-CN" altLang="en-US" kern="100" dirty="0">
                <a:solidFill>
                  <a:srgbClr val="0070C0"/>
                </a:solidFill>
                <a:cs typeface="Times New Roman" panose="02020603050405020304" pitchFamily="18" charset="0"/>
              </a:rPr>
              <a:t>强度分别为</a:t>
            </a:r>
            <a:r>
              <a:rPr lang="en-US" altLang="zh-CN" i="1" kern="100" dirty="0">
                <a:solidFill>
                  <a:srgbClr val="FF0000"/>
                </a:solidFill>
              </a:rPr>
              <a:t>I</a:t>
            </a:r>
            <a:r>
              <a:rPr lang="en-US" altLang="zh-CN" kern="100" baseline="-25000" dirty="0">
                <a:solidFill>
                  <a:srgbClr val="FF0000"/>
                </a:solidFill>
              </a:rPr>
              <a:t>0 </a:t>
            </a:r>
            <a:r>
              <a:rPr lang="zh-CN" altLang="en-US" dirty="0">
                <a:solidFill>
                  <a:srgbClr val="0070C0"/>
                </a:solidFill>
                <a:cs typeface="Times New Roman" panose="02020603050405020304" pitchFamily="18" charset="0"/>
              </a:rPr>
              <a:t>和    的</a:t>
            </a:r>
            <a:r>
              <a:rPr lang="zh-CN" altLang="zh-CN" kern="100" dirty="0">
                <a:solidFill>
                  <a:srgbClr val="0070C0"/>
                </a:solidFill>
                <a:cs typeface="Times New Roman" panose="02020603050405020304" pitchFamily="18" charset="0"/>
              </a:rPr>
              <a:t>自然光和线偏振光混合而成</a:t>
            </a:r>
            <a:r>
              <a:rPr lang="zh-CN" altLang="en-US" kern="100" dirty="0">
                <a:solidFill>
                  <a:srgbClr val="0070C0"/>
                </a:solidFill>
                <a:cs typeface="Times New Roman" panose="02020603050405020304" pitchFamily="18" charset="0"/>
              </a:rPr>
              <a:t>，</a:t>
            </a:r>
            <a:r>
              <a:rPr lang="zh-CN" altLang="zh-CN" kern="100" dirty="0">
                <a:solidFill>
                  <a:srgbClr val="EE12CF"/>
                </a:solidFill>
                <a:cs typeface="Times New Roman" panose="02020603050405020304" pitchFamily="18" charset="0"/>
              </a:rPr>
              <a:t>线偏振光</a:t>
            </a:r>
            <a:r>
              <a:rPr lang="zh-CN" altLang="en-US" kern="100" dirty="0">
                <a:solidFill>
                  <a:srgbClr val="EE12CF"/>
                </a:solidFill>
                <a:cs typeface="Times New Roman" panose="02020603050405020304" pitchFamily="18" charset="0"/>
              </a:rPr>
              <a:t>的</a:t>
            </a:r>
            <a:r>
              <a:rPr lang="zh-CN" altLang="zh-CN" kern="100" dirty="0">
                <a:solidFill>
                  <a:srgbClr val="EE12CF"/>
                </a:solidFill>
                <a:cs typeface="Times New Roman" panose="02020603050405020304" pitchFamily="18" charset="0"/>
              </a:rPr>
              <a:t>偏振</a:t>
            </a:r>
            <a:r>
              <a:rPr lang="zh-CN" altLang="en-US" kern="100" dirty="0">
                <a:solidFill>
                  <a:srgbClr val="EE12CF"/>
                </a:solidFill>
                <a:cs typeface="Times New Roman" panose="02020603050405020304" pitchFamily="18" charset="0"/>
              </a:rPr>
              <a:t>方向与</a:t>
            </a:r>
            <a:r>
              <a:rPr lang="en-US" altLang="zh-CN" i="1" kern="100" dirty="0">
                <a:solidFill>
                  <a:srgbClr val="009900"/>
                </a:solidFill>
              </a:rPr>
              <a:t>P</a:t>
            </a:r>
            <a:r>
              <a:rPr lang="en-US" altLang="zh-CN" kern="100" baseline="-25000" dirty="0">
                <a:solidFill>
                  <a:srgbClr val="009900"/>
                </a:solidFill>
              </a:rPr>
              <a:t>1</a:t>
            </a:r>
            <a:r>
              <a:rPr lang="zh-CN" altLang="en-US" kern="100" dirty="0">
                <a:solidFill>
                  <a:srgbClr val="EE12CF"/>
                </a:solidFill>
                <a:cs typeface="Times New Roman" panose="02020603050405020304" pitchFamily="18" charset="0"/>
              </a:rPr>
              <a:t>的夹角为</a:t>
            </a:r>
            <a:r>
              <a:rPr lang="zh-CN" altLang="en-US" kern="100" dirty="0">
                <a:solidFill>
                  <a:srgbClr val="FF0000"/>
                </a:solidFill>
                <a:cs typeface="Times New Roman" panose="02020603050405020304" pitchFamily="18" charset="0"/>
                <a:sym typeface="Symbol" panose="05050102010706020507" pitchFamily="18" charset="2"/>
              </a:rPr>
              <a:t></a:t>
            </a:r>
            <a:r>
              <a:rPr lang="zh-CN" altLang="en-US" kern="100" dirty="0">
                <a:solidFill>
                  <a:srgbClr val="EE12CF"/>
                </a:solidFill>
                <a:cs typeface="Times New Roman" panose="02020603050405020304" pitchFamily="18" charset="0"/>
                <a:sym typeface="Symbol" panose="05050102010706020507" pitchFamily="18" charset="2"/>
              </a:rPr>
              <a:t> 。</a:t>
            </a:r>
            <a:r>
              <a:rPr lang="zh-CN" altLang="en-US" dirty="0">
                <a:solidFill>
                  <a:srgbClr val="009900"/>
                </a:solidFill>
                <a:latin typeface="+mn-ea"/>
              </a:rPr>
              <a:t>此光通过这一系统后出射光最大强度</a:t>
            </a:r>
            <a:r>
              <a:rPr lang="en-US" altLang="zh-CN" dirty="0">
                <a:solidFill>
                  <a:srgbClr val="009900"/>
                </a:solidFill>
                <a:latin typeface="+mn-ea"/>
              </a:rPr>
              <a:t>=______</a:t>
            </a:r>
            <a:r>
              <a:rPr lang="zh-CN" altLang="en-US" dirty="0">
                <a:solidFill>
                  <a:srgbClr val="009900"/>
                </a:solidFill>
                <a:latin typeface="+mn-ea"/>
              </a:rPr>
              <a:t>。</a:t>
            </a:r>
          </a:p>
        </p:txBody>
      </p:sp>
      <p:graphicFrame>
        <p:nvGraphicFramePr>
          <p:cNvPr id="3" name="对象 2"/>
          <p:cNvGraphicFramePr>
            <a:graphicFrameLocks noChangeAspect="1"/>
          </p:cNvGraphicFramePr>
          <p:nvPr>
            <p:extLst>
              <p:ext uri="{D42A27DB-BD31-4B8C-83A1-F6EECF244321}">
                <p14:modId xmlns:p14="http://schemas.microsoft.com/office/powerpoint/2010/main" val="4249240603"/>
              </p:ext>
            </p:extLst>
          </p:nvPr>
        </p:nvGraphicFramePr>
        <p:xfrm>
          <a:off x="7087729" y="1014095"/>
          <a:ext cx="412087" cy="570582"/>
        </p:xfrm>
        <a:graphic>
          <a:graphicData uri="http://schemas.openxmlformats.org/presentationml/2006/ole">
            <mc:AlternateContent xmlns:mc="http://schemas.openxmlformats.org/markup-compatibility/2006">
              <mc:Choice xmlns:v="urn:schemas-microsoft-com:vml" Requires="v">
                <p:oleObj spid="_x0000_s442778" name="公式" r:id="rId3" imgW="164880" imgH="228600" progId="Equation.3">
                  <p:embed/>
                </p:oleObj>
              </mc:Choice>
              <mc:Fallback>
                <p:oleObj name="公式" r:id="rId3" imgW="164880" imgH="228600" progId="Equation.3">
                  <p:embed/>
                  <p:pic>
                    <p:nvPicPr>
                      <p:cNvPr id="0" name=""/>
                      <p:cNvPicPr/>
                      <p:nvPr/>
                    </p:nvPicPr>
                    <p:blipFill>
                      <a:blip r:embed="rId4"/>
                      <a:stretch>
                        <a:fillRect/>
                      </a:stretch>
                    </p:blipFill>
                    <p:spPr>
                      <a:xfrm>
                        <a:off x="7087729" y="1014095"/>
                        <a:ext cx="412087" cy="570582"/>
                      </a:xfrm>
                      <a:prstGeom prst="rect">
                        <a:avLst/>
                      </a:prstGeom>
                    </p:spPr>
                  </p:pic>
                </p:oleObj>
              </mc:Fallback>
            </mc:AlternateContent>
          </a:graphicData>
        </a:graphic>
      </p:graphicFrame>
      <p:grpSp>
        <p:nvGrpSpPr>
          <p:cNvPr id="4" name="Group 9"/>
          <p:cNvGrpSpPr>
            <a:grpSpLocks/>
          </p:cNvGrpSpPr>
          <p:nvPr/>
        </p:nvGrpSpPr>
        <p:grpSpPr bwMode="auto">
          <a:xfrm>
            <a:off x="2093425" y="2907226"/>
            <a:ext cx="7353300" cy="1962150"/>
            <a:chOff x="144" y="1452"/>
            <a:chExt cx="4632" cy="1236"/>
          </a:xfrm>
        </p:grpSpPr>
        <p:grpSp>
          <p:nvGrpSpPr>
            <p:cNvPr id="5" name="Group 10"/>
            <p:cNvGrpSpPr>
              <a:grpSpLocks/>
            </p:cNvGrpSpPr>
            <p:nvPr/>
          </p:nvGrpSpPr>
          <p:grpSpPr bwMode="auto">
            <a:xfrm>
              <a:off x="144" y="1452"/>
              <a:ext cx="4632" cy="1236"/>
              <a:chOff x="144" y="1452"/>
              <a:chExt cx="4632" cy="1236"/>
            </a:xfrm>
          </p:grpSpPr>
          <p:grpSp>
            <p:nvGrpSpPr>
              <p:cNvPr id="7" name="Group 11"/>
              <p:cNvGrpSpPr>
                <a:grpSpLocks/>
              </p:cNvGrpSpPr>
              <p:nvPr/>
            </p:nvGrpSpPr>
            <p:grpSpPr bwMode="auto">
              <a:xfrm>
                <a:off x="2220" y="1464"/>
                <a:ext cx="756" cy="1224"/>
                <a:chOff x="1536" y="912"/>
                <a:chExt cx="756" cy="1224"/>
              </a:xfrm>
            </p:grpSpPr>
            <p:sp>
              <p:nvSpPr>
                <p:cNvPr id="29"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30"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8" name="Group 14"/>
              <p:cNvGrpSpPr>
                <a:grpSpLocks/>
              </p:cNvGrpSpPr>
              <p:nvPr/>
            </p:nvGrpSpPr>
            <p:grpSpPr bwMode="auto">
              <a:xfrm>
                <a:off x="840" y="1452"/>
                <a:ext cx="756" cy="1224"/>
                <a:chOff x="1536" y="912"/>
                <a:chExt cx="756" cy="1224"/>
              </a:xfrm>
            </p:grpSpPr>
            <p:sp>
              <p:nvSpPr>
                <p:cNvPr id="27"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8"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9" name="Group 17"/>
              <p:cNvGrpSpPr>
                <a:grpSpLocks/>
              </p:cNvGrpSpPr>
              <p:nvPr/>
            </p:nvGrpSpPr>
            <p:grpSpPr bwMode="auto">
              <a:xfrm>
                <a:off x="4020" y="1452"/>
                <a:ext cx="756" cy="1224"/>
                <a:chOff x="1536" y="912"/>
                <a:chExt cx="756" cy="1224"/>
              </a:xfrm>
            </p:grpSpPr>
            <p:sp>
              <p:nvSpPr>
                <p:cNvPr id="25"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6"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10"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 name="Group 21"/>
              <p:cNvGrpSpPr>
                <a:grpSpLocks/>
              </p:cNvGrpSpPr>
              <p:nvPr/>
            </p:nvGrpSpPr>
            <p:grpSpPr bwMode="auto">
              <a:xfrm>
                <a:off x="192" y="1920"/>
                <a:ext cx="540" cy="252"/>
                <a:chOff x="2928" y="3432"/>
                <a:chExt cx="540" cy="252"/>
              </a:xfrm>
            </p:grpSpPr>
            <p:grpSp>
              <p:nvGrpSpPr>
                <p:cNvPr id="16" name="Group 22"/>
                <p:cNvGrpSpPr>
                  <a:grpSpLocks/>
                </p:cNvGrpSpPr>
                <p:nvPr/>
              </p:nvGrpSpPr>
              <p:grpSpPr bwMode="auto">
                <a:xfrm>
                  <a:off x="2928" y="3432"/>
                  <a:ext cx="96" cy="240"/>
                  <a:chOff x="2928" y="3432"/>
                  <a:chExt cx="96" cy="240"/>
                </a:xfrm>
              </p:grpSpPr>
              <p:sp>
                <p:nvSpPr>
                  <p:cNvPr id="23"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4"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25"/>
                <p:cNvGrpSpPr>
                  <a:grpSpLocks/>
                </p:cNvGrpSpPr>
                <p:nvPr/>
              </p:nvGrpSpPr>
              <p:grpSpPr bwMode="auto">
                <a:xfrm>
                  <a:off x="3156" y="3438"/>
                  <a:ext cx="96" cy="240"/>
                  <a:chOff x="2928" y="3432"/>
                  <a:chExt cx="96" cy="240"/>
                </a:xfrm>
              </p:grpSpPr>
              <p:sp>
                <p:nvSpPr>
                  <p:cNvPr id="21"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2"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28"/>
                <p:cNvGrpSpPr>
                  <a:grpSpLocks/>
                </p:cNvGrpSpPr>
                <p:nvPr/>
              </p:nvGrpSpPr>
              <p:grpSpPr bwMode="auto">
                <a:xfrm>
                  <a:off x="3372" y="3444"/>
                  <a:ext cx="96" cy="240"/>
                  <a:chOff x="2928" y="3432"/>
                  <a:chExt cx="96" cy="240"/>
                </a:xfrm>
              </p:grpSpPr>
              <p:sp>
                <p:nvSpPr>
                  <p:cNvPr id="19"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0"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2"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6"/>
              <p:cNvSpPr>
                <a:spLocks noChangeShapeType="1"/>
              </p:cNvSpPr>
              <p:nvPr/>
            </p:nvSpPr>
            <p:spPr bwMode="auto">
              <a:xfrm flipV="1">
                <a:off x="4179" y="1864"/>
                <a:ext cx="518" cy="314"/>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6" name="Object 41"/>
            <p:cNvGraphicFramePr>
              <a:graphicFrameLocks noChangeAspect="1"/>
            </p:cNvGraphicFramePr>
            <p:nvPr>
              <p:extLst>
                <p:ext uri="{D42A27DB-BD31-4B8C-83A1-F6EECF244321}">
                  <p14:modId xmlns:p14="http://schemas.microsoft.com/office/powerpoint/2010/main" val="261633826"/>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42779" name="公式" r:id="rId5" imgW="203112" imgH="241195" progId="Equation.3">
                    <p:embed/>
                  </p:oleObj>
                </mc:Choice>
                <mc:Fallback>
                  <p:oleObj name="公式" r:id="rId5" imgW="203112"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 name="Group 43"/>
          <p:cNvGrpSpPr>
            <a:grpSpLocks/>
          </p:cNvGrpSpPr>
          <p:nvPr/>
        </p:nvGrpSpPr>
        <p:grpSpPr bwMode="auto">
          <a:xfrm>
            <a:off x="3788080" y="3612076"/>
            <a:ext cx="1600200" cy="476250"/>
            <a:chOff x="2316" y="720"/>
            <a:chExt cx="1008" cy="300"/>
          </a:xfrm>
        </p:grpSpPr>
        <p:sp>
          <p:nvSpPr>
            <p:cNvPr id="32"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6" name="Object 5"/>
          <p:cNvGraphicFramePr>
            <a:graphicFrameLocks noChangeAspect="1"/>
          </p:cNvGraphicFramePr>
          <p:nvPr>
            <p:extLst>
              <p:ext uri="{D42A27DB-BD31-4B8C-83A1-F6EECF244321}">
                <p14:modId xmlns:p14="http://schemas.microsoft.com/office/powerpoint/2010/main" val="3697913853"/>
              </p:ext>
            </p:extLst>
          </p:nvPr>
        </p:nvGraphicFramePr>
        <p:xfrm>
          <a:off x="2843432" y="4884766"/>
          <a:ext cx="1562828" cy="578825"/>
        </p:xfrm>
        <a:graphic>
          <a:graphicData uri="http://schemas.openxmlformats.org/presentationml/2006/ole">
            <mc:AlternateContent xmlns:mc="http://schemas.openxmlformats.org/markup-compatibility/2006">
              <mc:Choice xmlns:v="urn:schemas-microsoft-com:vml" Requires="v">
                <p:oleObj spid="_x0000_s442780" name="Equation" r:id="rId7" imgW="609600" imgH="228600" progId="Equation.3">
                  <p:embed/>
                </p:oleObj>
              </mc:Choice>
              <mc:Fallback>
                <p:oleObj name="Equation" r:id="rId7" imgW="6096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432" y="4884766"/>
                        <a:ext cx="1562828" cy="578825"/>
                      </a:xfrm>
                      <a:prstGeom prst="rect">
                        <a:avLst/>
                      </a:prstGeom>
                      <a:noFill/>
                      <a:ln>
                        <a:noFill/>
                      </a:ln>
                      <a:extLst/>
                    </p:spPr>
                  </p:pic>
                </p:oleObj>
              </mc:Fallback>
            </mc:AlternateContent>
          </a:graphicData>
        </a:graphic>
      </p:graphicFrame>
      <p:grpSp>
        <p:nvGrpSpPr>
          <p:cNvPr id="37" name="Group 43"/>
          <p:cNvGrpSpPr>
            <a:grpSpLocks/>
          </p:cNvGrpSpPr>
          <p:nvPr/>
        </p:nvGrpSpPr>
        <p:grpSpPr bwMode="auto">
          <a:xfrm>
            <a:off x="6132025" y="3547905"/>
            <a:ext cx="2152649" cy="571500"/>
            <a:chOff x="2316" y="680"/>
            <a:chExt cx="1008" cy="360"/>
          </a:xfrm>
        </p:grpSpPr>
        <p:sp>
          <p:nvSpPr>
            <p:cNvPr id="38"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2" name="对象 3"/>
          <p:cNvGraphicFramePr>
            <a:graphicFrameLocks noChangeAspect="1"/>
          </p:cNvGraphicFramePr>
          <p:nvPr>
            <p:extLst>
              <p:ext uri="{D42A27DB-BD31-4B8C-83A1-F6EECF244321}">
                <p14:modId xmlns:p14="http://schemas.microsoft.com/office/powerpoint/2010/main" val="4022054128"/>
              </p:ext>
            </p:extLst>
          </p:nvPr>
        </p:nvGraphicFramePr>
        <p:xfrm>
          <a:off x="4804874" y="4921173"/>
          <a:ext cx="2403475" cy="609600"/>
        </p:xfrm>
        <a:graphic>
          <a:graphicData uri="http://schemas.openxmlformats.org/presentationml/2006/ole">
            <mc:AlternateContent xmlns:mc="http://schemas.openxmlformats.org/markup-compatibility/2006">
              <mc:Choice xmlns:v="urn:schemas-microsoft-com:vml" Requires="v">
                <p:oleObj spid="_x0000_s442781" name="公式" r:id="rId9" imgW="901440" imgH="228600" progId="Equation.3">
                  <p:embed/>
                </p:oleObj>
              </mc:Choice>
              <mc:Fallback>
                <p:oleObj name="公式" r:id="rId9" imgW="901440" imgH="228600" progId="Equation.3">
                  <p:embed/>
                  <p:pic>
                    <p:nvPicPr>
                      <p:cNvPr id="0" name=""/>
                      <p:cNvPicPr>
                        <a:picLocks noChangeAspect="1" noChangeArrowheads="1"/>
                      </p:cNvPicPr>
                      <p:nvPr/>
                    </p:nvPicPr>
                    <p:blipFill>
                      <a:blip r:embed="rId10"/>
                      <a:srcRect/>
                      <a:stretch>
                        <a:fillRect/>
                      </a:stretch>
                    </p:blipFill>
                    <p:spPr bwMode="auto">
                      <a:xfrm>
                        <a:off x="4804874" y="4921173"/>
                        <a:ext cx="2403475" cy="609600"/>
                      </a:xfrm>
                      <a:prstGeom prst="rect">
                        <a:avLst/>
                      </a:prstGeom>
                      <a:noFill/>
                      <a:ln>
                        <a:noFill/>
                      </a:ln>
                      <a:extLst/>
                    </p:spPr>
                  </p:pic>
                </p:oleObj>
              </mc:Fallback>
            </mc:AlternateContent>
          </a:graphicData>
        </a:graphic>
      </p:graphicFrame>
      <p:grpSp>
        <p:nvGrpSpPr>
          <p:cNvPr id="43" name="Group 43"/>
          <p:cNvGrpSpPr>
            <a:grpSpLocks/>
          </p:cNvGrpSpPr>
          <p:nvPr/>
        </p:nvGrpSpPr>
        <p:grpSpPr bwMode="auto">
          <a:xfrm>
            <a:off x="9053676" y="3678081"/>
            <a:ext cx="1600200" cy="288925"/>
            <a:chOff x="2316" y="768"/>
            <a:chExt cx="1008" cy="182"/>
          </a:xfrm>
        </p:grpSpPr>
        <p:sp>
          <p:nvSpPr>
            <p:cNvPr id="44"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Line 40"/>
            <p:cNvSpPr>
              <a:spLocks noChangeShapeType="1"/>
            </p:cNvSpPr>
            <p:nvPr/>
          </p:nvSpPr>
          <p:spPr bwMode="auto">
            <a:xfrm flipH="1">
              <a:off x="2910" y="776"/>
              <a:ext cx="277" cy="17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Line 41"/>
            <p:cNvSpPr>
              <a:spLocks noChangeShapeType="1"/>
            </p:cNvSpPr>
            <p:nvPr/>
          </p:nvSpPr>
          <p:spPr bwMode="auto">
            <a:xfrm flipH="1">
              <a:off x="2716" y="787"/>
              <a:ext cx="276" cy="16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Line 42"/>
            <p:cNvSpPr>
              <a:spLocks noChangeShapeType="1"/>
            </p:cNvSpPr>
            <p:nvPr/>
          </p:nvSpPr>
          <p:spPr bwMode="auto">
            <a:xfrm flipH="1">
              <a:off x="2485" y="768"/>
              <a:ext cx="318" cy="18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8" name="对象 3"/>
          <p:cNvGraphicFramePr>
            <a:graphicFrameLocks noChangeAspect="1"/>
          </p:cNvGraphicFramePr>
          <p:nvPr>
            <p:extLst>
              <p:ext uri="{D42A27DB-BD31-4B8C-83A1-F6EECF244321}">
                <p14:modId xmlns:p14="http://schemas.microsoft.com/office/powerpoint/2010/main" val="307298926"/>
              </p:ext>
            </p:extLst>
          </p:nvPr>
        </p:nvGraphicFramePr>
        <p:xfrm>
          <a:off x="7363924" y="4728536"/>
          <a:ext cx="3128115" cy="1053880"/>
        </p:xfrm>
        <a:graphic>
          <a:graphicData uri="http://schemas.openxmlformats.org/presentationml/2006/ole">
            <mc:AlternateContent xmlns:mc="http://schemas.openxmlformats.org/markup-compatibility/2006">
              <mc:Choice xmlns:v="urn:schemas-microsoft-com:vml" Requires="v">
                <p:oleObj spid="_x0000_s442782" name="公式" r:id="rId11" imgW="1282680" imgH="431640" progId="Equation.3">
                  <p:embed/>
                </p:oleObj>
              </mc:Choice>
              <mc:Fallback>
                <p:oleObj name="公式" r:id="rId11" imgW="1282680" imgH="431640" progId="Equation.3">
                  <p:embed/>
                  <p:pic>
                    <p:nvPicPr>
                      <p:cNvPr id="0" name=""/>
                      <p:cNvPicPr>
                        <a:picLocks noChangeAspect="1" noChangeArrowheads="1"/>
                      </p:cNvPicPr>
                      <p:nvPr/>
                    </p:nvPicPr>
                    <p:blipFill>
                      <a:blip r:embed="rId12"/>
                      <a:srcRect/>
                      <a:stretch>
                        <a:fillRect/>
                      </a:stretch>
                    </p:blipFill>
                    <p:spPr bwMode="auto">
                      <a:xfrm>
                        <a:off x="7363924" y="4728536"/>
                        <a:ext cx="3128115" cy="1053880"/>
                      </a:xfrm>
                      <a:prstGeom prst="rect">
                        <a:avLst/>
                      </a:prstGeom>
                      <a:noFill/>
                      <a:ln>
                        <a:noFill/>
                      </a:ln>
                      <a:extLst/>
                    </p:spPr>
                  </p:pic>
                </p:oleObj>
              </mc:Fallback>
            </mc:AlternateContent>
          </a:graphicData>
        </a:graphic>
      </p:graphicFrame>
      <p:sp>
        <p:nvSpPr>
          <p:cNvPr id="49" name="AutoShape 56"/>
          <p:cNvSpPr>
            <a:spLocks noChangeArrowheads="1"/>
          </p:cNvSpPr>
          <p:nvPr/>
        </p:nvSpPr>
        <p:spPr bwMode="auto">
          <a:xfrm>
            <a:off x="1714759" y="6029548"/>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50" name="Line 35"/>
          <p:cNvSpPr>
            <a:spLocks noChangeShapeType="1"/>
          </p:cNvSpPr>
          <p:nvPr/>
        </p:nvSpPr>
        <p:spPr bwMode="auto">
          <a:xfrm>
            <a:off x="6081855" y="3112136"/>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Freeform 12"/>
          <p:cNvSpPr>
            <a:spLocks/>
          </p:cNvSpPr>
          <p:nvPr/>
        </p:nvSpPr>
        <p:spPr bwMode="auto">
          <a:xfrm rot="3451464">
            <a:off x="6088724" y="3425327"/>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矩形 51"/>
          <p:cNvSpPr/>
          <p:nvPr/>
        </p:nvSpPr>
        <p:spPr>
          <a:xfrm>
            <a:off x="6017508" y="2931958"/>
            <a:ext cx="352982" cy="461665"/>
          </a:xfrm>
          <a:prstGeom prst="rect">
            <a:avLst/>
          </a:prstGeom>
        </p:spPr>
        <p:txBody>
          <a:bodyPr wrap="none">
            <a:spAutoFit/>
          </a:bodyPr>
          <a:lstStyle/>
          <a:p>
            <a:r>
              <a:rPr lang="el-GR" altLang="zh-CN" sz="2400" b="1" dirty="0">
                <a:solidFill>
                  <a:srgbClr val="FF0000"/>
                </a:solidFill>
              </a:rPr>
              <a:t>θ</a:t>
            </a:r>
            <a:endParaRPr lang="zh-CN" altLang="en-US" sz="2400" b="1" dirty="0"/>
          </a:p>
        </p:txBody>
      </p:sp>
      <p:graphicFrame>
        <p:nvGraphicFramePr>
          <p:cNvPr id="53" name="对象 3"/>
          <p:cNvGraphicFramePr>
            <a:graphicFrameLocks noChangeAspect="1"/>
          </p:cNvGraphicFramePr>
          <p:nvPr>
            <p:extLst>
              <p:ext uri="{D42A27DB-BD31-4B8C-83A1-F6EECF244321}">
                <p14:modId xmlns:p14="http://schemas.microsoft.com/office/powerpoint/2010/main" val="2637047492"/>
              </p:ext>
            </p:extLst>
          </p:nvPr>
        </p:nvGraphicFramePr>
        <p:xfrm>
          <a:off x="3198326" y="5667156"/>
          <a:ext cx="3913187" cy="1046163"/>
        </p:xfrm>
        <a:graphic>
          <a:graphicData uri="http://schemas.openxmlformats.org/presentationml/2006/ole">
            <mc:AlternateContent xmlns:mc="http://schemas.openxmlformats.org/markup-compatibility/2006">
              <mc:Choice xmlns:v="urn:schemas-microsoft-com:vml" Requires="v">
                <p:oleObj spid="_x0000_s442783" name="公式" r:id="rId13" imgW="1473120" imgH="393480" progId="Equation.3">
                  <p:embed/>
                </p:oleObj>
              </mc:Choice>
              <mc:Fallback>
                <p:oleObj name="公式" r:id="rId13" imgW="1473120" imgH="393480" progId="Equation.3">
                  <p:embed/>
                  <p:pic>
                    <p:nvPicPr>
                      <p:cNvPr id="0" name=""/>
                      <p:cNvPicPr>
                        <a:picLocks noChangeAspect="1" noChangeArrowheads="1"/>
                      </p:cNvPicPr>
                      <p:nvPr/>
                    </p:nvPicPr>
                    <p:blipFill>
                      <a:blip r:embed="rId14"/>
                      <a:srcRect/>
                      <a:stretch>
                        <a:fillRect/>
                      </a:stretch>
                    </p:blipFill>
                    <p:spPr bwMode="auto">
                      <a:xfrm>
                        <a:off x="3198326" y="5667156"/>
                        <a:ext cx="3913187" cy="1046163"/>
                      </a:xfrm>
                      <a:prstGeom prst="rect">
                        <a:avLst/>
                      </a:prstGeom>
                      <a:noFill/>
                      <a:ln>
                        <a:noFill/>
                      </a:ln>
                      <a:extLst/>
                    </p:spPr>
                  </p:pic>
                </p:oleObj>
              </mc:Fallback>
            </mc:AlternateContent>
          </a:graphicData>
        </a:graphic>
      </p:graphicFrame>
      <p:graphicFrame>
        <p:nvGraphicFramePr>
          <p:cNvPr id="54" name="对象 3"/>
          <p:cNvGraphicFramePr>
            <a:graphicFrameLocks noChangeAspect="1"/>
          </p:cNvGraphicFramePr>
          <p:nvPr>
            <p:extLst>
              <p:ext uri="{D42A27DB-BD31-4B8C-83A1-F6EECF244321}">
                <p14:modId xmlns:p14="http://schemas.microsoft.com/office/powerpoint/2010/main" val="616021153"/>
              </p:ext>
            </p:extLst>
          </p:nvPr>
        </p:nvGraphicFramePr>
        <p:xfrm>
          <a:off x="7219028" y="5665509"/>
          <a:ext cx="2462213" cy="1046162"/>
        </p:xfrm>
        <a:graphic>
          <a:graphicData uri="http://schemas.openxmlformats.org/presentationml/2006/ole">
            <mc:AlternateContent xmlns:mc="http://schemas.openxmlformats.org/markup-compatibility/2006">
              <mc:Choice xmlns:v="urn:schemas-microsoft-com:vml" Requires="v">
                <p:oleObj spid="_x0000_s442784" name="公式" r:id="rId15" imgW="927000" imgH="393480" progId="Equation.3">
                  <p:embed/>
                </p:oleObj>
              </mc:Choice>
              <mc:Fallback>
                <p:oleObj name="公式" r:id="rId15" imgW="927000" imgH="393480" progId="Equation.3">
                  <p:embed/>
                  <p:pic>
                    <p:nvPicPr>
                      <p:cNvPr id="0" name=""/>
                      <p:cNvPicPr>
                        <a:picLocks noChangeAspect="1" noChangeArrowheads="1"/>
                      </p:cNvPicPr>
                      <p:nvPr/>
                    </p:nvPicPr>
                    <p:blipFill>
                      <a:blip r:embed="rId16"/>
                      <a:srcRect/>
                      <a:stretch>
                        <a:fillRect/>
                      </a:stretch>
                    </p:blipFill>
                    <p:spPr bwMode="auto">
                      <a:xfrm>
                        <a:off x="7219028" y="5665509"/>
                        <a:ext cx="2462213" cy="1046162"/>
                      </a:xfrm>
                      <a:prstGeom prst="rect">
                        <a:avLst/>
                      </a:prstGeom>
                      <a:noFill/>
                      <a:ln>
                        <a:noFill/>
                      </a:ln>
                      <a:extLst/>
                    </p:spPr>
                  </p:pic>
                </p:oleObj>
              </mc:Fallback>
            </mc:AlternateContent>
          </a:graphicData>
        </a:graphic>
      </p:graphicFrame>
      <p:sp>
        <p:nvSpPr>
          <p:cNvPr id="55" name="Arc 14"/>
          <p:cNvSpPr>
            <a:spLocks/>
          </p:cNvSpPr>
          <p:nvPr/>
        </p:nvSpPr>
        <p:spPr bwMode="auto">
          <a:xfrm rot="4200238" flipH="1" flipV="1">
            <a:off x="5224153" y="2679627"/>
            <a:ext cx="679215" cy="966325"/>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aphicFrame>
        <p:nvGraphicFramePr>
          <p:cNvPr id="56" name="Object 5"/>
          <p:cNvGraphicFramePr>
            <a:graphicFrameLocks noChangeAspect="1"/>
          </p:cNvGraphicFramePr>
          <p:nvPr>
            <p:extLst>
              <p:ext uri="{D42A27DB-BD31-4B8C-83A1-F6EECF244321}">
                <p14:modId xmlns:p14="http://schemas.microsoft.com/office/powerpoint/2010/main" val="1747762983"/>
              </p:ext>
            </p:extLst>
          </p:nvPr>
        </p:nvGraphicFramePr>
        <p:xfrm>
          <a:off x="4874725" y="2706935"/>
          <a:ext cx="457200" cy="422275"/>
        </p:xfrm>
        <a:graphic>
          <a:graphicData uri="http://schemas.openxmlformats.org/presentationml/2006/ole">
            <mc:AlternateContent xmlns:mc="http://schemas.openxmlformats.org/markup-compatibility/2006">
              <mc:Choice xmlns:v="urn:schemas-microsoft-com:vml" Requires="v">
                <p:oleObj spid="_x0000_s442785" name="公式" r:id="rId17" imgW="152334" imgH="139639" progId="Equation.3">
                  <p:embed/>
                </p:oleObj>
              </mc:Choice>
              <mc:Fallback>
                <p:oleObj name="公式" r:id="rId17" imgW="152334" imgH="13963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74725" y="2706935"/>
                        <a:ext cx="457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矩形 56"/>
          <p:cNvSpPr/>
          <p:nvPr/>
        </p:nvSpPr>
        <p:spPr>
          <a:xfrm>
            <a:off x="2829986" y="2671588"/>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endParaRPr lang="zh-CN" altLang="en-US" sz="2800" dirty="0"/>
          </a:p>
        </p:txBody>
      </p:sp>
      <p:sp>
        <p:nvSpPr>
          <p:cNvPr id="58" name="矩形 57"/>
          <p:cNvSpPr/>
          <p:nvPr/>
        </p:nvSpPr>
        <p:spPr>
          <a:xfrm>
            <a:off x="7907551" y="2635795"/>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3</a:t>
            </a:r>
            <a:endParaRPr lang="zh-CN" altLang="en-US" sz="2800" dirty="0"/>
          </a:p>
        </p:txBody>
      </p:sp>
      <p:sp>
        <p:nvSpPr>
          <p:cNvPr id="59" name="矩形 58"/>
          <p:cNvSpPr/>
          <p:nvPr/>
        </p:nvSpPr>
        <p:spPr>
          <a:xfrm>
            <a:off x="6092976" y="2541696"/>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2</a:t>
            </a:r>
            <a:endParaRPr lang="zh-CN" altLang="en-US" sz="2800" dirty="0"/>
          </a:p>
        </p:txBody>
      </p:sp>
    </p:spTree>
    <p:extLst>
      <p:ext uri="{BB962C8B-B14F-4D97-AF65-F5344CB8AC3E}">
        <p14:creationId xmlns:p14="http://schemas.microsoft.com/office/powerpoint/2010/main" val="325520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500" fill="hold"/>
                                        <p:tgtEl>
                                          <p:spTgt spid="37"/>
                                        </p:tgtEl>
                                        <p:attrNameLst>
                                          <p:attrName>ppt_x</p:attrName>
                                        </p:attrNameLst>
                                      </p:cBhvr>
                                      <p:tavLst>
                                        <p:tav tm="0">
                                          <p:val>
                                            <p:strVal val="#ppt_x"/>
                                          </p:val>
                                        </p:tav>
                                        <p:tav tm="100000">
                                          <p:val>
                                            <p:strVal val="#ppt_x"/>
                                          </p:val>
                                        </p:tav>
                                      </p:tavLst>
                                    </p:anim>
                                    <p:anim calcmode="lin" valueType="num">
                                      <p:cBhvr additive="base">
                                        <p:cTn id="1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500" fill="hold"/>
                                        <p:tgtEl>
                                          <p:spTgt spid="42"/>
                                        </p:tgtEl>
                                        <p:attrNameLst>
                                          <p:attrName>ppt_x</p:attrName>
                                        </p:attrNameLst>
                                      </p:cBhvr>
                                      <p:tavLst>
                                        <p:tav tm="0">
                                          <p:val>
                                            <p:strVal val="#ppt_x"/>
                                          </p:val>
                                        </p:tav>
                                        <p:tav tm="100000">
                                          <p:val>
                                            <p:strVal val="#ppt_x"/>
                                          </p:val>
                                        </p:tav>
                                      </p:tavLst>
                                    </p:anim>
                                    <p:anim calcmode="lin" valueType="num">
                                      <p:cBhvr additive="base">
                                        <p:cTn id="2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fill="hold"/>
                                        <p:tgtEl>
                                          <p:spTgt spid="48"/>
                                        </p:tgtEl>
                                        <p:attrNameLst>
                                          <p:attrName>ppt_x</p:attrName>
                                        </p:attrNameLst>
                                      </p:cBhvr>
                                      <p:tavLst>
                                        <p:tav tm="0">
                                          <p:val>
                                            <p:strVal val="#ppt_x"/>
                                          </p:val>
                                        </p:tav>
                                        <p:tav tm="100000">
                                          <p:val>
                                            <p:strVal val="#ppt_x"/>
                                          </p:val>
                                        </p:tav>
                                      </p:tavLst>
                                    </p:anim>
                                    <p:anim calcmode="lin" valueType="num">
                                      <p:cBhvr additive="base">
                                        <p:cTn id="37"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barn(inVertical)">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additive="base">
                                        <p:cTn id="47" dur="500" fill="hold"/>
                                        <p:tgtEl>
                                          <p:spTgt spid="53"/>
                                        </p:tgtEl>
                                        <p:attrNameLst>
                                          <p:attrName>ppt_x</p:attrName>
                                        </p:attrNameLst>
                                      </p:cBhvr>
                                      <p:tavLst>
                                        <p:tav tm="0">
                                          <p:val>
                                            <p:strVal val="#ppt_x"/>
                                          </p:val>
                                        </p:tav>
                                        <p:tav tm="100000">
                                          <p:val>
                                            <p:strVal val="#ppt_x"/>
                                          </p:val>
                                        </p:tav>
                                      </p:tavLst>
                                    </p:anim>
                                    <p:anim calcmode="lin" valueType="num">
                                      <p:cBhvr additive="base">
                                        <p:cTn id="4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anim calcmode="lin" valueType="num">
                                      <p:cBhvr additive="base">
                                        <p:cTn id="53" dur="500" fill="hold"/>
                                        <p:tgtEl>
                                          <p:spTgt spid="54"/>
                                        </p:tgtEl>
                                        <p:attrNameLst>
                                          <p:attrName>ppt_x</p:attrName>
                                        </p:attrNameLst>
                                      </p:cBhvr>
                                      <p:tavLst>
                                        <p:tav tm="0">
                                          <p:val>
                                            <p:strVal val="#ppt_x"/>
                                          </p:val>
                                        </p:tav>
                                        <p:tav tm="100000">
                                          <p:val>
                                            <p:strVal val="#ppt_x"/>
                                          </p:val>
                                        </p:tav>
                                      </p:tavLst>
                                    </p:anim>
                                    <p:anim calcmode="lin" valueType="num">
                                      <p:cBhvr additive="base">
                                        <p:cTn id="5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2957420" y="627666"/>
            <a:ext cx="6248400" cy="1962150"/>
            <a:chOff x="840" y="1452"/>
            <a:chExt cx="3936" cy="1236"/>
          </a:xfrm>
        </p:grpSpPr>
        <p:grpSp>
          <p:nvGrpSpPr>
            <p:cNvPr id="3" name="Group 11"/>
            <p:cNvGrpSpPr>
              <a:grpSpLocks/>
            </p:cNvGrpSpPr>
            <p:nvPr/>
          </p:nvGrpSpPr>
          <p:grpSpPr bwMode="auto">
            <a:xfrm>
              <a:off x="2220" y="1464"/>
              <a:ext cx="756" cy="1224"/>
              <a:chOff x="1536" y="912"/>
              <a:chExt cx="756" cy="1224"/>
            </a:xfrm>
          </p:grpSpPr>
          <p:sp>
            <p:nvSpPr>
              <p:cNvPr id="13"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4"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4" name="Group 14"/>
            <p:cNvGrpSpPr>
              <a:grpSpLocks/>
            </p:cNvGrpSpPr>
            <p:nvPr/>
          </p:nvGrpSpPr>
          <p:grpSpPr bwMode="auto">
            <a:xfrm>
              <a:off x="840" y="1452"/>
              <a:ext cx="756" cy="1224"/>
              <a:chOff x="1536" y="912"/>
              <a:chExt cx="756" cy="1224"/>
            </a:xfrm>
          </p:grpSpPr>
          <p:sp>
            <p:nvSpPr>
              <p:cNvPr id="11"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2"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5" name="Group 17"/>
            <p:cNvGrpSpPr>
              <a:grpSpLocks/>
            </p:cNvGrpSpPr>
            <p:nvPr/>
          </p:nvGrpSpPr>
          <p:grpSpPr bwMode="auto">
            <a:xfrm>
              <a:off x="4020" y="1452"/>
              <a:ext cx="756" cy="1224"/>
              <a:chOff x="1536" y="912"/>
              <a:chExt cx="756" cy="1224"/>
            </a:xfrm>
          </p:grpSpPr>
          <p:sp>
            <p:nvSpPr>
              <p:cNvPr id="9"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0"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6"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36"/>
            <p:cNvSpPr>
              <a:spLocks noChangeShapeType="1"/>
            </p:cNvSpPr>
            <p:nvPr/>
          </p:nvSpPr>
          <p:spPr bwMode="auto">
            <a:xfrm flipV="1">
              <a:off x="4179" y="1864"/>
              <a:ext cx="518" cy="314"/>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 name="Group 43"/>
          <p:cNvGrpSpPr>
            <a:grpSpLocks/>
          </p:cNvGrpSpPr>
          <p:nvPr/>
        </p:nvGrpSpPr>
        <p:grpSpPr bwMode="auto">
          <a:xfrm>
            <a:off x="3547175" y="1332516"/>
            <a:ext cx="1600200" cy="476250"/>
            <a:chOff x="2316" y="720"/>
            <a:chExt cx="1008" cy="300"/>
          </a:xfrm>
        </p:grpSpPr>
        <p:sp>
          <p:nvSpPr>
            <p:cNvPr id="16"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0" name="Object 5"/>
          <p:cNvGraphicFramePr>
            <a:graphicFrameLocks noChangeAspect="1"/>
          </p:cNvGraphicFramePr>
          <p:nvPr>
            <p:extLst>
              <p:ext uri="{D42A27DB-BD31-4B8C-83A1-F6EECF244321}">
                <p14:modId xmlns:p14="http://schemas.microsoft.com/office/powerpoint/2010/main" val="987365538"/>
              </p:ext>
            </p:extLst>
          </p:nvPr>
        </p:nvGraphicFramePr>
        <p:xfrm>
          <a:off x="2229551" y="2691844"/>
          <a:ext cx="2117725" cy="611187"/>
        </p:xfrm>
        <a:graphic>
          <a:graphicData uri="http://schemas.openxmlformats.org/presentationml/2006/ole">
            <mc:AlternateContent xmlns:mc="http://schemas.openxmlformats.org/markup-compatibility/2006">
              <mc:Choice xmlns:v="urn:schemas-microsoft-com:vml" Requires="v">
                <p:oleObj spid="_x0000_s414444" name="公式" r:id="rId3" imgW="825480" imgH="241200" progId="Equation.3">
                  <p:embed/>
                </p:oleObj>
              </mc:Choice>
              <mc:Fallback>
                <p:oleObj name="公式" r:id="rId3" imgW="825480" imgH="241200" progId="Equation.3">
                  <p:embed/>
                  <p:pic>
                    <p:nvPicPr>
                      <p:cNvPr id="0" name=""/>
                      <p:cNvPicPr>
                        <a:picLocks noChangeAspect="1" noChangeArrowheads="1"/>
                      </p:cNvPicPr>
                      <p:nvPr/>
                    </p:nvPicPr>
                    <p:blipFill>
                      <a:blip r:embed="rId4"/>
                      <a:srcRect/>
                      <a:stretch>
                        <a:fillRect/>
                      </a:stretch>
                    </p:blipFill>
                    <p:spPr bwMode="auto">
                      <a:xfrm>
                        <a:off x="2229551" y="2691844"/>
                        <a:ext cx="2117725" cy="611187"/>
                      </a:xfrm>
                      <a:prstGeom prst="rect">
                        <a:avLst/>
                      </a:prstGeom>
                      <a:noFill/>
                      <a:ln>
                        <a:noFill/>
                      </a:ln>
                      <a:extLst/>
                    </p:spPr>
                  </p:pic>
                </p:oleObj>
              </mc:Fallback>
            </mc:AlternateContent>
          </a:graphicData>
        </a:graphic>
      </p:graphicFrame>
      <p:grpSp>
        <p:nvGrpSpPr>
          <p:cNvPr id="21" name="Group 43"/>
          <p:cNvGrpSpPr>
            <a:grpSpLocks/>
          </p:cNvGrpSpPr>
          <p:nvPr/>
        </p:nvGrpSpPr>
        <p:grpSpPr bwMode="auto">
          <a:xfrm>
            <a:off x="5891120" y="1268345"/>
            <a:ext cx="2152649" cy="571500"/>
            <a:chOff x="2316" y="680"/>
            <a:chExt cx="1008" cy="360"/>
          </a:xfrm>
        </p:grpSpPr>
        <p:sp>
          <p:nvSpPr>
            <p:cNvPr id="22"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6" name="对象 3"/>
          <p:cNvGraphicFramePr>
            <a:graphicFrameLocks noChangeAspect="1"/>
          </p:cNvGraphicFramePr>
          <p:nvPr>
            <p:extLst>
              <p:ext uri="{D42A27DB-BD31-4B8C-83A1-F6EECF244321}">
                <p14:modId xmlns:p14="http://schemas.microsoft.com/office/powerpoint/2010/main" val="2115341287"/>
              </p:ext>
            </p:extLst>
          </p:nvPr>
        </p:nvGraphicFramePr>
        <p:xfrm>
          <a:off x="4563969" y="2641613"/>
          <a:ext cx="2403475" cy="609600"/>
        </p:xfrm>
        <a:graphic>
          <a:graphicData uri="http://schemas.openxmlformats.org/presentationml/2006/ole">
            <mc:AlternateContent xmlns:mc="http://schemas.openxmlformats.org/markup-compatibility/2006">
              <mc:Choice xmlns:v="urn:schemas-microsoft-com:vml" Requires="v">
                <p:oleObj spid="_x0000_s414445" name="公式" r:id="rId5" imgW="901440" imgH="228600" progId="Equation.3">
                  <p:embed/>
                </p:oleObj>
              </mc:Choice>
              <mc:Fallback>
                <p:oleObj name="公式" r:id="rId5" imgW="901440" imgH="228600" progId="Equation.3">
                  <p:embed/>
                  <p:pic>
                    <p:nvPicPr>
                      <p:cNvPr id="0" name=""/>
                      <p:cNvPicPr>
                        <a:picLocks noChangeAspect="1" noChangeArrowheads="1"/>
                      </p:cNvPicPr>
                      <p:nvPr/>
                    </p:nvPicPr>
                    <p:blipFill>
                      <a:blip r:embed="rId6"/>
                      <a:srcRect/>
                      <a:stretch>
                        <a:fillRect/>
                      </a:stretch>
                    </p:blipFill>
                    <p:spPr bwMode="auto">
                      <a:xfrm>
                        <a:off x="4563969" y="2641613"/>
                        <a:ext cx="2403475" cy="609600"/>
                      </a:xfrm>
                      <a:prstGeom prst="rect">
                        <a:avLst/>
                      </a:prstGeom>
                      <a:noFill/>
                      <a:ln>
                        <a:noFill/>
                      </a:ln>
                      <a:extLst/>
                    </p:spPr>
                  </p:pic>
                </p:oleObj>
              </mc:Fallback>
            </mc:AlternateContent>
          </a:graphicData>
        </a:graphic>
      </p:graphicFrame>
      <p:grpSp>
        <p:nvGrpSpPr>
          <p:cNvPr id="27" name="Group 43"/>
          <p:cNvGrpSpPr>
            <a:grpSpLocks/>
          </p:cNvGrpSpPr>
          <p:nvPr/>
        </p:nvGrpSpPr>
        <p:grpSpPr bwMode="auto">
          <a:xfrm>
            <a:off x="8812771" y="1398521"/>
            <a:ext cx="1600200" cy="288925"/>
            <a:chOff x="2316" y="768"/>
            <a:chExt cx="1008" cy="182"/>
          </a:xfrm>
        </p:grpSpPr>
        <p:sp>
          <p:nvSpPr>
            <p:cNvPr id="28"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40"/>
            <p:cNvSpPr>
              <a:spLocks noChangeShapeType="1"/>
            </p:cNvSpPr>
            <p:nvPr/>
          </p:nvSpPr>
          <p:spPr bwMode="auto">
            <a:xfrm flipH="1">
              <a:off x="2910" y="776"/>
              <a:ext cx="277" cy="17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41"/>
            <p:cNvSpPr>
              <a:spLocks noChangeShapeType="1"/>
            </p:cNvSpPr>
            <p:nvPr/>
          </p:nvSpPr>
          <p:spPr bwMode="auto">
            <a:xfrm flipH="1">
              <a:off x="2716" y="787"/>
              <a:ext cx="276" cy="16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Line 42"/>
            <p:cNvSpPr>
              <a:spLocks noChangeShapeType="1"/>
            </p:cNvSpPr>
            <p:nvPr/>
          </p:nvSpPr>
          <p:spPr bwMode="auto">
            <a:xfrm flipH="1">
              <a:off x="2485" y="768"/>
              <a:ext cx="318" cy="18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2" name="对象 3"/>
          <p:cNvGraphicFramePr>
            <a:graphicFrameLocks noChangeAspect="1"/>
          </p:cNvGraphicFramePr>
          <p:nvPr>
            <p:extLst>
              <p:ext uri="{D42A27DB-BD31-4B8C-83A1-F6EECF244321}">
                <p14:modId xmlns:p14="http://schemas.microsoft.com/office/powerpoint/2010/main" val="1497694626"/>
              </p:ext>
            </p:extLst>
          </p:nvPr>
        </p:nvGraphicFramePr>
        <p:xfrm>
          <a:off x="7123019" y="2448976"/>
          <a:ext cx="3128115" cy="1053880"/>
        </p:xfrm>
        <a:graphic>
          <a:graphicData uri="http://schemas.openxmlformats.org/presentationml/2006/ole">
            <mc:AlternateContent xmlns:mc="http://schemas.openxmlformats.org/markup-compatibility/2006">
              <mc:Choice xmlns:v="urn:schemas-microsoft-com:vml" Requires="v">
                <p:oleObj spid="_x0000_s414446" name="公式" r:id="rId7" imgW="1282680" imgH="431640" progId="Equation.3">
                  <p:embed/>
                </p:oleObj>
              </mc:Choice>
              <mc:Fallback>
                <p:oleObj name="公式" r:id="rId7" imgW="1282680" imgH="431640" progId="Equation.3">
                  <p:embed/>
                  <p:pic>
                    <p:nvPicPr>
                      <p:cNvPr id="0" name=""/>
                      <p:cNvPicPr>
                        <a:picLocks noChangeAspect="1" noChangeArrowheads="1"/>
                      </p:cNvPicPr>
                      <p:nvPr/>
                    </p:nvPicPr>
                    <p:blipFill>
                      <a:blip r:embed="rId8"/>
                      <a:srcRect/>
                      <a:stretch>
                        <a:fillRect/>
                      </a:stretch>
                    </p:blipFill>
                    <p:spPr bwMode="auto">
                      <a:xfrm>
                        <a:off x="7123019" y="2448976"/>
                        <a:ext cx="3128115" cy="1053880"/>
                      </a:xfrm>
                      <a:prstGeom prst="rect">
                        <a:avLst/>
                      </a:prstGeom>
                      <a:noFill/>
                      <a:ln>
                        <a:noFill/>
                      </a:ln>
                      <a:extLst/>
                    </p:spPr>
                  </p:pic>
                </p:oleObj>
              </mc:Fallback>
            </mc:AlternateContent>
          </a:graphicData>
        </a:graphic>
      </p:graphicFrame>
      <p:sp>
        <p:nvSpPr>
          <p:cNvPr id="33" name="AutoShape 56"/>
          <p:cNvSpPr>
            <a:spLocks noChangeArrowheads="1"/>
          </p:cNvSpPr>
          <p:nvPr/>
        </p:nvSpPr>
        <p:spPr bwMode="auto">
          <a:xfrm>
            <a:off x="1524000" y="3729578"/>
            <a:ext cx="740722" cy="281100"/>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34" name="Line 35"/>
          <p:cNvSpPr>
            <a:spLocks noChangeShapeType="1"/>
          </p:cNvSpPr>
          <p:nvPr/>
        </p:nvSpPr>
        <p:spPr bwMode="auto">
          <a:xfrm>
            <a:off x="5840950" y="832576"/>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Freeform 12"/>
          <p:cNvSpPr>
            <a:spLocks/>
          </p:cNvSpPr>
          <p:nvPr/>
        </p:nvSpPr>
        <p:spPr bwMode="auto">
          <a:xfrm rot="3451464">
            <a:off x="5847819" y="1145767"/>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矩形 35"/>
          <p:cNvSpPr/>
          <p:nvPr/>
        </p:nvSpPr>
        <p:spPr>
          <a:xfrm>
            <a:off x="5776603" y="652398"/>
            <a:ext cx="352982" cy="461665"/>
          </a:xfrm>
          <a:prstGeom prst="rect">
            <a:avLst/>
          </a:prstGeom>
        </p:spPr>
        <p:txBody>
          <a:bodyPr wrap="none">
            <a:spAutoFit/>
          </a:bodyPr>
          <a:lstStyle/>
          <a:p>
            <a:r>
              <a:rPr lang="el-GR" altLang="zh-CN" sz="2400" b="1" dirty="0">
                <a:solidFill>
                  <a:srgbClr val="FF0000"/>
                </a:solidFill>
              </a:rPr>
              <a:t>θ</a:t>
            </a:r>
            <a:endParaRPr lang="zh-CN" altLang="en-US" sz="2400" b="1" dirty="0"/>
          </a:p>
        </p:txBody>
      </p:sp>
      <p:graphicFrame>
        <p:nvGraphicFramePr>
          <p:cNvPr id="37" name="对象 3"/>
          <p:cNvGraphicFramePr>
            <a:graphicFrameLocks noChangeAspect="1"/>
          </p:cNvGraphicFramePr>
          <p:nvPr>
            <p:extLst>
              <p:ext uri="{D42A27DB-BD31-4B8C-83A1-F6EECF244321}">
                <p14:modId xmlns:p14="http://schemas.microsoft.com/office/powerpoint/2010/main" val="2270630171"/>
              </p:ext>
            </p:extLst>
          </p:nvPr>
        </p:nvGraphicFramePr>
        <p:xfrm>
          <a:off x="2420966" y="3591004"/>
          <a:ext cx="4515437" cy="621970"/>
        </p:xfrm>
        <a:graphic>
          <a:graphicData uri="http://schemas.openxmlformats.org/presentationml/2006/ole">
            <mc:AlternateContent xmlns:mc="http://schemas.openxmlformats.org/markup-compatibility/2006">
              <mc:Choice xmlns:v="urn:schemas-microsoft-com:vml" Requires="v">
                <p:oleObj spid="_x0000_s414447" name="公式" r:id="rId9" imgW="1752480" imgH="241200" progId="Equation.3">
                  <p:embed/>
                </p:oleObj>
              </mc:Choice>
              <mc:Fallback>
                <p:oleObj name="公式" r:id="rId9" imgW="1752480" imgH="241200" progId="Equation.3">
                  <p:embed/>
                  <p:pic>
                    <p:nvPicPr>
                      <p:cNvPr id="0" name=""/>
                      <p:cNvPicPr>
                        <a:picLocks noChangeAspect="1" noChangeArrowheads="1"/>
                      </p:cNvPicPr>
                      <p:nvPr/>
                    </p:nvPicPr>
                    <p:blipFill>
                      <a:blip r:embed="rId10"/>
                      <a:srcRect/>
                      <a:stretch>
                        <a:fillRect/>
                      </a:stretch>
                    </p:blipFill>
                    <p:spPr bwMode="auto">
                      <a:xfrm>
                        <a:off x="2420966" y="3591004"/>
                        <a:ext cx="4515437" cy="621970"/>
                      </a:xfrm>
                      <a:prstGeom prst="rect">
                        <a:avLst/>
                      </a:prstGeom>
                      <a:noFill/>
                      <a:ln>
                        <a:noFill/>
                      </a:ln>
                      <a:extLst/>
                    </p:spPr>
                  </p:pic>
                </p:oleObj>
              </mc:Fallback>
            </mc:AlternateContent>
          </a:graphicData>
        </a:graphic>
      </p:graphicFrame>
      <p:graphicFrame>
        <p:nvGraphicFramePr>
          <p:cNvPr id="38" name="对象 3"/>
          <p:cNvGraphicFramePr>
            <a:graphicFrameLocks noChangeAspect="1"/>
          </p:cNvGraphicFramePr>
          <p:nvPr>
            <p:extLst>
              <p:ext uri="{D42A27DB-BD31-4B8C-83A1-F6EECF244321}">
                <p14:modId xmlns:p14="http://schemas.microsoft.com/office/powerpoint/2010/main" val="813552696"/>
              </p:ext>
            </p:extLst>
          </p:nvPr>
        </p:nvGraphicFramePr>
        <p:xfrm>
          <a:off x="6951983" y="3401509"/>
          <a:ext cx="3243502" cy="958076"/>
        </p:xfrm>
        <a:graphic>
          <a:graphicData uri="http://schemas.openxmlformats.org/presentationml/2006/ole">
            <mc:AlternateContent xmlns:mc="http://schemas.openxmlformats.org/markup-compatibility/2006">
              <mc:Choice xmlns:v="urn:schemas-microsoft-com:vml" Requires="v">
                <p:oleObj spid="_x0000_s414448" name="公式" r:id="rId11" imgW="1333440" imgH="393480" progId="Equation.3">
                  <p:embed/>
                </p:oleObj>
              </mc:Choice>
              <mc:Fallback>
                <p:oleObj name="公式" r:id="rId11" imgW="1333440" imgH="393480" progId="Equation.3">
                  <p:embed/>
                  <p:pic>
                    <p:nvPicPr>
                      <p:cNvPr id="0" name=""/>
                      <p:cNvPicPr>
                        <a:picLocks noChangeAspect="1" noChangeArrowheads="1"/>
                      </p:cNvPicPr>
                      <p:nvPr/>
                    </p:nvPicPr>
                    <p:blipFill>
                      <a:blip r:embed="rId12"/>
                      <a:srcRect/>
                      <a:stretch>
                        <a:fillRect/>
                      </a:stretch>
                    </p:blipFill>
                    <p:spPr bwMode="auto">
                      <a:xfrm>
                        <a:off x="6951983" y="3401509"/>
                        <a:ext cx="3243502" cy="958076"/>
                      </a:xfrm>
                      <a:prstGeom prst="rect">
                        <a:avLst/>
                      </a:prstGeom>
                      <a:noFill/>
                      <a:ln>
                        <a:noFill/>
                      </a:ln>
                      <a:extLst/>
                    </p:spPr>
                  </p:pic>
                </p:oleObj>
              </mc:Fallback>
            </mc:AlternateContent>
          </a:graphicData>
        </a:graphic>
      </p:graphicFrame>
      <p:sp>
        <p:nvSpPr>
          <p:cNvPr id="39" name="Arc 14"/>
          <p:cNvSpPr>
            <a:spLocks/>
          </p:cNvSpPr>
          <p:nvPr/>
        </p:nvSpPr>
        <p:spPr bwMode="auto">
          <a:xfrm rot="4200238" flipH="1" flipV="1">
            <a:off x="4983248" y="400067"/>
            <a:ext cx="679215" cy="966325"/>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aphicFrame>
        <p:nvGraphicFramePr>
          <p:cNvPr id="40" name="Object 5"/>
          <p:cNvGraphicFramePr>
            <a:graphicFrameLocks noChangeAspect="1"/>
          </p:cNvGraphicFramePr>
          <p:nvPr>
            <p:extLst>
              <p:ext uri="{D42A27DB-BD31-4B8C-83A1-F6EECF244321}">
                <p14:modId xmlns:p14="http://schemas.microsoft.com/office/powerpoint/2010/main" val="2087504340"/>
              </p:ext>
            </p:extLst>
          </p:nvPr>
        </p:nvGraphicFramePr>
        <p:xfrm>
          <a:off x="4633820" y="427375"/>
          <a:ext cx="457200" cy="422275"/>
        </p:xfrm>
        <a:graphic>
          <a:graphicData uri="http://schemas.openxmlformats.org/presentationml/2006/ole">
            <mc:AlternateContent xmlns:mc="http://schemas.openxmlformats.org/markup-compatibility/2006">
              <mc:Choice xmlns:v="urn:schemas-microsoft-com:vml" Requires="v">
                <p:oleObj spid="_x0000_s414449" name="公式" r:id="rId13" imgW="152334" imgH="139639" progId="Equation.3">
                  <p:embed/>
                </p:oleObj>
              </mc:Choice>
              <mc:Fallback>
                <p:oleObj name="公式" r:id="rId13" imgW="152334" imgH="13963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33820" y="427375"/>
                        <a:ext cx="457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矩形 40"/>
          <p:cNvSpPr/>
          <p:nvPr/>
        </p:nvSpPr>
        <p:spPr>
          <a:xfrm>
            <a:off x="2589081" y="392028"/>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endParaRPr lang="zh-CN" altLang="en-US" sz="2800" dirty="0"/>
          </a:p>
        </p:txBody>
      </p:sp>
      <p:sp>
        <p:nvSpPr>
          <p:cNvPr id="42" name="矩形 41"/>
          <p:cNvSpPr/>
          <p:nvPr/>
        </p:nvSpPr>
        <p:spPr>
          <a:xfrm>
            <a:off x="7666646" y="356235"/>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3</a:t>
            </a:r>
            <a:endParaRPr lang="zh-CN" altLang="en-US" sz="2800" dirty="0"/>
          </a:p>
        </p:txBody>
      </p:sp>
      <p:sp>
        <p:nvSpPr>
          <p:cNvPr id="43" name="矩形 42"/>
          <p:cNvSpPr/>
          <p:nvPr/>
        </p:nvSpPr>
        <p:spPr>
          <a:xfrm>
            <a:off x="5852071" y="262136"/>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2</a:t>
            </a:r>
            <a:endParaRPr lang="zh-CN" altLang="en-US" sz="2800" dirty="0"/>
          </a:p>
        </p:txBody>
      </p:sp>
      <p:sp>
        <p:nvSpPr>
          <p:cNvPr id="44" name="Line 42"/>
          <p:cNvSpPr>
            <a:spLocks noChangeShapeType="1"/>
          </p:cNvSpPr>
          <p:nvPr/>
        </p:nvSpPr>
        <p:spPr bwMode="auto">
          <a:xfrm flipH="1">
            <a:off x="3306770" y="1183158"/>
            <a:ext cx="418078" cy="870216"/>
          </a:xfrm>
          <a:prstGeom prst="line">
            <a:avLst/>
          </a:prstGeom>
          <a:noFill/>
          <a:ln w="28575">
            <a:solidFill>
              <a:schemeClr val="tx1"/>
            </a:solidFill>
            <a:prstDash val="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45" name="Group 43"/>
          <p:cNvGrpSpPr>
            <a:grpSpLocks/>
          </p:cNvGrpSpPr>
          <p:nvPr/>
        </p:nvGrpSpPr>
        <p:grpSpPr bwMode="auto">
          <a:xfrm>
            <a:off x="1639099" y="1326167"/>
            <a:ext cx="1317929" cy="447675"/>
            <a:chOff x="2316" y="738"/>
            <a:chExt cx="1008" cy="282"/>
          </a:xfrm>
        </p:grpSpPr>
        <p:sp>
          <p:nvSpPr>
            <p:cNvPr id="46"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Line 40"/>
            <p:cNvSpPr>
              <a:spLocks noChangeShapeType="1"/>
            </p:cNvSpPr>
            <p:nvPr/>
          </p:nvSpPr>
          <p:spPr bwMode="auto">
            <a:xfrm flipH="1">
              <a:off x="2914" y="761"/>
              <a:ext cx="163" cy="22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Line 41"/>
            <p:cNvSpPr>
              <a:spLocks noChangeShapeType="1"/>
            </p:cNvSpPr>
            <p:nvPr/>
          </p:nvSpPr>
          <p:spPr bwMode="auto">
            <a:xfrm flipH="1">
              <a:off x="2702" y="738"/>
              <a:ext cx="185" cy="2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Line 42"/>
            <p:cNvSpPr>
              <a:spLocks noChangeShapeType="1"/>
            </p:cNvSpPr>
            <p:nvPr/>
          </p:nvSpPr>
          <p:spPr bwMode="auto">
            <a:xfrm flipH="1">
              <a:off x="2436" y="761"/>
              <a:ext cx="215" cy="25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0" name="Freeform 12"/>
          <p:cNvSpPr>
            <a:spLocks/>
          </p:cNvSpPr>
          <p:nvPr/>
        </p:nvSpPr>
        <p:spPr bwMode="auto">
          <a:xfrm rot="3451464">
            <a:off x="3522937" y="1229435"/>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矩形 50"/>
          <p:cNvSpPr/>
          <p:nvPr/>
        </p:nvSpPr>
        <p:spPr>
          <a:xfrm>
            <a:off x="3498809" y="845170"/>
            <a:ext cx="378630" cy="461665"/>
          </a:xfrm>
          <a:prstGeom prst="rect">
            <a:avLst/>
          </a:prstGeom>
        </p:spPr>
        <p:txBody>
          <a:bodyPr wrap="none">
            <a:spAutoFit/>
          </a:bodyPr>
          <a:lstStyle/>
          <a:p>
            <a:r>
              <a:rPr lang="el-GR" altLang="zh-CN" sz="2400" b="1" dirty="0">
                <a:solidFill>
                  <a:srgbClr val="FF0000"/>
                </a:solidFill>
                <a:sym typeface="Symbol" panose="05050102010706020507" pitchFamily="18" charset="2"/>
              </a:rPr>
              <a:t></a:t>
            </a:r>
            <a:endParaRPr lang="zh-CN" altLang="en-US" sz="2400" b="1" dirty="0"/>
          </a:p>
        </p:txBody>
      </p:sp>
      <p:graphicFrame>
        <p:nvGraphicFramePr>
          <p:cNvPr id="52" name="对象 51"/>
          <p:cNvGraphicFramePr>
            <a:graphicFrameLocks noChangeAspect="1"/>
          </p:cNvGraphicFramePr>
          <p:nvPr>
            <p:extLst>
              <p:ext uri="{D42A27DB-BD31-4B8C-83A1-F6EECF244321}">
                <p14:modId xmlns:p14="http://schemas.microsoft.com/office/powerpoint/2010/main" val="3411871316"/>
              </p:ext>
            </p:extLst>
          </p:nvPr>
        </p:nvGraphicFramePr>
        <p:xfrm>
          <a:off x="1670822" y="798926"/>
          <a:ext cx="400220" cy="554151"/>
        </p:xfrm>
        <a:graphic>
          <a:graphicData uri="http://schemas.openxmlformats.org/presentationml/2006/ole">
            <mc:AlternateContent xmlns:mc="http://schemas.openxmlformats.org/markup-compatibility/2006">
              <mc:Choice xmlns:v="urn:schemas-microsoft-com:vml" Requires="v">
                <p:oleObj spid="_x0000_s414450" name="公式" r:id="rId15" imgW="164880" imgH="228600" progId="Equation.3">
                  <p:embed/>
                </p:oleObj>
              </mc:Choice>
              <mc:Fallback>
                <p:oleObj name="公式" r:id="rId15" imgW="164880" imgH="228600" progId="Equation.3">
                  <p:embed/>
                  <p:pic>
                    <p:nvPicPr>
                      <p:cNvPr id="0" name=""/>
                      <p:cNvPicPr/>
                      <p:nvPr/>
                    </p:nvPicPr>
                    <p:blipFill>
                      <a:blip r:embed="rId16"/>
                      <a:stretch>
                        <a:fillRect/>
                      </a:stretch>
                    </p:blipFill>
                    <p:spPr>
                      <a:xfrm>
                        <a:off x="1670822" y="798926"/>
                        <a:ext cx="400220" cy="554151"/>
                      </a:xfrm>
                      <a:prstGeom prst="rect">
                        <a:avLst/>
                      </a:prstGeom>
                    </p:spPr>
                  </p:pic>
                </p:oleObj>
              </mc:Fallback>
            </mc:AlternateContent>
          </a:graphicData>
        </a:graphic>
      </p:graphicFrame>
      <p:graphicFrame>
        <p:nvGraphicFramePr>
          <p:cNvPr id="53" name="对象 3"/>
          <p:cNvGraphicFramePr>
            <a:graphicFrameLocks noChangeAspect="1"/>
          </p:cNvGraphicFramePr>
          <p:nvPr>
            <p:extLst>
              <p:ext uri="{D42A27DB-BD31-4B8C-83A1-F6EECF244321}">
                <p14:modId xmlns:p14="http://schemas.microsoft.com/office/powerpoint/2010/main" val="2453030182"/>
              </p:ext>
            </p:extLst>
          </p:nvPr>
        </p:nvGraphicFramePr>
        <p:xfrm>
          <a:off x="2589081" y="4121233"/>
          <a:ext cx="2867025" cy="1046162"/>
        </p:xfrm>
        <a:graphic>
          <a:graphicData uri="http://schemas.openxmlformats.org/presentationml/2006/ole">
            <mc:AlternateContent xmlns:mc="http://schemas.openxmlformats.org/markup-compatibility/2006">
              <mc:Choice xmlns:v="urn:schemas-microsoft-com:vml" Requires="v">
                <p:oleObj spid="_x0000_s414451" name="公式" r:id="rId17" imgW="1079280" imgH="393480" progId="Equation.3">
                  <p:embed/>
                </p:oleObj>
              </mc:Choice>
              <mc:Fallback>
                <p:oleObj name="公式" r:id="rId17" imgW="1079280" imgH="393480" progId="Equation.3">
                  <p:embed/>
                  <p:pic>
                    <p:nvPicPr>
                      <p:cNvPr id="0" name=""/>
                      <p:cNvPicPr>
                        <a:picLocks noChangeAspect="1" noChangeArrowheads="1"/>
                      </p:cNvPicPr>
                      <p:nvPr/>
                    </p:nvPicPr>
                    <p:blipFill>
                      <a:blip r:embed="rId18"/>
                      <a:srcRect/>
                      <a:stretch>
                        <a:fillRect/>
                      </a:stretch>
                    </p:blipFill>
                    <p:spPr bwMode="auto">
                      <a:xfrm>
                        <a:off x="2589081" y="4121233"/>
                        <a:ext cx="2867025" cy="1046162"/>
                      </a:xfrm>
                      <a:prstGeom prst="rect">
                        <a:avLst/>
                      </a:prstGeom>
                      <a:noFill/>
                      <a:ln>
                        <a:noFill/>
                      </a:ln>
                      <a:extLst/>
                    </p:spPr>
                  </p:pic>
                </p:oleObj>
              </mc:Fallback>
            </mc:AlternateContent>
          </a:graphicData>
        </a:graphic>
      </p:graphicFrame>
      <p:graphicFrame>
        <p:nvGraphicFramePr>
          <p:cNvPr id="54" name="对象 3"/>
          <p:cNvGraphicFramePr>
            <a:graphicFrameLocks noChangeAspect="1"/>
          </p:cNvGraphicFramePr>
          <p:nvPr>
            <p:extLst>
              <p:ext uri="{D42A27DB-BD31-4B8C-83A1-F6EECF244321}">
                <p14:modId xmlns:p14="http://schemas.microsoft.com/office/powerpoint/2010/main" val="1263226849"/>
              </p:ext>
            </p:extLst>
          </p:nvPr>
        </p:nvGraphicFramePr>
        <p:xfrm>
          <a:off x="2071042" y="4925674"/>
          <a:ext cx="6002338" cy="1147762"/>
        </p:xfrm>
        <a:graphic>
          <a:graphicData uri="http://schemas.openxmlformats.org/presentationml/2006/ole">
            <mc:AlternateContent xmlns:mc="http://schemas.openxmlformats.org/markup-compatibility/2006">
              <mc:Choice xmlns:v="urn:schemas-microsoft-com:vml" Requires="v">
                <p:oleObj spid="_x0000_s414452" name="公式" r:id="rId19" imgW="2260440" imgH="431640" progId="Equation.3">
                  <p:embed/>
                </p:oleObj>
              </mc:Choice>
              <mc:Fallback>
                <p:oleObj name="公式" r:id="rId19" imgW="2260440" imgH="431640" progId="Equation.3">
                  <p:embed/>
                  <p:pic>
                    <p:nvPicPr>
                      <p:cNvPr id="0" name=""/>
                      <p:cNvPicPr>
                        <a:picLocks noChangeAspect="1" noChangeArrowheads="1"/>
                      </p:cNvPicPr>
                      <p:nvPr/>
                    </p:nvPicPr>
                    <p:blipFill>
                      <a:blip r:embed="rId20"/>
                      <a:srcRect/>
                      <a:stretch>
                        <a:fillRect/>
                      </a:stretch>
                    </p:blipFill>
                    <p:spPr bwMode="auto">
                      <a:xfrm>
                        <a:off x="2071042" y="4925674"/>
                        <a:ext cx="6002338" cy="1147762"/>
                      </a:xfrm>
                      <a:prstGeom prst="rect">
                        <a:avLst/>
                      </a:prstGeom>
                      <a:noFill/>
                      <a:ln>
                        <a:noFill/>
                      </a:ln>
                      <a:extLst/>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2010591744"/>
              </p:ext>
            </p:extLst>
          </p:nvPr>
        </p:nvGraphicFramePr>
        <p:xfrm>
          <a:off x="5309190" y="5835619"/>
          <a:ext cx="2523370" cy="953957"/>
        </p:xfrm>
        <a:graphic>
          <a:graphicData uri="http://schemas.openxmlformats.org/presentationml/2006/ole">
            <mc:AlternateContent xmlns:mc="http://schemas.openxmlformats.org/markup-compatibility/2006">
              <mc:Choice xmlns:v="urn:schemas-microsoft-com:vml" Requires="v">
                <p:oleObj spid="_x0000_s414453" name="公式" r:id="rId21" imgW="1041120" imgH="393480" progId="Equation.3">
                  <p:embed/>
                </p:oleObj>
              </mc:Choice>
              <mc:Fallback>
                <p:oleObj name="公式" r:id="rId21" imgW="1041120" imgH="393480" progId="Equation.3">
                  <p:embed/>
                  <p:pic>
                    <p:nvPicPr>
                      <p:cNvPr id="0" name=""/>
                      <p:cNvPicPr/>
                      <p:nvPr/>
                    </p:nvPicPr>
                    <p:blipFill>
                      <a:blip r:embed="rId22"/>
                      <a:stretch>
                        <a:fillRect/>
                      </a:stretch>
                    </p:blipFill>
                    <p:spPr>
                      <a:xfrm>
                        <a:off x="5309190" y="5835619"/>
                        <a:ext cx="2523370" cy="953957"/>
                      </a:xfrm>
                      <a:prstGeom prst="rect">
                        <a:avLst/>
                      </a:prstGeom>
                    </p:spPr>
                  </p:pic>
                </p:oleObj>
              </mc:Fallback>
            </mc:AlternateContent>
          </a:graphicData>
        </a:graphic>
      </p:graphicFrame>
      <p:sp>
        <p:nvSpPr>
          <p:cNvPr id="56" name="矩形 55"/>
          <p:cNvSpPr/>
          <p:nvPr/>
        </p:nvSpPr>
        <p:spPr>
          <a:xfrm>
            <a:off x="2150103" y="6140751"/>
            <a:ext cx="2698175" cy="523220"/>
          </a:xfrm>
          <a:prstGeom prst="rect">
            <a:avLst/>
          </a:prstGeom>
        </p:spPr>
        <p:txBody>
          <a:bodyPr wrap="none">
            <a:spAutoFit/>
          </a:bodyPr>
          <a:lstStyle/>
          <a:p>
            <a:r>
              <a:rPr lang="zh-CN" altLang="en-US" sz="2800" b="1" dirty="0">
                <a:solidFill>
                  <a:srgbClr val="009900"/>
                </a:solidFill>
                <a:latin typeface="+mn-ea"/>
              </a:rPr>
              <a:t>出射光最大强度</a:t>
            </a:r>
            <a:endParaRPr lang="zh-CN" altLang="en-US" sz="2800" b="1" dirty="0"/>
          </a:p>
        </p:txBody>
      </p:sp>
    </p:spTree>
    <p:extLst>
      <p:ext uri="{BB962C8B-B14F-4D97-AF65-F5344CB8AC3E}">
        <p14:creationId xmlns:p14="http://schemas.microsoft.com/office/powerpoint/2010/main" val="238403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ppt_x"/>
                                          </p:val>
                                        </p:tav>
                                        <p:tav tm="100000">
                                          <p:val>
                                            <p:strVal val="#ppt_x"/>
                                          </p:val>
                                        </p:tav>
                                      </p:tavLst>
                                    </p:anim>
                                    <p:anim calcmode="lin" valueType="num">
                                      <p:cBhvr additive="base">
                                        <p:cTn id="2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ppt_x"/>
                                          </p:val>
                                        </p:tav>
                                        <p:tav tm="100000">
                                          <p:val>
                                            <p:strVal val="#ppt_x"/>
                                          </p:val>
                                        </p:tav>
                                      </p:tavLst>
                                    </p:anim>
                                    <p:anim calcmode="lin" valueType="num">
                                      <p:cBhvr additive="base">
                                        <p:cTn id="3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500" fill="hold"/>
                                        <p:tgtEl>
                                          <p:spTgt spid="32"/>
                                        </p:tgtEl>
                                        <p:attrNameLst>
                                          <p:attrName>ppt_x</p:attrName>
                                        </p:attrNameLst>
                                      </p:cBhvr>
                                      <p:tavLst>
                                        <p:tav tm="0">
                                          <p:val>
                                            <p:strVal val="#ppt_x"/>
                                          </p:val>
                                        </p:tav>
                                        <p:tav tm="100000">
                                          <p:val>
                                            <p:strVal val="#ppt_x"/>
                                          </p:val>
                                        </p:tav>
                                      </p:tavLst>
                                    </p:anim>
                                    <p:anim calcmode="lin" valueType="num">
                                      <p:cBhvr additive="base">
                                        <p:cTn id="3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arn(inVertical)">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additive="base">
                                        <p:cTn id="59" dur="500" fill="hold"/>
                                        <p:tgtEl>
                                          <p:spTgt spid="53"/>
                                        </p:tgtEl>
                                        <p:attrNameLst>
                                          <p:attrName>ppt_x</p:attrName>
                                        </p:attrNameLst>
                                      </p:cBhvr>
                                      <p:tavLst>
                                        <p:tav tm="0">
                                          <p:val>
                                            <p:strVal val="#ppt_x"/>
                                          </p:val>
                                        </p:tav>
                                        <p:tav tm="100000">
                                          <p:val>
                                            <p:strVal val="#ppt_x"/>
                                          </p:val>
                                        </p:tav>
                                      </p:tavLst>
                                    </p:anim>
                                    <p:anim calcmode="lin" valueType="num">
                                      <p:cBhvr additive="base">
                                        <p:cTn id="6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54"/>
                                        </p:tgtEl>
                                        <p:attrNameLst>
                                          <p:attrName>style.visibility</p:attrName>
                                        </p:attrNameLst>
                                      </p:cBhvr>
                                      <p:to>
                                        <p:strVal val="visible"/>
                                      </p:to>
                                    </p:set>
                                    <p:anim calcmode="lin" valueType="num">
                                      <p:cBhvr additive="base">
                                        <p:cTn id="65" dur="500" fill="hold"/>
                                        <p:tgtEl>
                                          <p:spTgt spid="54"/>
                                        </p:tgtEl>
                                        <p:attrNameLst>
                                          <p:attrName>ppt_x</p:attrName>
                                        </p:attrNameLst>
                                      </p:cBhvr>
                                      <p:tavLst>
                                        <p:tav tm="0">
                                          <p:val>
                                            <p:strVal val="#ppt_x"/>
                                          </p:val>
                                        </p:tav>
                                        <p:tav tm="100000">
                                          <p:val>
                                            <p:strVal val="#ppt_x"/>
                                          </p:val>
                                        </p:tav>
                                      </p:tavLst>
                                    </p:anim>
                                    <p:anim calcmode="lin" valueType="num">
                                      <p:cBhvr additive="base">
                                        <p:cTn id="6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circle(in)">
                                      <p:cBhvr>
                                        <p:cTn id="71" dur="2000"/>
                                        <p:tgtEl>
                                          <p:spTgt spid="56"/>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1000"/>
                                        <p:tgtEl>
                                          <p:spTgt spid="55"/>
                                        </p:tgtEl>
                                      </p:cBhvr>
                                    </p:animEffect>
                                    <p:anim calcmode="lin" valueType="num">
                                      <p:cBhvr>
                                        <p:cTn id="77" dur="1000" fill="hold"/>
                                        <p:tgtEl>
                                          <p:spTgt spid="55"/>
                                        </p:tgtEl>
                                        <p:attrNameLst>
                                          <p:attrName>ppt_x</p:attrName>
                                        </p:attrNameLst>
                                      </p:cBhvr>
                                      <p:tavLst>
                                        <p:tav tm="0">
                                          <p:val>
                                            <p:strVal val="#ppt_x"/>
                                          </p:val>
                                        </p:tav>
                                        <p:tav tm="100000">
                                          <p:val>
                                            <p:strVal val="#ppt_x"/>
                                          </p:val>
                                        </p:tav>
                                      </p:tavLst>
                                    </p:anim>
                                    <p:anim calcmode="lin" valueType="num">
                                      <p:cBhvr>
                                        <p:cTn id="7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3635913" y="338809"/>
            <a:ext cx="990600" cy="2762250"/>
            <a:chOff x="1392" y="513"/>
            <a:chExt cx="624" cy="1740"/>
          </a:xfrm>
        </p:grpSpPr>
        <p:grpSp>
          <p:nvGrpSpPr>
            <p:cNvPr id="3" name="Group 10"/>
            <p:cNvGrpSpPr>
              <a:grpSpLocks/>
            </p:cNvGrpSpPr>
            <p:nvPr/>
          </p:nvGrpSpPr>
          <p:grpSpPr bwMode="auto">
            <a:xfrm>
              <a:off x="1536" y="1008"/>
              <a:ext cx="480" cy="1245"/>
              <a:chOff x="1536" y="1008"/>
              <a:chExt cx="480" cy="1245"/>
            </a:xfrm>
          </p:grpSpPr>
          <p:sp>
            <p:nvSpPr>
              <p:cNvPr id="5" name="Rectangle 11" descr="浅色竖线"/>
              <p:cNvSpPr>
                <a:spLocks noChangeArrowheads="1"/>
              </p:cNvSpPr>
              <p:nvPr/>
            </p:nvSpPr>
            <p:spPr bwMode="auto">
              <a:xfrm>
                <a:off x="1536" y="1008"/>
                <a:ext cx="288" cy="1056"/>
              </a:xfrm>
              <a:prstGeom prst="rect">
                <a:avLst/>
              </a:prstGeom>
              <a:pattFill prst="ltVert">
                <a:fgClr>
                  <a:srgbClr val="00FF00"/>
                </a:fgClr>
                <a:bgClr>
                  <a:srgbClr val="FF3300"/>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Rectangle 12" descr="浅色竖线"/>
              <p:cNvSpPr>
                <a:spLocks noChangeArrowheads="1"/>
              </p:cNvSpPr>
              <p:nvPr/>
            </p:nvSpPr>
            <p:spPr bwMode="auto">
              <a:xfrm>
                <a:off x="1638" y="1110"/>
                <a:ext cx="288" cy="1056"/>
              </a:xfrm>
              <a:prstGeom prst="rect">
                <a:avLst/>
              </a:prstGeom>
              <a:pattFill prst="ltVert">
                <a:fgClr>
                  <a:srgbClr val="00FF00"/>
                </a:fgClr>
                <a:bgClr>
                  <a:srgbClr val="FF3300"/>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Rectangle 13" descr="浅色竖线"/>
              <p:cNvSpPr>
                <a:spLocks noChangeArrowheads="1"/>
              </p:cNvSpPr>
              <p:nvPr/>
            </p:nvSpPr>
            <p:spPr bwMode="auto">
              <a:xfrm>
                <a:off x="1728" y="1197"/>
                <a:ext cx="288" cy="1056"/>
              </a:xfrm>
              <a:prstGeom prst="rect">
                <a:avLst/>
              </a:prstGeom>
              <a:pattFill prst="ltVert">
                <a:fgClr>
                  <a:srgbClr val="00FF00"/>
                </a:fgClr>
                <a:bgClr>
                  <a:srgbClr val="FF3300"/>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 name="Rectangle 14"/>
            <p:cNvSpPr>
              <a:spLocks noChangeArrowheads="1"/>
            </p:cNvSpPr>
            <p:nvPr/>
          </p:nvSpPr>
          <p:spPr bwMode="auto">
            <a:xfrm>
              <a:off x="1392" y="513"/>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偏振片</a:t>
              </a:r>
              <a:endParaRPr lang="zh-CN" altLang="en-US" dirty="0">
                <a:solidFill>
                  <a:srgbClr val="FF3300"/>
                </a:solidFill>
                <a:ea typeface="隶书" panose="02010509060101010101" pitchFamily="49" charset="-122"/>
              </a:endParaRPr>
            </a:p>
          </p:txBody>
        </p:sp>
      </p:grpSp>
      <p:grpSp>
        <p:nvGrpSpPr>
          <p:cNvPr id="8" name="Group 16"/>
          <p:cNvGrpSpPr>
            <a:grpSpLocks/>
          </p:cNvGrpSpPr>
          <p:nvPr/>
        </p:nvGrpSpPr>
        <p:grpSpPr bwMode="auto">
          <a:xfrm>
            <a:off x="4564602" y="334048"/>
            <a:ext cx="2479675" cy="2386013"/>
            <a:chOff x="1920" y="561"/>
            <a:chExt cx="1562" cy="1503"/>
          </a:xfrm>
        </p:grpSpPr>
        <p:sp>
          <p:nvSpPr>
            <p:cNvPr id="9" name="Line 17"/>
            <p:cNvSpPr>
              <a:spLocks noChangeShapeType="1"/>
            </p:cNvSpPr>
            <p:nvPr/>
          </p:nvSpPr>
          <p:spPr bwMode="auto">
            <a:xfrm>
              <a:off x="1920" y="1296"/>
              <a:ext cx="0" cy="768"/>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AutoShape 18"/>
            <p:cNvSpPr>
              <a:spLocks noChangeArrowheads="1"/>
            </p:cNvSpPr>
            <p:nvPr/>
          </p:nvSpPr>
          <p:spPr bwMode="auto">
            <a:xfrm>
              <a:off x="2208" y="576"/>
              <a:ext cx="1068" cy="216"/>
            </a:xfrm>
            <a:prstGeom prst="wedgeRoundRectCallout">
              <a:avLst>
                <a:gd name="adj1" fmla="val -76685"/>
                <a:gd name="adj2" fmla="val 316667"/>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11" name="Text Box 19"/>
            <p:cNvSpPr txBox="1">
              <a:spLocks noChangeArrowheads="1"/>
            </p:cNvSpPr>
            <p:nvPr/>
          </p:nvSpPr>
          <p:spPr bwMode="auto">
            <a:xfrm>
              <a:off x="2234" y="561"/>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5050"/>
                  </a:solidFill>
                </a:rPr>
                <a:t>偏振化方向</a:t>
              </a:r>
            </a:p>
          </p:txBody>
        </p:sp>
      </p:grpSp>
      <p:grpSp>
        <p:nvGrpSpPr>
          <p:cNvPr id="12" name="Group 20"/>
          <p:cNvGrpSpPr>
            <a:grpSpLocks/>
          </p:cNvGrpSpPr>
          <p:nvPr/>
        </p:nvGrpSpPr>
        <p:grpSpPr bwMode="auto">
          <a:xfrm>
            <a:off x="2035713" y="1167486"/>
            <a:ext cx="1828800" cy="1754187"/>
            <a:chOff x="384" y="1035"/>
            <a:chExt cx="1152" cy="1105"/>
          </a:xfrm>
        </p:grpSpPr>
        <p:sp>
          <p:nvSpPr>
            <p:cNvPr id="13" name="Line 21"/>
            <p:cNvSpPr>
              <a:spLocks noChangeShapeType="1"/>
            </p:cNvSpPr>
            <p:nvPr/>
          </p:nvSpPr>
          <p:spPr bwMode="auto">
            <a:xfrm>
              <a:off x="384" y="1536"/>
              <a:ext cx="115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22"/>
            <p:cNvSpPr>
              <a:spLocks noChangeShapeType="1"/>
            </p:cNvSpPr>
            <p:nvPr/>
          </p:nvSpPr>
          <p:spPr bwMode="auto">
            <a:xfrm>
              <a:off x="624" y="1308"/>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3"/>
            <p:cNvSpPr>
              <a:spLocks noChangeShapeType="1"/>
            </p:cNvSpPr>
            <p:nvPr/>
          </p:nvSpPr>
          <p:spPr bwMode="auto">
            <a:xfrm>
              <a:off x="861" y="1311"/>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4"/>
            <p:cNvSpPr>
              <a:spLocks noChangeShapeType="1"/>
            </p:cNvSpPr>
            <p:nvPr/>
          </p:nvSpPr>
          <p:spPr bwMode="auto">
            <a:xfrm>
              <a:off x="1089" y="1311"/>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5"/>
            <p:cNvSpPr>
              <a:spLocks noChangeShapeType="1"/>
            </p:cNvSpPr>
            <p:nvPr/>
          </p:nvSpPr>
          <p:spPr bwMode="auto">
            <a:xfrm>
              <a:off x="1302" y="1308"/>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6"/>
            <p:cNvSpPr>
              <a:spLocks noChangeShapeType="1"/>
            </p:cNvSpPr>
            <p:nvPr/>
          </p:nvSpPr>
          <p:spPr bwMode="auto">
            <a:xfrm flipV="1">
              <a:off x="480" y="1362"/>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7"/>
            <p:cNvSpPr>
              <a:spLocks noChangeShapeType="1"/>
            </p:cNvSpPr>
            <p:nvPr/>
          </p:nvSpPr>
          <p:spPr bwMode="auto">
            <a:xfrm flipV="1">
              <a:off x="714" y="1377"/>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8"/>
            <p:cNvSpPr>
              <a:spLocks noChangeShapeType="1"/>
            </p:cNvSpPr>
            <p:nvPr/>
          </p:nvSpPr>
          <p:spPr bwMode="auto">
            <a:xfrm flipV="1">
              <a:off x="930" y="1374"/>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9"/>
            <p:cNvSpPr>
              <a:spLocks noChangeShapeType="1"/>
            </p:cNvSpPr>
            <p:nvPr/>
          </p:nvSpPr>
          <p:spPr bwMode="auto">
            <a:xfrm flipV="1">
              <a:off x="1146" y="1380"/>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 name="Group 30"/>
            <p:cNvGrpSpPr>
              <a:grpSpLocks/>
            </p:cNvGrpSpPr>
            <p:nvPr/>
          </p:nvGrpSpPr>
          <p:grpSpPr bwMode="auto">
            <a:xfrm>
              <a:off x="450" y="1035"/>
              <a:ext cx="858" cy="1105"/>
              <a:chOff x="546" y="1275"/>
              <a:chExt cx="858" cy="1105"/>
            </a:xfrm>
          </p:grpSpPr>
          <p:graphicFrame>
            <p:nvGraphicFramePr>
              <p:cNvPr id="23" name="Object 33"/>
              <p:cNvGraphicFramePr>
                <a:graphicFrameLocks noChangeAspect="1"/>
              </p:cNvGraphicFramePr>
              <p:nvPr/>
            </p:nvGraphicFramePr>
            <p:xfrm>
              <a:off x="1104" y="2016"/>
              <a:ext cx="225" cy="268"/>
            </p:xfrm>
            <a:graphic>
              <a:graphicData uri="http://schemas.openxmlformats.org/presentationml/2006/ole">
                <mc:AlternateContent xmlns:mc="http://schemas.openxmlformats.org/markup-compatibility/2006">
                  <mc:Choice xmlns:v="urn:schemas-microsoft-com:vml" Requires="v">
                    <p:oleObj spid="_x0000_s453092" name="公式" r:id="rId3" imgW="203112" imgH="241195" progId="Equation.3">
                      <p:embed/>
                    </p:oleObj>
                  </mc:Choice>
                  <mc:Fallback>
                    <p:oleObj name="公式" r:id="rId3"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01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34"/>
              <p:cNvSpPr txBox="1">
                <a:spLocks noChangeArrowheads="1"/>
              </p:cNvSpPr>
              <p:nvPr/>
            </p:nvSpPr>
            <p:spPr bwMode="auto">
              <a:xfrm>
                <a:off x="636" y="1275"/>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3300"/>
                    </a:solidFill>
                  </a:rPr>
                  <a:t>自然光</a:t>
                </a:r>
                <a:endParaRPr lang="zh-CN" altLang="en-US">
                  <a:solidFill>
                    <a:srgbClr val="FF3300"/>
                  </a:solidFill>
                  <a:ea typeface="隶书" panose="02010509060101010101" pitchFamily="49" charset="-122"/>
                </a:endParaRPr>
              </a:p>
            </p:txBody>
          </p:sp>
          <p:sp>
            <p:nvSpPr>
              <p:cNvPr id="25" name="Text Box 35"/>
              <p:cNvSpPr txBox="1">
                <a:spLocks noChangeArrowheads="1"/>
              </p:cNvSpPr>
              <p:nvPr/>
            </p:nvSpPr>
            <p:spPr bwMode="auto">
              <a:xfrm>
                <a:off x="546" y="213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3300"/>
                    </a:solidFill>
                  </a:rPr>
                  <a:t>光强</a:t>
                </a:r>
              </a:p>
            </p:txBody>
          </p:sp>
          <p:graphicFrame>
            <p:nvGraphicFramePr>
              <p:cNvPr id="26" name="Object 36"/>
              <p:cNvGraphicFramePr>
                <a:graphicFrameLocks noChangeAspect="1"/>
              </p:cNvGraphicFramePr>
              <p:nvPr/>
            </p:nvGraphicFramePr>
            <p:xfrm>
              <a:off x="1104" y="2016"/>
              <a:ext cx="225" cy="268"/>
            </p:xfrm>
            <a:graphic>
              <a:graphicData uri="http://schemas.openxmlformats.org/presentationml/2006/ole">
                <mc:AlternateContent xmlns:mc="http://schemas.openxmlformats.org/markup-compatibility/2006">
                  <mc:Choice xmlns:v="urn:schemas-microsoft-com:vml" Requires="v">
                    <p:oleObj spid="_x0000_s453093" name="公式" r:id="rId5" imgW="203112" imgH="241195" progId="Equation.3">
                      <p:embed/>
                    </p:oleObj>
                  </mc:Choice>
                  <mc:Fallback>
                    <p:oleObj name="公式" r:id="rId5"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01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7" name="Group 37"/>
          <p:cNvGrpSpPr>
            <a:grpSpLocks/>
          </p:cNvGrpSpPr>
          <p:nvPr/>
        </p:nvGrpSpPr>
        <p:grpSpPr bwMode="auto">
          <a:xfrm>
            <a:off x="3726401" y="1591346"/>
            <a:ext cx="914400" cy="757238"/>
            <a:chOff x="1449" y="1302"/>
            <a:chExt cx="576" cy="477"/>
          </a:xfrm>
        </p:grpSpPr>
        <p:sp>
          <p:nvSpPr>
            <p:cNvPr id="28" name="Line 38"/>
            <p:cNvSpPr>
              <a:spLocks noChangeShapeType="1"/>
            </p:cNvSpPr>
            <p:nvPr/>
          </p:nvSpPr>
          <p:spPr bwMode="auto">
            <a:xfrm>
              <a:off x="1536" y="1536"/>
              <a:ext cx="489"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9"/>
            <p:cNvSpPr>
              <a:spLocks noChangeShapeType="1"/>
            </p:cNvSpPr>
            <p:nvPr/>
          </p:nvSpPr>
          <p:spPr bwMode="auto">
            <a:xfrm flipH="1">
              <a:off x="1584" y="1302"/>
              <a:ext cx="0" cy="474"/>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40"/>
            <p:cNvSpPr>
              <a:spLocks noChangeShapeType="1"/>
            </p:cNvSpPr>
            <p:nvPr/>
          </p:nvSpPr>
          <p:spPr bwMode="auto">
            <a:xfrm flipH="1">
              <a:off x="1887" y="1305"/>
              <a:ext cx="0" cy="474"/>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41"/>
            <p:cNvSpPr>
              <a:spLocks noChangeShapeType="1"/>
            </p:cNvSpPr>
            <p:nvPr/>
          </p:nvSpPr>
          <p:spPr bwMode="auto">
            <a:xfrm flipH="1">
              <a:off x="1737" y="1302"/>
              <a:ext cx="0" cy="474"/>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42"/>
            <p:cNvSpPr>
              <a:spLocks noChangeShapeType="1"/>
            </p:cNvSpPr>
            <p:nvPr/>
          </p:nvSpPr>
          <p:spPr bwMode="auto">
            <a:xfrm flipV="1">
              <a:off x="1449" y="1401"/>
              <a:ext cx="267" cy="306"/>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43"/>
            <p:cNvSpPr>
              <a:spLocks noChangeShapeType="1"/>
            </p:cNvSpPr>
            <p:nvPr/>
          </p:nvSpPr>
          <p:spPr bwMode="auto">
            <a:xfrm flipV="1">
              <a:off x="1641" y="1434"/>
              <a:ext cx="189" cy="22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44"/>
            <p:cNvSpPr>
              <a:spLocks noChangeShapeType="1"/>
            </p:cNvSpPr>
            <p:nvPr/>
          </p:nvSpPr>
          <p:spPr bwMode="auto">
            <a:xfrm flipV="1">
              <a:off x="1812" y="1452"/>
              <a:ext cx="144" cy="171"/>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 name="Group 55"/>
          <p:cNvGrpSpPr>
            <a:grpSpLocks/>
          </p:cNvGrpSpPr>
          <p:nvPr/>
        </p:nvGrpSpPr>
        <p:grpSpPr bwMode="auto">
          <a:xfrm>
            <a:off x="4855114" y="2743872"/>
            <a:ext cx="2098675" cy="708025"/>
            <a:chOff x="2160" y="2028"/>
            <a:chExt cx="1322" cy="446"/>
          </a:xfrm>
        </p:grpSpPr>
        <p:sp>
          <p:nvSpPr>
            <p:cNvPr id="46" name="AutoShape 56"/>
            <p:cNvSpPr>
              <a:spLocks noChangeArrowheads="1"/>
            </p:cNvSpPr>
            <p:nvPr/>
          </p:nvSpPr>
          <p:spPr bwMode="auto">
            <a:xfrm>
              <a:off x="2160" y="2064"/>
              <a:ext cx="1296" cy="384"/>
            </a:xfrm>
            <a:prstGeom prst="wedgeRoundRectCallout">
              <a:avLst>
                <a:gd name="adj1" fmla="val -68750"/>
                <a:gd name="adj2" fmla="val -174481"/>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47" name="Text Box 57"/>
            <p:cNvSpPr txBox="1">
              <a:spLocks noChangeArrowheads="1"/>
            </p:cNvSpPr>
            <p:nvPr/>
          </p:nvSpPr>
          <p:spPr bwMode="auto">
            <a:xfrm>
              <a:off x="2186" y="2028"/>
              <a:ext cx="129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000" dirty="0" smtClean="0">
                  <a:solidFill>
                    <a:srgbClr val="FF5050"/>
                  </a:solidFill>
                </a:rPr>
                <a:t>与</a:t>
              </a:r>
              <a:r>
                <a:rPr lang="zh-CN" altLang="en-US" sz="2000" dirty="0">
                  <a:solidFill>
                    <a:srgbClr val="FF5050"/>
                  </a:solidFill>
                </a:rPr>
                <a:t>偏振化</a:t>
              </a:r>
              <a:r>
                <a:rPr lang="zh-CN" altLang="en-US" sz="2000" dirty="0" smtClean="0">
                  <a:solidFill>
                    <a:srgbClr val="FF5050"/>
                  </a:solidFill>
                </a:rPr>
                <a:t>方向</a:t>
              </a:r>
              <a:r>
                <a:rPr lang="zh-CN" altLang="zh-CN" sz="2000" dirty="0" smtClean="0">
                  <a:solidFill>
                    <a:srgbClr val="FF5050"/>
                  </a:solidFill>
                </a:rPr>
                <a:t>垂直的</a:t>
              </a:r>
              <a:r>
                <a:rPr lang="zh-CN" altLang="zh-CN" sz="2000" dirty="0">
                  <a:solidFill>
                    <a:srgbClr val="FF5050"/>
                  </a:solidFill>
                </a:rPr>
                <a:t>分量被吸收</a:t>
              </a:r>
              <a:endParaRPr lang="zh-CN" altLang="en-US" sz="2000" dirty="0">
                <a:solidFill>
                  <a:srgbClr val="FF5050"/>
                </a:solidFill>
              </a:endParaRPr>
            </a:p>
          </p:txBody>
        </p:sp>
      </p:grpSp>
      <p:sp>
        <p:nvSpPr>
          <p:cNvPr id="86" name="矩形 51"/>
          <p:cNvSpPr>
            <a:spLocks noChangeArrowheads="1"/>
          </p:cNvSpPr>
          <p:nvPr/>
        </p:nvSpPr>
        <p:spPr bwMode="auto">
          <a:xfrm>
            <a:off x="7563388" y="2301814"/>
            <a:ext cx="310461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400" b="1" dirty="0">
                <a:solidFill>
                  <a:srgbClr val="009900"/>
                </a:solidFill>
              </a:rPr>
              <a:t>自然光可以沿着与光传播方向垂直的任意方向上分解成两束振动方向相互垂直、振幅相等、无固定相位差的</a:t>
            </a:r>
            <a:r>
              <a:rPr lang="zh-CN" altLang="en-US" sz="2400" b="1" dirty="0">
                <a:solidFill>
                  <a:srgbClr val="FF0000"/>
                </a:solidFill>
                <a:latin typeface="Bookman Old Style" panose="02050604050505020204" pitchFamily="18" charset="0"/>
              </a:rPr>
              <a:t>线偏振光</a:t>
            </a:r>
            <a:r>
              <a:rPr lang="zh-CN" altLang="en-US" sz="2400" b="1" dirty="0">
                <a:solidFill>
                  <a:srgbClr val="009900"/>
                </a:solidFill>
              </a:rPr>
              <a:t>。</a:t>
            </a:r>
          </a:p>
        </p:txBody>
      </p:sp>
      <p:sp>
        <p:nvSpPr>
          <p:cNvPr id="95" name="Line 66"/>
          <p:cNvSpPr>
            <a:spLocks noChangeAspect="1" noChangeShapeType="1"/>
          </p:cNvSpPr>
          <p:nvPr/>
        </p:nvSpPr>
        <p:spPr bwMode="auto">
          <a:xfrm rot="900000" flipV="1">
            <a:off x="8557162" y="983731"/>
            <a:ext cx="1511300" cy="403225"/>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6" name="Object 67"/>
          <p:cNvGraphicFramePr>
            <a:graphicFrameLocks noChangeAspect="1"/>
          </p:cNvGraphicFramePr>
          <p:nvPr>
            <p:extLst>
              <p:ext uri="{D42A27DB-BD31-4B8C-83A1-F6EECF244321}">
                <p14:modId xmlns:p14="http://schemas.microsoft.com/office/powerpoint/2010/main" val="510304863"/>
              </p:ext>
            </p:extLst>
          </p:nvPr>
        </p:nvGraphicFramePr>
        <p:xfrm>
          <a:off x="9919237" y="1234554"/>
          <a:ext cx="203200" cy="223838"/>
        </p:xfrm>
        <a:graphic>
          <a:graphicData uri="http://schemas.openxmlformats.org/presentationml/2006/ole">
            <mc:AlternateContent xmlns:mc="http://schemas.openxmlformats.org/markup-compatibility/2006">
              <mc:Choice xmlns:v="urn:schemas-microsoft-com:vml" Requires="v">
                <p:oleObj spid="_x0000_s453094" name="公式" r:id="rId6" imgW="126720" imgH="139680" progId="Equation.3">
                  <p:embed/>
                </p:oleObj>
              </mc:Choice>
              <mc:Fallback>
                <p:oleObj name="公式" r:id="rId6" imgW="126720" imgH="139680" progId="Equation.3">
                  <p:embed/>
                  <p:pic>
                    <p:nvPicPr>
                      <p:cNvPr id="0" name=""/>
                      <p:cNvPicPr>
                        <a:picLocks noChangeAspect="1" noChangeArrowheads="1"/>
                      </p:cNvPicPr>
                      <p:nvPr/>
                    </p:nvPicPr>
                    <p:blipFill>
                      <a:blip r:embed="rId7"/>
                      <a:srcRect/>
                      <a:stretch>
                        <a:fillRect/>
                      </a:stretch>
                    </p:blipFill>
                    <p:spPr bwMode="auto">
                      <a:xfrm>
                        <a:off x="9919237" y="1234554"/>
                        <a:ext cx="203200" cy="223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 name="Line 68"/>
          <p:cNvSpPr>
            <a:spLocks noChangeAspect="1" noChangeShapeType="1"/>
          </p:cNvSpPr>
          <p:nvPr/>
        </p:nvSpPr>
        <p:spPr bwMode="auto">
          <a:xfrm rot="17100000" flipV="1">
            <a:off x="8450800" y="747193"/>
            <a:ext cx="1511300" cy="403225"/>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8" name="Object 69"/>
          <p:cNvGraphicFramePr>
            <a:graphicFrameLocks noChangeAspect="1"/>
          </p:cNvGraphicFramePr>
          <p:nvPr>
            <p:extLst>
              <p:ext uri="{D42A27DB-BD31-4B8C-83A1-F6EECF244321}">
                <p14:modId xmlns:p14="http://schemas.microsoft.com/office/powerpoint/2010/main" val="3655418306"/>
              </p:ext>
            </p:extLst>
          </p:nvPr>
        </p:nvGraphicFramePr>
        <p:xfrm>
          <a:off x="8876249" y="183631"/>
          <a:ext cx="223838" cy="263525"/>
        </p:xfrm>
        <a:graphic>
          <a:graphicData uri="http://schemas.openxmlformats.org/presentationml/2006/ole">
            <mc:AlternateContent xmlns:mc="http://schemas.openxmlformats.org/markup-compatibility/2006">
              <mc:Choice xmlns:v="urn:schemas-microsoft-com:vml" Requires="v">
                <p:oleObj spid="_x0000_s453095" name="公式" r:id="rId8" imgW="139579" imgH="164957" progId="Equation.3">
                  <p:embed/>
                </p:oleObj>
              </mc:Choice>
              <mc:Fallback>
                <p:oleObj name="公式" r:id="rId8" imgW="139579"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76249" y="183631"/>
                        <a:ext cx="223838"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9" name="Group 70"/>
          <p:cNvGrpSpPr>
            <a:grpSpLocks/>
          </p:cNvGrpSpPr>
          <p:nvPr/>
        </p:nvGrpSpPr>
        <p:grpSpPr bwMode="auto">
          <a:xfrm>
            <a:off x="8360314" y="459854"/>
            <a:ext cx="1838325" cy="1862138"/>
            <a:chOff x="3024" y="384"/>
            <a:chExt cx="1158" cy="1173"/>
          </a:xfrm>
        </p:grpSpPr>
        <p:grpSp>
          <p:nvGrpSpPr>
            <p:cNvPr id="100" name="Group 71"/>
            <p:cNvGrpSpPr>
              <a:grpSpLocks/>
            </p:cNvGrpSpPr>
            <p:nvPr/>
          </p:nvGrpSpPr>
          <p:grpSpPr bwMode="auto">
            <a:xfrm>
              <a:off x="3093" y="384"/>
              <a:ext cx="912" cy="912"/>
              <a:chOff x="0" y="0"/>
              <a:chExt cx="20000" cy="20000"/>
            </a:xfrm>
          </p:grpSpPr>
          <p:sp>
            <p:nvSpPr>
              <p:cNvPr id="102" name="Oval 72"/>
              <p:cNvSpPr>
                <a:spLocks noChangeArrowheads="1"/>
              </p:cNvSpPr>
              <p:nvPr/>
            </p:nvSpPr>
            <p:spPr bwMode="auto">
              <a:xfrm>
                <a:off x="0" y="0"/>
                <a:ext cx="20000" cy="20000"/>
              </a:xfrm>
              <a:prstGeom prst="ellipse">
                <a:avLst/>
              </a:prstGeom>
              <a:solidFill>
                <a:srgbClr val="FFFFFF"/>
              </a:solidFill>
              <a:ln w="25400">
                <a:solidFill>
                  <a:srgbClr val="0000FF"/>
                </a:solidFill>
                <a:round/>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03" name="Line 73"/>
              <p:cNvSpPr>
                <a:spLocks noChangeShapeType="1"/>
              </p:cNvSpPr>
              <p:nvPr/>
            </p:nvSpPr>
            <p:spPr bwMode="auto">
              <a:xfrm>
                <a:off x="10171" y="3762"/>
                <a:ext cx="9" cy="11863"/>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04" name="Line 74"/>
              <p:cNvSpPr>
                <a:spLocks noChangeShapeType="1"/>
              </p:cNvSpPr>
              <p:nvPr/>
            </p:nvSpPr>
            <p:spPr bwMode="auto">
              <a:xfrm>
                <a:off x="3858" y="10075"/>
                <a:ext cx="12635" cy="8"/>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101" name="Text Box 75"/>
            <p:cNvSpPr txBox="1">
              <a:spLocks noChangeArrowheads="1"/>
            </p:cNvSpPr>
            <p:nvPr/>
          </p:nvSpPr>
          <p:spPr bwMode="auto">
            <a:xfrm>
              <a:off x="3024" y="1287"/>
              <a:ext cx="1158"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CC3300"/>
                  </a:solidFill>
                  <a:latin typeface="方正书宋简体"/>
                </a:rPr>
                <a:t>自然光的分解</a:t>
              </a:r>
              <a:endParaRPr lang="zh-CN" altLang="en-US" sz="2000" b="1" dirty="0">
                <a:solidFill>
                  <a:srgbClr val="CC3300"/>
                </a:solidFill>
              </a:endParaRPr>
            </a:p>
          </p:txBody>
        </p:sp>
      </p:grpSp>
      <p:graphicFrame>
        <p:nvGraphicFramePr>
          <p:cNvPr id="105" name="对象 104"/>
          <p:cNvGraphicFramePr>
            <a:graphicFrameLocks noChangeAspect="1"/>
          </p:cNvGraphicFramePr>
          <p:nvPr>
            <p:extLst>
              <p:ext uri="{D42A27DB-BD31-4B8C-83A1-F6EECF244321}">
                <p14:modId xmlns:p14="http://schemas.microsoft.com/office/powerpoint/2010/main" val="2484533862"/>
              </p:ext>
            </p:extLst>
          </p:nvPr>
        </p:nvGraphicFramePr>
        <p:xfrm>
          <a:off x="6768428" y="252456"/>
          <a:ext cx="1775686" cy="511149"/>
        </p:xfrm>
        <a:graphic>
          <a:graphicData uri="http://schemas.openxmlformats.org/presentationml/2006/ole">
            <mc:AlternateContent xmlns:mc="http://schemas.openxmlformats.org/markup-compatibility/2006">
              <mc:Choice xmlns:v="urn:schemas-microsoft-com:vml" Requires="v">
                <p:oleObj spid="_x0000_s453096" name="公式" r:id="rId10" imgW="914400" imgH="241200" progId="Equation.3">
                  <p:embed/>
                </p:oleObj>
              </mc:Choice>
              <mc:Fallback>
                <p:oleObj name="公式" r:id="rId10" imgW="914400" imgH="241200" progId="Equation.3">
                  <p:embed/>
                  <p:pic>
                    <p:nvPicPr>
                      <p:cNvPr id="0" name=""/>
                      <p:cNvPicPr>
                        <a:picLocks noChangeAspect="1" noChangeArrowheads="1"/>
                      </p:cNvPicPr>
                      <p:nvPr/>
                    </p:nvPicPr>
                    <p:blipFill>
                      <a:blip r:embed="rId11"/>
                      <a:srcRect/>
                      <a:stretch>
                        <a:fillRect/>
                      </a:stretch>
                    </p:blipFill>
                    <p:spPr bwMode="auto">
                      <a:xfrm>
                        <a:off x="6768428" y="252456"/>
                        <a:ext cx="1775686" cy="511149"/>
                      </a:xfrm>
                      <a:prstGeom prst="rect">
                        <a:avLst/>
                      </a:prstGeom>
                      <a:noFill/>
                      <a:ln>
                        <a:noFill/>
                      </a:ln>
                      <a:effectLst/>
                      <a:extLst/>
                    </p:spPr>
                  </p:pic>
                </p:oleObj>
              </mc:Fallback>
            </mc:AlternateContent>
          </a:graphicData>
        </a:graphic>
      </p:graphicFrame>
      <p:sp>
        <p:nvSpPr>
          <p:cNvPr id="106" name="Line 19"/>
          <p:cNvSpPr>
            <a:spLocks noChangeShapeType="1"/>
          </p:cNvSpPr>
          <p:nvPr/>
        </p:nvSpPr>
        <p:spPr bwMode="auto">
          <a:xfrm>
            <a:off x="8846383" y="996697"/>
            <a:ext cx="283570" cy="38100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7" name="Line 19"/>
          <p:cNvSpPr>
            <a:spLocks noChangeShapeType="1"/>
          </p:cNvSpPr>
          <p:nvPr/>
        </p:nvSpPr>
        <p:spPr bwMode="auto">
          <a:xfrm flipV="1">
            <a:off x="8867873" y="970468"/>
            <a:ext cx="195557" cy="4138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108" name="Group 45"/>
          <p:cNvGrpSpPr>
            <a:grpSpLocks/>
          </p:cNvGrpSpPr>
          <p:nvPr/>
        </p:nvGrpSpPr>
        <p:grpSpPr bwMode="auto">
          <a:xfrm>
            <a:off x="4636038" y="1605634"/>
            <a:ext cx="1828800" cy="747712"/>
            <a:chOff x="2208" y="1452"/>
            <a:chExt cx="1152" cy="471"/>
          </a:xfrm>
        </p:grpSpPr>
        <p:sp>
          <p:nvSpPr>
            <p:cNvPr id="109" name="Line 46"/>
            <p:cNvSpPr>
              <a:spLocks noChangeShapeType="1"/>
            </p:cNvSpPr>
            <p:nvPr/>
          </p:nvSpPr>
          <p:spPr bwMode="auto">
            <a:xfrm>
              <a:off x="2208" y="1680"/>
              <a:ext cx="115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47"/>
            <p:cNvSpPr>
              <a:spLocks noChangeShapeType="1"/>
            </p:cNvSpPr>
            <p:nvPr/>
          </p:nvSpPr>
          <p:spPr bwMode="auto">
            <a:xfrm>
              <a:off x="2448" y="1452"/>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48"/>
            <p:cNvSpPr>
              <a:spLocks noChangeShapeType="1"/>
            </p:cNvSpPr>
            <p:nvPr/>
          </p:nvSpPr>
          <p:spPr bwMode="auto">
            <a:xfrm>
              <a:off x="2685" y="1455"/>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 name="Line 49"/>
            <p:cNvSpPr>
              <a:spLocks noChangeShapeType="1"/>
            </p:cNvSpPr>
            <p:nvPr/>
          </p:nvSpPr>
          <p:spPr bwMode="auto">
            <a:xfrm>
              <a:off x="2913" y="1455"/>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 name="Line 50"/>
            <p:cNvSpPr>
              <a:spLocks noChangeShapeType="1"/>
            </p:cNvSpPr>
            <p:nvPr/>
          </p:nvSpPr>
          <p:spPr bwMode="auto">
            <a:xfrm>
              <a:off x="3126" y="1452"/>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6" name="Group 51"/>
          <p:cNvGrpSpPr>
            <a:grpSpLocks/>
          </p:cNvGrpSpPr>
          <p:nvPr/>
        </p:nvGrpSpPr>
        <p:grpSpPr bwMode="auto">
          <a:xfrm>
            <a:off x="6379113" y="1277022"/>
            <a:ext cx="1524000" cy="1539875"/>
            <a:chOff x="3792" y="1344"/>
            <a:chExt cx="960" cy="970"/>
          </a:xfrm>
        </p:grpSpPr>
        <p:sp>
          <p:nvSpPr>
            <p:cNvPr id="157" name="Text Box 52"/>
            <p:cNvSpPr txBox="1">
              <a:spLocks noChangeArrowheads="1"/>
            </p:cNvSpPr>
            <p:nvPr/>
          </p:nvSpPr>
          <p:spPr bwMode="auto">
            <a:xfrm>
              <a:off x="3792" y="1344"/>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线偏振光</a:t>
              </a:r>
            </a:p>
          </p:txBody>
        </p:sp>
        <p:sp>
          <p:nvSpPr>
            <p:cNvPr id="158" name="Text Box 53"/>
            <p:cNvSpPr txBox="1">
              <a:spLocks noChangeArrowheads="1"/>
            </p:cNvSpPr>
            <p:nvPr/>
          </p:nvSpPr>
          <p:spPr bwMode="auto">
            <a:xfrm>
              <a:off x="3792" y="2064"/>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3300"/>
                  </a:solidFill>
                </a:rPr>
                <a:t>光强</a:t>
              </a:r>
              <a:endParaRPr lang="zh-CN" altLang="en-US">
                <a:solidFill>
                  <a:srgbClr val="FF3300"/>
                </a:solidFill>
              </a:endParaRPr>
            </a:p>
          </p:txBody>
        </p:sp>
        <p:graphicFrame>
          <p:nvGraphicFramePr>
            <p:cNvPr id="159" name="Object 54"/>
            <p:cNvGraphicFramePr>
              <a:graphicFrameLocks noChangeAspect="1"/>
            </p:cNvGraphicFramePr>
            <p:nvPr>
              <p:extLst>
                <p:ext uri="{D42A27DB-BD31-4B8C-83A1-F6EECF244321}">
                  <p14:modId xmlns:p14="http://schemas.microsoft.com/office/powerpoint/2010/main" val="2727739659"/>
                </p:ext>
              </p:extLst>
            </p:nvPr>
          </p:nvGraphicFramePr>
          <p:xfrm>
            <a:off x="3910" y="1589"/>
            <a:ext cx="510" cy="537"/>
          </p:xfrm>
          <a:graphic>
            <a:graphicData uri="http://schemas.openxmlformats.org/presentationml/2006/ole">
              <mc:AlternateContent xmlns:mc="http://schemas.openxmlformats.org/markup-compatibility/2006">
                <mc:Choice xmlns:v="urn:schemas-microsoft-com:vml" Requires="v">
                  <p:oleObj spid="_x0000_s453097" name="公式" r:id="rId12" imgW="457200" imgH="482600" progId="Equation.3">
                    <p:embed/>
                  </p:oleObj>
                </mc:Choice>
                <mc:Fallback>
                  <p:oleObj name="公式" r:id="rId12" imgW="457200" imgH="482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10" y="1589"/>
                          <a:ext cx="510" cy="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2" name="Group 16"/>
          <p:cNvGrpSpPr>
            <a:grpSpLocks/>
          </p:cNvGrpSpPr>
          <p:nvPr/>
        </p:nvGrpSpPr>
        <p:grpSpPr bwMode="auto">
          <a:xfrm>
            <a:off x="4994551" y="3819469"/>
            <a:ext cx="1981200" cy="396875"/>
            <a:chOff x="2208" y="576"/>
            <a:chExt cx="1248" cy="250"/>
          </a:xfrm>
        </p:grpSpPr>
        <p:sp>
          <p:nvSpPr>
            <p:cNvPr id="193" name="AutoShape 18"/>
            <p:cNvSpPr>
              <a:spLocks noChangeArrowheads="1"/>
            </p:cNvSpPr>
            <p:nvPr/>
          </p:nvSpPr>
          <p:spPr bwMode="auto">
            <a:xfrm>
              <a:off x="2208" y="576"/>
              <a:ext cx="1068" cy="216"/>
            </a:xfrm>
            <a:prstGeom prst="wedgeRoundRectCallout">
              <a:avLst>
                <a:gd name="adj1" fmla="val -74406"/>
                <a:gd name="adj2" fmla="val 106338"/>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194" name="Text Box 19"/>
            <p:cNvSpPr txBox="1">
              <a:spLocks noChangeArrowheads="1"/>
            </p:cNvSpPr>
            <p:nvPr/>
          </p:nvSpPr>
          <p:spPr bwMode="auto">
            <a:xfrm>
              <a:off x="2208" y="576"/>
              <a:ext cx="1248" cy="25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5050"/>
                  </a:solidFill>
                </a:rPr>
                <a:t>偏振化方向</a:t>
              </a:r>
            </a:p>
          </p:txBody>
        </p:sp>
      </p:grpSp>
      <p:grpSp>
        <p:nvGrpSpPr>
          <p:cNvPr id="195" name="Group 20"/>
          <p:cNvGrpSpPr>
            <a:grpSpLocks/>
          </p:cNvGrpSpPr>
          <p:nvPr/>
        </p:nvGrpSpPr>
        <p:grpSpPr bwMode="auto">
          <a:xfrm>
            <a:off x="1819865" y="4246341"/>
            <a:ext cx="1828800" cy="1754187"/>
            <a:chOff x="384" y="1035"/>
            <a:chExt cx="1152" cy="1105"/>
          </a:xfrm>
        </p:grpSpPr>
        <p:sp>
          <p:nvSpPr>
            <p:cNvPr id="196" name="Line 21"/>
            <p:cNvSpPr>
              <a:spLocks noChangeShapeType="1"/>
            </p:cNvSpPr>
            <p:nvPr/>
          </p:nvSpPr>
          <p:spPr bwMode="auto">
            <a:xfrm>
              <a:off x="384" y="1536"/>
              <a:ext cx="115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 name="Line 22"/>
            <p:cNvSpPr>
              <a:spLocks noChangeShapeType="1"/>
            </p:cNvSpPr>
            <p:nvPr/>
          </p:nvSpPr>
          <p:spPr bwMode="auto">
            <a:xfrm>
              <a:off x="624" y="1308"/>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8" name="Line 23"/>
            <p:cNvSpPr>
              <a:spLocks noChangeShapeType="1"/>
            </p:cNvSpPr>
            <p:nvPr/>
          </p:nvSpPr>
          <p:spPr bwMode="auto">
            <a:xfrm>
              <a:off x="861" y="1311"/>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9" name="Line 24"/>
            <p:cNvSpPr>
              <a:spLocks noChangeShapeType="1"/>
            </p:cNvSpPr>
            <p:nvPr/>
          </p:nvSpPr>
          <p:spPr bwMode="auto">
            <a:xfrm>
              <a:off x="1089" y="1311"/>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0" name="Line 25"/>
            <p:cNvSpPr>
              <a:spLocks noChangeShapeType="1"/>
            </p:cNvSpPr>
            <p:nvPr/>
          </p:nvSpPr>
          <p:spPr bwMode="auto">
            <a:xfrm>
              <a:off x="1302" y="1308"/>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 name="Line 26"/>
            <p:cNvSpPr>
              <a:spLocks noChangeShapeType="1"/>
            </p:cNvSpPr>
            <p:nvPr/>
          </p:nvSpPr>
          <p:spPr bwMode="auto">
            <a:xfrm flipV="1">
              <a:off x="480" y="1362"/>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 name="Line 27"/>
            <p:cNvSpPr>
              <a:spLocks noChangeShapeType="1"/>
            </p:cNvSpPr>
            <p:nvPr/>
          </p:nvSpPr>
          <p:spPr bwMode="auto">
            <a:xfrm flipV="1">
              <a:off x="714" y="1377"/>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 name="Line 28"/>
            <p:cNvSpPr>
              <a:spLocks noChangeShapeType="1"/>
            </p:cNvSpPr>
            <p:nvPr/>
          </p:nvSpPr>
          <p:spPr bwMode="auto">
            <a:xfrm flipV="1">
              <a:off x="930" y="1374"/>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 name="Line 29"/>
            <p:cNvSpPr>
              <a:spLocks noChangeShapeType="1"/>
            </p:cNvSpPr>
            <p:nvPr/>
          </p:nvSpPr>
          <p:spPr bwMode="auto">
            <a:xfrm flipV="1">
              <a:off x="1146" y="1380"/>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5" name="Group 30"/>
            <p:cNvGrpSpPr>
              <a:grpSpLocks/>
            </p:cNvGrpSpPr>
            <p:nvPr/>
          </p:nvGrpSpPr>
          <p:grpSpPr bwMode="auto">
            <a:xfrm>
              <a:off x="450" y="1035"/>
              <a:ext cx="858" cy="1105"/>
              <a:chOff x="546" y="1275"/>
              <a:chExt cx="858" cy="1105"/>
            </a:xfrm>
          </p:grpSpPr>
          <p:graphicFrame>
            <p:nvGraphicFramePr>
              <p:cNvPr id="206" name="Object 33"/>
              <p:cNvGraphicFramePr>
                <a:graphicFrameLocks noChangeAspect="1"/>
              </p:cNvGraphicFramePr>
              <p:nvPr/>
            </p:nvGraphicFramePr>
            <p:xfrm>
              <a:off x="1104" y="2016"/>
              <a:ext cx="225" cy="268"/>
            </p:xfrm>
            <a:graphic>
              <a:graphicData uri="http://schemas.openxmlformats.org/presentationml/2006/ole">
                <mc:AlternateContent xmlns:mc="http://schemas.openxmlformats.org/markup-compatibility/2006">
                  <mc:Choice xmlns:v="urn:schemas-microsoft-com:vml" Requires="v">
                    <p:oleObj spid="_x0000_s453098" name="公式" r:id="rId14" imgW="203112" imgH="241195" progId="Equation.3">
                      <p:embed/>
                    </p:oleObj>
                  </mc:Choice>
                  <mc:Fallback>
                    <p:oleObj name="公式" r:id="rId14"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01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 name="Text Box 34"/>
              <p:cNvSpPr txBox="1">
                <a:spLocks noChangeArrowheads="1"/>
              </p:cNvSpPr>
              <p:nvPr/>
            </p:nvSpPr>
            <p:spPr bwMode="auto">
              <a:xfrm>
                <a:off x="636" y="1275"/>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3300"/>
                    </a:solidFill>
                  </a:rPr>
                  <a:t>自然光</a:t>
                </a:r>
                <a:endParaRPr lang="zh-CN" altLang="en-US">
                  <a:solidFill>
                    <a:srgbClr val="FF3300"/>
                  </a:solidFill>
                  <a:ea typeface="隶书" panose="02010509060101010101" pitchFamily="49" charset="-122"/>
                </a:endParaRPr>
              </a:p>
            </p:txBody>
          </p:sp>
          <p:sp>
            <p:nvSpPr>
              <p:cNvPr id="208" name="Text Box 35"/>
              <p:cNvSpPr txBox="1">
                <a:spLocks noChangeArrowheads="1"/>
              </p:cNvSpPr>
              <p:nvPr/>
            </p:nvSpPr>
            <p:spPr bwMode="auto">
              <a:xfrm>
                <a:off x="546" y="213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3300"/>
                    </a:solidFill>
                  </a:rPr>
                  <a:t>光强</a:t>
                </a:r>
              </a:p>
            </p:txBody>
          </p:sp>
          <p:graphicFrame>
            <p:nvGraphicFramePr>
              <p:cNvPr id="209" name="Object 36"/>
              <p:cNvGraphicFramePr>
                <a:graphicFrameLocks noChangeAspect="1"/>
              </p:cNvGraphicFramePr>
              <p:nvPr/>
            </p:nvGraphicFramePr>
            <p:xfrm>
              <a:off x="1104" y="2016"/>
              <a:ext cx="225" cy="268"/>
            </p:xfrm>
            <a:graphic>
              <a:graphicData uri="http://schemas.openxmlformats.org/presentationml/2006/ole">
                <mc:AlternateContent xmlns:mc="http://schemas.openxmlformats.org/markup-compatibility/2006">
                  <mc:Choice xmlns:v="urn:schemas-microsoft-com:vml" Requires="v">
                    <p:oleObj spid="_x0000_s453099" name="公式" r:id="rId15" imgW="203112" imgH="241195" progId="Equation.3">
                      <p:embed/>
                    </p:oleObj>
                  </mc:Choice>
                  <mc:Fallback>
                    <p:oleObj name="公式" r:id="rId15"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01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20" name="Group 55"/>
          <p:cNvGrpSpPr>
            <a:grpSpLocks/>
          </p:cNvGrpSpPr>
          <p:nvPr/>
        </p:nvGrpSpPr>
        <p:grpSpPr bwMode="auto">
          <a:xfrm>
            <a:off x="4359060" y="5747208"/>
            <a:ext cx="2181225" cy="708025"/>
            <a:chOff x="2022" y="1947"/>
            <a:chExt cx="1374" cy="446"/>
          </a:xfrm>
        </p:grpSpPr>
        <p:sp>
          <p:nvSpPr>
            <p:cNvPr id="221" name="AutoShape 56"/>
            <p:cNvSpPr>
              <a:spLocks noChangeArrowheads="1"/>
            </p:cNvSpPr>
            <p:nvPr/>
          </p:nvSpPr>
          <p:spPr bwMode="auto">
            <a:xfrm>
              <a:off x="2022" y="1964"/>
              <a:ext cx="1296" cy="384"/>
            </a:xfrm>
            <a:prstGeom prst="wedgeRoundRectCallout">
              <a:avLst>
                <a:gd name="adj1" fmla="val -58734"/>
                <a:gd name="adj2" fmla="val -121664"/>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222" name="Text Box 57"/>
            <p:cNvSpPr txBox="1">
              <a:spLocks noChangeArrowheads="1"/>
            </p:cNvSpPr>
            <p:nvPr/>
          </p:nvSpPr>
          <p:spPr bwMode="auto">
            <a:xfrm>
              <a:off x="2100" y="1947"/>
              <a:ext cx="129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000" dirty="0" smtClean="0">
                  <a:solidFill>
                    <a:srgbClr val="FF5050"/>
                  </a:solidFill>
                </a:rPr>
                <a:t>与</a:t>
              </a:r>
              <a:r>
                <a:rPr lang="zh-CN" altLang="en-US" sz="2000" dirty="0">
                  <a:solidFill>
                    <a:srgbClr val="FF5050"/>
                  </a:solidFill>
                </a:rPr>
                <a:t>偏振化</a:t>
              </a:r>
              <a:r>
                <a:rPr lang="zh-CN" altLang="en-US" sz="2000" dirty="0" smtClean="0">
                  <a:solidFill>
                    <a:srgbClr val="FF5050"/>
                  </a:solidFill>
                </a:rPr>
                <a:t>方向</a:t>
              </a:r>
              <a:r>
                <a:rPr lang="zh-CN" altLang="zh-CN" sz="2000" dirty="0" smtClean="0">
                  <a:solidFill>
                    <a:srgbClr val="FF5050"/>
                  </a:solidFill>
                </a:rPr>
                <a:t>垂直的</a:t>
              </a:r>
              <a:r>
                <a:rPr lang="zh-CN" altLang="zh-CN" sz="2000" dirty="0">
                  <a:solidFill>
                    <a:srgbClr val="FF5050"/>
                  </a:solidFill>
                </a:rPr>
                <a:t>分量被吸收</a:t>
              </a:r>
              <a:endParaRPr lang="zh-CN" altLang="en-US" sz="2000" dirty="0">
                <a:solidFill>
                  <a:srgbClr val="FF5050"/>
                </a:solidFill>
              </a:endParaRPr>
            </a:p>
          </p:txBody>
        </p:sp>
      </p:grpSp>
      <p:grpSp>
        <p:nvGrpSpPr>
          <p:cNvPr id="223" name="Group 58"/>
          <p:cNvGrpSpPr>
            <a:grpSpLocks/>
          </p:cNvGrpSpPr>
          <p:nvPr/>
        </p:nvGrpSpPr>
        <p:grpSpPr bwMode="auto">
          <a:xfrm>
            <a:off x="401973" y="4373469"/>
            <a:ext cx="4043363" cy="1677989"/>
            <a:chOff x="-39" y="2772"/>
            <a:chExt cx="2547" cy="1057"/>
          </a:xfrm>
        </p:grpSpPr>
        <p:grpSp>
          <p:nvGrpSpPr>
            <p:cNvPr id="224" name="Group 59"/>
            <p:cNvGrpSpPr>
              <a:grpSpLocks/>
            </p:cNvGrpSpPr>
            <p:nvPr/>
          </p:nvGrpSpPr>
          <p:grpSpPr bwMode="auto">
            <a:xfrm>
              <a:off x="1596" y="2844"/>
              <a:ext cx="813" cy="714"/>
              <a:chOff x="1779" y="2784"/>
              <a:chExt cx="813" cy="714"/>
            </a:xfrm>
          </p:grpSpPr>
          <p:sp>
            <p:nvSpPr>
              <p:cNvPr id="229" name="Rectangle 60" descr="浅色竖线"/>
              <p:cNvSpPr>
                <a:spLocks noChangeArrowheads="1"/>
              </p:cNvSpPr>
              <p:nvPr/>
            </p:nvSpPr>
            <p:spPr bwMode="auto">
              <a:xfrm>
                <a:off x="2064" y="2784"/>
                <a:ext cx="528" cy="432"/>
              </a:xfrm>
              <a:prstGeom prst="rect">
                <a:avLst/>
              </a:prstGeom>
              <a:pattFill prst="ltVert">
                <a:fgClr>
                  <a:srgbClr val="00FF00"/>
                </a:fgClr>
                <a:bgClr>
                  <a:srgbClr val="FF3300"/>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 name="Rectangle 61" descr="浅色竖线"/>
              <p:cNvSpPr>
                <a:spLocks noChangeArrowheads="1"/>
              </p:cNvSpPr>
              <p:nvPr/>
            </p:nvSpPr>
            <p:spPr bwMode="auto">
              <a:xfrm>
                <a:off x="1977" y="2871"/>
                <a:ext cx="528" cy="432"/>
              </a:xfrm>
              <a:prstGeom prst="rect">
                <a:avLst/>
              </a:prstGeom>
              <a:pattFill prst="ltVert">
                <a:fgClr>
                  <a:srgbClr val="00FF00"/>
                </a:fgClr>
                <a:bgClr>
                  <a:srgbClr val="FF3300"/>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1" name="Rectangle 62" descr="浅色竖线"/>
              <p:cNvSpPr>
                <a:spLocks noChangeArrowheads="1"/>
              </p:cNvSpPr>
              <p:nvPr/>
            </p:nvSpPr>
            <p:spPr bwMode="auto">
              <a:xfrm>
                <a:off x="1875" y="2973"/>
                <a:ext cx="528" cy="432"/>
              </a:xfrm>
              <a:prstGeom prst="rect">
                <a:avLst/>
              </a:prstGeom>
              <a:pattFill prst="ltVert">
                <a:fgClr>
                  <a:srgbClr val="00FF00"/>
                </a:fgClr>
                <a:bgClr>
                  <a:srgbClr val="FF3300"/>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2" name="Rectangle 63" descr="浅色竖线"/>
              <p:cNvSpPr>
                <a:spLocks noChangeArrowheads="1"/>
              </p:cNvSpPr>
              <p:nvPr/>
            </p:nvSpPr>
            <p:spPr bwMode="auto">
              <a:xfrm>
                <a:off x="1779" y="3066"/>
                <a:ext cx="528" cy="432"/>
              </a:xfrm>
              <a:prstGeom prst="rect">
                <a:avLst/>
              </a:prstGeom>
              <a:pattFill prst="ltVert">
                <a:fgClr>
                  <a:srgbClr val="00FF00"/>
                </a:fgClr>
                <a:bgClr>
                  <a:srgbClr val="FF3300"/>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 name="Group 82"/>
            <p:cNvGrpSpPr>
              <a:grpSpLocks/>
            </p:cNvGrpSpPr>
            <p:nvPr/>
          </p:nvGrpSpPr>
          <p:grpSpPr bwMode="auto">
            <a:xfrm>
              <a:off x="-39" y="2792"/>
              <a:ext cx="768" cy="1037"/>
              <a:chOff x="-9" y="1295"/>
              <a:chExt cx="768" cy="1037"/>
            </a:xfrm>
          </p:grpSpPr>
          <p:sp>
            <p:nvSpPr>
              <p:cNvPr id="227" name="Text Box 83"/>
              <p:cNvSpPr txBox="1">
                <a:spLocks noChangeArrowheads="1"/>
              </p:cNvSpPr>
              <p:nvPr/>
            </p:nvSpPr>
            <p:spPr bwMode="auto">
              <a:xfrm>
                <a:off x="-9" y="1295"/>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FFFF"/>
                    </a:solidFill>
                  </a:rPr>
                  <a:t>自然光</a:t>
                </a:r>
              </a:p>
            </p:txBody>
          </p:sp>
          <p:sp>
            <p:nvSpPr>
              <p:cNvPr id="228" name="Text Box 84"/>
              <p:cNvSpPr txBox="1">
                <a:spLocks noChangeArrowheads="1"/>
              </p:cNvSpPr>
              <p:nvPr/>
            </p:nvSpPr>
            <p:spPr bwMode="auto">
              <a:xfrm>
                <a:off x="177" y="2082"/>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FFFF"/>
                    </a:solidFill>
                  </a:rPr>
                  <a:t>光强</a:t>
                </a:r>
                <a:endParaRPr lang="zh-CN" altLang="en-US" sz="2000" dirty="0"/>
              </a:p>
            </p:txBody>
          </p:sp>
        </p:grpSp>
        <p:sp>
          <p:nvSpPr>
            <p:cNvPr id="226" name="Line 91"/>
            <p:cNvSpPr>
              <a:spLocks noChangeShapeType="1"/>
            </p:cNvSpPr>
            <p:nvPr/>
          </p:nvSpPr>
          <p:spPr bwMode="auto">
            <a:xfrm flipH="1">
              <a:off x="2172" y="2772"/>
              <a:ext cx="336" cy="33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3" name="Rectangle 14"/>
          <p:cNvSpPr>
            <a:spLocks noChangeArrowheads="1"/>
          </p:cNvSpPr>
          <p:nvPr/>
        </p:nvSpPr>
        <p:spPr bwMode="auto">
          <a:xfrm>
            <a:off x="3925827" y="3667799"/>
            <a:ext cx="950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偏振片</a:t>
            </a:r>
            <a:endParaRPr lang="zh-CN" altLang="en-US" dirty="0">
              <a:solidFill>
                <a:srgbClr val="FF3300"/>
              </a:solidFill>
              <a:ea typeface="隶书" panose="02010509060101010101" pitchFamily="49" charset="-122"/>
            </a:endParaRPr>
          </a:p>
        </p:txBody>
      </p:sp>
      <p:sp>
        <p:nvSpPr>
          <p:cNvPr id="234" name="Line 66"/>
          <p:cNvSpPr>
            <a:spLocks noChangeAspect="1" noChangeShapeType="1"/>
          </p:cNvSpPr>
          <p:nvPr/>
        </p:nvSpPr>
        <p:spPr bwMode="auto">
          <a:xfrm rot="900000" flipV="1">
            <a:off x="8553504" y="5359896"/>
            <a:ext cx="1511300" cy="403225"/>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5" name="Object 67"/>
          <p:cNvGraphicFramePr>
            <a:graphicFrameLocks noChangeAspect="1"/>
          </p:cNvGraphicFramePr>
          <p:nvPr>
            <p:extLst>
              <p:ext uri="{D42A27DB-BD31-4B8C-83A1-F6EECF244321}">
                <p14:modId xmlns:p14="http://schemas.microsoft.com/office/powerpoint/2010/main" val="276921420"/>
              </p:ext>
            </p:extLst>
          </p:nvPr>
        </p:nvGraphicFramePr>
        <p:xfrm>
          <a:off x="9915579" y="5610719"/>
          <a:ext cx="203200" cy="223838"/>
        </p:xfrm>
        <a:graphic>
          <a:graphicData uri="http://schemas.openxmlformats.org/presentationml/2006/ole">
            <mc:AlternateContent xmlns:mc="http://schemas.openxmlformats.org/markup-compatibility/2006">
              <mc:Choice xmlns:v="urn:schemas-microsoft-com:vml" Requires="v">
                <p:oleObj spid="_x0000_s453100" name="公式" r:id="rId16" imgW="126720" imgH="139680" progId="Equation.3">
                  <p:embed/>
                </p:oleObj>
              </mc:Choice>
              <mc:Fallback>
                <p:oleObj name="公式" r:id="rId16" imgW="126720" imgH="139680" progId="Equation.3">
                  <p:embed/>
                  <p:pic>
                    <p:nvPicPr>
                      <p:cNvPr id="0" name=""/>
                      <p:cNvPicPr>
                        <a:picLocks noChangeAspect="1" noChangeArrowheads="1"/>
                      </p:cNvPicPr>
                      <p:nvPr/>
                    </p:nvPicPr>
                    <p:blipFill>
                      <a:blip r:embed="rId7"/>
                      <a:srcRect/>
                      <a:stretch>
                        <a:fillRect/>
                      </a:stretch>
                    </p:blipFill>
                    <p:spPr bwMode="auto">
                      <a:xfrm>
                        <a:off x="9915579" y="5610719"/>
                        <a:ext cx="203200" cy="223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6" name="Line 68"/>
          <p:cNvSpPr>
            <a:spLocks noChangeAspect="1" noChangeShapeType="1"/>
          </p:cNvSpPr>
          <p:nvPr/>
        </p:nvSpPr>
        <p:spPr bwMode="auto">
          <a:xfrm rot="17100000" flipV="1">
            <a:off x="8447142" y="5123358"/>
            <a:ext cx="1511300" cy="403225"/>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7" name="Object 69"/>
          <p:cNvGraphicFramePr>
            <a:graphicFrameLocks noChangeAspect="1"/>
          </p:cNvGraphicFramePr>
          <p:nvPr>
            <p:extLst>
              <p:ext uri="{D42A27DB-BD31-4B8C-83A1-F6EECF244321}">
                <p14:modId xmlns:p14="http://schemas.microsoft.com/office/powerpoint/2010/main" val="3034906001"/>
              </p:ext>
            </p:extLst>
          </p:nvPr>
        </p:nvGraphicFramePr>
        <p:xfrm>
          <a:off x="8872591" y="4559796"/>
          <a:ext cx="223838" cy="263525"/>
        </p:xfrm>
        <a:graphic>
          <a:graphicData uri="http://schemas.openxmlformats.org/presentationml/2006/ole">
            <mc:AlternateContent xmlns:mc="http://schemas.openxmlformats.org/markup-compatibility/2006">
              <mc:Choice xmlns:v="urn:schemas-microsoft-com:vml" Requires="v">
                <p:oleObj spid="_x0000_s453101" name="公式" r:id="rId17" imgW="139579" imgH="164957" progId="Equation.3">
                  <p:embed/>
                </p:oleObj>
              </mc:Choice>
              <mc:Fallback>
                <p:oleObj name="公式" r:id="rId17" imgW="139579"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72591" y="4559796"/>
                        <a:ext cx="223838"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8" name="Group 70"/>
          <p:cNvGrpSpPr>
            <a:grpSpLocks/>
          </p:cNvGrpSpPr>
          <p:nvPr/>
        </p:nvGrpSpPr>
        <p:grpSpPr bwMode="auto">
          <a:xfrm>
            <a:off x="8356656" y="4836019"/>
            <a:ext cx="1838325" cy="1862138"/>
            <a:chOff x="3024" y="384"/>
            <a:chExt cx="1158" cy="1173"/>
          </a:xfrm>
        </p:grpSpPr>
        <p:grpSp>
          <p:nvGrpSpPr>
            <p:cNvPr id="239" name="Group 71"/>
            <p:cNvGrpSpPr>
              <a:grpSpLocks/>
            </p:cNvGrpSpPr>
            <p:nvPr/>
          </p:nvGrpSpPr>
          <p:grpSpPr bwMode="auto">
            <a:xfrm>
              <a:off x="3093" y="384"/>
              <a:ext cx="912" cy="912"/>
              <a:chOff x="0" y="0"/>
              <a:chExt cx="20000" cy="20000"/>
            </a:xfrm>
          </p:grpSpPr>
          <p:sp>
            <p:nvSpPr>
              <p:cNvPr id="241" name="Oval 72"/>
              <p:cNvSpPr>
                <a:spLocks noChangeArrowheads="1"/>
              </p:cNvSpPr>
              <p:nvPr/>
            </p:nvSpPr>
            <p:spPr bwMode="auto">
              <a:xfrm>
                <a:off x="0" y="0"/>
                <a:ext cx="20000" cy="20000"/>
              </a:xfrm>
              <a:prstGeom prst="ellipse">
                <a:avLst/>
              </a:prstGeom>
              <a:solidFill>
                <a:srgbClr val="FFFFFF"/>
              </a:solidFill>
              <a:ln w="25400">
                <a:solidFill>
                  <a:srgbClr val="0000FF"/>
                </a:solidFill>
                <a:round/>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242" name="Line 73"/>
              <p:cNvSpPr>
                <a:spLocks noChangeShapeType="1"/>
              </p:cNvSpPr>
              <p:nvPr/>
            </p:nvSpPr>
            <p:spPr bwMode="auto">
              <a:xfrm>
                <a:off x="10171" y="3762"/>
                <a:ext cx="9" cy="11863"/>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43" name="Line 74"/>
              <p:cNvSpPr>
                <a:spLocks noChangeShapeType="1"/>
              </p:cNvSpPr>
              <p:nvPr/>
            </p:nvSpPr>
            <p:spPr bwMode="auto">
              <a:xfrm>
                <a:off x="3858" y="10075"/>
                <a:ext cx="12635" cy="8"/>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40" name="Text Box 75"/>
            <p:cNvSpPr txBox="1">
              <a:spLocks noChangeArrowheads="1"/>
            </p:cNvSpPr>
            <p:nvPr/>
          </p:nvSpPr>
          <p:spPr bwMode="auto">
            <a:xfrm>
              <a:off x="3024" y="1287"/>
              <a:ext cx="1158"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CC3300"/>
                  </a:solidFill>
                  <a:latin typeface="方正书宋简体"/>
                </a:rPr>
                <a:t>自然光的分解</a:t>
              </a:r>
              <a:endParaRPr lang="zh-CN" altLang="en-US" sz="2000" b="1" dirty="0">
                <a:solidFill>
                  <a:srgbClr val="CC3300"/>
                </a:solidFill>
              </a:endParaRPr>
            </a:p>
          </p:txBody>
        </p:sp>
      </p:grpSp>
      <p:sp>
        <p:nvSpPr>
          <p:cNvPr id="244" name="Line 19"/>
          <p:cNvSpPr>
            <a:spLocks noChangeShapeType="1"/>
          </p:cNvSpPr>
          <p:nvPr/>
        </p:nvSpPr>
        <p:spPr bwMode="auto">
          <a:xfrm>
            <a:off x="9017055" y="5135656"/>
            <a:ext cx="346514" cy="3244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45" name="Line 19"/>
          <p:cNvSpPr>
            <a:spLocks noChangeShapeType="1"/>
          </p:cNvSpPr>
          <p:nvPr/>
        </p:nvSpPr>
        <p:spPr bwMode="auto">
          <a:xfrm flipV="1">
            <a:off x="9041314" y="5166346"/>
            <a:ext cx="267840" cy="28232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246" name="Group 45"/>
          <p:cNvGrpSpPr>
            <a:grpSpLocks/>
          </p:cNvGrpSpPr>
          <p:nvPr/>
        </p:nvGrpSpPr>
        <p:grpSpPr bwMode="auto">
          <a:xfrm>
            <a:off x="4748397" y="4836019"/>
            <a:ext cx="1828800" cy="471488"/>
            <a:chOff x="2208" y="1545"/>
            <a:chExt cx="1152" cy="297"/>
          </a:xfrm>
        </p:grpSpPr>
        <p:sp>
          <p:nvSpPr>
            <p:cNvPr id="247" name="Line 46"/>
            <p:cNvSpPr>
              <a:spLocks noChangeShapeType="1"/>
            </p:cNvSpPr>
            <p:nvPr/>
          </p:nvSpPr>
          <p:spPr bwMode="auto">
            <a:xfrm>
              <a:off x="2208" y="1680"/>
              <a:ext cx="115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 name="Line 47"/>
            <p:cNvSpPr>
              <a:spLocks noChangeShapeType="1"/>
            </p:cNvSpPr>
            <p:nvPr/>
          </p:nvSpPr>
          <p:spPr bwMode="auto">
            <a:xfrm flipH="1">
              <a:off x="2343" y="1563"/>
              <a:ext cx="271" cy="263"/>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 name="Line 48"/>
            <p:cNvSpPr>
              <a:spLocks noChangeShapeType="1"/>
            </p:cNvSpPr>
            <p:nvPr/>
          </p:nvSpPr>
          <p:spPr bwMode="auto">
            <a:xfrm flipH="1">
              <a:off x="2577" y="1563"/>
              <a:ext cx="228" cy="263"/>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0" name="Line 49"/>
            <p:cNvSpPr>
              <a:spLocks noChangeShapeType="1"/>
            </p:cNvSpPr>
            <p:nvPr/>
          </p:nvSpPr>
          <p:spPr bwMode="auto">
            <a:xfrm flipH="1">
              <a:off x="2805" y="1545"/>
              <a:ext cx="225" cy="286"/>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 name="Line 50"/>
            <p:cNvSpPr>
              <a:spLocks noChangeShapeType="1"/>
            </p:cNvSpPr>
            <p:nvPr/>
          </p:nvSpPr>
          <p:spPr bwMode="auto">
            <a:xfrm flipH="1">
              <a:off x="3009" y="1547"/>
              <a:ext cx="221" cy="29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52" name="Group 51"/>
          <p:cNvGrpSpPr>
            <a:grpSpLocks/>
          </p:cNvGrpSpPr>
          <p:nvPr/>
        </p:nvGrpSpPr>
        <p:grpSpPr bwMode="auto">
          <a:xfrm>
            <a:off x="6131385" y="4364674"/>
            <a:ext cx="1601788" cy="1458913"/>
            <a:chOff x="3498" y="1303"/>
            <a:chExt cx="1009" cy="919"/>
          </a:xfrm>
        </p:grpSpPr>
        <p:sp>
          <p:nvSpPr>
            <p:cNvPr id="253" name="Text Box 52"/>
            <p:cNvSpPr txBox="1">
              <a:spLocks noChangeArrowheads="1"/>
            </p:cNvSpPr>
            <p:nvPr/>
          </p:nvSpPr>
          <p:spPr bwMode="auto">
            <a:xfrm>
              <a:off x="3547" y="1303"/>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线偏振光</a:t>
              </a:r>
            </a:p>
          </p:txBody>
        </p:sp>
        <p:sp>
          <p:nvSpPr>
            <p:cNvPr id="254" name="Text Box 53"/>
            <p:cNvSpPr txBox="1">
              <a:spLocks noChangeArrowheads="1"/>
            </p:cNvSpPr>
            <p:nvPr/>
          </p:nvSpPr>
          <p:spPr bwMode="auto">
            <a:xfrm>
              <a:off x="3498" y="188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光强</a:t>
              </a:r>
              <a:endParaRPr lang="zh-CN" altLang="en-US" dirty="0">
                <a:solidFill>
                  <a:srgbClr val="FF3300"/>
                </a:solidFill>
              </a:endParaRPr>
            </a:p>
          </p:txBody>
        </p:sp>
        <p:graphicFrame>
          <p:nvGraphicFramePr>
            <p:cNvPr id="255" name="Object 54"/>
            <p:cNvGraphicFramePr>
              <a:graphicFrameLocks noChangeAspect="1"/>
            </p:cNvGraphicFramePr>
            <p:nvPr>
              <p:extLst>
                <p:ext uri="{D42A27DB-BD31-4B8C-83A1-F6EECF244321}">
                  <p14:modId xmlns:p14="http://schemas.microsoft.com/office/powerpoint/2010/main" val="726969070"/>
                </p:ext>
              </p:extLst>
            </p:nvPr>
          </p:nvGraphicFramePr>
          <p:xfrm>
            <a:off x="3969" y="1685"/>
            <a:ext cx="510" cy="537"/>
          </p:xfrm>
          <a:graphic>
            <a:graphicData uri="http://schemas.openxmlformats.org/presentationml/2006/ole">
              <mc:AlternateContent xmlns:mc="http://schemas.openxmlformats.org/markup-compatibility/2006">
                <mc:Choice xmlns:v="urn:schemas-microsoft-com:vml" Requires="v">
                  <p:oleObj spid="_x0000_s453102" name="公式" r:id="rId18" imgW="457200" imgH="482600" progId="Equation.3">
                    <p:embed/>
                  </p:oleObj>
                </mc:Choice>
                <mc:Fallback>
                  <p:oleObj name="公式" r:id="rId18" imgW="457200" imgH="482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69" y="1685"/>
                          <a:ext cx="510" cy="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47472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wipe(down)">
                                      <p:cBhvr>
                                        <p:cTn id="17" dur="500"/>
                                        <p:tgtEl>
                                          <p:spTgt spid="8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down)">
                                      <p:cBhvr>
                                        <p:cTn id="22" dur="500"/>
                                        <p:tgtEl>
                                          <p:spTgt spid="95"/>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wipe(left)">
                                      <p:cBhvr>
                                        <p:cTn id="26" dur="500"/>
                                        <p:tgtEl>
                                          <p:spTgt spid="9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wipe(down)">
                                      <p:cBhvr>
                                        <p:cTn id="31" dur="500"/>
                                        <p:tgtEl>
                                          <p:spTgt spid="97"/>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wipe(left)">
                                      <p:cBhvr>
                                        <p:cTn id="35" dur="500"/>
                                        <p:tgtEl>
                                          <p:spTgt spid="9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wipe(left)">
                                      <p:cBhvr>
                                        <p:cTn id="40" dur="500"/>
                                        <p:tgtEl>
                                          <p:spTgt spid="99"/>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barn(inVertical)">
                                      <p:cBhvr>
                                        <p:cTn id="45" dur="500"/>
                                        <p:tgtEl>
                                          <p:spTgt spid="10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ppt_x"/>
                                          </p:val>
                                        </p:tav>
                                        <p:tav tm="100000">
                                          <p:val>
                                            <p:strVal val="#ppt_x"/>
                                          </p:val>
                                        </p:tav>
                                      </p:tavLst>
                                    </p:anim>
                                    <p:anim calcmode="lin" valueType="num">
                                      <p:cBhvr additive="base">
                                        <p:cTn id="5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1000"/>
                                        <p:tgtEl>
                                          <p:spTgt spid="8"/>
                                        </p:tgtEl>
                                      </p:cBhvr>
                                    </p:animEffect>
                                    <p:anim calcmode="lin" valueType="num">
                                      <p:cBhvr>
                                        <p:cTn id="57" dur="1000" fill="hold"/>
                                        <p:tgtEl>
                                          <p:spTgt spid="8"/>
                                        </p:tgtEl>
                                        <p:attrNameLst>
                                          <p:attrName>ppt_x</p:attrName>
                                        </p:attrNameLst>
                                      </p:cBhvr>
                                      <p:tavLst>
                                        <p:tav tm="0">
                                          <p:val>
                                            <p:strVal val="#ppt_x"/>
                                          </p:val>
                                        </p:tav>
                                        <p:tav tm="100000">
                                          <p:val>
                                            <p:strVal val="#ppt_x"/>
                                          </p:val>
                                        </p:tav>
                                      </p:tavLst>
                                    </p:anim>
                                    <p:anim calcmode="lin" valueType="num">
                                      <p:cBhvr>
                                        <p:cTn id="5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107"/>
                                        </p:tgtEl>
                                        <p:attrNameLst>
                                          <p:attrName>style.visibility</p:attrName>
                                        </p:attrNameLst>
                                      </p:cBhvr>
                                      <p:to>
                                        <p:strVal val="visible"/>
                                      </p:to>
                                    </p:set>
                                    <p:anim calcmode="lin" valueType="num">
                                      <p:cBhvr additive="base">
                                        <p:cTn id="70" dur="500" fill="hold"/>
                                        <p:tgtEl>
                                          <p:spTgt spid="107"/>
                                        </p:tgtEl>
                                        <p:attrNameLst>
                                          <p:attrName>ppt_x</p:attrName>
                                        </p:attrNameLst>
                                      </p:cBhvr>
                                      <p:tavLst>
                                        <p:tav tm="0">
                                          <p:val>
                                            <p:strVal val="#ppt_x"/>
                                          </p:val>
                                        </p:tav>
                                        <p:tav tm="100000">
                                          <p:val>
                                            <p:strVal val="#ppt_x"/>
                                          </p:val>
                                        </p:tav>
                                      </p:tavLst>
                                    </p:anim>
                                    <p:anim calcmode="lin" valueType="num">
                                      <p:cBhvr additive="base">
                                        <p:cTn id="71"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06"/>
                                        </p:tgtEl>
                                        <p:attrNameLst>
                                          <p:attrName>style.visibility</p:attrName>
                                        </p:attrNameLst>
                                      </p:cBhvr>
                                      <p:to>
                                        <p:strVal val="visible"/>
                                      </p:to>
                                    </p:set>
                                    <p:anim calcmode="lin" valueType="num">
                                      <p:cBhvr additive="base">
                                        <p:cTn id="76" dur="500" fill="hold"/>
                                        <p:tgtEl>
                                          <p:spTgt spid="106"/>
                                        </p:tgtEl>
                                        <p:attrNameLst>
                                          <p:attrName>ppt_x</p:attrName>
                                        </p:attrNameLst>
                                      </p:cBhvr>
                                      <p:tavLst>
                                        <p:tav tm="0">
                                          <p:val>
                                            <p:strVal val="#ppt_x"/>
                                          </p:val>
                                        </p:tav>
                                        <p:tav tm="100000">
                                          <p:val>
                                            <p:strVal val="#ppt_x"/>
                                          </p:val>
                                        </p:tav>
                                      </p:tavLst>
                                    </p:anim>
                                    <p:anim calcmode="lin" valueType="num">
                                      <p:cBhvr additive="base">
                                        <p:cTn id="77"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08"/>
                                        </p:tgtEl>
                                        <p:attrNameLst>
                                          <p:attrName>style.visibility</p:attrName>
                                        </p:attrNameLst>
                                      </p:cBhvr>
                                      <p:to>
                                        <p:strVal val="visible"/>
                                      </p:to>
                                    </p:set>
                                    <p:anim calcmode="lin" valueType="num">
                                      <p:cBhvr additive="base">
                                        <p:cTn id="82" dur="500" fill="hold"/>
                                        <p:tgtEl>
                                          <p:spTgt spid="108"/>
                                        </p:tgtEl>
                                        <p:attrNameLst>
                                          <p:attrName>ppt_x</p:attrName>
                                        </p:attrNameLst>
                                      </p:cBhvr>
                                      <p:tavLst>
                                        <p:tav tm="0">
                                          <p:val>
                                            <p:strVal val="#ppt_x"/>
                                          </p:val>
                                        </p:tav>
                                        <p:tav tm="100000">
                                          <p:val>
                                            <p:strVal val="#ppt_x"/>
                                          </p:val>
                                        </p:tav>
                                      </p:tavLst>
                                    </p:anim>
                                    <p:anim calcmode="lin" valueType="num">
                                      <p:cBhvr additive="base">
                                        <p:cTn id="83"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156"/>
                                        </p:tgtEl>
                                        <p:attrNameLst>
                                          <p:attrName>style.visibility</p:attrName>
                                        </p:attrNameLst>
                                      </p:cBhvr>
                                      <p:to>
                                        <p:strVal val="visible"/>
                                      </p:to>
                                    </p:set>
                                    <p:anim calcmode="lin" valueType="num">
                                      <p:cBhvr additive="base">
                                        <p:cTn id="88" dur="500" fill="hold"/>
                                        <p:tgtEl>
                                          <p:spTgt spid="156"/>
                                        </p:tgtEl>
                                        <p:attrNameLst>
                                          <p:attrName>ppt_x</p:attrName>
                                        </p:attrNameLst>
                                      </p:cBhvr>
                                      <p:tavLst>
                                        <p:tav tm="0">
                                          <p:val>
                                            <p:strVal val="#ppt_x"/>
                                          </p:val>
                                        </p:tav>
                                        <p:tav tm="100000">
                                          <p:val>
                                            <p:strVal val="#ppt_x"/>
                                          </p:val>
                                        </p:tav>
                                      </p:tavLst>
                                    </p:anim>
                                    <p:anim calcmode="lin" valueType="num">
                                      <p:cBhvr additive="base">
                                        <p:cTn id="89"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95"/>
                                        </p:tgtEl>
                                        <p:attrNameLst>
                                          <p:attrName>style.visibility</p:attrName>
                                        </p:attrNameLst>
                                      </p:cBhvr>
                                      <p:to>
                                        <p:strVal val="visible"/>
                                      </p:to>
                                    </p:set>
                                    <p:animEffect transition="in" filter="wipe(left)">
                                      <p:cBhvr>
                                        <p:cTn id="94" dur="500"/>
                                        <p:tgtEl>
                                          <p:spTgt spid="195"/>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223"/>
                                        </p:tgtEl>
                                        <p:attrNameLst>
                                          <p:attrName>style.visibility</p:attrName>
                                        </p:attrNameLst>
                                      </p:cBhvr>
                                      <p:to>
                                        <p:strVal val="visible"/>
                                      </p:to>
                                    </p:set>
                                    <p:anim calcmode="lin" valueType="num">
                                      <p:cBhvr additive="base">
                                        <p:cTn id="99" dur="500" fill="hold"/>
                                        <p:tgtEl>
                                          <p:spTgt spid="223"/>
                                        </p:tgtEl>
                                        <p:attrNameLst>
                                          <p:attrName>ppt_x</p:attrName>
                                        </p:attrNameLst>
                                      </p:cBhvr>
                                      <p:tavLst>
                                        <p:tav tm="0">
                                          <p:val>
                                            <p:strVal val="#ppt_x"/>
                                          </p:val>
                                        </p:tav>
                                        <p:tav tm="100000">
                                          <p:val>
                                            <p:strVal val="#ppt_x"/>
                                          </p:val>
                                        </p:tav>
                                      </p:tavLst>
                                    </p:anim>
                                    <p:anim calcmode="lin" valueType="num">
                                      <p:cBhvr additive="base">
                                        <p:cTn id="100" dur="500" fill="hold"/>
                                        <p:tgtEl>
                                          <p:spTgt spid="223"/>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wipe(down)">
                                      <p:cBhvr>
                                        <p:cTn id="105" dur="500"/>
                                        <p:tgtEl>
                                          <p:spTgt spid="233"/>
                                        </p:tgtEl>
                                      </p:cBhvr>
                                    </p:animEffect>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192"/>
                                        </p:tgtEl>
                                        <p:attrNameLst>
                                          <p:attrName>style.visibility</p:attrName>
                                        </p:attrNameLst>
                                      </p:cBhvr>
                                      <p:to>
                                        <p:strVal val="visible"/>
                                      </p:to>
                                    </p:set>
                                    <p:animEffect transition="in" filter="fade">
                                      <p:cBhvr>
                                        <p:cTn id="110" dur="1000"/>
                                        <p:tgtEl>
                                          <p:spTgt spid="192"/>
                                        </p:tgtEl>
                                      </p:cBhvr>
                                    </p:animEffect>
                                    <p:anim calcmode="lin" valueType="num">
                                      <p:cBhvr>
                                        <p:cTn id="111" dur="1000" fill="hold"/>
                                        <p:tgtEl>
                                          <p:spTgt spid="192"/>
                                        </p:tgtEl>
                                        <p:attrNameLst>
                                          <p:attrName>ppt_x</p:attrName>
                                        </p:attrNameLst>
                                      </p:cBhvr>
                                      <p:tavLst>
                                        <p:tav tm="0">
                                          <p:val>
                                            <p:strVal val="#ppt_x"/>
                                          </p:val>
                                        </p:tav>
                                        <p:tav tm="100000">
                                          <p:val>
                                            <p:strVal val="#ppt_x"/>
                                          </p:val>
                                        </p:tav>
                                      </p:tavLst>
                                    </p:anim>
                                    <p:anim calcmode="lin" valueType="num">
                                      <p:cBhvr>
                                        <p:cTn id="112" dur="1000" fill="hold"/>
                                        <p:tgtEl>
                                          <p:spTgt spid="192"/>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220"/>
                                        </p:tgtEl>
                                        <p:attrNameLst>
                                          <p:attrName>style.visibility</p:attrName>
                                        </p:attrNameLst>
                                      </p:cBhvr>
                                      <p:to>
                                        <p:strVal val="visible"/>
                                      </p:to>
                                    </p:set>
                                    <p:animEffect transition="in" filter="fade">
                                      <p:cBhvr>
                                        <p:cTn id="117" dur="1000"/>
                                        <p:tgtEl>
                                          <p:spTgt spid="220"/>
                                        </p:tgtEl>
                                      </p:cBhvr>
                                    </p:animEffect>
                                    <p:anim calcmode="lin" valueType="num">
                                      <p:cBhvr>
                                        <p:cTn id="118" dur="1000" fill="hold"/>
                                        <p:tgtEl>
                                          <p:spTgt spid="220"/>
                                        </p:tgtEl>
                                        <p:attrNameLst>
                                          <p:attrName>ppt_x</p:attrName>
                                        </p:attrNameLst>
                                      </p:cBhvr>
                                      <p:tavLst>
                                        <p:tav tm="0">
                                          <p:val>
                                            <p:strVal val="#ppt_x"/>
                                          </p:val>
                                        </p:tav>
                                        <p:tav tm="100000">
                                          <p:val>
                                            <p:strVal val="#ppt_x"/>
                                          </p:val>
                                        </p:tav>
                                      </p:tavLst>
                                    </p:anim>
                                    <p:anim calcmode="lin" valueType="num">
                                      <p:cBhvr>
                                        <p:cTn id="119" dur="1000" fill="hold"/>
                                        <p:tgtEl>
                                          <p:spTgt spid="220"/>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234"/>
                                        </p:tgtEl>
                                        <p:attrNameLst>
                                          <p:attrName>style.visibility</p:attrName>
                                        </p:attrNameLst>
                                      </p:cBhvr>
                                      <p:to>
                                        <p:strVal val="visible"/>
                                      </p:to>
                                    </p:set>
                                    <p:animEffect transition="in" filter="wipe(down)">
                                      <p:cBhvr>
                                        <p:cTn id="124" dur="500"/>
                                        <p:tgtEl>
                                          <p:spTgt spid="234"/>
                                        </p:tgtEl>
                                      </p:cBhvr>
                                    </p:animEffect>
                                  </p:childTnLst>
                                </p:cTn>
                              </p:par>
                            </p:childTnLst>
                          </p:cTn>
                        </p:par>
                        <p:par>
                          <p:cTn id="125" fill="hold">
                            <p:stCondLst>
                              <p:cond delay="500"/>
                            </p:stCondLst>
                            <p:childTnLst>
                              <p:par>
                                <p:cTn id="126" presetID="22" presetClass="entr" presetSubtype="8" fill="hold" nodeType="afterEffect">
                                  <p:stCondLst>
                                    <p:cond delay="0"/>
                                  </p:stCondLst>
                                  <p:childTnLst>
                                    <p:set>
                                      <p:cBhvr>
                                        <p:cTn id="127" dur="1" fill="hold">
                                          <p:stCondLst>
                                            <p:cond delay="0"/>
                                          </p:stCondLst>
                                        </p:cTn>
                                        <p:tgtEl>
                                          <p:spTgt spid="235"/>
                                        </p:tgtEl>
                                        <p:attrNameLst>
                                          <p:attrName>style.visibility</p:attrName>
                                        </p:attrNameLst>
                                      </p:cBhvr>
                                      <p:to>
                                        <p:strVal val="visible"/>
                                      </p:to>
                                    </p:set>
                                    <p:animEffect transition="in" filter="wipe(left)">
                                      <p:cBhvr>
                                        <p:cTn id="128" dur="500"/>
                                        <p:tgtEl>
                                          <p:spTgt spid="23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236"/>
                                        </p:tgtEl>
                                        <p:attrNameLst>
                                          <p:attrName>style.visibility</p:attrName>
                                        </p:attrNameLst>
                                      </p:cBhvr>
                                      <p:to>
                                        <p:strVal val="visible"/>
                                      </p:to>
                                    </p:set>
                                    <p:animEffect transition="in" filter="wipe(down)">
                                      <p:cBhvr>
                                        <p:cTn id="133" dur="500"/>
                                        <p:tgtEl>
                                          <p:spTgt spid="236"/>
                                        </p:tgtEl>
                                      </p:cBhvr>
                                    </p:animEffect>
                                  </p:childTnLst>
                                </p:cTn>
                              </p:par>
                            </p:childTnLst>
                          </p:cTn>
                        </p:par>
                        <p:par>
                          <p:cTn id="134" fill="hold">
                            <p:stCondLst>
                              <p:cond delay="500"/>
                            </p:stCondLst>
                            <p:childTnLst>
                              <p:par>
                                <p:cTn id="135" presetID="22" presetClass="entr" presetSubtype="8" fill="hold" nodeType="afterEffect">
                                  <p:stCondLst>
                                    <p:cond delay="0"/>
                                  </p:stCondLst>
                                  <p:childTnLst>
                                    <p:set>
                                      <p:cBhvr>
                                        <p:cTn id="136" dur="1" fill="hold">
                                          <p:stCondLst>
                                            <p:cond delay="0"/>
                                          </p:stCondLst>
                                        </p:cTn>
                                        <p:tgtEl>
                                          <p:spTgt spid="237"/>
                                        </p:tgtEl>
                                        <p:attrNameLst>
                                          <p:attrName>style.visibility</p:attrName>
                                        </p:attrNameLst>
                                      </p:cBhvr>
                                      <p:to>
                                        <p:strVal val="visible"/>
                                      </p:to>
                                    </p:set>
                                    <p:animEffect transition="in" filter="wipe(left)">
                                      <p:cBhvr>
                                        <p:cTn id="137" dur="500"/>
                                        <p:tgtEl>
                                          <p:spTgt spid="23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238"/>
                                        </p:tgtEl>
                                        <p:attrNameLst>
                                          <p:attrName>style.visibility</p:attrName>
                                        </p:attrNameLst>
                                      </p:cBhvr>
                                      <p:to>
                                        <p:strVal val="visible"/>
                                      </p:to>
                                    </p:set>
                                    <p:animEffect transition="in" filter="wipe(left)">
                                      <p:cBhvr>
                                        <p:cTn id="142" dur="500"/>
                                        <p:tgtEl>
                                          <p:spTgt spid="238"/>
                                        </p:tgtEl>
                                      </p:cBhvr>
                                    </p:animEffect>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245"/>
                                        </p:tgtEl>
                                        <p:attrNameLst>
                                          <p:attrName>style.visibility</p:attrName>
                                        </p:attrNameLst>
                                      </p:cBhvr>
                                      <p:to>
                                        <p:strVal val="visible"/>
                                      </p:to>
                                    </p:set>
                                    <p:anim calcmode="lin" valueType="num">
                                      <p:cBhvr additive="base">
                                        <p:cTn id="147" dur="500" fill="hold"/>
                                        <p:tgtEl>
                                          <p:spTgt spid="245"/>
                                        </p:tgtEl>
                                        <p:attrNameLst>
                                          <p:attrName>ppt_x</p:attrName>
                                        </p:attrNameLst>
                                      </p:cBhvr>
                                      <p:tavLst>
                                        <p:tav tm="0">
                                          <p:val>
                                            <p:strVal val="#ppt_x"/>
                                          </p:val>
                                        </p:tav>
                                        <p:tav tm="100000">
                                          <p:val>
                                            <p:strVal val="#ppt_x"/>
                                          </p:val>
                                        </p:tav>
                                      </p:tavLst>
                                    </p:anim>
                                    <p:anim calcmode="lin" valueType="num">
                                      <p:cBhvr additive="base">
                                        <p:cTn id="148" dur="500" fill="hold"/>
                                        <p:tgtEl>
                                          <p:spTgt spid="245"/>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244"/>
                                        </p:tgtEl>
                                        <p:attrNameLst>
                                          <p:attrName>style.visibility</p:attrName>
                                        </p:attrNameLst>
                                      </p:cBhvr>
                                      <p:to>
                                        <p:strVal val="visible"/>
                                      </p:to>
                                    </p:set>
                                    <p:anim calcmode="lin" valueType="num">
                                      <p:cBhvr additive="base">
                                        <p:cTn id="153" dur="500" fill="hold"/>
                                        <p:tgtEl>
                                          <p:spTgt spid="244"/>
                                        </p:tgtEl>
                                        <p:attrNameLst>
                                          <p:attrName>ppt_x</p:attrName>
                                        </p:attrNameLst>
                                      </p:cBhvr>
                                      <p:tavLst>
                                        <p:tav tm="0">
                                          <p:val>
                                            <p:strVal val="#ppt_x"/>
                                          </p:val>
                                        </p:tav>
                                        <p:tav tm="100000">
                                          <p:val>
                                            <p:strVal val="#ppt_x"/>
                                          </p:val>
                                        </p:tav>
                                      </p:tavLst>
                                    </p:anim>
                                    <p:anim calcmode="lin" valueType="num">
                                      <p:cBhvr additive="base">
                                        <p:cTn id="154" dur="500" fill="hold"/>
                                        <p:tgtEl>
                                          <p:spTgt spid="244"/>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246"/>
                                        </p:tgtEl>
                                        <p:attrNameLst>
                                          <p:attrName>style.visibility</p:attrName>
                                        </p:attrNameLst>
                                      </p:cBhvr>
                                      <p:to>
                                        <p:strVal val="visible"/>
                                      </p:to>
                                    </p:set>
                                    <p:anim calcmode="lin" valueType="num">
                                      <p:cBhvr additive="base">
                                        <p:cTn id="159" dur="500" fill="hold"/>
                                        <p:tgtEl>
                                          <p:spTgt spid="246"/>
                                        </p:tgtEl>
                                        <p:attrNameLst>
                                          <p:attrName>ppt_x</p:attrName>
                                        </p:attrNameLst>
                                      </p:cBhvr>
                                      <p:tavLst>
                                        <p:tav tm="0">
                                          <p:val>
                                            <p:strVal val="#ppt_x"/>
                                          </p:val>
                                        </p:tav>
                                        <p:tav tm="100000">
                                          <p:val>
                                            <p:strVal val="#ppt_x"/>
                                          </p:val>
                                        </p:tav>
                                      </p:tavLst>
                                    </p:anim>
                                    <p:anim calcmode="lin" valueType="num">
                                      <p:cBhvr additive="base">
                                        <p:cTn id="160" dur="500" fill="hold"/>
                                        <p:tgtEl>
                                          <p:spTgt spid="246"/>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nodeType="clickEffect">
                                  <p:stCondLst>
                                    <p:cond delay="0"/>
                                  </p:stCondLst>
                                  <p:childTnLst>
                                    <p:set>
                                      <p:cBhvr>
                                        <p:cTn id="164" dur="1" fill="hold">
                                          <p:stCondLst>
                                            <p:cond delay="0"/>
                                          </p:stCondLst>
                                        </p:cTn>
                                        <p:tgtEl>
                                          <p:spTgt spid="252"/>
                                        </p:tgtEl>
                                        <p:attrNameLst>
                                          <p:attrName>style.visibility</p:attrName>
                                        </p:attrNameLst>
                                      </p:cBhvr>
                                      <p:to>
                                        <p:strVal val="visible"/>
                                      </p:to>
                                    </p:set>
                                    <p:animEffect transition="in" filter="fade">
                                      <p:cBhvr>
                                        <p:cTn id="165" dur="1000"/>
                                        <p:tgtEl>
                                          <p:spTgt spid="252"/>
                                        </p:tgtEl>
                                      </p:cBhvr>
                                    </p:animEffect>
                                    <p:anim calcmode="lin" valueType="num">
                                      <p:cBhvr>
                                        <p:cTn id="166" dur="1000" fill="hold"/>
                                        <p:tgtEl>
                                          <p:spTgt spid="252"/>
                                        </p:tgtEl>
                                        <p:attrNameLst>
                                          <p:attrName>ppt_x</p:attrName>
                                        </p:attrNameLst>
                                      </p:cBhvr>
                                      <p:tavLst>
                                        <p:tav tm="0">
                                          <p:val>
                                            <p:strVal val="#ppt_x"/>
                                          </p:val>
                                        </p:tav>
                                        <p:tav tm="100000">
                                          <p:val>
                                            <p:strVal val="#ppt_x"/>
                                          </p:val>
                                        </p:tav>
                                      </p:tavLst>
                                    </p:anim>
                                    <p:anim calcmode="lin" valueType="num">
                                      <p:cBhvr>
                                        <p:cTn id="167" dur="1000" fill="hold"/>
                                        <p:tgtEl>
                                          <p:spTgt spid="2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5" grpId="0" animBg="1"/>
      <p:bldP spid="97" grpId="0" animBg="1"/>
      <p:bldP spid="106" grpId="0" animBg="1"/>
      <p:bldP spid="107" grpId="0" animBg="1"/>
      <p:bldP spid="233" grpId="0"/>
      <p:bldP spid="234" grpId="0" animBg="1"/>
      <p:bldP spid="236" grpId="0" animBg="1"/>
      <p:bldP spid="244" grpId="0" animBg="1"/>
      <p:bldP spid="24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561564" y="298629"/>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a:r>
              <a:rPr lang="en-US" altLang="zh-CN" sz="4400" b="0">
                <a:solidFill>
                  <a:srgbClr val="FFFF99"/>
                </a:solidFill>
              </a:rPr>
              <a:t> </a:t>
            </a:r>
          </a:p>
        </p:txBody>
      </p:sp>
      <p:sp>
        <p:nvSpPr>
          <p:cNvPr id="3" name="Rectangle 3"/>
          <p:cNvSpPr txBox="1">
            <a:spLocks noChangeArrowheads="1"/>
          </p:cNvSpPr>
          <p:nvPr/>
        </p:nvSpPr>
        <p:spPr bwMode="auto">
          <a:xfrm>
            <a:off x="1561564" y="227986"/>
            <a:ext cx="9144000" cy="876300"/>
          </a:xfrm>
          <a:prstGeom prst="rect">
            <a:avLst/>
          </a:prstGeom>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path path="circle">
              <a:fillToRect l="50000" t="50000" r="50000" b="50000"/>
            </a:path>
            <a:tileRect/>
          </a:gradFill>
          <a:ln w="9525">
            <a:noFill/>
            <a:miter lim="800000"/>
            <a:headEnd/>
            <a:tailEnd/>
          </a:ln>
        </p:spPr>
        <p:txBody>
          <a:bodyPr lIns="92075" tIns="46038" rIns="92075" bIns="46038"/>
          <a:lstStyle/>
          <a:p>
            <a:pPr marL="342900" indent="-342900" algn="ctr" eaLnBrk="0" hangingPunct="0">
              <a:spcBef>
                <a:spcPct val="20000"/>
              </a:spcBef>
              <a:buClr>
                <a:srgbClr val="FFFF99"/>
              </a:buClr>
              <a:buSzPct val="75000"/>
              <a:defRPr/>
            </a:pPr>
            <a:r>
              <a:rPr lang="en-US" altLang="zh-CN" sz="4800" kern="0" dirty="0" smtClean="0">
                <a:solidFill>
                  <a:srgbClr val="FF3300"/>
                </a:solidFill>
                <a:effectLst>
                  <a:outerShdw blurRad="38100" dist="38100" dir="2700000" algn="tl">
                    <a:srgbClr val="000000"/>
                  </a:outerShdw>
                </a:effectLst>
                <a:latin typeface="宋体" pitchFamily="2" charset="-122"/>
                <a:ea typeface="宋体"/>
              </a:rPr>
              <a:t>19.3</a:t>
            </a:r>
            <a:r>
              <a:rPr lang="en-US" altLang="zh-CN" sz="4800" kern="0" dirty="0" smtClean="0">
                <a:solidFill>
                  <a:srgbClr val="FF3300"/>
                </a:solidFill>
                <a:effectLst>
                  <a:outerShdw blurRad="38100" dist="38100" dir="2700000" algn="tl">
                    <a:srgbClr val="000000"/>
                  </a:outerShdw>
                </a:effectLst>
                <a:latin typeface="Times New Roman"/>
                <a:ea typeface="宋体"/>
              </a:rPr>
              <a:t> </a:t>
            </a:r>
            <a:r>
              <a:rPr lang="zh-CN" altLang="en-US" sz="4800" kern="0" dirty="0">
                <a:solidFill>
                  <a:srgbClr val="FF3300"/>
                </a:solidFill>
                <a:effectLst>
                  <a:outerShdw blurRad="38100" dist="38100" dir="2700000" algn="tl">
                    <a:srgbClr val="000000"/>
                  </a:outerShdw>
                </a:effectLst>
                <a:latin typeface="宋体" pitchFamily="2" charset="-122"/>
                <a:ea typeface="宋体"/>
              </a:rPr>
              <a:t>反射光和折射光的偏振</a:t>
            </a:r>
            <a:endParaRPr lang="zh-CN" altLang="en-US" sz="5400" kern="0" dirty="0">
              <a:solidFill>
                <a:srgbClr val="FFFFFF"/>
              </a:solidFill>
              <a:latin typeface="宋体" pitchFamily="2" charset="-122"/>
              <a:ea typeface="宋体"/>
            </a:endParaRPr>
          </a:p>
        </p:txBody>
      </p:sp>
      <p:sp>
        <p:nvSpPr>
          <p:cNvPr id="4" name="Text Box 4"/>
          <p:cNvSpPr txBox="1">
            <a:spLocks noChangeArrowheads="1"/>
          </p:cNvSpPr>
          <p:nvPr/>
        </p:nvSpPr>
        <p:spPr bwMode="auto">
          <a:xfrm>
            <a:off x="2256888" y="1384349"/>
            <a:ext cx="4762500" cy="584775"/>
          </a:xfrm>
          <a:prstGeom prst="rect">
            <a:avLst/>
          </a:prstGeom>
          <a:noFill/>
          <a:ln w="9525">
            <a:noFill/>
            <a:miter lim="800000"/>
            <a:headEnd/>
            <a:tailEnd/>
          </a:ln>
          <a:effectLst/>
        </p:spPr>
        <p:txBody>
          <a:bodyPr>
            <a:spAutoFit/>
          </a:bodyPr>
          <a:lstStyle/>
          <a:p>
            <a:pPr>
              <a:defRPr/>
            </a:pPr>
            <a:r>
              <a:rPr lang="zh-CN" altLang="en-US" kern="0" dirty="0">
                <a:solidFill>
                  <a:sysClr val="windowText" lastClr="000000"/>
                </a:solidFill>
                <a:latin typeface="宋体" pitchFamily="2" charset="-122"/>
              </a:rPr>
              <a:t>一</a:t>
            </a:r>
            <a:r>
              <a:rPr lang="en-US" altLang="zh-CN" kern="0" dirty="0">
                <a:solidFill>
                  <a:sysClr val="windowText" lastClr="000000"/>
                </a:solidFill>
                <a:latin typeface="宋体" pitchFamily="2" charset="-122"/>
              </a:rPr>
              <a:t>.</a:t>
            </a:r>
            <a:r>
              <a:rPr lang="zh-CN" altLang="en-US" sz="3200" b="1" kern="0" dirty="0">
                <a:solidFill>
                  <a:sysClr val="windowText" lastClr="000000"/>
                </a:solidFill>
                <a:latin typeface="宋体" pitchFamily="2" charset="-122"/>
              </a:rPr>
              <a:t>部分偏振现象</a:t>
            </a:r>
            <a:endParaRPr lang="zh-CN" altLang="en-US" sz="3200" b="1" kern="0" dirty="0">
              <a:solidFill>
                <a:srgbClr val="0000FF"/>
              </a:solidFill>
            </a:endParaRPr>
          </a:p>
        </p:txBody>
      </p:sp>
      <p:sp>
        <p:nvSpPr>
          <p:cNvPr id="5" name="Text Box 5"/>
          <p:cNvSpPr txBox="1">
            <a:spLocks noChangeArrowheads="1"/>
          </p:cNvSpPr>
          <p:nvPr/>
        </p:nvSpPr>
        <p:spPr bwMode="auto">
          <a:xfrm>
            <a:off x="1981200" y="2279829"/>
            <a:ext cx="4704814"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Aft>
                <a:spcPct val="30000"/>
              </a:spcAft>
              <a:buClr>
                <a:srgbClr val="FFFF00"/>
              </a:buClr>
              <a:buSzPct val="75000"/>
            </a:pPr>
            <a:r>
              <a:rPr lang="zh-CN" altLang="en-US" dirty="0">
                <a:latin typeface="宋体" panose="02010600030101010101" pitchFamily="2" charset="-122"/>
              </a:rPr>
              <a:t>自然光在两各向同性媒介分界面上反射和折射时，反、折射光均成为</a:t>
            </a:r>
            <a:r>
              <a:rPr lang="zh-CN" altLang="en-US" dirty="0">
                <a:solidFill>
                  <a:schemeClr val="tx1"/>
                </a:solidFill>
                <a:latin typeface="宋体" panose="02010600030101010101" pitchFamily="2" charset="-122"/>
              </a:rPr>
              <a:t>部分偏振光</a:t>
            </a:r>
            <a:endParaRPr lang="zh-CN" altLang="en-US" sz="4000" dirty="0">
              <a:solidFill>
                <a:schemeClr val="tx1"/>
              </a:solidFill>
              <a:latin typeface="宋体" panose="02010600030101010101" pitchFamily="2" charset="-122"/>
            </a:endParaRPr>
          </a:p>
        </p:txBody>
      </p:sp>
      <p:sp>
        <p:nvSpPr>
          <p:cNvPr id="6" name="Rectangle 7"/>
          <p:cNvSpPr>
            <a:spLocks noChangeArrowheads="1"/>
          </p:cNvSpPr>
          <p:nvPr/>
        </p:nvSpPr>
        <p:spPr bwMode="auto">
          <a:xfrm>
            <a:off x="6228814" y="3079929"/>
            <a:ext cx="3790950" cy="1828800"/>
          </a:xfrm>
          <a:prstGeom prst="rect">
            <a:avLst/>
          </a:prstGeom>
          <a:solidFill>
            <a:srgbClr val="FF9900"/>
          </a:solidFill>
          <a:ln w="9525">
            <a:solidFill>
              <a:srgbClr val="000000"/>
            </a:solidFill>
            <a:miter lim="800000"/>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nvGrpSpPr>
          <p:cNvPr id="17" name="Group 46"/>
          <p:cNvGrpSpPr>
            <a:grpSpLocks/>
          </p:cNvGrpSpPr>
          <p:nvPr/>
        </p:nvGrpSpPr>
        <p:grpSpPr bwMode="auto">
          <a:xfrm>
            <a:off x="6495514" y="1365429"/>
            <a:ext cx="1638300" cy="3714750"/>
            <a:chOff x="3324" y="864"/>
            <a:chExt cx="1032" cy="2340"/>
          </a:xfrm>
        </p:grpSpPr>
        <p:grpSp>
          <p:nvGrpSpPr>
            <p:cNvPr id="18" name="Group 16"/>
            <p:cNvGrpSpPr>
              <a:grpSpLocks/>
            </p:cNvGrpSpPr>
            <p:nvPr/>
          </p:nvGrpSpPr>
          <p:grpSpPr bwMode="auto">
            <a:xfrm>
              <a:off x="3324" y="864"/>
              <a:ext cx="1032" cy="2340"/>
              <a:chOff x="3180" y="1332"/>
              <a:chExt cx="1032" cy="2340"/>
            </a:xfrm>
          </p:grpSpPr>
          <p:sp>
            <p:nvSpPr>
              <p:cNvPr id="26" name="Line 8"/>
              <p:cNvSpPr>
                <a:spLocks noChangeShapeType="1"/>
              </p:cNvSpPr>
              <p:nvPr/>
            </p:nvSpPr>
            <p:spPr bwMode="auto">
              <a:xfrm>
                <a:off x="4212" y="1332"/>
                <a:ext cx="0" cy="2340"/>
              </a:xfrm>
              <a:prstGeom prst="line">
                <a:avLst/>
              </a:prstGeom>
              <a:noFill/>
              <a:ln w="28575">
                <a:solidFill>
                  <a:srgbClr val="4506E4"/>
                </a:solidFill>
                <a:prstDash val="dashDot"/>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27" name="Line 9"/>
              <p:cNvSpPr>
                <a:spLocks noChangeShapeType="1"/>
              </p:cNvSpPr>
              <p:nvPr/>
            </p:nvSpPr>
            <p:spPr bwMode="auto">
              <a:xfrm>
                <a:off x="3180" y="1404"/>
                <a:ext cx="1020" cy="1020"/>
              </a:xfrm>
              <a:prstGeom prst="line">
                <a:avLst/>
              </a:prstGeom>
              <a:noFill/>
              <a:ln w="38100">
                <a:solidFill>
                  <a:schemeClr val="tx1"/>
                </a:solidFill>
                <a:round/>
                <a:headEnd/>
                <a:tailEnd type="triangle" w="med" len="lg"/>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19" name="Group 41"/>
            <p:cNvGrpSpPr>
              <a:grpSpLocks/>
            </p:cNvGrpSpPr>
            <p:nvPr/>
          </p:nvGrpSpPr>
          <p:grpSpPr bwMode="auto">
            <a:xfrm>
              <a:off x="3348" y="972"/>
              <a:ext cx="780" cy="756"/>
              <a:chOff x="3204" y="1440"/>
              <a:chExt cx="780" cy="756"/>
            </a:xfrm>
          </p:grpSpPr>
          <p:sp>
            <p:nvSpPr>
              <p:cNvPr id="20" name="Oval 21"/>
              <p:cNvSpPr>
                <a:spLocks noChangeArrowheads="1"/>
              </p:cNvSpPr>
              <p:nvPr/>
            </p:nvSpPr>
            <p:spPr bwMode="auto">
              <a:xfrm>
                <a:off x="3204" y="144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21" name="Oval 22"/>
              <p:cNvSpPr>
                <a:spLocks noChangeArrowheads="1"/>
              </p:cNvSpPr>
              <p:nvPr/>
            </p:nvSpPr>
            <p:spPr bwMode="auto">
              <a:xfrm>
                <a:off x="3468" y="169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22" name="Oval 23"/>
              <p:cNvSpPr>
                <a:spLocks noChangeArrowheads="1"/>
              </p:cNvSpPr>
              <p:nvPr/>
            </p:nvSpPr>
            <p:spPr bwMode="auto">
              <a:xfrm>
                <a:off x="3732" y="1956"/>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23" name="Line 24"/>
              <p:cNvSpPr>
                <a:spLocks noChangeShapeType="1"/>
              </p:cNvSpPr>
              <p:nvPr/>
            </p:nvSpPr>
            <p:spPr bwMode="auto">
              <a:xfrm flipV="1">
                <a:off x="3300" y="1524"/>
                <a:ext cx="156" cy="156"/>
              </a:xfrm>
              <a:prstGeom prst="line">
                <a:avLst/>
              </a:prstGeom>
              <a:noFill/>
              <a:ln w="38100">
                <a:solidFill>
                  <a:srgbClr val="FF0000"/>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24" name="Line 25"/>
              <p:cNvSpPr>
                <a:spLocks noChangeShapeType="1"/>
              </p:cNvSpPr>
              <p:nvPr/>
            </p:nvSpPr>
            <p:spPr bwMode="auto">
              <a:xfrm flipV="1">
                <a:off x="3576" y="1788"/>
                <a:ext cx="156" cy="156"/>
              </a:xfrm>
              <a:prstGeom prst="line">
                <a:avLst/>
              </a:prstGeom>
              <a:noFill/>
              <a:ln w="38100">
                <a:solidFill>
                  <a:srgbClr val="FF0000"/>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25" name="Line 26"/>
              <p:cNvSpPr>
                <a:spLocks noChangeShapeType="1"/>
              </p:cNvSpPr>
              <p:nvPr/>
            </p:nvSpPr>
            <p:spPr bwMode="auto">
              <a:xfrm flipV="1">
                <a:off x="3828" y="2040"/>
                <a:ext cx="156" cy="156"/>
              </a:xfrm>
              <a:prstGeom prst="line">
                <a:avLst/>
              </a:prstGeom>
              <a:noFill/>
              <a:ln w="38100">
                <a:solidFill>
                  <a:srgbClr val="FF0000"/>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sp>
        <p:nvSpPr>
          <p:cNvPr id="45" name="Arc 22"/>
          <p:cNvSpPr>
            <a:spLocks/>
          </p:cNvSpPr>
          <p:nvPr/>
        </p:nvSpPr>
        <p:spPr bwMode="auto">
          <a:xfrm rot="18017806">
            <a:off x="7855016" y="2624640"/>
            <a:ext cx="260838" cy="254564"/>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6" name="Object 12"/>
          <p:cNvGraphicFramePr>
            <a:graphicFrameLocks noChangeAspect="1"/>
          </p:cNvGraphicFramePr>
          <p:nvPr>
            <p:extLst>
              <p:ext uri="{D42A27DB-BD31-4B8C-83A1-F6EECF244321}">
                <p14:modId xmlns:p14="http://schemas.microsoft.com/office/powerpoint/2010/main" val="1793165421"/>
              </p:ext>
            </p:extLst>
          </p:nvPr>
        </p:nvGraphicFramePr>
        <p:xfrm>
          <a:off x="7671853" y="1933754"/>
          <a:ext cx="635000" cy="642938"/>
        </p:xfrm>
        <a:graphic>
          <a:graphicData uri="http://schemas.openxmlformats.org/presentationml/2006/ole">
            <mc:AlternateContent xmlns:mc="http://schemas.openxmlformats.org/markup-compatibility/2006">
              <mc:Choice xmlns:v="urn:schemas-microsoft-com:vml" Requires="v">
                <p:oleObj spid="_x0000_s247475" name="公式" r:id="rId3" imgW="88560" imgH="164880" progId="Equation.3">
                  <p:embed/>
                </p:oleObj>
              </mc:Choice>
              <mc:Fallback>
                <p:oleObj name="公式" r:id="rId3" imgW="88560" imgH="164880" progId="Equation.3">
                  <p:embed/>
                  <p:pic>
                    <p:nvPicPr>
                      <p:cNvPr id="0" name=""/>
                      <p:cNvPicPr>
                        <a:picLocks noChangeAspect="1" noChangeArrowheads="1"/>
                      </p:cNvPicPr>
                      <p:nvPr/>
                    </p:nvPicPr>
                    <p:blipFill>
                      <a:blip r:embed="rId4"/>
                      <a:srcRect/>
                      <a:stretch>
                        <a:fillRect/>
                      </a:stretch>
                    </p:blipFill>
                    <p:spPr bwMode="auto">
                      <a:xfrm>
                        <a:off x="7671853" y="1933754"/>
                        <a:ext cx="635000" cy="642938"/>
                      </a:xfrm>
                      <a:prstGeom prst="rect">
                        <a:avLst/>
                      </a:prstGeom>
                      <a:noFill/>
                      <a:ln>
                        <a:noFill/>
                      </a:ln>
                      <a:effectLst/>
                      <a:extLst/>
                    </p:spPr>
                  </p:pic>
                </p:oleObj>
              </mc:Fallback>
            </mc:AlternateContent>
          </a:graphicData>
        </a:graphic>
      </p:graphicFrame>
      <p:graphicFrame>
        <p:nvGraphicFramePr>
          <p:cNvPr id="55" name="Object 14"/>
          <p:cNvGraphicFramePr>
            <a:graphicFrameLocks noChangeAspect="1"/>
          </p:cNvGraphicFramePr>
          <p:nvPr>
            <p:extLst>
              <p:ext uri="{D42A27DB-BD31-4B8C-83A1-F6EECF244321}">
                <p14:modId xmlns:p14="http://schemas.microsoft.com/office/powerpoint/2010/main" val="3856708339"/>
              </p:ext>
            </p:extLst>
          </p:nvPr>
        </p:nvGraphicFramePr>
        <p:xfrm>
          <a:off x="8198424" y="2028211"/>
          <a:ext cx="582613" cy="574675"/>
        </p:xfrm>
        <a:graphic>
          <a:graphicData uri="http://schemas.openxmlformats.org/presentationml/2006/ole">
            <mc:AlternateContent xmlns:mc="http://schemas.openxmlformats.org/markup-compatibility/2006">
              <mc:Choice xmlns:v="urn:schemas-microsoft-com:vml" Requires="v">
                <p:oleObj spid="_x0000_s247476" name="公式" r:id="rId5" imgW="88560" imgH="164880" progId="Equation.3">
                  <p:embed/>
                </p:oleObj>
              </mc:Choice>
              <mc:Fallback>
                <p:oleObj name="公式" r:id="rId5" imgW="88560" imgH="164880" progId="Equation.3">
                  <p:embed/>
                  <p:pic>
                    <p:nvPicPr>
                      <p:cNvPr id="0" name=""/>
                      <p:cNvPicPr>
                        <a:picLocks noChangeAspect="1" noChangeArrowheads="1"/>
                      </p:cNvPicPr>
                      <p:nvPr/>
                    </p:nvPicPr>
                    <p:blipFill>
                      <a:blip r:embed="rId6"/>
                      <a:srcRect/>
                      <a:stretch>
                        <a:fillRect/>
                      </a:stretch>
                    </p:blipFill>
                    <p:spPr bwMode="auto">
                      <a:xfrm>
                        <a:off x="8198424" y="2028211"/>
                        <a:ext cx="582613" cy="574675"/>
                      </a:xfrm>
                      <a:prstGeom prst="rect">
                        <a:avLst/>
                      </a:prstGeom>
                      <a:noFill/>
                      <a:ln>
                        <a:noFill/>
                      </a:ln>
                      <a:effectLst/>
                      <a:extLst/>
                    </p:spPr>
                  </p:pic>
                </p:oleObj>
              </mc:Fallback>
            </mc:AlternateContent>
          </a:graphicData>
        </a:graphic>
      </p:graphicFrame>
      <p:graphicFrame>
        <p:nvGraphicFramePr>
          <p:cNvPr id="56" name="Object 19"/>
          <p:cNvGraphicFramePr>
            <a:graphicFrameLocks noChangeAspect="1"/>
          </p:cNvGraphicFramePr>
          <p:nvPr>
            <p:extLst>
              <p:ext uri="{D42A27DB-BD31-4B8C-83A1-F6EECF244321}">
                <p14:modId xmlns:p14="http://schemas.microsoft.com/office/powerpoint/2010/main" val="1699640234"/>
              </p:ext>
            </p:extLst>
          </p:nvPr>
        </p:nvGraphicFramePr>
        <p:xfrm>
          <a:off x="8143118" y="3635555"/>
          <a:ext cx="371475" cy="522288"/>
        </p:xfrm>
        <a:graphic>
          <a:graphicData uri="http://schemas.openxmlformats.org/presentationml/2006/ole">
            <mc:AlternateContent xmlns:mc="http://schemas.openxmlformats.org/markup-compatibility/2006">
              <mc:Choice xmlns:v="urn:schemas-microsoft-com:vml" Requires="v">
                <p:oleObj spid="_x0000_s247477" name="公式" r:id="rId7" imgW="114120" imgH="164880" progId="Equation.3">
                  <p:embed/>
                </p:oleObj>
              </mc:Choice>
              <mc:Fallback>
                <p:oleObj name="公式" r:id="rId7" imgW="114120" imgH="164880" progId="Equation.3">
                  <p:embed/>
                  <p:pic>
                    <p:nvPicPr>
                      <p:cNvPr id="0" name=""/>
                      <p:cNvPicPr>
                        <a:picLocks noChangeAspect="1" noChangeArrowheads="1"/>
                      </p:cNvPicPr>
                      <p:nvPr/>
                    </p:nvPicPr>
                    <p:blipFill>
                      <a:blip r:embed="rId8"/>
                      <a:srcRect/>
                      <a:stretch>
                        <a:fillRect/>
                      </a:stretch>
                    </p:blipFill>
                    <p:spPr bwMode="auto">
                      <a:xfrm>
                        <a:off x="8143118" y="3635555"/>
                        <a:ext cx="371475" cy="522288"/>
                      </a:xfrm>
                      <a:prstGeom prst="rect">
                        <a:avLst/>
                      </a:prstGeom>
                      <a:noFill/>
                      <a:ln>
                        <a:noFill/>
                      </a:ln>
                      <a:effectLst/>
                      <a:extLst/>
                    </p:spPr>
                  </p:pic>
                </p:oleObj>
              </mc:Fallback>
            </mc:AlternateContent>
          </a:graphicData>
        </a:graphic>
      </p:graphicFrame>
      <p:sp>
        <p:nvSpPr>
          <p:cNvPr id="57" name="Line 10"/>
          <p:cNvSpPr>
            <a:spLocks noChangeShapeType="1"/>
          </p:cNvSpPr>
          <p:nvPr/>
        </p:nvSpPr>
        <p:spPr bwMode="auto">
          <a:xfrm flipH="1">
            <a:off x="8135403" y="1479729"/>
            <a:ext cx="1619250" cy="1619250"/>
          </a:xfrm>
          <a:prstGeom prst="line">
            <a:avLst/>
          </a:prstGeom>
          <a:noFill/>
          <a:ln w="38100">
            <a:solidFill>
              <a:srgbClr val="0070C0"/>
            </a:solidFill>
            <a:round/>
            <a:headEnd type="triangle" w="med" len="med"/>
            <a:tailEnd type="none" w="med" len="lg"/>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58" name="Line 11"/>
          <p:cNvSpPr>
            <a:spLocks noChangeShapeType="1"/>
          </p:cNvSpPr>
          <p:nvPr/>
        </p:nvSpPr>
        <p:spPr bwMode="auto">
          <a:xfrm>
            <a:off x="8161127" y="3116654"/>
            <a:ext cx="933450" cy="1790701"/>
          </a:xfrm>
          <a:prstGeom prst="line">
            <a:avLst/>
          </a:prstGeom>
          <a:noFill/>
          <a:ln w="38100">
            <a:solidFill>
              <a:srgbClr val="0000FF"/>
            </a:solidFill>
            <a:round/>
            <a:headEnd/>
            <a:tailEnd type="triangle" w="med" len="lg"/>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nvGrpSpPr>
          <p:cNvPr id="59" name="Group 43"/>
          <p:cNvGrpSpPr>
            <a:grpSpLocks/>
          </p:cNvGrpSpPr>
          <p:nvPr/>
        </p:nvGrpSpPr>
        <p:grpSpPr bwMode="auto">
          <a:xfrm>
            <a:off x="8419564" y="1689279"/>
            <a:ext cx="1123950" cy="1162050"/>
            <a:chOff x="4392" y="1536"/>
            <a:chExt cx="708" cy="732"/>
          </a:xfrm>
        </p:grpSpPr>
        <p:sp>
          <p:nvSpPr>
            <p:cNvPr id="60" name="Oval 27"/>
            <p:cNvSpPr>
              <a:spLocks noChangeArrowheads="1"/>
            </p:cNvSpPr>
            <p:nvPr/>
          </p:nvSpPr>
          <p:spPr bwMode="auto">
            <a:xfrm>
              <a:off x="4392" y="216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61" name="Oval 28"/>
            <p:cNvSpPr>
              <a:spLocks noChangeArrowheads="1"/>
            </p:cNvSpPr>
            <p:nvPr/>
          </p:nvSpPr>
          <p:spPr bwMode="auto">
            <a:xfrm>
              <a:off x="4512" y="204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62" name="Oval 29"/>
            <p:cNvSpPr>
              <a:spLocks noChangeArrowheads="1"/>
            </p:cNvSpPr>
            <p:nvPr/>
          </p:nvSpPr>
          <p:spPr bwMode="auto">
            <a:xfrm>
              <a:off x="4872" y="168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63" name="Oval 30"/>
            <p:cNvSpPr>
              <a:spLocks noChangeArrowheads="1"/>
            </p:cNvSpPr>
            <p:nvPr/>
          </p:nvSpPr>
          <p:spPr bwMode="auto">
            <a:xfrm>
              <a:off x="4740" y="180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64" name="Line 31"/>
            <p:cNvSpPr>
              <a:spLocks noChangeShapeType="1"/>
            </p:cNvSpPr>
            <p:nvPr/>
          </p:nvSpPr>
          <p:spPr bwMode="auto">
            <a:xfrm flipH="1" flipV="1">
              <a:off x="4608" y="1884"/>
              <a:ext cx="156" cy="156"/>
            </a:xfrm>
            <a:prstGeom prst="line">
              <a:avLst/>
            </a:prstGeom>
            <a:noFill/>
            <a:ln w="38100">
              <a:solidFill>
                <a:srgbClr val="FF0000"/>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65" name="Line 32"/>
            <p:cNvSpPr>
              <a:spLocks noChangeShapeType="1"/>
            </p:cNvSpPr>
            <p:nvPr/>
          </p:nvSpPr>
          <p:spPr bwMode="auto">
            <a:xfrm flipH="1" flipV="1">
              <a:off x="4944" y="1536"/>
              <a:ext cx="156" cy="156"/>
            </a:xfrm>
            <a:prstGeom prst="line">
              <a:avLst/>
            </a:prstGeom>
            <a:noFill/>
            <a:ln w="38100">
              <a:solidFill>
                <a:srgbClr val="FF0000"/>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66" name="Group 40"/>
          <p:cNvGrpSpPr>
            <a:grpSpLocks/>
          </p:cNvGrpSpPr>
          <p:nvPr/>
        </p:nvGrpSpPr>
        <p:grpSpPr bwMode="auto">
          <a:xfrm>
            <a:off x="8352889" y="3586766"/>
            <a:ext cx="685800" cy="1123950"/>
            <a:chOff x="4284" y="2652"/>
            <a:chExt cx="432" cy="708"/>
          </a:xfrm>
        </p:grpSpPr>
        <p:sp>
          <p:nvSpPr>
            <p:cNvPr id="67" name="Oval 33"/>
            <p:cNvSpPr>
              <a:spLocks noChangeArrowheads="1"/>
            </p:cNvSpPr>
            <p:nvPr/>
          </p:nvSpPr>
          <p:spPr bwMode="auto">
            <a:xfrm>
              <a:off x="4428" y="289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68" name="Oval 34"/>
            <p:cNvSpPr>
              <a:spLocks noChangeArrowheads="1"/>
            </p:cNvSpPr>
            <p:nvPr/>
          </p:nvSpPr>
          <p:spPr bwMode="auto">
            <a:xfrm>
              <a:off x="4608" y="325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69" name="Line 35"/>
            <p:cNvSpPr>
              <a:spLocks noChangeShapeType="1"/>
            </p:cNvSpPr>
            <p:nvPr/>
          </p:nvSpPr>
          <p:spPr bwMode="auto">
            <a:xfrm flipV="1">
              <a:off x="4284" y="2652"/>
              <a:ext cx="168" cy="96"/>
            </a:xfrm>
            <a:prstGeom prst="line">
              <a:avLst/>
            </a:prstGeom>
            <a:noFill/>
            <a:ln w="38100">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70" name="Line 36"/>
            <p:cNvSpPr>
              <a:spLocks noChangeShapeType="1"/>
            </p:cNvSpPr>
            <p:nvPr/>
          </p:nvSpPr>
          <p:spPr bwMode="auto">
            <a:xfrm flipV="1">
              <a:off x="4344" y="2772"/>
              <a:ext cx="168" cy="96"/>
            </a:xfrm>
            <a:prstGeom prst="line">
              <a:avLst/>
            </a:prstGeom>
            <a:noFill/>
            <a:ln w="38100">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71" name="Line 37"/>
            <p:cNvSpPr>
              <a:spLocks noChangeShapeType="1"/>
            </p:cNvSpPr>
            <p:nvPr/>
          </p:nvSpPr>
          <p:spPr bwMode="auto">
            <a:xfrm flipV="1">
              <a:off x="4524" y="3144"/>
              <a:ext cx="168" cy="96"/>
            </a:xfrm>
            <a:prstGeom prst="line">
              <a:avLst/>
            </a:prstGeom>
            <a:noFill/>
            <a:ln w="38100">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72" name="Line 38"/>
            <p:cNvSpPr>
              <a:spLocks noChangeShapeType="1"/>
            </p:cNvSpPr>
            <p:nvPr/>
          </p:nvSpPr>
          <p:spPr bwMode="auto">
            <a:xfrm flipV="1">
              <a:off x="4464" y="3036"/>
              <a:ext cx="168" cy="96"/>
            </a:xfrm>
            <a:prstGeom prst="line">
              <a:avLst/>
            </a:prstGeom>
            <a:noFill/>
            <a:ln w="38100">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sp>
        <p:nvSpPr>
          <p:cNvPr id="73" name="Arc 22"/>
          <p:cNvSpPr>
            <a:spLocks/>
          </p:cNvSpPr>
          <p:nvPr/>
        </p:nvSpPr>
        <p:spPr bwMode="auto">
          <a:xfrm rot="18017806">
            <a:off x="8242689" y="2577480"/>
            <a:ext cx="169685" cy="254042"/>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 name="Arc 22"/>
          <p:cNvSpPr>
            <a:spLocks/>
          </p:cNvSpPr>
          <p:nvPr/>
        </p:nvSpPr>
        <p:spPr bwMode="auto">
          <a:xfrm rot="18017806" flipH="1" flipV="1">
            <a:off x="8152459" y="3494608"/>
            <a:ext cx="200568" cy="180357"/>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 name="Text Box 45"/>
          <p:cNvSpPr txBox="1">
            <a:spLocks noChangeArrowheads="1"/>
          </p:cNvSpPr>
          <p:nvPr/>
        </p:nvSpPr>
        <p:spPr bwMode="auto">
          <a:xfrm>
            <a:off x="2412642" y="5421493"/>
            <a:ext cx="8013427" cy="1200329"/>
          </a:xfrm>
          <a:prstGeom prst="rect">
            <a:avLst/>
          </a:prstGeom>
          <a:noFill/>
          <a:ln w="9525">
            <a:noFill/>
            <a:miter lim="800000"/>
            <a:headEnd/>
            <a:tailEnd/>
          </a:ln>
          <a:effectLst/>
        </p:spPr>
        <p:txBody>
          <a:bodyPr wrap="square">
            <a:spAutoFit/>
          </a:bodyPr>
          <a:lstStyle/>
          <a:p>
            <a:pPr>
              <a:buSzPct val="75000"/>
              <a:defRPr/>
            </a:pPr>
            <a:r>
              <a:rPr lang="zh-CN" altLang="en-US" sz="3600" b="1" dirty="0">
                <a:solidFill>
                  <a:srgbClr val="009900"/>
                </a:solidFill>
                <a:latin typeface="宋体" pitchFamily="2" charset="-122"/>
              </a:rPr>
              <a:t>特点：反射光中</a:t>
            </a:r>
            <a:r>
              <a:rPr lang="zh-CN" altLang="en-US" sz="3600" b="1" dirty="0">
                <a:solidFill>
                  <a:srgbClr val="009900"/>
                </a:solidFill>
              </a:rPr>
              <a:t>垂直入射面的光振动多于平行入射面的光振动</a:t>
            </a:r>
            <a:r>
              <a:rPr lang="zh-CN" altLang="en-US" sz="3600" b="1" dirty="0">
                <a:solidFill>
                  <a:srgbClr val="009900"/>
                </a:solidFill>
                <a:latin typeface="宋体" pitchFamily="2" charset="-122"/>
              </a:rPr>
              <a:t>，</a:t>
            </a:r>
            <a:r>
              <a:rPr lang="zh-CN" altLang="en-US" sz="3600" b="1" dirty="0">
                <a:solidFill>
                  <a:srgbClr val="CC3300"/>
                </a:solidFill>
                <a:latin typeface="宋体" pitchFamily="2" charset="-122"/>
              </a:rPr>
              <a:t>折射光反之</a:t>
            </a:r>
            <a:r>
              <a:rPr lang="zh-CN" altLang="en-US" sz="3600" b="1" dirty="0">
                <a:solidFill>
                  <a:srgbClr val="009900"/>
                </a:solidFill>
                <a:latin typeface="宋体" pitchFamily="2" charset="-122"/>
              </a:rPr>
              <a:t>。</a:t>
            </a:r>
          </a:p>
        </p:txBody>
      </p:sp>
    </p:spTree>
    <p:extLst>
      <p:ext uri="{BB962C8B-B14F-4D97-AF65-F5344CB8AC3E}">
        <p14:creationId xmlns:p14="http://schemas.microsoft.com/office/powerpoint/2010/main" val="409637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strips(downRight)">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1000"/>
                                        <p:tgtEl>
                                          <p:spTgt spid="46"/>
                                        </p:tgtEl>
                                      </p:cBhvr>
                                    </p:animEffect>
                                    <p:anim calcmode="lin" valueType="num">
                                      <p:cBhvr>
                                        <p:cTn id="38" dur="1000" fill="hold"/>
                                        <p:tgtEl>
                                          <p:spTgt spid="46"/>
                                        </p:tgtEl>
                                        <p:attrNameLst>
                                          <p:attrName>ppt_x</p:attrName>
                                        </p:attrNameLst>
                                      </p:cBhvr>
                                      <p:tavLst>
                                        <p:tav tm="0">
                                          <p:val>
                                            <p:strVal val="#ppt_x"/>
                                          </p:val>
                                        </p:tav>
                                        <p:tav tm="100000">
                                          <p:val>
                                            <p:strVal val="#ppt_x"/>
                                          </p:val>
                                        </p:tav>
                                      </p:tavLst>
                                    </p:anim>
                                    <p:anim calcmode="lin" valueType="num">
                                      <p:cBhvr>
                                        <p:cTn id="3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57"/>
                                        </p:tgtEl>
                                        <p:attrNameLst>
                                          <p:attrName>style.visibility</p:attrName>
                                        </p:attrNameLst>
                                      </p:cBhvr>
                                      <p:to>
                                        <p:strVal val="visible"/>
                                      </p:to>
                                    </p:set>
                                    <p:anim calcmode="lin" valueType="num">
                                      <p:cBhvr additive="base">
                                        <p:cTn id="44" dur="500" fill="hold"/>
                                        <p:tgtEl>
                                          <p:spTgt spid="57"/>
                                        </p:tgtEl>
                                        <p:attrNameLst>
                                          <p:attrName>ppt_x</p:attrName>
                                        </p:attrNameLst>
                                      </p:cBhvr>
                                      <p:tavLst>
                                        <p:tav tm="0">
                                          <p:val>
                                            <p:strVal val="#ppt_x"/>
                                          </p:val>
                                        </p:tav>
                                        <p:tav tm="100000">
                                          <p:val>
                                            <p:strVal val="#ppt_x"/>
                                          </p:val>
                                        </p:tav>
                                      </p:tavLst>
                                    </p:anim>
                                    <p:anim calcmode="lin" valueType="num">
                                      <p:cBhvr additive="base">
                                        <p:cTn id="45"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circle(in)">
                                      <p:cBhvr>
                                        <p:cTn id="50" dur="2000"/>
                                        <p:tgtEl>
                                          <p:spTgt spid="59"/>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3"/>
                                        </p:tgtEl>
                                        <p:attrNameLst>
                                          <p:attrName>style.visibility</p:attrName>
                                        </p:attrNameLst>
                                      </p:cBhvr>
                                      <p:to>
                                        <p:strVal val="visible"/>
                                      </p:to>
                                    </p:set>
                                    <p:anim calcmode="lin" valueType="num">
                                      <p:cBhvr additive="base">
                                        <p:cTn id="55" dur="500" fill="hold"/>
                                        <p:tgtEl>
                                          <p:spTgt spid="73"/>
                                        </p:tgtEl>
                                        <p:attrNameLst>
                                          <p:attrName>ppt_x</p:attrName>
                                        </p:attrNameLst>
                                      </p:cBhvr>
                                      <p:tavLst>
                                        <p:tav tm="0">
                                          <p:val>
                                            <p:strVal val="#ppt_x"/>
                                          </p:val>
                                        </p:tav>
                                        <p:tav tm="100000">
                                          <p:val>
                                            <p:strVal val="#ppt_x"/>
                                          </p:val>
                                        </p:tav>
                                      </p:tavLst>
                                    </p:anim>
                                    <p:anim calcmode="lin" valueType="num">
                                      <p:cBhvr additive="base">
                                        <p:cTn id="56"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1000"/>
                                        <p:tgtEl>
                                          <p:spTgt spid="55"/>
                                        </p:tgtEl>
                                      </p:cBhvr>
                                    </p:animEffect>
                                    <p:anim calcmode="lin" valueType="num">
                                      <p:cBhvr>
                                        <p:cTn id="62" dur="1000" fill="hold"/>
                                        <p:tgtEl>
                                          <p:spTgt spid="55"/>
                                        </p:tgtEl>
                                        <p:attrNameLst>
                                          <p:attrName>ppt_x</p:attrName>
                                        </p:attrNameLst>
                                      </p:cBhvr>
                                      <p:tavLst>
                                        <p:tav tm="0">
                                          <p:val>
                                            <p:strVal val="#ppt_x"/>
                                          </p:val>
                                        </p:tav>
                                        <p:tav tm="100000">
                                          <p:val>
                                            <p:strVal val="#ppt_x"/>
                                          </p:val>
                                        </p:tav>
                                      </p:tavLst>
                                    </p:anim>
                                    <p:anim calcmode="lin" valueType="num">
                                      <p:cBhvr>
                                        <p:cTn id="6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anim calcmode="lin" valueType="num">
                                      <p:cBhvr additive="base">
                                        <p:cTn id="68" dur="500" fill="hold"/>
                                        <p:tgtEl>
                                          <p:spTgt spid="58"/>
                                        </p:tgtEl>
                                        <p:attrNameLst>
                                          <p:attrName>ppt_x</p:attrName>
                                        </p:attrNameLst>
                                      </p:cBhvr>
                                      <p:tavLst>
                                        <p:tav tm="0">
                                          <p:val>
                                            <p:strVal val="#ppt_x"/>
                                          </p:val>
                                        </p:tav>
                                        <p:tav tm="100000">
                                          <p:val>
                                            <p:strVal val="#ppt_x"/>
                                          </p:val>
                                        </p:tav>
                                      </p:tavLst>
                                    </p:anim>
                                    <p:anim calcmode="lin" valueType="num">
                                      <p:cBhvr additive="base">
                                        <p:cTn id="69"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nodeType="click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circle(in)">
                                      <p:cBhvr>
                                        <p:cTn id="74" dur="2000"/>
                                        <p:tgtEl>
                                          <p:spTgt spid="66"/>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74"/>
                                        </p:tgtEl>
                                        <p:attrNameLst>
                                          <p:attrName>style.visibility</p:attrName>
                                        </p:attrNameLst>
                                      </p:cBhvr>
                                      <p:to>
                                        <p:strVal val="visible"/>
                                      </p:to>
                                    </p:set>
                                    <p:anim calcmode="lin" valueType="num">
                                      <p:cBhvr additive="base">
                                        <p:cTn id="79" dur="500" fill="hold"/>
                                        <p:tgtEl>
                                          <p:spTgt spid="74"/>
                                        </p:tgtEl>
                                        <p:attrNameLst>
                                          <p:attrName>ppt_x</p:attrName>
                                        </p:attrNameLst>
                                      </p:cBhvr>
                                      <p:tavLst>
                                        <p:tav tm="0">
                                          <p:val>
                                            <p:strVal val="#ppt_x"/>
                                          </p:val>
                                        </p:tav>
                                        <p:tav tm="100000">
                                          <p:val>
                                            <p:strVal val="#ppt_x"/>
                                          </p:val>
                                        </p:tav>
                                      </p:tavLst>
                                    </p:anim>
                                    <p:anim calcmode="lin" valueType="num">
                                      <p:cBhvr additive="base">
                                        <p:cTn id="80"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1000"/>
                                        <p:tgtEl>
                                          <p:spTgt spid="56"/>
                                        </p:tgtEl>
                                      </p:cBhvr>
                                    </p:animEffect>
                                    <p:anim calcmode="lin" valueType="num">
                                      <p:cBhvr>
                                        <p:cTn id="86" dur="1000" fill="hold"/>
                                        <p:tgtEl>
                                          <p:spTgt spid="56"/>
                                        </p:tgtEl>
                                        <p:attrNameLst>
                                          <p:attrName>ppt_x</p:attrName>
                                        </p:attrNameLst>
                                      </p:cBhvr>
                                      <p:tavLst>
                                        <p:tav tm="0">
                                          <p:val>
                                            <p:strVal val="#ppt_x"/>
                                          </p:val>
                                        </p:tav>
                                        <p:tav tm="100000">
                                          <p:val>
                                            <p:strVal val="#ppt_x"/>
                                          </p:val>
                                        </p:tav>
                                      </p:tavLst>
                                    </p:anim>
                                    <p:anim calcmode="lin" valueType="num">
                                      <p:cBhvr>
                                        <p:cTn id="8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grpId="0" nodeType="clickEffect">
                                  <p:stCondLst>
                                    <p:cond delay="0"/>
                                  </p:stCondLst>
                                  <p:childTnLst>
                                    <p:set>
                                      <p:cBhvr>
                                        <p:cTn id="91" dur="1" fill="hold">
                                          <p:stCondLst>
                                            <p:cond delay="0"/>
                                          </p:stCondLst>
                                        </p:cTn>
                                        <p:tgtEl>
                                          <p:spTgt spid="75"/>
                                        </p:tgtEl>
                                        <p:attrNameLst>
                                          <p:attrName>style.visibility</p:attrName>
                                        </p:attrNameLst>
                                      </p:cBhvr>
                                      <p:to>
                                        <p:strVal val="visible"/>
                                      </p:to>
                                    </p:set>
                                    <p:animEffect transition="in" filter="circle(in)">
                                      <p:cBhvr>
                                        <p:cTn id="92"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45" grpId="0" animBg="1"/>
      <p:bldP spid="57" grpId="0" animBg="1"/>
      <p:bldP spid="58" grpId="0" animBg="1"/>
      <p:bldP spid="73" grpId="0" animBg="1"/>
      <p:bldP spid="74" grpId="0" animBg="1"/>
      <p:bldP spid="7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19-n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989" y="298629"/>
            <a:ext cx="4681537"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19-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962" y="3705384"/>
            <a:ext cx="4140200" cy="304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01029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2"/>
          <p:cNvGrpSpPr>
            <a:grpSpLocks/>
          </p:cNvGrpSpPr>
          <p:nvPr/>
        </p:nvGrpSpPr>
        <p:grpSpPr bwMode="auto">
          <a:xfrm>
            <a:off x="6403194" y="1555454"/>
            <a:ext cx="3790950" cy="2806276"/>
            <a:chOff x="3192" y="1305"/>
            <a:chExt cx="2388" cy="1899"/>
          </a:xfrm>
        </p:grpSpPr>
        <p:grpSp>
          <p:nvGrpSpPr>
            <p:cNvPr id="3" name="Group 61"/>
            <p:cNvGrpSpPr>
              <a:grpSpLocks/>
            </p:cNvGrpSpPr>
            <p:nvPr/>
          </p:nvGrpSpPr>
          <p:grpSpPr bwMode="auto">
            <a:xfrm>
              <a:off x="3192" y="1872"/>
              <a:ext cx="2388" cy="1332"/>
              <a:chOff x="3192" y="1872"/>
              <a:chExt cx="2388" cy="1332"/>
            </a:xfrm>
          </p:grpSpPr>
          <p:sp>
            <p:nvSpPr>
              <p:cNvPr id="5" name="Rectangle 5"/>
              <p:cNvSpPr>
                <a:spLocks noChangeArrowheads="1"/>
              </p:cNvSpPr>
              <p:nvPr/>
            </p:nvSpPr>
            <p:spPr bwMode="auto">
              <a:xfrm>
                <a:off x="3192" y="1872"/>
                <a:ext cx="2388" cy="1332"/>
              </a:xfrm>
              <a:prstGeom prst="rect">
                <a:avLst/>
              </a:prstGeom>
              <a:solidFill>
                <a:srgbClr val="FFFF00"/>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 name="Object 60"/>
              <p:cNvGraphicFramePr>
                <a:graphicFrameLocks noChangeAspect="1"/>
              </p:cNvGraphicFramePr>
              <p:nvPr>
                <p:extLst>
                  <p:ext uri="{D42A27DB-BD31-4B8C-83A1-F6EECF244321}">
                    <p14:modId xmlns:p14="http://schemas.microsoft.com/office/powerpoint/2010/main" val="1976002950"/>
                  </p:ext>
                </p:extLst>
              </p:nvPr>
            </p:nvGraphicFramePr>
            <p:xfrm>
              <a:off x="5072" y="2183"/>
              <a:ext cx="407" cy="376"/>
            </p:xfrm>
            <a:graphic>
              <a:graphicData uri="http://schemas.openxmlformats.org/presentationml/2006/ole">
                <mc:AlternateContent xmlns:mc="http://schemas.openxmlformats.org/markup-compatibility/2006">
                  <mc:Choice xmlns:v="urn:schemas-microsoft-com:vml" Requires="v">
                    <p:oleObj spid="_x0000_s412507" name="公式" r:id="rId3" imgW="164880" imgH="215640" progId="Equation.3">
                      <p:embed/>
                    </p:oleObj>
                  </mc:Choice>
                  <mc:Fallback>
                    <p:oleObj name="公式" r:id="rId3" imgW="164880" imgH="215640" progId="Equation.3">
                      <p:embed/>
                      <p:pic>
                        <p:nvPicPr>
                          <p:cNvPr id="0" name=""/>
                          <p:cNvPicPr>
                            <a:picLocks noChangeAspect="1" noChangeArrowheads="1"/>
                          </p:cNvPicPr>
                          <p:nvPr/>
                        </p:nvPicPr>
                        <p:blipFill>
                          <a:blip r:embed="rId4"/>
                          <a:srcRect/>
                          <a:stretch>
                            <a:fillRect/>
                          </a:stretch>
                        </p:blipFill>
                        <p:spPr bwMode="auto">
                          <a:xfrm>
                            <a:off x="5072" y="2183"/>
                            <a:ext cx="407" cy="376"/>
                          </a:xfrm>
                          <a:prstGeom prst="rect">
                            <a:avLst/>
                          </a:prstGeom>
                          <a:noFill/>
                          <a:ln>
                            <a:noFill/>
                          </a:ln>
                          <a:effectLst/>
                          <a:extLst/>
                        </p:spPr>
                      </p:pic>
                    </p:oleObj>
                  </mc:Fallback>
                </mc:AlternateContent>
              </a:graphicData>
            </a:graphic>
          </p:graphicFrame>
        </p:grpSp>
        <p:graphicFrame>
          <p:nvGraphicFramePr>
            <p:cNvPr id="4" name="Object 59"/>
            <p:cNvGraphicFramePr>
              <a:graphicFrameLocks noChangeAspect="1"/>
            </p:cNvGraphicFramePr>
            <p:nvPr>
              <p:extLst>
                <p:ext uri="{D42A27DB-BD31-4B8C-83A1-F6EECF244321}">
                  <p14:modId xmlns:p14="http://schemas.microsoft.com/office/powerpoint/2010/main" val="2620203462"/>
                </p:ext>
              </p:extLst>
            </p:nvPr>
          </p:nvGraphicFramePr>
          <p:xfrm>
            <a:off x="4985" y="1305"/>
            <a:ext cx="433" cy="401"/>
          </p:xfrm>
          <a:graphic>
            <a:graphicData uri="http://schemas.openxmlformats.org/presentationml/2006/ole">
              <mc:AlternateContent xmlns:mc="http://schemas.openxmlformats.org/markup-compatibility/2006">
                <mc:Choice xmlns:v="urn:schemas-microsoft-com:vml" Requires="v">
                  <p:oleObj spid="_x0000_s412508"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4985" y="1305"/>
                          <a:ext cx="433" cy="401"/>
                        </a:xfrm>
                        <a:prstGeom prst="rect">
                          <a:avLst/>
                        </a:prstGeom>
                        <a:noFill/>
                        <a:ln>
                          <a:noFill/>
                        </a:ln>
                        <a:effectLst/>
                        <a:extLst/>
                      </p:spPr>
                    </p:pic>
                  </p:oleObj>
                </mc:Fallback>
              </mc:AlternateContent>
            </a:graphicData>
          </a:graphic>
        </p:graphicFrame>
      </p:grpSp>
      <p:sp>
        <p:nvSpPr>
          <p:cNvPr id="7" name="Rectangle 2"/>
          <p:cNvSpPr txBox="1">
            <a:spLocks noChangeArrowheads="1"/>
          </p:cNvSpPr>
          <p:nvPr/>
        </p:nvSpPr>
        <p:spPr>
          <a:xfrm>
            <a:off x="2847110" y="298628"/>
            <a:ext cx="7772400" cy="1143000"/>
          </a:xfrm>
          <a:prstGeom prst="rect">
            <a:avLst/>
          </a:prstGeom>
          <a:noFill/>
        </p:spPr>
        <p:txBody>
          <a:bodyPr/>
          <a:lstStyle/>
          <a:p>
            <a:pPr algn="ctr" eaLnBrk="0" hangingPunct="0">
              <a:defRPr/>
            </a:pPr>
            <a:r>
              <a:rPr lang="zh-CN" altLang="en-US" sz="4400" kern="0">
                <a:solidFill>
                  <a:schemeClr val="tx2"/>
                </a:solidFill>
                <a:latin typeface="+mj-lt"/>
                <a:ea typeface="+mj-ea"/>
                <a:cs typeface="+mj-cs"/>
              </a:rPr>
              <a:t>　</a:t>
            </a:r>
          </a:p>
        </p:txBody>
      </p:sp>
      <p:sp>
        <p:nvSpPr>
          <p:cNvPr id="8" name="Rectangle 3"/>
          <p:cNvSpPr txBox="1">
            <a:spLocks noChangeArrowheads="1"/>
          </p:cNvSpPr>
          <p:nvPr/>
        </p:nvSpPr>
        <p:spPr>
          <a:xfrm>
            <a:off x="2186190" y="246646"/>
            <a:ext cx="5218113" cy="819150"/>
          </a:xfrm>
          <a:prstGeom prst="rect">
            <a:avLst/>
          </a:prstGeom>
        </p:spPr>
        <p:txBody>
          <a:bodyPr/>
          <a:lstStyle/>
          <a:p>
            <a:pPr marL="342900" indent="-342900" algn="just" eaLnBrk="0" hangingPunct="0">
              <a:spcBef>
                <a:spcPct val="20000"/>
              </a:spcBef>
              <a:defRPr/>
            </a:pPr>
            <a:r>
              <a:rPr lang="zh-CN" altLang="en-US" sz="3200" b="1" kern="0" dirty="0">
                <a:solidFill>
                  <a:srgbClr val="FF0000"/>
                </a:solidFill>
              </a:rPr>
              <a:t>二</a:t>
            </a:r>
            <a:r>
              <a:rPr lang="en-US" altLang="zh-CN" sz="3200" b="1" kern="0" dirty="0">
                <a:solidFill>
                  <a:srgbClr val="FF0000"/>
                </a:solidFill>
              </a:rPr>
              <a:t>.</a:t>
            </a:r>
            <a:r>
              <a:rPr lang="zh-CN" altLang="en-US" sz="3200" b="1" kern="0" dirty="0">
                <a:solidFill>
                  <a:srgbClr val="FF0000"/>
                </a:solidFill>
                <a:latin typeface="宋体" pitchFamily="2" charset="-122"/>
              </a:rPr>
              <a:t>布儒斯特定律</a:t>
            </a:r>
          </a:p>
        </p:txBody>
      </p:sp>
      <p:sp>
        <p:nvSpPr>
          <p:cNvPr id="9" name="Text Box 4"/>
          <p:cNvSpPr txBox="1">
            <a:spLocks noChangeArrowheads="1"/>
          </p:cNvSpPr>
          <p:nvPr/>
        </p:nvSpPr>
        <p:spPr bwMode="auto">
          <a:xfrm>
            <a:off x="1699429" y="844615"/>
            <a:ext cx="4572000" cy="1815882"/>
          </a:xfrm>
          <a:prstGeom prst="rect">
            <a:avLst/>
          </a:prstGeom>
          <a:noFill/>
          <a:ln w="9525">
            <a:noFill/>
            <a:miter lim="800000"/>
            <a:headEnd/>
            <a:tailEnd/>
          </a:ln>
          <a:effectLst/>
        </p:spPr>
        <p:txBody>
          <a:bodyPr>
            <a:spAutoFit/>
          </a:bodyPr>
          <a:lstStyle/>
          <a:p>
            <a:pPr>
              <a:buClr>
                <a:srgbClr val="FFFF00"/>
              </a:buClr>
              <a:buSzPct val="75000"/>
              <a:defRPr/>
            </a:pPr>
            <a:r>
              <a:rPr lang="en-US" altLang="zh-CN" sz="2800" b="1" dirty="0">
                <a:solidFill>
                  <a:srgbClr val="009900"/>
                </a:solidFill>
              </a:rPr>
              <a:t>1812</a:t>
            </a:r>
            <a:r>
              <a:rPr lang="zh-CN" altLang="en-US" sz="2800" b="1" dirty="0">
                <a:solidFill>
                  <a:srgbClr val="009900"/>
                </a:solidFill>
              </a:rPr>
              <a:t>年</a:t>
            </a:r>
            <a:r>
              <a:rPr lang="zh-CN" altLang="en-US" sz="2800" b="1" dirty="0">
                <a:solidFill>
                  <a:srgbClr val="009900"/>
                </a:solidFill>
                <a:latin typeface="宋体" pitchFamily="2" charset="-122"/>
              </a:rPr>
              <a:t>布儒斯特发现，当入射角为某特定值时，反射光为振动方向垂直于入射面的线偏振光</a:t>
            </a:r>
          </a:p>
        </p:txBody>
      </p:sp>
      <p:grpSp>
        <p:nvGrpSpPr>
          <p:cNvPr id="10" name="Group 46"/>
          <p:cNvGrpSpPr>
            <a:grpSpLocks/>
          </p:cNvGrpSpPr>
          <p:nvPr/>
        </p:nvGrpSpPr>
        <p:grpSpPr bwMode="auto">
          <a:xfrm>
            <a:off x="6498443" y="666029"/>
            <a:ext cx="1809750" cy="3714750"/>
            <a:chOff x="3216" y="864"/>
            <a:chExt cx="1140" cy="2340"/>
          </a:xfrm>
        </p:grpSpPr>
        <p:sp>
          <p:nvSpPr>
            <p:cNvPr id="11" name="Line 7"/>
            <p:cNvSpPr>
              <a:spLocks noChangeShapeType="1"/>
            </p:cNvSpPr>
            <p:nvPr/>
          </p:nvSpPr>
          <p:spPr bwMode="auto">
            <a:xfrm>
              <a:off x="4356" y="864"/>
              <a:ext cx="0" cy="2340"/>
            </a:xfrm>
            <a:prstGeom prst="line">
              <a:avLst/>
            </a:prstGeom>
            <a:noFill/>
            <a:ln w="28575">
              <a:solidFill>
                <a:srgbClr val="4506E4"/>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8"/>
            <p:cNvSpPr>
              <a:spLocks noChangeShapeType="1"/>
            </p:cNvSpPr>
            <p:nvPr/>
          </p:nvSpPr>
          <p:spPr bwMode="auto">
            <a:xfrm>
              <a:off x="3216" y="1164"/>
              <a:ext cx="1128" cy="792"/>
            </a:xfrm>
            <a:prstGeom prst="line">
              <a:avLst/>
            </a:prstGeom>
            <a:noFill/>
            <a:ln w="38100">
              <a:solidFill>
                <a:srgbClr val="3333F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5" name="Group 20"/>
            <p:cNvGrpSpPr>
              <a:grpSpLocks/>
            </p:cNvGrpSpPr>
            <p:nvPr/>
          </p:nvGrpSpPr>
          <p:grpSpPr bwMode="auto">
            <a:xfrm rot="-553793">
              <a:off x="3334" y="1140"/>
              <a:ext cx="780" cy="756"/>
              <a:chOff x="3204" y="1440"/>
              <a:chExt cx="780" cy="756"/>
            </a:xfrm>
          </p:grpSpPr>
          <p:sp>
            <p:nvSpPr>
              <p:cNvPr id="16" name="Oval 21"/>
              <p:cNvSpPr>
                <a:spLocks noChangeArrowheads="1"/>
              </p:cNvSpPr>
              <p:nvPr/>
            </p:nvSpPr>
            <p:spPr bwMode="auto">
              <a:xfrm>
                <a:off x="3204" y="144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Oval 22"/>
              <p:cNvSpPr>
                <a:spLocks noChangeArrowheads="1"/>
              </p:cNvSpPr>
              <p:nvPr/>
            </p:nvSpPr>
            <p:spPr bwMode="auto">
              <a:xfrm>
                <a:off x="3443" y="165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Oval 23"/>
              <p:cNvSpPr>
                <a:spLocks noChangeArrowheads="1"/>
              </p:cNvSpPr>
              <p:nvPr/>
            </p:nvSpPr>
            <p:spPr bwMode="auto">
              <a:xfrm>
                <a:off x="3725" y="1943"/>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24"/>
              <p:cNvSpPr>
                <a:spLocks noChangeShapeType="1"/>
              </p:cNvSpPr>
              <p:nvPr/>
            </p:nvSpPr>
            <p:spPr bwMode="auto">
              <a:xfrm flipV="1">
                <a:off x="3300" y="1524"/>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Line 25"/>
              <p:cNvSpPr>
                <a:spLocks noChangeShapeType="1"/>
              </p:cNvSpPr>
              <p:nvPr/>
            </p:nvSpPr>
            <p:spPr bwMode="auto">
              <a:xfrm flipV="1">
                <a:off x="3569" y="1778"/>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26"/>
              <p:cNvSpPr>
                <a:spLocks noChangeShapeType="1"/>
              </p:cNvSpPr>
              <p:nvPr/>
            </p:nvSpPr>
            <p:spPr bwMode="auto">
              <a:xfrm flipV="1">
                <a:off x="3828" y="2040"/>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pSp>
        <p:nvGrpSpPr>
          <p:cNvPr id="24" name="Group 44"/>
          <p:cNvGrpSpPr>
            <a:grpSpLocks/>
          </p:cNvGrpSpPr>
          <p:nvPr/>
        </p:nvGrpSpPr>
        <p:grpSpPr bwMode="auto">
          <a:xfrm>
            <a:off x="8290372" y="1131283"/>
            <a:ext cx="1790700" cy="1257300"/>
            <a:chOff x="4355" y="1139"/>
            <a:chExt cx="1128" cy="792"/>
          </a:xfrm>
        </p:grpSpPr>
        <p:sp>
          <p:nvSpPr>
            <p:cNvPr id="26" name="Line 41"/>
            <p:cNvSpPr>
              <a:spLocks noChangeShapeType="1"/>
            </p:cNvSpPr>
            <p:nvPr/>
          </p:nvSpPr>
          <p:spPr bwMode="auto">
            <a:xfrm flipH="1">
              <a:off x="4355" y="1139"/>
              <a:ext cx="1128" cy="792"/>
            </a:xfrm>
            <a:prstGeom prst="line">
              <a:avLst/>
            </a:prstGeom>
            <a:noFill/>
            <a:ln w="38100">
              <a:solidFill>
                <a:srgbClr val="009900"/>
              </a:solidFill>
              <a:round/>
              <a:headEnd type="triangle" w="med" len="med"/>
              <a:tailEnd type="non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Oval 28"/>
            <p:cNvSpPr>
              <a:spLocks noChangeArrowheads="1"/>
            </p:cNvSpPr>
            <p:nvPr/>
          </p:nvSpPr>
          <p:spPr bwMode="auto">
            <a:xfrm rot="615966">
              <a:off x="4533" y="1729"/>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Oval 29"/>
            <p:cNvSpPr>
              <a:spLocks noChangeArrowheads="1"/>
            </p:cNvSpPr>
            <p:nvPr/>
          </p:nvSpPr>
          <p:spPr bwMode="auto">
            <a:xfrm rot="615966">
              <a:off x="4732" y="1584"/>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Oval 30"/>
            <p:cNvSpPr>
              <a:spLocks noChangeArrowheads="1"/>
            </p:cNvSpPr>
            <p:nvPr/>
          </p:nvSpPr>
          <p:spPr bwMode="auto">
            <a:xfrm rot="615966">
              <a:off x="5151" y="128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Oval 31"/>
            <p:cNvSpPr>
              <a:spLocks noChangeArrowheads="1"/>
            </p:cNvSpPr>
            <p:nvPr/>
          </p:nvSpPr>
          <p:spPr bwMode="auto">
            <a:xfrm rot="615966">
              <a:off x="4939" y="1437"/>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0" name="Object 14"/>
          <p:cNvGraphicFramePr>
            <a:graphicFrameLocks noChangeAspect="1"/>
          </p:cNvGraphicFramePr>
          <p:nvPr>
            <p:extLst>
              <p:ext uri="{D42A27DB-BD31-4B8C-83A1-F6EECF244321}">
                <p14:modId xmlns:p14="http://schemas.microsoft.com/office/powerpoint/2010/main" val="1890043625"/>
              </p:ext>
            </p:extLst>
          </p:nvPr>
        </p:nvGraphicFramePr>
        <p:xfrm>
          <a:off x="8378046" y="1375643"/>
          <a:ext cx="639763" cy="657225"/>
        </p:xfrm>
        <a:graphic>
          <a:graphicData uri="http://schemas.openxmlformats.org/presentationml/2006/ole">
            <mc:AlternateContent xmlns:mc="http://schemas.openxmlformats.org/markup-compatibility/2006">
              <mc:Choice xmlns:v="urn:schemas-microsoft-com:vml" Requires="v">
                <p:oleObj spid="_x0000_s412509" name="公式" r:id="rId7" imgW="126720" imgH="228600" progId="Equation.3">
                  <p:embed/>
                </p:oleObj>
              </mc:Choice>
              <mc:Fallback>
                <p:oleObj name="公式" r:id="rId7" imgW="126720" imgH="228600" progId="Equation.3">
                  <p:embed/>
                  <p:pic>
                    <p:nvPicPr>
                      <p:cNvPr id="0" name=""/>
                      <p:cNvPicPr>
                        <a:picLocks noChangeAspect="1" noChangeArrowheads="1"/>
                      </p:cNvPicPr>
                      <p:nvPr/>
                    </p:nvPicPr>
                    <p:blipFill>
                      <a:blip r:embed="rId8"/>
                      <a:srcRect/>
                      <a:stretch>
                        <a:fillRect/>
                      </a:stretch>
                    </p:blipFill>
                    <p:spPr bwMode="auto">
                      <a:xfrm>
                        <a:off x="8378046" y="1375643"/>
                        <a:ext cx="639763" cy="657225"/>
                      </a:xfrm>
                      <a:prstGeom prst="rect">
                        <a:avLst/>
                      </a:prstGeom>
                      <a:noFill/>
                      <a:ln>
                        <a:noFill/>
                      </a:ln>
                      <a:effectLst/>
                      <a:extLst/>
                    </p:spPr>
                  </p:pic>
                </p:oleObj>
              </mc:Fallback>
            </mc:AlternateContent>
          </a:graphicData>
        </a:graphic>
      </p:graphicFrame>
      <p:graphicFrame>
        <p:nvGraphicFramePr>
          <p:cNvPr id="51" name="Object 9"/>
          <p:cNvGraphicFramePr>
            <a:graphicFrameLocks noChangeAspect="1"/>
          </p:cNvGraphicFramePr>
          <p:nvPr>
            <p:extLst>
              <p:ext uri="{D42A27DB-BD31-4B8C-83A1-F6EECF244321}">
                <p14:modId xmlns:p14="http://schemas.microsoft.com/office/powerpoint/2010/main" val="880702102"/>
              </p:ext>
            </p:extLst>
          </p:nvPr>
        </p:nvGraphicFramePr>
        <p:xfrm>
          <a:off x="7843057" y="1440730"/>
          <a:ext cx="454025" cy="582613"/>
        </p:xfrm>
        <a:graphic>
          <a:graphicData uri="http://schemas.openxmlformats.org/presentationml/2006/ole">
            <mc:AlternateContent xmlns:mc="http://schemas.openxmlformats.org/markup-compatibility/2006">
              <mc:Choice xmlns:v="urn:schemas-microsoft-com:vml" Requires="v">
                <p:oleObj spid="_x0000_s412510" name="公式" r:id="rId9" imgW="126720" imgH="228600" progId="Equation.3">
                  <p:embed/>
                </p:oleObj>
              </mc:Choice>
              <mc:Fallback>
                <p:oleObj name="公式" r:id="rId9" imgW="126720" imgH="228600" progId="Equation.3">
                  <p:embed/>
                  <p:pic>
                    <p:nvPicPr>
                      <p:cNvPr id="0" name=""/>
                      <p:cNvPicPr>
                        <a:picLocks noChangeAspect="1" noChangeArrowheads="1"/>
                      </p:cNvPicPr>
                      <p:nvPr/>
                    </p:nvPicPr>
                    <p:blipFill>
                      <a:blip r:embed="rId10"/>
                      <a:srcRect/>
                      <a:stretch>
                        <a:fillRect/>
                      </a:stretch>
                    </p:blipFill>
                    <p:spPr bwMode="auto">
                      <a:xfrm>
                        <a:off x="7843057" y="1440730"/>
                        <a:ext cx="454025" cy="582613"/>
                      </a:xfrm>
                      <a:prstGeom prst="rect">
                        <a:avLst/>
                      </a:prstGeom>
                      <a:noFill/>
                      <a:ln>
                        <a:noFill/>
                      </a:ln>
                      <a:effectLst/>
                      <a:extLst/>
                    </p:spPr>
                  </p:pic>
                </p:oleObj>
              </mc:Fallback>
            </mc:AlternateContent>
          </a:graphicData>
        </a:graphic>
      </p:graphicFrame>
      <p:sp>
        <p:nvSpPr>
          <p:cNvPr id="53" name="Arc 22"/>
          <p:cNvSpPr>
            <a:spLocks/>
          </p:cNvSpPr>
          <p:nvPr/>
        </p:nvSpPr>
        <p:spPr bwMode="auto">
          <a:xfrm rot="18017806">
            <a:off x="8009498" y="2033357"/>
            <a:ext cx="260838" cy="254564"/>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 name="Arc 22"/>
          <p:cNvSpPr>
            <a:spLocks/>
          </p:cNvSpPr>
          <p:nvPr/>
        </p:nvSpPr>
        <p:spPr bwMode="auto">
          <a:xfrm rot="18017806">
            <a:off x="8355313" y="2013906"/>
            <a:ext cx="169685" cy="254042"/>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55" name="Group 49"/>
          <p:cNvGrpSpPr>
            <a:grpSpLocks/>
          </p:cNvGrpSpPr>
          <p:nvPr/>
        </p:nvGrpSpPr>
        <p:grpSpPr bwMode="auto">
          <a:xfrm>
            <a:off x="8295293" y="2387583"/>
            <a:ext cx="1098550" cy="2019300"/>
            <a:chOff x="4360" y="1956"/>
            <a:chExt cx="692" cy="1272"/>
          </a:xfrm>
        </p:grpSpPr>
        <p:sp>
          <p:nvSpPr>
            <p:cNvPr id="56" name="Line 17"/>
            <p:cNvSpPr>
              <a:spLocks noChangeShapeType="1"/>
            </p:cNvSpPr>
            <p:nvPr/>
          </p:nvSpPr>
          <p:spPr bwMode="auto">
            <a:xfrm>
              <a:off x="4360" y="1956"/>
              <a:ext cx="692" cy="1272"/>
            </a:xfrm>
            <a:prstGeom prst="line">
              <a:avLst/>
            </a:prstGeom>
            <a:noFill/>
            <a:ln w="38100">
              <a:solidFill>
                <a:schemeClr val="tx1"/>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Oval 35"/>
            <p:cNvSpPr>
              <a:spLocks noChangeArrowheads="1"/>
            </p:cNvSpPr>
            <p:nvPr/>
          </p:nvSpPr>
          <p:spPr bwMode="auto">
            <a:xfrm>
              <a:off x="4596" y="2484"/>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Oval 36"/>
            <p:cNvSpPr>
              <a:spLocks noChangeArrowheads="1"/>
            </p:cNvSpPr>
            <p:nvPr/>
          </p:nvSpPr>
          <p:spPr bwMode="auto">
            <a:xfrm>
              <a:off x="4848" y="2916"/>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Line 37"/>
            <p:cNvSpPr>
              <a:spLocks noChangeShapeType="1"/>
            </p:cNvSpPr>
            <p:nvPr/>
          </p:nvSpPr>
          <p:spPr bwMode="auto">
            <a:xfrm flipV="1">
              <a:off x="4404" y="2124"/>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Line 38"/>
            <p:cNvSpPr>
              <a:spLocks noChangeShapeType="1"/>
            </p:cNvSpPr>
            <p:nvPr/>
          </p:nvSpPr>
          <p:spPr bwMode="auto">
            <a:xfrm flipV="1">
              <a:off x="4464" y="2244"/>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39"/>
            <p:cNvSpPr>
              <a:spLocks noChangeShapeType="1"/>
            </p:cNvSpPr>
            <p:nvPr/>
          </p:nvSpPr>
          <p:spPr bwMode="auto">
            <a:xfrm flipV="1">
              <a:off x="4704" y="2688"/>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40"/>
            <p:cNvSpPr>
              <a:spLocks noChangeShapeType="1"/>
            </p:cNvSpPr>
            <p:nvPr/>
          </p:nvSpPr>
          <p:spPr bwMode="auto">
            <a:xfrm flipV="1">
              <a:off x="4644" y="2592"/>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47"/>
            <p:cNvSpPr>
              <a:spLocks noChangeShapeType="1"/>
            </p:cNvSpPr>
            <p:nvPr/>
          </p:nvSpPr>
          <p:spPr bwMode="auto">
            <a:xfrm flipV="1">
              <a:off x="4524" y="2352"/>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48"/>
            <p:cNvSpPr>
              <a:spLocks noChangeShapeType="1"/>
            </p:cNvSpPr>
            <p:nvPr/>
          </p:nvSpPr>
          <p:spPr bwMode="auto">
            <a:xfrm flipV="1">
              <a:off x="4752" y="2772"/>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5" name="Arc 22"/>
          <p:cNvSpPr>
            <a:spLocks/>
          </p:cNvSpPr>
          <p:nvPr/>
        </p:nvSpPr>
        <p:spPr bwMode="auto">
          <a:xfrm rot="20468949" flipH="1" flipV="1">
            <a:off x="8349195" y="2887685"/>
            <a:ext cx="297569" cy="192879"/>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66" name="Object 19"/>
          <p:cNvGraphicFramePr>
            <a:graphicFrameLocks noChangeAspect="1"/>
          </p:cNvGraphicFramePr>
          <p:nvPr>
            <p:extLst>
              <p:ext uri="{D42A27DB-BD31-4B8C-83A1-F6EECF244321}">
                <p14:modId xmlns:p14="http://schemas.microsoft.com/office/powerpoint/2010/main" val="1842862320"/>
              </p:ext>
            </p:extLst>
          </p:nvPr>
        </p:nvGraphicFramePr>
        <p:xfrm>
          <a:off x="8319307" y="3239005"/>
          <a:ext cx="523875" cy="633413"/>
        </p:xfrm>
        <a:graphic>
          <a:graphicData uri="http://schemas.openxmlformats.org/presentationml/2006/ole">
            <mc:AlternateContent xmlns:mc="http://schemas.openxmlformats.org/markup-compatibility/2006">
              <mc:Choice xmlns:v="urn:schemas-microsoft-com:vml" Requires="v">
                <p:oleObj spid="_x0000_s412511" name="公式" r:id="rId11" imgW="114120" imgH="164880" progId="Equation.3">
                  <p:embed/>
                </p:oleObj>
              </mc:Choice>
              <mc:Fallback>
                <p:oleObj name="公式" r:id="rId11" imgW="114120" imgH="164880" progId="Equation.3">
                  <p:embed/>
                  <p:pic>
                    <p:nvPicPr>
                      <p:cNvPr id="0" name=""/>
                      <p:cNvPicPr>
                        <a:picLocks noChangeAspect="1" noChangeArrowheads="1"/>
                      </p:cNvPicPr>
                      <p:nvPr/>
                    </p:nvPicPr>
                    <p:blipFill>
                      <a:blip r:embed="rId12"/>
                      <a:srcRect/>
                      <a:stretch>
                        <a:fillRect/>
                      </a:stretch>
                    </p:blipFill>
                    <p:spPr bwMode="auto">
                      <a:xfrm>
                        <a:off x="8319307" y="3239005"/>
                        <a:ext cx="523875" cy="633413"/>
                      </a:xfrm>
                      <a:prstGeom prst="rect">
                        <a:avLst/>
                      </a:prstGeom>
                      <a:noFill/>
                      <a:ln>
                        <a:noFill/>
                      </a:ln>
                      <a:effectLst/>
                      <a:extLst/>
                    </p:spPr>
                  </p:pic>
                </p:oleObj>
              </mc:Fallback>
            </mc:AlternateContent>
          </a:graphicData>
        </a:graphic>
      </p:graphicFrame>
      <p:grpSp>
        <p:nvGrpSpPr>
          <p:cNvPr id="67" name="Group 63"/>
          <p:cNvGrpSpPr>
            <a:grpSpLocks/>
          </p:cNvGrpSpPr>
          <p:nvPr/>
        </p:nvGrpSpPr>
        <p:grpSpPr bwMode="auto">
          <a:xfrm>
            <a:off x="6911497" y="461010"/>
            <a:ext cx="2667000" cy="1206500"/>
            <a:chOff x="3499" y="606"/>
            <a:chExt cx="1680" cy="760"/>
          </a:xfrm>
        </p:grpSpPr>
        <p:sp>
          <p:nvSpPr>
            <p:cNvPr id="68" name="Text Box 54"/>
            <p:cNvSpPr txBox="1">
              <a:spLocks noChangeArrowheads="1"/>
            </p:cNvSpPr>
            <p:nvPr/>
          </p:nvSpPr>
          <p:spPr bwMode="auto">
            <a:xfrm>
              <a:off x="3499" y="606"/>
              <a:ext cx="1680" cy="330"/>
            </a:xfrm>
            <a:prstGeom prst="rect">
              <a:avLst/>
            </a:prstGeom>
            <a:solidFill>
              <a:srgbClr val="CCFFCC"/>
            </a:solidFill>
            <a:ln w="9525">
              <a:noFill/>
              <a:miter lim="800000"/>
              <a:headEnd/>
              <a:tailEnd/>
            </a:ln>
            <a:effectLst/>
          </p:spPr>
          <p:txBody>
            <a:bodyPr>
              <a:spAutoFit/>
            </a:bodyPr>
            <a:lstStyle/>
            <a:p>
              <a:pPr algn="ctr">
                <a:defRPr/>
              </a:pPr>
              <a:r>
                <a:rPr lang="zh-CN" altLang="en-US" sz="2800" b="1" dirty="0">
                  <a:solidFill>
                    <a:srgbClr val="0000FF"/>
                  </a:solidFill>
                  <a:latin typeface="宋体" pitchFamily="2" charset="-122"/>
                </a:rPr>
                <a:t>布儒斯特角</a:t>
              </a:r>
            </a:p>
          </p:txBody>
        </p:sp>
        <p:sp>
          <p:nvSpPr>
            <p:cNvPr id="69" name="AutoShape 55"/>
            <p:cNvSpPr>
              <a:spLocks noChangeArrowheads="1"/>
            </p:cNvSpPr>
            <p:nvPr/>
          </p:nvSpPr>
          <p:spPr bwMode="auto">
            <a:xfrm rot="20619939">
              <a:off x="3968" y="1003"/>
              <a:ext cx="227" cy="363"/>
            </a:xfrm>
            <a:prstGeom prst="downArrow">
              <a:avLst>
                <a:gd name="adj1" fmla="val 41917"/>
                <a:gd name="adj2" fmla="val 69166"/>
              </a:avLst>
            </a:prstGeom>
            <a:solidFill>
              <a:srgbClr val="CC3300"/>
            </a:solidFill>
            <a:ln w="9525">
              <a:solidFill>
                <a:srgbClr val="FFFF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0" name="Text Box 57"/>
          <p:cNvSpPr txBox="1">
            <a:spLocks noChangeArrowheads="1"/>
          </p:cNvSpPr>
          <p:nvPr/>
        </p:nvSpPr>
        <p:spPr bwMode="auto">
          <a:xfrm>
            <a:off x="1783015" y="2696516"/>
            <a:ext cx="1412736" cy="523220"/>
          </a:xfrm>
          <a:prstGeom prst="rect">
            <a:avLst/>
          </a:prstGeom>
          <a:noFill/>
          <a:ln w="9525">
            <a:noFill/>
            <a:miter lim="800000"/>
            <a:headEnd/>
            <a:tailEnd/>
          </a:ln>
          <a:effectLst/>
        </p:spPr>
        <p:txBody>
          <a:bodyPr wrap="square">
            <a:spAutoFit/>
          </a:bodyPr>
          <a:lstStyle/>
          <a:p>
            <a:pPr>
              <a:defRPr/>
            </a:pPr>
            <a:r>
              <a:rPr lang="zh-CN" altLang="en-US" sz="2800" b="1" dirty="0">
                <a:solidFill>
                  <a:srgbClr val="0000FF"/>
                </a:solidFill>
              </a:rPr>
              <a:t>此时有</a:t>
            </a:r>
          </a:p>
        </p:txBody>
      </p:sp>
      <p:sp>
        <p:nvSpPr>
          <p:cNvPr id="71" name="Text Box 64"/>
          <p:cNvSpPr txBox="1">
            <a:spLocks noChangeArrowheads="1"/>
          </p:cNvSpPr>
          <p:nvPr/>
        </p:nvSpPr>
        <p:spPr bwMode="auto">
          <a:xfrm>
            <a:off x="1706495" y="3239004"/>
            <a:ext cx="2410449" cy="523220"/>
          </a:xfrm>
          <a:prstGeom prst="rect">
            <a:avLst/>
          </a:prstGeom>
          <a:noFill/>
          <a:ln w="9525">
            <a:noFill/>
            <a:miter lim="800000"/>
            <a:headEnd/>
            <a:tailEnd/>
          </a:ln>
          <a:effectLst/>
        </p:spPr>
        <p:txBody>
          <a:bodyPr wrap="square">
            <a:spAutoFit/>
          </a:bodyPr>
          <a:lstStyle/>
          <a:p>
            <a:pPr>
              <a:defRPr/>
            </a:pPr>
            <a:r>
              <a:rPr lang="zh-CN" altLang="en-US" sz="2800" b="1" dirty="0">
                <a:solidFill>
                  <a:srgbClr val="FF00FF"/>
                </a:solidFill>
              </a:rPr>
              <a:t>由折射定律</a:t>
            </a:r>
          </a:p>
        </p:txBody>
      </p:sp>
      <p:graphicFrame>
        <p:nvGraphicFramePr>
          <p:cNvPr id="72" name="Object 50"/>
          <p:cNvGraphicFramePr>
            <a:graphicFrameLocks noChangeAspect="1"/>
          </p:cNvGraphicFramePr>
          <p:nvPr>
            <p:extLst>
              <p:ext uri="{D42A27DB-BD31-4B8C-83A1-F6EECF244321}">
                <p14:modId xmlns:p14="http://schemas.microsoft.com/office/powerpoint/2010/main" val="2869118078"/>
              </p:ext>
            </p:extLst>
          </p:nvPr>
        </p:nvGraphicFramePr>
        <p:xfrm>
          <a:off x="3437642" y="2524920"/>
          <a:ext cx="2143125" cy="727075"/>
        </p:xfrm>
        <a:graphic>
          <a:graphicData uri="http://schemas.openxmlformats.org/presentationml/2006/ole">
            <mc:AlternateContent xmlns:mc="http://schemas.openxmlformats.org/markup-compatibility/2006">
              <mc:Choice xmlns:v="urn:schemas-microsoft-com:vml" Requires="v">
                <p:oleObj spid="_x0000_s412512" name="Equation" r:id="rId13" imgW="710891" imgH="241195" progId="Equation.3">
                  <p:embed/>
                </p:oleObj>
              </mc:Choice>
              <mc:Fallback>
                <p:oleObj name="Equation" r:id="rId13" imgW="710891" imgH="24119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37642" y="2524920"/>
                        <a:ext cx="2143125"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 name="Object 51"/>
          <p:cNvGraphicFramePr>
            <a:graphicFrameLocks noChangeAspect="1"/>
          </p:cNvGraphicFramePr>
          <p:nvPr>
            <p:extLst>
              <p:ext uri="{D42A27DB-BD31-4B8C-83A1-F6EECF244321}">
                <p14:modId xmlns:p14="http://schemas.microsoft.com/office/powerpoint/2010/main" val="1900897032"/>
              </p:ext>
            </p:extLst>
          </p:nvPr>
        </p:nvGraphicFramePr>
        <p:xfrm>
          <a:off x="2130452" y="3642666"/>
          <a:ext cx="3144090" cy="666248"/>
        </p:xfrm>
        <a:graphic>
          <a:graphicData uri="http://schemas.openxmlformats.org/presentationml/2006/ole">
            <mc:AlternateContent xmlns:mc="http://schemas.openxmlformats.org/markup-compatibility/2006">
              <mc:Choice xmlns:v="urn:schemas-microsoft-com:vml" Requires="v">
                <p:oleObj spid="_x0000_s412513" name="Equation" r:id="rId15" imgW="1079500" imgH="228600" progId="Equation.3">
                  <p:embed/>
                </p:oleObj>
              </mc:Choice>
              <mc:Fallback>
                <p:oleObj name="Equation" r:id="rId15" imgW="107950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30452" y="3642666"/>
                        <a:ext cx="3144090" cy="666248"/>
                      </a:xfrm>
                      <a:prstGeom prst="rect">
                        <a:avLst/>
                      </a:prstGeom>
                      <a:noFill/>
                      <a:ln>
                        <a:noFill/>
                      </a:ln>
                      <a:effectLst/>
                      <a:extLst/>
                    </p:spPr>
                  </p:pic>
                </p:oleObj>
              </mc:Fallback>
            </mc:AlternateContent>
          </a:graphicData>
        </a:graphic>
      </p:graphicFrame>
      <p:graphicFrame>
        <p:nvGraphicFramePr>
          <p:cNvPr id="74" name="Object 8"/>
          <p:cNvGraphicFramePr>
            <a:graphicFrameLocks noChangeAspect="1"/>
          </p:cNvGraphicFramePr>
          <p:nvPr>
            <p:extLst>
              <p:ext uri="{D42A27DB-BD31-4B8C-83A1-F6EECF244321}">
                <p14:modId xmlns:p14="http://schemas.microsoft.com/office/powerpoint/2010/main" val="857151698"/>
              </p:ext>
            </p:extLst>
          </p:nvPr>
        </p:nvGraphicFramePr>
        <p:xfrm>
          <a:off x="6393227" y="4594728"/>
          <a:ext cx="2429116" cy="1311275"/>
        </p:xfrm>
        <a:graphic>
          <a:graphicData uri="http://schemas.openxmlformats.org/presentationml/2006/ole">
            <mc:AlternateContent xmlns:mc="http://schemas.openxmlformats.org/markup-compatibility/2006">
              <mc:Choice xmlns:v="urn:schemas-microsoft-com:vml" Requires="v">
                <p:oleObj spid="_x0000_s412514" name="Equation" r:id="rId17" imgW="799753" imgH="431613" progId="Equation.3">
                  <p:embed/>
                </p:oleObj>
              </mc:Choice>
              <mc:Fallback>
                <p:oleObj name="Equation" r:id="rId17" imgW="799753" imgH="431613"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93227" y="4594728"/>
                        <a:ext cx="2429116" cy="1311275"/>
                      </a:xfrm>
                      <a:prstGeom prst="rect">
                        <a:avLst/>
                      </a:prstGeom>
                      <a:noFill/>
                      <a:ln>
                        <a:noFill/>
                      </a:ln>
                      <a:effectLst/>
                      <a:extLst/>
                    </p:spPr>
                  </p:pic>
                </p:oleObj>
              </mc:Fallback>
            </mc:AlternateContent>
          </a:graphicData>
        </a:graphic>
      </p:graphicFrame>
      <p:graphicFrame>
        <p:nvGraphicFramePr>
          <p:cNvPr id="75" name="Object 9"/>
          <p:cNvGraphicFramePr>
            <a:graphicFrameLocks noChangeAspect="1"/>
          </p:cNvGraphicFramePr>
          <p:nvPr>
            <p:extLst>
              <p:ext uri="{D42A27DB-BD31-4B8C-83A1-F6EECF244321}">
                <p14:modId xmlns:p14="http://schemas.microsoft.com/office/powerpoint/2010/main" val="1801849557"/>
              </p:ext>
            </p:extLst>
          </p:nvPr>
        </p:nvGraphicFramePr>
        <p:xfrm>
          <a:off x="8938072" y="4800375"/>
          <a:ext cx="1143000" cy="747713"/>
        </p:xfrm>
        <a:graphic>
          <a:graphicData uri="http://schemas.openxmlformats.org/presentationml/2006/ole">
            <mc:AlternateContent xmlns:mc="http://schemas.openxmlformats.org/markup-compatibility/2006">
              <mc:Choice xmlns:v="urn:schemas-microsoft-com:vml" Requires="v">
                <p:oleObj spid="_x0000_s412515" name="Equation" r:id="rId19" imgW="330057" imgH="215806" progId="Equation.3">
                  <p:embed/>
                </p:oleObj>
              </mc:Choice>
              <mc:Fallback>
                <p:oleObj name="Equation" r:id="rId19" imgW="330057" imgH="215806"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38072" y="4800375"/>
                        <a:ext cx="1143000"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 name="Object 10"/>
          <p:cNvGraphicFramePr>
            <a:graphicFrameLocks noChangeAspect="1"/>
          </p:cNvGraphicFramePr>
          <p:nvPr>
            <p:extLst>
              <p:ext uri="{D42A27DB-BD31-4B8C-83A1-F6EECF244321}">
                <p14:modId xmlns:p14="http://schemas.microsoft.com/office/powerpoint/2010/main" val="3119483189"/>
              </p:ext>
            </p:extLst>
          </p:nvPr>
        </p:nvGraphicFramePr>
        <p:xfrm>
          <a:off x="3437642" y="4928865"/>
          <a:ext cx="2071687" cy="760413"/>
        </p:xfrm>
        <a:graphic>
          <a:graphicData uri="http://schemas.openxmlformats.org/presentationml/2006/ole">
            <mc:AlternateContent xmlns:mc="http://schemas.openxmlformats.org/markup-compatibility/2006">
              <mc:Choice xmlns:v="urn:schemas-microsoft-com:vml" Requires="v">
                <p:oleObj spid="_x0000_s412516" name="Equation" r:id="rId21" imgW="622030" imgH="228501" progId="Equation.3">
                  <p:embed/>
                </p:oleObj>
              </mc:Choice>
              <mc:Fallback>
                <p:oleObj name="Equation" r:id="rId21" imgW="622030" imgH="228501"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37642" y="4928865"/>
                        <a:ext cx="2071687" cy="76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 name="Object 11"/>
          <p:cNvGraphicFramePr>
            <a:graphicFrameLocks noChangeAspect="1"/>
          </p:cNvGraphicFramePr>
          <p:nvPr>
            <p:extLst>
              <p:ext uri="{D42A27DB-BD31-4B8C-83A1-F6EECF244321}">
                <p14:modId xmlns:p14="http://schemas.microsoft.com/office/powerpoint/2010/main" val="4292764103"/>
              </p:ext>
            </p:extLst>
          </p:nvPr>
        </p:nvGraphicFramePr>
        <p:xfrm>
          <a:off x="1976581" y="4248926"/>
          <a:ext cx="4521862" cy="665873"/>
        </p:xfrm>
        <a:graphic>
          <a:graphicData uri="http://schemas.openxmlformats.org/presentationml/2006/ole">
            <mc:AlternateContent xmlns:mc="http://schemas.openxmlformats.org/markup-compatibility/2006">
              <mc:Choice xmlns:v="urn:schemas-microsoft-com:vml" Requires="v">
                <p:oleObj spid="_x0000_s412517" name="Equation" r:id="rId23" imgW="1638300" imgH="241300" progId="Equation.3">
                  <p:embed/>
                </p:oleObj>
              </mc:Choice>
              <mc:Fallback>
                <p:oleObj name="Equation" r:id="rId23" imgW="1638300" imgH="2413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76581" y="4248926"/>
                        <a:ext cx="4521862" cy="665873"/>
                      </a:xfrm>
                      <a:prstGeom prst="rect">
                        <a:avLst/>
                      </a:prstGeom>
                      <a:noFill/>
                      <a:ln>
                        <a:noFill/>
                      </a:ln>
                      <a:effectLst/>
                      <a:extLst/>
                    </p:spPr>
                  </p:pic>
                </p:oleObj>
              </mc:Fallback>
            </mc:AlternateContent>
          </a:graphicData>
        </a:graphic>
      </p:graphicFrame>
      <p:sp>
        <p:nvSpPr>
          <p:cNvPr id="78" name="Text Box 8"/>
          <p:cNvSpPr txBox="1">
            <a:spLocks noChangeArrowheads="1"/>
          </p:cNvSpPr>
          <p:nvPr/>
        </p:nvSpPr>
        <p:spPr bwMode="auto">
          <a:xfrm>
            <a:off x="2201243" y="5792058"/>
            <a:ext cx="7832565" cy="954107"/>
          </a:xfrm>
          <a:prstGeom prst="rect">
            <a:avLst/>
          </a:prstGeom>
          <a:noFill/>
          <a:ln w="9525">
            <a:noFill/>
            <a:miter lim="800000"/>
            <a:headEnd/>
            <a:tailEnd/>
          </a:ln>
          <a:effectLst/>
        </p:spPr>
        <p:txBody>
          <a:bodyPr wrap="square">
            <a:spAutoFit/>
          </a:bodyPr>
          <a:lstStyle/>
          <a:p>
            <a:pPr marL="476250" indent="-476250">
              <a:defRPr/>
            </a:pPr>
            <a:r>
              <a:rPr lang="zh-CN" altLang="en-US" sz="2800" b="1" dirty="0">
                <a:solidFill>
                  <a:srgbClr val="3333FF"/>
                </a:solidFill>
                <a:latin typeface="黑体" pitchFamily="49" charset="-122"/>
                <a:ea typeface="黑体" pitchFamily="49" charset="-122"/>
              </a:rPr>
              <a:t>说明：</a:t>
            </a:r>
            <a:r>
              <a:rPr lang="zh-CN" altLang="en-US" sz="2800" b="1" i="1" dirty="0">
                <a:solidFill>
                  <a:srgbClr val="3333FF"/>
                </a:solidFill>
              </a:rPr>
              <a:t> </a:t>
            </a:r>
            <a:r>
              <a:rPr lang="en-US" altLang="zh-CN" sz="2800" b="1" i="1" dirty="0" err="1">
                <a:solidFill>
                  <a:srgbClr val="FF0000"/>
                </a:solidFill>
                <a:latin typeface="Times New Roman" panose="02020603050405020304" pitchFamily="18" charset="0"/>
                <a:cs typeface="Times New Roman" panose="02020603050405020304" pitchFamily="18" charset="0"/>
              </a:rPr>
              <a:t>i</a:t>
            </a:r>
            <a:r>
              <a:rPr lang="en-US" altLang="zh-CN" sz="2800" b="1" i="1" dirty="0">
                <a:solidFill>
                  <a:srgbClr val="FF0000"/>
                </a:solidFill>
                <a:latin typeface="Times New Roman" panose="02020603050405020304" pitchFamily="18" charset="0"/>
                <a:cs typeface="Times New Roman" panose="02020603050405020304" pitchFamily="18" charset="0"/>
              </a:rPr>
              <a:t>= i</a:t>
            </a:r>
            <a:r>
              <a:rPr lang="en-US" altLang="zh-CN" sz="2800" b="1" baseline="-25000" dirty="0">
                <a:solidFill>
                  <a:srgbClr val="FF0000"/>
                </a:solidFill>
                <a:latin typeface="Times New Roman" panose="02020603050405020304" pitchFamily="18" charset="0"/>
                <a:cs typeface="Times New Roman" panose="02020603050405020304" pitchFamily="18" charset="0"/>
              </a:rPr>
              <a:t>0</a:t>
            </a:r>
            <a:r>
              <a:rPr lang="zh-CN" altLang="en-US" sz="2800" b="1" dirty="0">
                <a:solidFill>
                  <a:srgbClr val="3333FF"/>
                </a:solidFill>
                <a:latin typeface="宋体" pitchFamily="2" charset="-122"/>
              </a:rPr>
              <a:t>时，反射光为线偏振光，而折射光仍然是部分偏振光，但此时偏振化程度最高</a:t>
            </a:r>
          </a:p>
        </p:txBody>
      </p:sp>
    </p:spTree>
    <p:extLst>
      <p:ext uri="{BB962C8B-B14F-4D97-AF65-F5344CB8AC3E}">
        <p14:creationId xmlns:p14="http://schemas.microsoft.com/office/powerpoint/2010/main" val="326865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1000"/>
                                        <p:tgtEl>
                                          <p:spTgt spid="51"/>
                                        </p:tgtEl>
                                      </p:cBhvr>
                                    </p:animEffect>
                                    <p:anim calcmode="lin" valueType="num">
                                      <p:cBhvr>
                                        <p:cTn id="34" dur="1000" fill="hold"/>
                                        <p:tgtEl>
                                          <p:spTgt spid="51"/>
                                        </p:tgtEl>
                                        <p:attrNameLst>
                                          <p:attrName>ppt_x</p:attrName>
                                        </p:attrNameLst>
                                      </p:cBhvr>
                                      <p:tavLst>
                                        <p:tav tm="0">
                                          <p:val>
                                            <p:strVal val="#ppt_x"/>
                                          </p:val>
                                        </p:tav>
                                        <p:tav tm="100000">
                                          <p:val>
                                            <p:strVal val="#ppt_x"/>
                                          </p:val>
                                        </p:tav>
                                      </p:tavLst>
                                    </p:anim>
                                    <p:anim calcmode="lin" valueType="num">
                                      <p:cBhvr>
                                        <p:cTn id="3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54"/>
                                        </p:tgtEl>
                                        <p:attrNameLst>
                                          <p:attrName>style.visibility</p:attrName>
                                        </p:attrNameLst>
                                      </p:cBhvr>
                                      <p:to>
                                        <p:strVal val="visible"/>
                                      </p:to>
                                    </p:set>
                                    <p:anim calcmode="lin" valueType="num">
                                      <p:cBhvr additive="base">
                                        <p:cTn id="46" dur="500" fill="hold"/>
                                        <p:tgtEl>
                                          <p:spTgt spid="54"/>
                                        </p:tgtEl>
                                        <p:attrNameLst>
                                          <p:attrName>ppt_x</p:attrName>
                                        </p:attrNameLst>
                                      </p:cBhvr>
                                      <p:tavLst>
                                        <p:tav tm="0">
                                          <p:val>
                                            <p:strVal val="#ppt_x"/>
                                          </p:val>
                                        </p:tav>
                                        <p:tav tm="100000">
                                          <p:val>
                                            <p:strVal val="#ppt_x"/>
                                          </p:val>
                                        </p:tav>
                                      </p:tavLst>
                                    </p:anim>
                                    <p:anim calcmode="lin" valueType="num">
                                      <p:cBhvr additive="base">
                                        <p:cTn id="47"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1000"/>
                                        <p:tgtEl>
                                          <p:spTgt spid="50"/>
                                        </p:tgtEl>
                                      </p:cBhvr>
                                    </p:animEffect>
                                    <p:anim calcmode="lin" valueType="num">
                                      <p:cBhvr>
                                        <p:cTn id="53" dur="1000" fill="hold"/>
                                        <p:tgtEl>
                                          <p:spTgt spid="50"/>
                                        </p:tgtEl>
                                        <p:attrNameLst>
                                          <p:attrName>ppt_x</p:attrName>
                                        </p:attrNameLst>
                                      </p:cBhvr>
                                      <p:tavLst>
                                        <p:tav tm="0">
                                          <p:val>
                                            <p:strVal val="#ppt_x"/>
                                          </p:val>
                                        </p:tav>
                                        <p:tav tm="100000">
                                          <p:val>
                                            <p:strVal val="#ppt_x"/>
                                          </p:val>
                                        </p:tav>
                                      </p:tavLst>
                                    </p:anim>
                                    <p:anim calcmode="lin" valueType="num">
                                      <p:cBhvr>
                                        <p:cTn id="5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strips(downRight)">
                                      <p:cBhvr>
                                        <p:cTn id="59" dur="500"/>
                                        <p:tgtEl>
                                          <p:spTgt spid="55"/>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65"/>
                                        </p:tgtEl>
                                        <p:attrNameLst>
                                          <p:attrName>style.visibility</p:attrName>
                                        </p:attrNameLst>
                                      </p:cBhvr>
                                      <p:to>
                                        <p:strVal val="visible"/>
                                      </p:to>
                                    </p:set>
                                    <p:anim calcmode="lin" valueType="num">
                                      <p:cBhvr additive="base">
                                        <p:cTn id="64" dur="500" fill="hold"/>
                                        <p:tgtEl>
                                          <p:spTgt spid="65"/>
                                        </p:tgtEl>
                                        <p:attrNameLst>
                                          <p:attrName>ppt_x</p:attrName>
                                        </p:attrNameLst>
                                      </p:cBhvr>
                                      <p:tavLst>
                                        <p:tav tm="0">
                                          <p:val>
                                            <p:strVal val="#ppt_x"/>
                                          </p:val>
                                        </p:tav>
                                        <p:tav tm="100000">
                                          <p:val>
                                            <p:strVal val="#ppt_x"/>
                                          </p:val>
                                        </p:tav>
                                      </p:tavLst>
                                    </p:anim>
                                    <p:anim calcmode="lin" valueType="num">
                                      <p:cBhvr additive="base">
                                        <p:cTn id="65"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1000"/>
                                        <p:tgtEl>
                                          <p:spTgt spid="66"/>
                                        </p:tgtEl>
                                      </p:cBhvr>
                                    </p:animEffect>
                                    <p:anim calcmode="lin" valueType="num">
                                      <p:cBhvr>
                                        <p:cTn id="71" dur="1000" fill="hold"/>
                                        <p:tgtEl>
                                          <p:spTgt spid="66"/>
                                        </p:tgtEl>
                                        <p:attrNameLst>
                                          <p:attrName>ppt_x</p:attrName>
                                        </p:attrNameLst>
                                      </p:cBhvr>
                                      <p:tavLst>
                                        <p:tav tm="0">
                                          <p:val>
                                            <p:strVal val="#ppt_x"/>
                                          </p:val>
                                        </p:tav>
                                        <p:tav tm="100000">
                                          <p:val>
                                            <p:strVal val="#ppt_x"/>
                                          </p:val>
                                        </p:tav>
                                      </p:tavLst>
                                    </p:anim>
                                    <p:anim calcmode="lin" valueType="num">
                                      <p:cBhvr>
                                        <p:cTn id="72"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dissolve">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72"/>
                                        </p:tgtEl>
                                        <p:attrNameLst>
                                          <p:attrName>style.visibility</p:attrName>
                                        </p:attrNameLst>
                                      </p:cBhvr>
                                      <p:to>
                                        <p:strVal val="visible"/>
                                      </p:to>
                                    </p:set>
                                    <p:anim calcmode="lin" valueType="num">
                                      <p:cBhvr additive="base">
                                        <p:cTn id="89" dur="500" fill="hold"/>
                                        <p:tgtEl>
                                          <p:spTgt spid="72"/>
                                        </p:tgtEl>
                                        <p:attrNameLst>
                                          <p:attrName>ppt_x</p:attrName>
                                        </p:attrNameLst>
                                      </p:cBhvr>
                                      <p:tavLst>
                                        <p:tav tm="0">
                                          <p:val>
                                            <p:strVal val="#ppt_x"/>
                                          </p:val>
                                        </p:tav>
                                        <p:tav tm="100000">
                                          <p:val>
                                            <p:strVal val="#ppt_x"/>
                                          </p:val>
                                        </p:tav>
                                      </p:tavLst>
                                    </p:anim>
                                    <p:anim calcmode="lin" valueType="num">
                                      <p:cBhvr additive="base">
                                        <p:cTn id="9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1" presetClass="entr" presetSubtype="1" fill="hold" grpId="0" nodeType="clickEffect">
                                  <p:stCondLst>
                                    <p:cond delay="0"/>
                                  </p:stCondLst>
                                  <p:childTnLst>
                                    <p:set>
                                      <p:cBhvr>
                                        <p:cTn id="94" dur="1" fill="hold">
                                          <p:stCondLst>
                                            <p:cond delay="0"/>
                                          </p:stCondLst>
                                        </p:cTn>
                                        <p:tgtEl>
                                          <p:spTgt spid="71"/>
                                        </p:tgtEl>
                                        <p:attrNameLst>
                                          <p:attrName>style.visibility</p:attrName>
                                        </p:attrNameLst>
                                      </p:cBhvr>
                                      <p:to>
                                        <p:strVal val="visible"/>
                                      </p:to>
                                    </p:set>
                                    <p:animEffect transition="in" filter="wheel(1)">
                                      <p:cBhvr>
                                        <p:cTn id="95" dur="2000"/>
                                        <p:tgtEl>
                                          <p:spTgt spid="71"/>
                                        </p:tgtEl>
                                      </p:cBhvr>
                                    </p:animEffect>
                                  </p:childTnLst>
                                </p:cTn>
                              </p:par>
                            </p:childTnLst>
                          </p:cTn>
                        </p:par>
                      </p:childTnLst>
                    </p:cTn>
                  </p:par>
                  <p:par>
                    <p:cTn id="96" fill="hold">
                      <p:stCondLst>
                        <p:cond delay="indefinite"/>
                      </p:stCondLst>
                      <p:childTnLst>
                        <p:par>
                          <p:cTn id="97" fill="hold">
                            <p:stCondLst>
                              <p:cond delay="0"/>
                            </p:stCondLst>
                            <p:childTnLst>
                              <p:par>
                                <p:cTn id="98" presetID="31" presetClass="entr" presetSubtype="0" fill="hold" nodeType="clickEffect">
                                  <p:stCondLst>
                                    <p:cond delay="0"/>
                                  </p:stCondLst>
                                  <p:childTnLst>
                                    <p:set>
                                      <p:cBhvr>
                                        <p:cTn id="99" dur="1" fill="hold">
                                          <p:stCondLst>
                                            <p:cond delay="0"/>
                                          </p:stCondLst>
                                        </p:cTn>
                                        <p:tgtEl>
                                          <p:spTgt spid="73"/>
                                        </p:tgtEl>
                                        <p:attrNameLst>
                                          <p:attrName>style.visibility</p:attrName>
                                        </p:attrNameLst>
                                      </p:cBhvr>
                                      <p:to>
                                        <p:strVal val="visible"/>
                                      </p:to>
                                    </p:set>
                                    <p:anim calcmode="lin" valueType="num">
                                      <p:cBhvr>
                                        <p:cTn id="100" dur="1000" fill="hold"/>
                                        <p:tgtEl>
                                          <p:spTgt spid="73"/>
                                        </p:tgtEl>
                                        <p:attrNameLst>
                                          <p:attrName>ppt_w</p:attrName>
                                        </p:attrNameLst>
                                      </p:cBhvr>
                                      <p:tavLst>
                                        <p:tav tm="0">
                                          <p:val>
                                            <p:fltVal val="0"/>
                                          </p:val>
                                        </p:tav>
                                        <p:tav tm="100000">
                                          <p:val>
                                            <p:strVal val="#ppt_w"/>
                                          </p:val>
                                        </p:tav>
                                      </p:tavLst>
                                    </p:anim>
                                    <p:anim calcmode="lin" valueType="num">
                                      <p:cBhvr>
                                        <p:cTn id="101" dur="1000" fill="hold"/>
                                        <p:tgtEl>
                                          <p:spTgt spid="73"/>
                                        </p:tgtEl>
                                        <p:attrNameLst>
                                          <p:attrName>ppt_h</p:attrName>
                                        </p:attrNameLst>
                                      </p:cBhvr>
                                      <p:tavLst>
                                        <p:tav tm="0">
                                          <p:val>
                                            <p:fltVal val="0"/>
                                          </p:val>
                                        </p:tav>
                                        <p:tav tm="100000">
                                          <p:val>
                                            <p:strVal val="#ppt_h"/>
                                          </p:val>
                                        </p:tav>
                                      </p:tavLst>
                                    </p:anim>
                                    <p:anim calcmode="lin" valueType="num">
                                      <p:cBhvr>
                                        <p:cTn id="102" dur="1000" fill="hold"/>
                                        <p:tgtEl>
                                          <p:spTgt spid="73"/>
                                        </p:tgtEl>
                                        <p:attrNameLst>
                                          <p:attrName>style.rotation</p:attrName>
                                        </p:attrNameLst>
                                      </p:cBhvr>
                                      <p:tavLst>
                                        <p:tav tm="0">
                                          <p:val>
                                            <p:fltVal val="90"/>
                                          </p:val>
                                        </p:tav>
                                        <p:tav tm="100000">
                                          <p:val>
                                            <p:fltVal val="0"/>
                                          </p:val>
                                        </p:tav>
                                      </p:tavLst>
                                    </p:anim>
                                    <p:animEffect transition="in" filter="fade">
                                      <p:cBhvr>
                                        <p:cTn id="103" dur="10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77"/>
                                        </p:tgtEl>
                                        <p:attrNameLst>
                                          <p:attrName>style.visibility</p:attrName>
                                        </p:attrNameLst>
                                      </p:cBhvr>
                                      <p:to>
                                        <p:strVal val="visible"/>
                                      </p:to>
                                    </p:set>
                                    <p:anim calcmode="lin" valueType="num">
                                      <p:cBhvr additive="base">
                                        <p:cTn id="108" dur="500" fill="hold"/>
                                        <p:tgtEl>
                                          <p:spTgt spid="77"/>
                                        </p:tgtEl>
                                        <p:attrNameLst>
                                          <p:attrName>ppt_x</p:attrName>
                                        </p:attrNameLst>
                                      </p:cBhvr>
                                      <p:tavLst>
                                        <p:tav tm="0">
                                          <p:val>
                                            <p:strVal val="#ppt_x"/>
                                          </p:val>
                                        </p:tav>
                                        <p:tav tm="100000">
                                          <p:val>
                                            <p:strVal val="#ppt_x"/>
                                          </p:val>
                                        </p:tav>
                                      </p:tavLst>
                                    </p:anim>
                                    <p:anim calcmode="lin" valueType="num">
                                      <p:cBhvr additive="base">
                                        <p:cTn id="109"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31" presetClass="entr" presetSubtype="0" fill="hold" nodeType="clickEffect">
                                  <p:stCondLst>
                                    <p:cond delay="0"/>
                                  </p:stCondLst>
                                  <p:childTnLst>
                                    <p:set>
                                      <p:cBhvr>
                                        <p:cTn id="113" dur="1" fill="hold">
                                          <p:stCondLst>
                                            <p:cond delay="0"/>
                                          </p:stCondLst>
                                        </p:cTn>
                                        <p:tgtEl>
                                          <p:spTgt spid="76"/>
                                        </p:tgtEl>
                                        <p:attrNameLst>
                                          <p:attrName>style.visibility</p:attrName>
                                        </p:attrNameLst>
                                      </p:cBhvr>
                                      <p:to>
                                        <p:strVal val="visible"/>
                                      </p:to>
                                    </p:set>
                                    <p:anim calcmode="lin" valueType="num">
                                      <p:cBhvr>
                                        <p:cTn id="114" dur="1000" fill="hold"/>
                                        <p:tgtEl>
                                          <p:spTgt spid="76"/>
                                        </p:tgtEl>
                                        <p:attrNameLst>
                                          <p:attrName>ppt_w</p:attrName>
                                        </p:attrNameLst>
                                      </p:cBhvr>
                                      <p:tavLst>
                                        <p:tav tm="0">
                                          <p:val>
                                            <p:fltVal val="0"/>
                                          </p:val>
                                        </p:tav>
                                        <p:tav tm="100000">
                                          <p:val>
                                            <p:strVal val="#ppt_w"/>
                                          </p:val>
                                        </p:tav>
                                      </p:tavLst>
                                    </p:anim>
                                    <p:anim calcmode="lin" valueType="num">
                                      <p:cBhvr>
                                        <p:cTn id="115" dur="1000" fill="hold"/>
                                        <p:tgtEl>
                                          <p:spTgt spid="76"/>
                                        </p:tgtEl>
                                        <p:attrNameLst>
                                          <p:attrName>ppt_h</p:attrName>
                                        </p:attrNameLst>
                                      </p:cBhvr>
                                      <p:tavLst>
                                        <p:tav tm="0">
                                          <p:val>
                                            <p:fltVal val="0"/>
                                          </p:val>
                                        </p:tav>
                                        <p:tav tm="100000">
                                          <p:val>
                                            <p:strVal val="#ppt_h"/>
                                          </p:val>
                                        </p:tav>
                                      </p:tavLst>
                                    </p:anim>
                                    <p:anim calcmode="lin" valueType="num">
                                      <p:cBhvr>
                                        <p:cTn id="116" dur="1000" fill="hold"/>
                                        <p:tgtEl>
                                          <p:spTgt spid="76"/>
                                        </p:tgtEl>
                                        <p:attrNameLst>
                                          <p:attrName>style.rotation</p:attrName>
                                        </p:attrNameLst>
                                      </p:cBhvr>
                                      <p:tavLst>
                                        <p:tav tm="0">
                                          <p:val>
                                            <p:fltVal val="90"/>
                                          </p:val>
                                        </p:tav>
                                        <p:tav tm="100000">
                                          <p:val>
                                            <p:fltVal val="0"/>
                                          </p:val>
                                        </p:tav>
                                      </p:tavLst>
                                    </p:anim>
                                    <p:animEffect transition="in" filter="fade">
                                      <p:cBhvr>
                                        <p:cTn id="117" dur="1000"/>
                                        <p:tgtEl>
                                          <p:spTgt spid="76"/>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nodeType="clickEffect">
                                  <p:stCondLst>
                                    <p:cond delay="0"/>
                                  </p:stCondLst>
                                  <p:childTnLst>
                                    <p:set>
                                      <p:cBhvr>
                                        <p:cTn id="121" dur="1" fill="hold">
                                          <p:stCondLst>
                                            <p:cond delay="0"/>
                                          </p:stCondLst>
                                        </p:cTn>
                                        <p:tgtEl>
                                          <p:spTgt spid="74"/>
                                        </p:tgtEl>
                                        <p:attrNameLst>
                                          <p:attrName>style.visibility</p:attrName>
                                        </p:attrNameLst>
                                      </p:cBhvr>
                                      <p:to>
                                        <p:strVal val="visible"/>
                                      </p:to>
                                    </p:set>
                                    <p:anim calcmode="lin" valueType="num">
                                      <p:cBhvr additive="base">
                                        <p:cTn id="122" dur="500" fill="hold"/>
                                        <p:tgtEl>
                                          <p:spTgt spid="74"/>
                                        </p:tgtEl>
                                        <p:attrNameLst>
                                          <p:attrName>ppt_x</p:attrName>
                                        </p:attrNameLst>
                                      </p:cBhvr>
                                      <p:tavLst>
                                        <p:tav tm="0">
                                          <p:val>
                                            <p:strVal val="#ppt_x"/>
                                          </p:val>
                                        </p:tav>
                                        <p:tav tm="100000">
                                          <p:val>
                                            <p:strVal val="#ppt_x"/>
                                          </p:val>
                                        </p:tav>
                                      </p:tavLst>
                                    </p:anim>
                                    <p:anim calcmode="lin" valueType="num">
                                      <p:cBhvr additive="base">
                                        <p:cTn id="12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31" presetClass="entr" presetSubtype="0" fill="hold" nodeType="clickEffect">
                                  <p:stCondLst>
                                    <p:cond delay="0"/>
                                  </p:stCondLst>
                                  <p:childTnLst>
                                    <p:set>
                                      <p:cBhvr>
                                        <p:cTn id="127" dur="1" fill="hold">
                                          <p:stCondLst>
                                            <p:cond delay="0"/>
                                          </p:stCondLst>
                                        </p:cTn>
                                        <p:tgtEl>
                                          <p:spTgt spid="75"/>
                                        </p:tgtEl>
                                        <p:attrNameLst>
                                          <p:attrName>style.visibility</p:attrName>
                                        </p:attrNameLst>
                                      </p:cBhvr>
                                      <p:to>
                                        <p:strVal val="visible"/>
                                      </p:to>
                                    </p:set>
                                    <p:anim calcmode="lin" valueType="num">
                                      <p:cBhvr>
                                        <p:cTn id="128" dur="1000" fill="hold"/>
                                        <p:tgtEl>
                                          <p:spTgt spid="75"/>
                                        </p:tgtEl>
                                        <p:attrNameLst>
                                          <p:attrName>ppt_w</p:attrName>
                                        </p:attrNameLst>
                                      </p:cBhvr>
                                      <p:tavLst>
                                        <p:tav tm="0">
                                          <p:val>
                                            <p:fltVal val="0"/>
                                          </p:val>
                                        </p:tav>
                                        <p:tav tm="100000">
                                          <p:val>
                                            <p:strVal val="#ppt_w"/>
                                          </p:val>
                                        </p:tav>
                                      </p:tavLst>
                                    </p:anim>
                                    <p:anim calcmode="lin" valueType="num">
                                      <p:cBhvr>
                                        <p:cTn id="129" dur="1000" fill="hold"/>
                                        <p:tgtEl>
                                          <p:spTgt spid="75"/>
                                        </p:tgtEl>
                                        <p:attrNameLst>
                                          <p:attrName>ppt_h</p:attrName>
                                        </p:attrNameLst>
                                      </p:cBhvr>
                                      <p:tavLst>
                                        <p:tav tm="0">
                                          <p:val>
                                            <p:fltVal val="0"/>
                                          </p:val>
                                        </p:tav>
                                        <p:tav tm="100000">
                                          <p:val>
                                            <p:strVal val="#ppt_h"/>
                                          </p:val>
                                        </p:tav>
                                      </p:tavLst>
                                    </p:anim>
                                    <p:anim calcmode="lin" valueType="num">
                                      <p:cBhvr>
                                        <p:cTn id="130" dur="1000" fill="hold"/>
                                        <p:tgtEl>
                                          <p:spTgt spid="75"/>
                                        </p:tgtEl>
                                        <p:attrNameLst>
                                          <p:attrName>style.rotation</p:attrName>
                                        </p:attrNameLst>
                                      </p:cBhvr>
                                      <p:tavLst>
                                        <p:tav tm="0">
                                          <p:val>
                                            <p:fltVal val="90"/>
                                          </p:val>
                                        </p:tav>
                                        <p:tav tm="100000">
                                          <p:val>
                                            <p:fltVal val="0"/>
                                          </p:val>
                                        </p:tav>
                                      </p:tavLst>
                                    </p:anim>
                                    <p:animEffect transition="in" filter="fade">
                                      <p:cBhvr>
                                        <p:cTn id="131" dur="1000"/>
                                        <p:tgtEl>
                                          <p:spTgt spid="75"/>
                                        </p:tgtEl>
                                      </p:cBhvr>
                                    </p:animEffect>
                                  </p:childTnLst>
                                </p:cTn>
                              </p:par>
                            </p:childTnLst>
                          </p:cTn>
                        </p:par>
                      </p:childTnLst>
                    </p:cTn>
                  </p:par>
                  <p:par>
                    <p:cTn id="132" fill="hold">
                      <p:stCondLst>
                        <p:cond delay="indefinite"/>
                      </p:stCondLst>
                      <p:childTnLst>
                        <p:par>
                          <p:cTn id="133" fill="hold">
                            <p:stCondLst>
                              <p:cond delay="0"/>
                            </p:stCondLst>
                            <p:childTnLst>
                              <p:par>
                                <p:cTn id="134" presetID="26" presetClass="entr" presetSubtype="0" fill="hold" grpId="0" nodeType="clickEffect">
                                  <p:stCondLst>
                                    <p:cond delay="0"/>
                                  </p:stCondLst>
                                  <p:childTnLst>
                                    <p:set>
                                      <p:cBhvr>
                                        <p:cTn id="135" dur="1" fill="hold">
                                          <p:stCondLst>
                                            <p:cond delay="0"/>
                                          </p:stCondLst>
                                        </p:cTn>
                                        <p:tgtEl>
                                          <p:spTgt spid="78"/>
                                        </p:tgtEl>
                                        <p:attrNameLst>
                                          <p:attrName>style.visibility</p:attrName>
                                        </p:attrNameLst>
                                      </p:cBhvr>
                                      <p:to>
                                        <p:strVal val="visible"/>
                                      </p:to>
                                    </p:set>
                                    <p:animEffect transition="in" filter="wipe(down)">
                                      <p:cBhvr>
                                        <p:cTn id="136" dur="580">
                                          <p:stCondLst>
                                            <p:cond delay="0"/>
                                          </p:stCondLst>
                                        </p:cTn>
                                        <p:tgtEl>
                                          <p:spTgt spid="78"/>
                                        </p:tgtEl>
                                      </p:cBhvr>
                                    </p:animEffect>
                                    <p:anim calcmode="lin" valueType="num">
                                      <p:cBhvr>
                                        <p:cTn id="137" dur="1822" tmFilter="0,0; 0.14,0.36; 0.43,0.73; 0.71,0.91; 1.0,1.0">
                                          <p:stCondLst>
                                            <p:cond delay="0"/>
                                          </p:stCondLst>
                                        </p:cTn>
                                        <p:tgtEl>
                                          <p:spTgt spid="78"/>
                                        </p:tgtEl>
                                        <p:attrNameLst>
                                          <p:attrName>ppt_x</p:attrName>
                                        </p:attrNameLst>
                                      </p:cBhvr>
                                      <p:tavLst>
                                        <p:tav tm="0">
                                          <p:val>
                                            <p:strVal val="#ppt_x-0.25"/>
                                          </p:val>
                                        </p:tav>
                                        <p:tav tm="100000">
                                          <p:val>
                                            <p:strVal val="#ppt_x"/>
                                          </p:val>
                                        </p:tav>
                                      </p:tavLst>
                                    </p:anim>
                                    <p:anim calcmode="lin" valueType="num">
                                      <p:cBhvr>
                                        <p:cTn id="138" dur="664" tmFilter="0.0,0.0; 0.25,0.07; 0.50,0.2; 0.75,0.467; 1.0,1.0">
                                          <p:stCondLst>
                                            <p:cond delay="0"/>
                                          </p:stCondLst>
                                        </p:cTn>
                                        <p:tgtEl>
                                          <p:spTgt spid="78"/>
                                        </p:tgtEl>
                                        <p:attrNameLst>
                                          <p:attrName>ppt_y</p:attrName>
                                        </p:attrNameLst>
                                      </p:cBhvr>
                                      <p:tavLst>
                                        <p:tav tm="0" fmla="#ppt_y-sin(pi*$)/3">
                                          <p:val>
                                            <p:fltVal val="0.5"/>
                                          </p:val>
                                        </p:tav>
                                        <p:tav tm="100000">
                                          <p:val>
                                            <p:fltVal val="1"/>
                                          </p:val>
                                        </p:tav>
                                      </p:tavLst>
                                    </p:anim>
                                    <p:anim calcmode="lin" valueType="num">
                                      <p:cBhvr>
                                        <p:cTn id="139" dur="664" tmFilter="0, 0; 0.125,0.2665; 0.25,0.4; 0.375,0.465; 0.5,0.5;  0.625,0.535; 0.75,0.6; 0.875,0.7335; 1,1">
                                          <p:stCondLst>
                                            <p:cond delay="664"/>
                                          </p:stCondLst>
                                        </p:cTn>
                                        <p:tgtEl>
                                          <p:spTgt spid="78"/>
                                        </p:tgtEl>
                                        <p:attrNameLst>
                                          <p:attrName>ppt_y</p:attrName>
                                        </p:attrNameLst>
                                      </p:cBhvr>
                                      <p:tavLst>
                                        <p:tav tm="0" fmla="#ppt_y-sin(pi*$)/9">
                                          <p:val>
                                            <p:fltVal val="0"/>
                                          </p:val>
                                        </p:tav>
                                        <p:tav tm="100000">
                                          <p:val>
                                            <p:fltVal val="1"/>
                                          </p:val>
                                        </p:tav>
                                      </p:tavLst>
                                    </p:anim>
                                    <p:anim calcmode="lin" valueType="num">
                                      <p:cBhvr>
                                        <p:cTn id="140" dur="332" tmFilter="0, 0; 0.125,0.2665; 0.25,0.4; 0.375,0.465; 0.5,0.5;  0.625,0.535; 0.75,0.6; 0.875,0.7335; 1,1">
                                          <p:stCondLst>
                                            <p:cond delay="1324"/>
                                          </p:stCondLst>
                                        </p:cTn>
                                        <p:tgtEl>
                                          <p:spTgt spid="78"/>
                                        </p:tgtEl>
                                        <p:attrNameLst>
                                          <p:attrName>ppt_y</p:attrName>
                                        </p:attrNameLst>
                                      </p:cBhvr>
                                      <p:tavLst>
                                        <p:tav tm="0" fmla="#ppt_y-sin(pi*$)/27">
                                          <p:val>
                                            <p:fltVal val="0"/>
                                          </p:val>
                                        </p:tav>
                                        <p:tav tm="100000">
                                          <p:val>
                                            <p:fltVal val="1"/>
                                          </p:val>
                                        </p:tav>
                                      </p:tavLst>
                                    </p:anim>
                                    <p:anim calcmode="lin" valueType="num">
                                      <p:cBhvr>
                                        <p:cTn id="141" dur="164" tmFilter="0, 0; 0.125,0.2665; 0.25,0.4; 0.375,0.465; 0.5,0.5;  0.625,0.535; 0.75,0.6; 0.875,0.7335; 1,1">
                                          <p:stCondLst>
                                            <p:cond delay="1656"/>
                                          </p:stCondLst>
                                        </p:cTn>
                                        <p:tgtEl>
                                          <p:spTgt spid="78"/>
                                        </p:tgtEl>
                                        <p:attrNameLst>
                                          <p:attrName>ppt_y</p:attrName>
                                        </p:attrNameLst>
                                      </p:cBhvr>
                                      <p:tavLst>
                                        <p:tav tm="0" fmla="#ppt_y-sin(pi*$)/81">
                                          <p:val>
                                            <p:fltVal val="0"/>
                                          </p:val>
                                        </p:tav>
                                        <p:tav tm="100000">
                                          <p:val>
                                            <p:fltVal val="1"/>
                                          </p:val>
                                        </p:tav>
                                      </p:tavLst>
                                    </p:anim>
                                    <p:animScale>
                                      <p:cBhvr>
                                        <p:cTn id="142" dur="26">
                                          <p:stCondLst>
                                            <p:cond delay="650"/>
                                          </p:stCondLst>
                                        </p:cTn>
                                        <p:tgtEl>
                                          <p:spTgt spid="78"/>
                                        </p:tgtEl>
                                      </p:cBhvr>
                                      <p:to x="100000" y="60000"/>
                                    </p:animScale>
                                    <p:animScale>
                                      <p:cBhvr>
                                        <p:cTn id="143" dur="166" decel="50000">
                                          <p:stCondLst>
                                            <p:cond delay="676"/>
                                          </p:stCondLst>
                                        </p:cTn>
                                        <p:tgtEl>
                                          <p:spTgt spid="78"/>
                                        </p:tgtEl>
                                      </p:cBhvr>
                                      <p:to x="100000" y="100000"/>
                                    </p:animScale>
                                    <p:animScale>
                                      <p:cBhvr>
                                        <p:cTn id="144" dur="26">
                                          <p:stCondLst>
                                            <p:cond delay="1312"/>
                                          </p:stCondLst>
                                        </p:cTn>
                                        <p:tgtEl>
                                          <p:spTgt spid="78"/>
                                        </p:tgtEl>
                                      </p:cBhvr>
                                      <p:to x="100000" y="80000"/>
                                    </p:animScale>
                                    <p:animScale>
                                      <p:cBhvr>
                                        <p:cTn id="145" dur="166" decel="50000">
                                          <p:stCondLst>
                                            <p:cond delay="1338"/>
                                          </p:stCondLst>
                                        </p:cTn>
                                        <p:tgtEl>
                                          <p:spTgt spid="78"/>
                                        </p:tgtEl>
                                      </p:cBhvr>
                                      <p:to x="100000" y="100000"/>
                                    </p:animScale>
                                    <p:animScale>
                                      <p:cBhvr>
                                        <p:cTn id="146" dur="26">
                                          <p:stCondLst>
                                            <p:cond delay="1642"/>
                                          </p:stCondLst>
                                        </p:cTn>
                                        <p:tgtEl>
                                          <p:spTgt spid="78"/>
                                        </p:tgtEl>
                                      </p:cBhvr>
                                      <p:to x="100000" y="90000"/>
                                    </p:animScale>
                                    <p:animScale>
                                      <p:cBhvr>
                                        <p:cTn id="147" dur="166" decel="50000">
                                          <p:stCondLst>
                                            <p:cond delay="1668"/>
                                          </p:stCondLst>
                                        </p:cTn>
                                        <p:tgtEl>
                                          <p:spTgt spid="78"/>
                                        </p:tgtEl>
                                      </p:cBhvr>
                                      <p:to x="100000" y="100000"/>
                                    </p:animScale>
                                    <p:animScale>
                                      <p:cBhvr>
                                        <p:cTn id="148" dur="26">
                                          <p:stCondLst>
                                            <p:cond delay="1808"/>
                                          </p:stCondLst>
                                        </p:cTn>
                                        <p:tgtEl>
                                          <p:spTgt spid="78"/>
                                        </p:tgtEl>
                                      </p:cBhvr>
                                      <p:to x="100000" y="95000"/>
                                    </p:animScale>
                                    <p:animScale>
                                      <p:cBhvr>
                                        <p:cTn id="149" dur="166" decel="50000">
                                          <p:stCondLst>
                                            <p:cond delay="1834"/>
                                          </p:stCondLst>
                                        </p:cTn>
                                        <p:tgtEl>
                                          <p:spTgt spid="7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53" grpId="0" animBg="1"/>
      <p:bldP spid="54" grpId="0" animBg="1"/>
      <p:bldP spid="65" grpId="0" animBg="1"/>
      <p:bldP spid="70" grpId="0"/>
      <p:bldP spid="71" grpId="0"/>
      <p:bldP spid="7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Group 62"/>
          <p:cNvGrpSpPr>
            <a:grpSpLocks/>
          </p:cNvGrpSpPr>
          <p:nvPr/>
        </p:nvGrpSpPr>
        <p:grpSpPr bwMode="auto">
          <a:xfrm>
            <a:off x="6971520" y="1555454"/>
            <a:ext cx="3222625" cy="2806276"/>
            <a:chOff x="3550" y="1305"/>
            <a:chExt cx="2030" cy="1899"/>
          </a:xfrm>
        </p:grpSpPr>
        <p:grpSp>
          <p:nvGrpSpPr>
            <p:cNvPr id="134" name="Group 61"/>
            <p:cNvGrpSpPr>
              <a:grpSpLocks/>
            </p:cNvGrpSpPr>
            <p:nvPr/>
          </p:nvGrpSpPr>
          <p:grpSpPr bwMode="auto">
            <a:xfrm>
              <a:off x="3550" y="1872"/>
              <a:ext cx="2030" cy="1332"/>
              <a:chOff x="3550" y="1872"/>
              <a:chExt cx="2030" cy="1332"/>
            </a:xfrm>
          </p:grpSpPr>
          <p:sp>
            <p:nvSpPr>
              <p:cNvPr id="136" name="Rectangle 5"/>
              <p:cNvSpPr>
                <a:spLocks noChangeArrowheads="1"/>
              </p:cNvSpPr>
              <p:nvPr/>
            </p:nvSpPr>
            <p:spPr bwMode="auto">
              <a:xfrm>
                <a:off x="3550" y="1872"/>
                <a:ext cx="2030" cy="1332"/>
              </a:xfrm>
              <a:prstGeom prst="rect">
                <a:avLst/>
              </a:prstGeom>
              <a:solidFill>
                <a:srgbClr val="FFFF00"/>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7" name="Object 60"/>
              <p:cNvGraphicFramePr>
                <a:graphicFrameLocks noChangeAspect="1"/>
              </p:cNvGraphicFramePr>
              <p:nvPr>
                <p:extLst>
                  <p:ext uri="{D42A27DB-BD31-4B8C-83A1-F6EECF244321}">
                    <p14:modId xmlns:p14="http://schemas.microsoft.com/office/powerpoint/2010/main" val="2957392390"/>
                  </p:ext>
                </p:extLst>
              </p:nvPr>
            </p:nvGraphicFramePr>
            <p:xfrm>
              <a:off x="5072" y="2183"/>
              <a:ext cx="407" cy="376"/>
            </p:xfrm>
            <a:graphic>
              <a:graphicData uri="http://schemas.openxmlformats.org/presentationml/2006/ole">
                <mc:AlternateContent xmlns:mc="http://schemas.openxmlformats.org/markup-compatibility/2006">
                  <mc:Choice xmlns:v="urn:schemas-microsoft-com:vml" Requires="v">
                    <p:oleObj spid="_x0000_s385723" name="公式" r:id="rId3" imgW="164880" imgH="215640" progId="Equation.3">
                      <p:embed/>
                    </p:oleObj>
                  </mc:Choice>
                  <mc:Fallback>
                    <p:oleObj name="公式" r:id="rId3" imgW="164880" imgH="215640" progId="Equation.3">
                      <p:embed/>
                      <p:pic>
                        <p:nvPicPr>
                          <p:cNvPr id="0" name=""/>
                          <p:cNvPicPr>
                            <a:picLocks noChangeAspect="1" noChangeArrowheads="1"/>
                          </p:cNvPicPr>
                          <p:nvPr/>
                        </p:nvPicPr>
                        <p:blipFill>
                          <a:blip r:embed="rId4"/>
                          <a:srcRect/>
                          <a:stretch>
                            <a:fillRect/>
                          </a:stretch>
                        </p:blipFill>
                        <p:spPr bwMode="auto">
                          <a:xfrm>
                            <a:off x="5072" y="2183"/>
                            <a:ext cx="407" cy="376"/>
                          </a:xfrm>
                          <a:prstGeom prst="rect">
                            <a:avLst/>
                          </a:prstGeom>
                          <a:noFill/>
                          <a:ln>
                            <a:noFill/>
                          </a:ln>
                          <a:effectLst/>
                          <a:extLst/>
                        </p:spPr>
                      </p:pic>
                    </p:oleObj>
                  </mc:Fallback>
                </mc:AlternateContent>
              </a:graphicData>
            </a:graphic>
          </p:graphicFrame>
        </p:grpSp>
        <p:graphicFrame>
          <p:nvGraphicFramePr>
            <p:cNvPr id="135" name="Object 59"/>
            <p:cNvGraphicFramePr>
              <a:graphicFrameLocks noChangeAspect="1"/>
            </p:cNvGraphicFramePr>
            <p:nvPr>
              <p:extLst>
                <p:ext uri="{D42A27DB-BD31-4B8C-83A1-F6EECF244321}">
                  <p14:modId xmlns:p14="http://schemas.microsoft.com/office/powerpoint/2010/main" val="109721465"/>
                </p:ext>
              </p:extLst>
            </p:nvPr>
          </p:nvGraphicFramePr>
          <p:xfrm>
            <a:off x="4985" y="1305"/>
            <a:ext cx="433" cy="401"/>
          </p:xfrm>
          <a:graphic>
            <a:graphicData uri="http://schemas.openxmlformats.org/presentationml/2006/ole">
              <mc:AlternateContent xmlns:mc="http://schemas.openxmlformats.org/markup-compatibility/2006">
                <mc:Choice xmlns:v="urn:schemas-microsoft-com:vml" Requires="v">
                  <p:oleObj spid="_x0000_s385724"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4985" y="1305"/>
                          <a:ext cx="433" cy="401"/>
                        </a:xfrm>
                        <a:prstGeom prst="rect">
                          <a:avLst/>
                        </a:prstGeom>
                        <a:noFill/>
                        <a:ln>
                          <a:noFill/>
                        </a:ln>
                        <a:effectLst/>
                        <a:extLst/>
                      </p:spPr>
                    </p:pic>
                  </p:oleObj>
                </mc:Fallback>
              </mc:AlternateContent>
            </a:graphicData>
          </a:graphic>
        </p:graphicFrame>
      </p:grpSp>
      <p:grpSp>
        <p:nvGrpSpPr>
          <p:cNvPr id="138" name="Group 46"/>
          <p:cNvGrpSpPr>
            <a:grpSpLocks/>
          </p:cNvGrpSpPr>
          <p:nvPr/>
        </p:nvGrpSpPr>
        <p:grpSpPr bwMode="auto">
          <a:xfrm>
            <a:off x="6498443" y="666029"/>
            <a:ext cx="1809750" cy="3714750"/>
            <a:chOff x="3216" y="864"/>
            <a:chExt cx="1140" cy="2340"/>
          </a:xfrm>
        </p:grpSpPr>
        <p:sp>
          <p:nvSpPr>
            <p:cNvPr id="139" name="Line 7"/>
            <p:cNvSpPr>
              <a:spLocks noChangeShapeType="1"/>
            </p:cNvSpPr>
            <p:nvPr/>
          </p:nvSpPr>
          <p:spPr bwMode="auto">
            <a:xfrm>
              <a:off x="4356" y="864"/>
              <a:ext cx="0" cy="2340"/>
            </a:xfrm>
            <a:prstGeom prst="line">
              <a:avLst/>
            </a:prstGeom>
            <a:noFill/>
            <a:ln w="28575">
              <a:solidFill>
                <a:srgbClr val="4506E4"/>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0" name="Line 8"/>
            <p:cNvSpPr>
              <a:spLocks noChangeShapeType="1"/>
            </p:cNvSpPr>
            <p:nvPr/>
          </p:nvSpPr>
          <p:spPr bwMode="auto">
            <a:xfrm>
              <a:off x="3216" y="1164"/>
              <a:ext cx="1128" cy="792"/>
            </a:xfrm>
            <a:prstGeom prst="line">
              <a:avLst/>
            </a:prstGeom>
            <a:noFill/>
            <a:ln w="38100">
              <a:solidFill>
                <a:srgbClr val="3333F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41" name="Group 20"/>
            <p:cNvGrpSpPr>
              <a:grpSpLocks/>
            </p:cNvGrpSpPr>
            <p:nvPr/>
          </p:nvGrpSpPr>
          <p:grpSpPr bwMode="auto">
            <a:xfrm rot="-553793">
              <a:off x="3334" y="1140"/>
              <a:ext cx="780" cy="756"/>
              <a:chOff x="3204" y="1440"/>
              <a:chExt cx="780" cy="756"/>
            </a:xfrm>
          </p:grpSpPr>
          <p:sp>
            <p:nvSpPr>
              <p:cNvPr id="142" name="Oval 21"/>
              <p:cNvSpPr>
                <a:spLocks noChangeArrowheads="1"/>
              </p:cNvSpPr>
              <p:nvPr/>
            </p:nvSpPr>
            <p:spPr bwMode="auto">
              <a:xfrm>
                <a:off x="3204" y="144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3" name="Oval 22"/>
              <p:cNvSpPr>
                <a:spLocks noChangeArrowheads="1"/>
              </p:cNvSpPr>
              <p:nvPr/>
            </p:nvSpPr>
            <p:spPr bwMode="auto">
              <a:xfrm>
                <a:off x="3443" y="165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4" name="Oval 23"/>
              <p:cNvSpPr>
                <a:spLocks noChangeArrowheads="1"/>
              </p:cNvSpPr>
              <p:nvPr/>
            </p:nvSpPr>
            <p:spPr bwMode="auto">
              <a:xfrm>
                <a:off x="3725" y="1943"/>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5" name="Line 24"/>
              <p:cNvSpPr>
                <a:spLocks noChangeShapeType="1"/>
              </p:cNvSpPr>
              <p:nvPr/>
            </p:nvSpPr>
            <p:spPr bwMode="auto">
              <a:xfrm flipV="1">
                <a:off x="3300" y="1524"/>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6" name="Line 25"/>
              <p:cNvSpPr>
                <a:spLocks noChangeShapeType="1"/>
              </p:cNvSpPr>
              <p:nvPr/>
            </p:nvSpPr>
            <p:spPr bwMode="auto">
              <a:xfrm flipV="1">
                <a:off x="3569" y="1778"/>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7" name="Line 26"/>
              <p:cNvSpPr>
                <a:spLocks noChangeShapeType="1"/>
              </p:cNvSpPr>
              <p:nvPr/>
            </p:nvSpPr>
            <p:spPr bwMode="auto">
              <a:xfrm flipV="1">
                <a:off x="3828" y="2040"/>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pSp>
        <p:nvGrpSpPr>
          <p:cNvPr id="148" name="Group 44"/>
          <p:cNvGrpSpPr>
            <a:grpSpLocks/>
          </p:cNvGrpSpPr>
          <p:nvPr/>
        </p:nvGrpSpPr>
        <p:grpSpPr bwMode="auto">
          <a:xfrm>
            <a:off x="8290372" y="1131283"/>
            <a:ext cx="1790700" cy="1257300"/>
            <a:chOff x="4355" y="1139"/>
            <a:chExt cx="1128" cy="792"/>
          </a:xfrm>
        </p:grpSpPr>
        <p:sp>
          <p:nvSpPr>
            <p:cNvPr id="149" name="Line 41"/>
            <p:cNvSpPr>
              <a:spLocks noChangeShapeType="1"/>
            </p:cNvSpPr>
            <p:nvPr/>
          </p:nvSpPr>
          <p:spPr bwMode="auto">
            <a:xfrm flipH="1">
              <a:off x="4355" y="1139"/>
              <a:ext cx="1128" cy="792"/>
            </a:xfrm>
            <a:prstGeom prst="line">
              <a:avLst/>
            </a:prstGeom>
            <a:noFill/>
            <a:ln w="38100">
              <a:solidFill>
                <a:srgbClr val="009900"/>
              </a:solidFill>
              <a:round/>
              <a:headEnd type="triangle" w="med" len="med"/>
              <a:tailEnd type="non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0" name="Oval 28"/>
            <p:cNvSpPr>
              <a:spLocks noChangeArrowheads="1"/>
            </p:cNvSpPr>
            <p:nvPr/>
          </p:nvSpPr>
          <p:spPr bwMode="auto">
            <a:xfrm rot="615966">
              <a:off x="4533" y="1729"/>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1" name="Oval 29"/>
            <p:cNvSpPr>
              <a:spLocks noChangeArrowheads="1"/>
            </p:cNvSpPr>
            <p:nvPr/>
          </p:nvSpPr>
          <p:spPr bwMode="auto">
            <a:xfrm rot="615966">
              <a:off x="4732" y="1584"/>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2" name="Oval 30"/>
            <p:cNvSpPr>
              <a:spLocks noChangeArrowheads="1"/>
            </p:cNvSpPr>
            <p:nvPr/>
          </p:nvSpPr>
          <p:spPr bwMode="auto">
            <a:xfrm rot="615966">
              <a:off x="5151" y="128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3" name="Oval 31"/>
            <p:cNvSpPr>
              <a:spLocks noChangeArrowheads="1"/>
            </p:cNvSpPr>
            <p:nvPr/>
          </p:nvSpPr>
          <p:spPr bwMode="auto">
            <a:xfrm rot="615966">
              <a:off x="4939" y="1437"/>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54" name="Object 14"/>
          <p:cNvGraphicFramePr>
            <a:graphicFrameLocks noChangeAspect="1"/>
          </p:cNvGraphicFramePr>
          <p:nvPr>
            <p:extLst>
              <p:ext uri="{D42A27DB-BD31-4B8C-83A1-F6EECF244321}">
                <p14:modId xmlns:p14="http://schemas.microsoft.com/office/powerpoint/2010/main" val="2778539171"/>
              </p:ext>
            </p:extLst>
          </p:nvPr>
        </p:nvGraphicFramePr>
        <p:xfrm>
          <a:off x="8378046" y="1375643"/>
          <a:ext cx="639763" cy="657225"/>
        </p:xfrm>
        <a:graphic>
          <a:graphicData uri="http://schemas.openxmlformats.org/presentationml/2006/ole">
            <mc:AlternateContent xmlns:mc="http://schemas.openxmlformats.org/markup-compatibility/2006">
              <mc:Choice xmlns:v="urn:schemas-microsoft-com:vml" Requires="v">
                <p:oleObj spid="_x0000_s385725" name="公式" r:id="rId7" imgW="126720" imgH="228600" progId="Equation.3">
                  <p:embed/>
                </p:oleObj>
              </mc:Choice>
              <mc:Fallback>
                <p:oleObj name="公式" r:id="rId7" imgW="126720" imgH="228600" progId="Equation.3">
                  <p:embed/>
                  <p:pic>
                    <p:nvPicPr>
                      <p:cNvPr id="0" name=""/>
                      <p:cNvPicPr>
                        <a:picLocks noChangeAspect="1" noChangeArrowheads="1"/>
                      </p:cNvPicPr>
                      <p:nvPr/>
                    </p:nvPicPr>
                    <p:blipFill>
                      <a:blip r:embed="rId8"/>
                      <a:srcRect/>
                      <a:stretch>
                        <a:fillRect/>
                      </a:stretch>
                    </p:blipFill>
                    <p:spPr bwMode="auto">
                      <a:xfrm>
                        <a:off x="8378046" y="1375643"/>
                        <a:ext cx="639763" cy="657225"/>
                      </a:xfrm>
                      <a:prstGeom prst="rect">
                        <a:avLst/>
                      </a:prstGeom>
                      <a:noFill/>
                      <a:ln>
                        <a:noFill/>
                      </a:ln>
                      <a:effectLst/>
                      <a:extLst/>
                    </p:spPr>
                  </p:pic>
                </p:oleObj>
              </mc:Fallback>
            </mc:AlternateContent>
          </a:graphicData>
        </a:graphic>
      </p:graphicFrame>
      <p:graphicFrame>
        <p:nvGraphicFramePr>
          <p:cNvPr id="155" name="Object 9"/>
          <p:cNvGraphicFramePr>
            <a:graphicFrameLocks noChangeAspect="1"/>
          </p:cNvGraphicFramePr>
          <p:nvPr>
            <p:extLst>
              <p:ext uri="{D42A27DB-BD31-4B8C-83A1-F6EECF244321}">
                <p14:modId xmlns:p14="http://schemas.microsoft.com/office/powerpoint/2010/main" val="3757138893"/>
              </p:ext>
            </p:extLst>
          </p:nvPr>
        </p:nvGraphicFramePr>
        <p:xfrm>
          <a:off x="7843057" y="1440730"/>
          <a:ext cx="454025" cy="582613"/>
        </p:xfrm>
        <a:graphic>
          <a:graphicData uri="http://schemas.openxmlformats.org/presentationml/2006/ole">
            <mc:AlternateContent xmlns:mc="http://schemas.openxmlformats.org/markup-compatibility/2006">
              <mc:Choice xmlns:v="urn:schemas-microsoft-com:vml" Requires="v">
                <p:oleObj spid="_x0000_s385726" name="公式" r:id="rId9" imgW="126720" imgH="228600" progId="Equation.3">
                  <p:embed/>
                </p:oleObj>
              </mc:Choice>
              <mc:Fallback>
                <p:oleObj name="公式" r:id="rId9" imgW="126720" imgH="228600" progId="Equation.3">
                  <p:embed/>
                  <p:pic>
                    <p:nvPicPr>
                      <p:cNvPr id="0" name=""/>
                      <p:cNvPicPr>
                        <a:picLocks noChangeAspect="1" noChangeArrowheads="1"/>
                      </p:cNvPicPr>
                      <p:nvPr/>
                    </p:nvPicPr>
                    <p:blipFill>
                      <a:blip r:embed="rId10"/>
                      <a:srcRect/>
                      <a:stretch>
                        <a:fillRect/>
                      </a:stretch>
                    </p:blipFill>
                    <p:spPr bwMode="auto">
                      <a:xfrm>
                        <a:off x="7843057" y="1440730"/>
                        <a:ext cx="454025" cy="582613"/>
                      </a:xfrm>
                      <a:prstGeom prst="rect">
                        <a:avLst/>
                      </a:prstGeom>
                      <a:noFill/>
                      <a:ln>
                        <a:noFill/>
                      </a:ln>
                      <a:effectLst/>
                      <a:extLst/>
                    </p:spPr>
                  </p:pic>
                </p:oleObj>
              </mc:Fallback>
            </mc:AlternateContent>
          </a:graphicData>
        </a:graphic>
      </p:graphicFrame>
      <p:sp>
        <p:nvSpPr>
          <p:cNvPr id="156" name="Arc 22"/>
          <p:cNvSpPr>
            <a:spLocks/>
          </p:cNvSpPr>
          <p:nvPr/>
        </p:nvSpPr>
        <p:spPr bwMode="auto">
          <a:xfrm rot="18017806">
            <a:off x="8009498" y="2033357"/>
            <a:ext cx="260838" cy="254564"/>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7" name="Arc 22"/>
          <p:cNvSpPr>
            <a:spLocks/>
          </p:cNvSpPr>
          <p:nvPr/>
        </p:nvSpPr>
        <p:spPr bwMode="auto">
          <a:xfrm rot="18017806">
            <a:off x="8355313" y="2013906"/>
            <a:ext cx="169685" cy="254042"/>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58" name="Group 49"/>
          <p:cNvGrpSpPr>
            <a:grpSpLocks/>
          </p:cNvGrpSpPr>
          <p:nvPr/>
        </p:nvGrpSpPr>
        <p:grpSpPr bwMode="auto">
          <a:xfrm>
            <a:off x="8295293" y="2387583"/>
            <a:ext cx="1098550" cy="2019300"/>
            <a:chOff x="4360" y="1956"/>
            <a:chExt cx="692" cy="1272"/>
          </a:xfrm>
        </p:grpSpPr>
        <p:sp>
          <p:nvSpPr>
            <p:cNvPr id="159" name="Line 17"/>
            <p:cNvSpPr>
              <a:spLocks noChangeShapeType="1"/>
            </p:cNvSpPr>
            <p:nvPr/>
          </p:nvSpPr>
          <p:spPr bwMode="auto">
            <a:xfrm>
              <a:off x="4360" y="1956"/>
              <a:ext cx="692" cy="1272"/>
            </a:xfrm>
            <a:prstGeom prst="line">
              <a:avLst/>
            </a:prstGeom>
            <a:noFill/>
            <a:ln w="38100">
              <a:solidFill>
                <a:schemeClr val="tx1"/>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0" name="Oval 35"/>
            <p:cNvSpPr>
              <a:spLocks noChangeArrowheads="1"/>
            </p:cNvSpPr>
            <p:nvPr/>
          </p:nvSpPr>
          <p:spPr bwMode="auto">
            <a:xfrm>
              <a:off x="4596" y="2484"/>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1" name="Oval 36"/>
            <p:cNvSpPr>
              <a:spLocks noChangeArrowheads="1"/>
            </p:cNvSpPr>
            <p:nvPr/>
          </p:nvSpPr>
          <p:spPr bwMode="auto">
            <a:xfrm>
              <a:off x="4848" y="2916"/>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2" name="Line 37"/>
            <p:cNvSpPr>
              <a:spLocks noChangeShapeType="1"/>
            </p:cNvSpPr>
            <p:nvPr/>
          </p:nvSpPr>
          <p:spPr bwMode="auto">
            <a:xfrm flipV="1">
              <a:off x="4404" y="2124"/>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3" name="Line 38"/>
            <p:cNvSpPr>
              <a:spLocks noChangeShapeType="1"/>
            </p:cNvSpPr>
            <p:nvPr/>
          </p:nvSpPr>
          <p:spPr bwMode="auto">
            <a:xfrm flipV="1">
              <a:off x="4464" y="2244"/>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4" name="Line 39"/>
            <p:cNvSpPr>
              <a:spLocks noChangeShapeType="1"/>
            </p:cNvSpPr>
            <p:nvPr/>
          </p:nvSpPr>
          <p:spPr bwMode="auto">
            <a:xfrm flipV="1">
              <a:off x="4704" y="2688"/>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5" name="Line 40"/>
            <p:cNvSpPr>
              <a:spLocks noChangeShapeType="1"/>
            </p:cNvSpPr>
            <p:nvPr/>
          </p:nvSpPr>
          <p:spPr bwMode="auto">
            <a:xfrm flipV="1">
              <a:off x="4644" y="2592"/>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6" name="Line 47"/>
            <p:cNvSpPr>
              <a:spLocks noChangeShapeType="1"/>
            </p:cNvSpPr>
            <p:nvPr/>
          </p:nvSpPr>
          <p:spPr bwMode="auto">
            <a:xfrm flipV="1">
              <a:off x="4524" y="2352"/>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7" name="Line 48"/>
            <p:cNvSpPr>
              <a:spLocks noChangeShapeType="1"/>
            </p:cNvSpPr>
            <p:nvPr/>
          </p:nvSpPr>
          <p:spPr bwMode="auto">
            <a:xfrm flipV="1">
              <a:off x="4752" y="2772"/>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68" name="Arc 22"/>
          <p:cNvSpPr>
            <a:spLocks/>
          </p:cNvSpPr>
          <p:nvPr/>
        </p:nvSpPr>
        <p:spPr bwMode="auto">
          <a:xfrm rot="20468949" flipH="1" flipV="1">
            <a:off x="8349195" y="2887685"/>
            <a:ext cx="297569" cy="192879"/>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69" name="Object 19"/>
          <p:cNvGraphicFramePr>
            <a:graphicFrameLocks noChangeAspect="1"/>
          </p:cNvGraphicFramePr>
          <p:nvPr>
            <p:extLst>
              <p:ext uri="{D42A27DB-BD31-4B8C-83A1-F6EECF244321}">
                <p14:modId xmlns:p14="http://schemas.microsoft.com/office/powerpoint/2010/main" val="2005865696"/>
              </p:ext>
            </p:extLst>
          </p:nvPr>
        </p:nvGraphicFramePr>
        <p:xfrm>
          <a:off x="8319307" y="3239005"/>
          <a:ext cx="523875" cy="633413"/>
        </p:xfrm>
        <a:graphic>
          <a:graphicData uri="http://schemas.openxmlformats.org/presentationml/2006/ole">
            <mc:AlternateContent xmlns:mc="http://schemas.openxmlformats.org/markup-compatibility/2006">
              <mc:Choice xmlns:v="urn:schemas-microsoft-com:vml" Requires="v">
                <p:oleObj spid="_x0000_s385727" name="公式" r:id="rId11" imgW="114120" imgH="164880" progId="Equation.3">
                  <p:embed/>
                </p:oleObj>
              </mc:Choice>
              <mc:Fallback>
                <p:oleObj name="公式" r:id="rId11" imgW="114120" imgH="164880" progId="Equation.3">
                  <p:embed/>
                  <p:pic>
                    <p:nvPicPr>
                      <p:cNvPr id="0" name=""/>
                      <p:cNvPicPr>
                        <a:picLocks noChangeAspect="1" noChangeArrowheads="1"/>
                      </p:cNvPicPr>
                      <p:nvPr/>
                    </p:nvPicPr>
                    <p:blipFill>
                      <a:blip r:embed="rId12"/>
                      <a:srcRect/>
                      <a:stretch>
                        <a:fillRect/>
                      </a:stretch>
                    </p:blipFill>
                    <p:spPr bwMode="auto">
                      <a:xfrm>
                        <a:off x="8319307" y="3239005"/>
                        <a:ext cx="523875" cy="633413"/>
                      </a:xfrm>
                      <a:prstGeom prst="rect">
                        <a:avLst/>
                      </a:prstGeom>
                      <a:noFill/>
                      <a:ln>
                        <a:noFill/>
                      </a:ln>
                      <a:effectLst/>
                      <a:extLst/>
                    </p:spPr>
                  </p:pic>
                </p:oleObj>
              </mc:Fallback>
            </mc:AlternateContent>
          </a:graphicData>
        </a:graphic>
      </p:graphicFrame>
      <p:grpSp>
        <p:nvGrpSpPr>
          <p:cNvPr id="170" name="Group 63"/>
          <p:cNvGrpSpPr>
            <a:grpSpLocks/>
          </p:cNvGrpSpPr>
          <p:nvPr/>
        </p:nvGrpSpPr>
        <p:grpSpPr bwMode="auto">
          <a:xfrm>
            <a:off x="7071835" y="499110"/>
            <a:ext cx="2667000" cy="1117600"/>
            <a:chOff x="3600" y="630"/>
            <a:chExt cx="1680" cy="704"/>
          </a:xfrm>
        </p:grpSpPr>
        <p:sp>
          <p:nvSpPr>
            <p:cNvPr id="171" name="Text Box 54"/>
            <p:cNvSpPr txBox="1">
              <a:spLocks noChangeArrowheads="1"/>
            </p:cNvSpPr>
            <p:nvPr/>
          </p:nvSpPr>
          <p:spPr bwMode="auto">
            <a:xfrm>
              <a:off x="3600" y="630"/>
              <a:ext cx="1680" cy="330"/>
            </a:xfrm>
            <a:prstGeom prst="rect">
              <a:avLst/>
            </a:prstGeom>
            <a:solidFill>
              <a:srgbClr val="CCFFCC"/>
            </a:solidFill>
            <a:ln w="9525">
              <a:noFill/>
              <a:miter lim="800000"/>
              <a:headEnd/>
              <a:tailEnd/>
            </a:ln>
            <a:effectLst/>
          </p:spPr>
          <p:txBody>
            <a:bodyPr>
              <a:spAutoFit/>
            </a:bodyPr>
            <a:lstStyle/>
            <a:p>
              <a:pPr algn="ctr">
                <a:defRPr/>
              </a:pPr>
              <a:r>
                <a:rPr lang="zh-CN" altLang="en-US" sz="2800" b="1" dirty="0">
                  <a:solidFill>
                    <a:srgbClr val="0000FF"/>
                  </a:solidFill>
                  <a:latin typeface="宋体" pitchFamily="2" charset="-122"/>
                </a:rPr>
                <a:t>布儒斯特角</a:t>
              </a:r>
            </a:p>
          </p:txBody>
        </p:sp>
        <p:sp>
          <p:nvSpPr>
            <p:cNvPr id="172" name="AutoShape 55"/>
            <p:cNvSpPr>
              <a:spLocks noChangeArrowheads="1"/>
            </p:cNvSpPr>
            <p:nvPr/>
          </p:nvSpPr>
          <p:spPr bwMode="auto">
            <a:xfrm rot="19862705">
              <a:off x="4008" y="971"/>
              <a:ext cx="227" cy="363"/>
            </a:xfrm>
            <a:prstGeom prst="downArrow">
              <a:avLst>
                <a:gd name="adj1" fmla="val 41917"/>
                <a:gd name="adj2" fmla="val 69166"/>
              </a:avLst>
            </a:prstGeom>
            <a:solidFill>
              <a:srgbClr val="CC3300"/>
            </a:solidFill>
            <a:ln w="9525">
              <a:solidFill>
                <a:srgbClr val="FFFF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73" name="Text Box 4"/>
          <p:cNvSpPr txBox="1">
            <a:spLocks noChangeArrowheads="1"/>
          </p:cNvSpPr>
          <p:nvPr/>
        </p:nvSpPr>
        <p:spPr bwMode="auto">
          <a:xfrm>
            <a:off x="2032978" y="381092"/>
            <a:ext cx="3504450" cy="954107"/>
          </a:xfrm>
          <a:prstGeom prst="rect">
            <a:avLst/>
          </a:prstGeom>
          <a:noFill/>
          <a:ln w="9525">
            <a:noFill/>
            <a:miter lim="800000"/>
            <a:headEnd/>
            <a:tailEnd/>
          </a:ln>
          <a:effectLst/>
        </p:spPr>
        <p:txBody>
          <a:bodyPr wrap="square">
            <a:spAutoFit/>
          </a:bodyPr>
          <a:lstStyle/>
          <a:p>
            <a:pPr>
              <a:buClr>
                <a:srgbClr val="FFFF00"/>
              </a:buClr>
              <a:defRPr/>
            </a:pPr>
            <a:r>
              <a:rPr lang="zh-CN" altLang="en-US" sz="2800" b="1" dirty="0"/>
              <a:t>缺点</a:t>
            </a:r>
            <a:r>
              <a:rPr lang="zh-CN" altLang="en-US" sz="2800" b="1" dirty="0">
                <a:solidFill>
                  <a:srgbClr val="FF00FF"/>
                </a:solidFill>
              </a:rPr>
              <a:t>：反射光光强较弱，折射光较强</a:t>
            </a:r>
          </a:p>
        </p:txBody>
      </p:sp>
      <p:sp>
        <p:nvSpPr>
          <p:cNvPr id="174" name="矩形 173"/>
          <p:cNvSpPr/>
          <p:nvPr/>
        </p:nvSpPr>
        <p:spPr>
          <a:xfrm>
            <a:off x="1771551" y="1454492"/>
            <a:ext cx="4739225" cy="1815882"/>
          </a:xfrm>
          <a:prstGeom prst="rect">
            <a:avLst/>
          </a:prstGeom>
        </p:spPr>
        <p:txBody>
          <a:bodyPr wrap="square">
            <a:spAutoFit/>
          </a:bodyPr>
          <a:lstStyle/>
          <a:p>
            <a:pPr marL="342900" indent="-342900" algn="just" eaLnBrk="0" hangingPunct="0">
              <a:spcBef>
                <a:spcPct val="20000"/>
              </a:spcBef>
              <a:buClr>
                <a:srgbClr val="FFFF00"/>
              </a:buClr>
              <a:defRPr/>
            </a:pPr>
            <a:r>
              <a:rPr lang="zh-CN" altLang="en-US" sz="2800" b="1" kern="0" dirty="0">
                <a:solidFill>
                  <a:srgbClr val="0000FF"/>
                </a:solidFill>
                <a:latin typeface="宋体" pitchFamily="2" charset="-122"/>
              </a:rPr>
              <a:t>让自然光通过玻璃片堆，可使折射光的偏振化程度增加。玻璃片足够多时，可使折射光为完全偏振光</a:t>
            </a:r>
          </a:p>
        </p:txBody>
      </p:sp>
      <p:grpSp>
        <p:nvGrpSpPr>
          <p:cNvPr id="175" name="Group 100"/>
          <p:cNvGrpSpPr>
            <a:grpSpLocks/>
          </p:cNvGrpSpPr>
          <p:nvPr/>
        </p:nvGrpSpPr>
        <p:grpSpPr bwMode="auto">
          <a:xfrm>
            <a:off x="2370517" y="4816162"/>
            <a:ext cx="4095750" cy="1219200"/>
            <a:chOff x="1404" y="2904"/>
            <a:chExt cx="2580" cy="768"/>
          </a:xfrm>
        </p:grpSpPr>
        <p:sp>
          <p:nvSpPr>
            <p:cNvPr id="176" name="Rectangle 5"/>
            <p:cNvSpPr>
              <a:spLocks noChangeArrowheads="1"/>
            </p:cNvSpPr>
            <p:nvPr/>
          </p:nvSpPr>
          <p:spPr bwMode="auto">
            <a:xfrm>
              <a:off x="1416" y="2904"/>
              <a:ext cx="2568" cy="180"/>
            </a:xfrm>
            <a:prstGeom prst="rect">
              <a:avLst/>
            </a:prstGeom>
            <a:solidFill>
              <a:srgbClr val="FFFF00"/>
            </a:soli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7" name="Rectangle 6"/>
            <p:cNvSpPr>
              <a:spLocks noChangeArrowheads="1"/>
            </p:cNvSpPr>
            <p:nvPr/>
          </p:nvSpPr>
          <p:spPr bwMode="auto">
            <a:xfrm>
              <a:off x="1404" y="3192"/>
              <a:ext cx="2568" cy="180"/>
            </a:xfrm>
            <a:prstGeom prst="rect">
              <a:avLst/>
            </a:prstGeom>
            <a:solidFill>
              <a:srgbClr val="FFFF00"/>
            </a:soli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8" name="Rectangle 7"/>
            <p:cNvSpPr>
              <a:spLocks noChangeArrowheads="1"/>
            </p:cNvSpPr>
            <p:nvPr/>
          </p:nvSpPr>
          <p:spPr bwMode="auto">
            <a:xfrm>
              <a:off x="1404" y="3492"/>
              <a:ext cx="2568" cy="180"/>
            </a:xfrm>
            <a:prstGeom prst="rect">
              <a:avLst/>
            </a:prstGeom>
            <a:solidFill>
              <a:srgbClr val="FFFF00"/>
            </a:soli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79" name="Group 101"/>
          <p:cNvGrpSpPr>
            <a:grpSpLocks/>
          </p:cNvGrpSpPr>
          <p:nvPr/>
        </p:nvGrpSpPr>
        <p:grpSpPr bwMode="auto">
          <a:xfrm>
            <a:off x="2694367" y="3539812"/>
            <a:ext cx="1790700" cy="1295400"/>
            <a:chOff x="1608" y="2100"/>
            <a:chExt cx="1128" cy="816"/>
          </a:xfrm>
        </p:grpSpPr>
        <p:sp>
          <p:nvSpPr>
            <p:cNvPr id="180" name="Line 8"/>
            <p:cNvSpPr>
              <a:spLocks noChangeShapeType="1"/>
            </p:cNvSpPr>
            <p:nvPr/>
          </p:nvSpPr>
          <p:spPr bwMode="auto">
            <a:xfrm>
              <a:off x="2712" y="2400"/>
              <a:ext cx="0" cy="504"/>
            </a:xfrm>
            <a:prstGeom prst="line">
              <a:avLst/>
            </a:prstGeom>
            <a:noFill/>
            <a:ln w="28575">
              <a:solidFill>
                <a:schemeClr val="tx1"/>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81" name="Group 21"/>
            <p:cNvGrpSpPr>
              <a:grpSpLocks/>
            </p:cNvGrpSpPr>
            <p:nvPr/>
          </p:nvGrpSpPr>
          <p:grpSpPr bwMode="auto">
            <a:xfrm>
              <a:off x="1608" y="2100"/>
              <a:ext cx="1128" cy="816"/>
              <a:chOff x="3468" y="2256"/>
              <a:chExt cx="1128" cy="816"/>
            </a:xfrm>
          </p:grpSpPr>
          <p:sp>
            <p:nvSpPr>
              <p:cNvPr id="182" name="Line 11"/>
              <p:cNvSpPr>
                <a:spLocks noChangeShapeType="1"/>
              </p:cNvSpPr>
              <p:nvPr/>
            </p:nvSpPr>
            <p:spPr bwMode="auto">
              <a:xfrm>
                <a:off x="3468" y="2280"/>
                <a:ext cx="1128" cy="792"/>
              </a:xfrm>
              <a:prstGeom prst="line">
                <a:avLst/>
              </a:prstGeom>
              <a:noFill/>
              <a:ln w="38100">
                <a:solidFill>
                  <a:srgbClr val="0000F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83" name="Group 14"/>
              <p:cNvGrpSpPr>
                <a:grpSpLocks/>
              </p:cNvGrpSpPr>
              <p:nvPr/>
            </p:nvGrpSpPr>
            <p:grpSpPr bwMode="auto">
              <a:xfrm rot="-553793">
                <a:off x="3586" y="2256"/>
                <a:ext cx="780" cy="756"/>
                <a:chOff x="3204" y="1440"/>
                <a:chExt cx="780" cy="756"/>
              </a:xfrm>
            </p:grpSpPr>
            <p:sp>
              <p:nvSpPr>
                <p:cNvPr id="184" name="Oval 15"/>
                <p:cNvSpPr>
                  <a:spLocks noChangeArrowheads="1"/>
                </p:cNvSpPr>
                <p:nvPr/>
              </p:nvSpPr>
              <p:spPr bwMode="auto">
                <a:xfrm>
                  <a:off x="3204" y="144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5" name="Oval 16"/>
                <p:cNvSpPr>
                  <a:spLocks noChangeArrowheads="1"/>
                </p:cNvSpPr>
                <p:nvPr/>
              </p:nvSpPr>
              <p:spPr bwMode="auto">
                <a:xfrm>
                  <a:off x="3443" y="165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6" name="Oval 17"/>
                <p:cNvSpPr>
                  <a:spLocks noChangeArrowheads="1"/>
                </p:cNvSpPr>
                <p:nvPr/>
              </p:nvSpPr>
              <p:spPr bwMode="auto">
                <a:xfrm>
                  <a:off x="3725" y="1943"/>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7" name="Line 18"/>
                <p:cNvSpPr>
                  <a:spLocks noChangeShapeType="1"/>
                </p:cNvSpPr>
                <p:nvPr/>
              </p:nvSpPr>
              <p:spPr bwMode="auto">
                <a:xfrm flipV="1">
                  <a:off x="3300" y="1524"/>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8" name="Line 19"/>
                <p:cNvSpPr>
                  <a:spLocks noChangeShapeType="1"/>
                </p:cNvSpPr>
                <p:nvPr/>
              </p:nvSpPr>
              <p:spPr bwMode="auto">
                <a:xfrm flipV="1">
                  <a:off x="3569" y="1778"/>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9" name="Line 20"/>
                <p:cNvSpPr>
                  <a:spLocks noChangeShapeType="1"/>
                </p:cNvSpPr>
                <p:nvPr/>
              </p:nvSpPr>
              <p:spPr bwMode="auto">
                <a:xfrm flipV="1">
                  <a:off x="3828" y="2040"/>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pSp>
      <p:sp>
        <p:nvSpPr>
          <p:cNvPr id="190" name="Arc 22"/>
          <p:cNvSpPr>
            <a:spLocks/>
          </p:cNvSpPr>
          <p:nvPr/>
        </p:nvSpPr>
        <p:spPr bwMode="auto">
          <a:xfrm rot="18017806">
            <a:off x="4184077" y="4411533"/>
            <a:ext cx="246711" cy="245258"/>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91" name="Object 12"/>
          <p:cNvGraphicFramePr>
            <a:graphicFrameLocks noChangeAspect="1"/>
          </p:cNvGraphicFramePr>
          <p:nvPr>
            <p:extLst>
              <p:ext uri="{D42A27DB-BD31-4B8C-83A1-F6EECF244321}">
                <p14:modId xmlns:p14="http://schemas.microsoft.com/office/powerpoint/2010/main" val="399808742"/>
              </p:ext>
            </p:extLst>
          </p:nvPr>
        </p:nvGraphicFramePr>
        <p:xfrm>
          <a:off x="3862768" y="3714438"/>
          <a:ext cx="447675" cy="714375"/>
        </p:xfrm>
        <a:graphic>
          <a:graphicData uri="http://schemas.openxmlformats.org/presentationml/2006/ole">
            <mc:AlternateContent xmlns:mc="http://schemas.openxmlformats.org/markup-compatibility/2006">
              <mc:Choice xmlns:v="urn:schemas-microsoft-com:vml" Requires="v">
                <p:oleObj spid="_x0000_s385728" name="公式" r:id="rId13" imgW="126720" imgH="228600" progId="Equation.3">
                  <p:embed/>
                </p:oleObj>
              </mc:Choice>
              <mc:Fallback>
                <p:oleObj name="公式" r:id="rId13" imgW="126720" imgH="228600" progId="Equation.3">
                  <p:embed/>
                  <p:pic>
                    <p:nvPicPr>
                      <p:cNvPr id="0" name=""/>
                      <p:cNvPicPr>
                        <a:picLocks noChangeAspect="1" noChangeArrowheads="1"/>
                      </p:cNvPicPr>
                      <p:nvPr/>
                    </p:nvPicPr>
                    <p:blipFill>
                      <a:blip r:embed="rId14"/>
                      <a:srcRect/>
                      <a:stretch>
                        <a:fillRect/>
                      </a:stretch>
                    </p:blipFill>
                    <p:spPr bwMode="auto">
                      <a:xfrm>
                        <a:off x="3862768" y="3714438"/>
                        <a:ext cx="447675" cy="714375"/>
                      </a:xfrm>
                      <a:prstGeom prst="rect">
                        <a:avLst/>
                      </a:prstGeom>
                      <a:noFill/>
                      <a:ln>
                        <a:noFill/>
                      </a:ln>
                      <a:effectLst/>
                      <a:extLst/>
                    </p:spPr>
                  </p:pic>
                </p:oleObj>
              </mc:Fallback>
            </mc:AlternateContent>
          </a:graphicData>
        </a:graphic>
      </p:graphicFrame>
      <p:grpSp>
        <p:nvGrpSpPr>
          <p:cNvPr id="192" name="Group 98"/>
          <p:cNvGrpSpPr>
            <a:grpSpLocks/>
          </p:cNvGrpSpPr>
          <p:nvPr/>
        </p:nvGrpSpPr>
        <p:grpSpPr bwMode="auto">
          <a:xfrm>
            <a:off x="4446967" y="4816162"/>
            <a:ext cx="1828800" cy="1866900"/>
            <a:chOff x="2712" y="2904"/>
            <a:chExt cx="1152" cy="1176"/>
          </a:xfrm>
        </p:grpSpPr>
        <p:sp>
          <p:nvSpPr>
            <p:cNvPr id="193" name="Line 22"/>
            <p:cNvSpPr>
              <a:spLocks noChangeShapeType="1"/>
            </p:cNvSpPr>
            <p:nvPr/>
          </p:nvSpPr>
          <p:spPr bwMode="auto">
            <a:xfrm>
              <a:off x="2712" y="2904"/>
              <a:ext cx="84" cy="180"/>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4" name="Line 23"/>
            <p:cNvSpPr>
              <a:spLocks noChangeShapeType="1"/>
            </p:cNvSpPr>
            <p:nvPr/>
          </p:nvSpPr>
          <p:spPr bwMode="auto">
            <a:xfrm>
              <a:off x="2916" y="3180"/>
              <a:ext cx="84" cy="180"/>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5" name="Line 24"/>
            <p:cNvSpPr>
              <a:spLocks noChangeShapeType="1"/>
            </p:cNvSpPr>
            <p:nvPr/>
          </p:nvSpPr>
          <p:spPr bwMode="auto">
            <a:xfrm>
              <a:off x="3156" y="3480"/>
              <a:ext cx="84" cy="180"/>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6" name="Line 26"/>
            <p:cNvSpPr>
              <a:spLocks noChangeShapeType="1"/>
            </p:cNvSpPr>
            <p:nvPr/>
          </p:nvSpPr>
          <p:spPr bwMode="auto">
            <a:xfrm>
              <a:off x="2796" y="3084"/>
              <a:ext cx="108" cy="96"/>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7" name="Line 27"/>
            <p:cNvSpPr>
              <a:spLocks noChangeShapeType="1"/>
            </p:cNvSpPr>
            <p:nvPr/>
          </p:nvSpPr>
          <p:spPr bwMode="auto">
            <a:xfrm>
              <a:off x="3012" y="3372"/>
              <a:ext cx="132" cy="96"/>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98" name="Group 97"/>
            <p:cNvGrpSpPr>
              <a:grpSpLocks/>
            </p:cNvGrpSpPr>
            <p:nvPr/>
          </p:nvGrpSpPr>
          <p:grpSpPr bwMode="auto">
            <a:xfrm>
              <a:off x="3264" y="3684"/>
              <a:ext cx="600" cy="396"/>
              <a:chOff x="3264" y="3684"/>
              <a:chExt cx="600" cy="396"/>
            </a:xfrm>
          </p:grpSpPr>
          <p:sp>
            <p:nvSpPr>
              <p:cNvPr id="199" name="Line 86"/>
              <p:cNvSpPr>
                <a:spLocks noChangeShapeType="1"/>
              </p:cNvSpPr>
              <p:nvPr/>
            </p:nvSpPr>
            <p:spPr bwMode="auto">
              <a:xfrm>
                <a:off x="3264" y="3684"/>
                <a:ext cx="600" cy="396"/>
              </a:xfrm>
              <a:prstGeom prst="line">
                <a:avLst/>
              </a:prstGeom>
              <a:noFill/>
              <a:ln w="38100">
                <a:solidFill>
                  <a:srgbClr val="0000F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00" name="Group 96"/>
              <p:cNvGrpSpPr>
                <a:grpSpLocks/>
              </p:cNvGrpSpPr>
              <p:nvPr/>
            </p:nvGrpSpPr>
            <p:grpSpPr bwMode="auto">
              <a:xfrm>
                <a:off x="3376" y="3721"/>
                <a:ext cx="338" cy="276"/>
                <a:chOff x="3376" y="3721"/>
                <a:chExt cx="338" cy="276"/>
              </a:xfrm>
            </p:grpSpPr>
            <p:sp>
              <p:nvSpPr>
                <p:cNvPr id="201" name="Line 93"/>
                <p:cNvSpPr>
                  <a:spLocks noChangeShapeType="1"/>
                </p:cNvSpPr>
                <p:nvPr/>
              </p:nvSpPr>
              <p:spPr bwMode="auto">
                <a:xfrm rot="21046207" flipV="1">
                  <a:off x="3376" y="3721"/>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2" name="Line 94"/>
                <p:cNvSpPr>
                  <a:spLocks noChangeShapeType="1"/>
                </p:cNvSpPr>
                <p:nvPr/>
              </p:nvSpPr>
              <p:spPr bwMode="auto">
                <a:xfrm rot="21046207" flipV="1">
                  <a:off x="3558" y="3841"/>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pSp>
      <p:grpSp>
        <p:nvGrpSpPr>
          <p:cNvPr id="203" name="Group 108"/>
          <p:cNvGrpSpPr>
            <a:grpSpLocks/>
          </p:cNvGrpSpPr>
          <p:nvPr/>
        </p:nvGrpSpPr>
        <p:grpSpPr bwMode="auto">
          <a:xfrm>
            <a:off x="4389817" y="3596962"/>
            <a:ext cx="2419350" cy="2419350"/>
            <a:chOff x="2676" y="2136"/>
            <a:chExt cx="1524" cy="1524"/>
          </a:xfrm>
        </p:grpSpPr>
        <p:sp>
          <p:nvSpPr>
            <p:cNvPr id="204" name="Line 25"/>
            <p:cNvSpPr>
              <a:spLocks noChangeShapeType="1"/>
            </p:cNvSpPr>
            <p:nvPr/>
          </p:nvSpPr>
          <p:spPr bwMode="auto">
            <a:xfrm flipH="1">
              <a:off x="2796" y="2916"/>
              <a:ext cx="108" cy="156"/>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 name="Line 28"/>
            <p:cNvSpPr>
              <a:spLocks noChangeShapeType="1"/>
            </p:cNvSpPr>
            <p:nvPr/>
          </p:nvSpPr>
          <p:spPr bwMode="auto">
            <a:xfrm flipH="1">
              <a:off x="2904" y="3084"/>
              <a:ext cx="108" cy="96"/>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 name="Line 30"/>
            <p:cNvSpPr>
              <a:spLocks noChangeShapeType="1"/>
            </p:cNvSpPr>
            <p:nvPr/>
          </p:nvSpPr>
          <p:spPr bwMode="auto">
            <a:xfrm flipH="1">
              <a:off x="3156" y="3372"/>
              <a:ext cx="108" cy="96"/>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07" name="Group 102"/>
            <p:cNvGrpSpPr>
              <a:grpSpLocks/>
            </p:cNvGrpSpPr>
            <p:nvPr/>
          </p:nvGrpSpPr>
          <p:grpSpPr bwMode="auto">
            <a:xfrm>
              <a:off x="2676" y="2136"/>
              <a:ext cx="1128" cy="792"/>
              <a:chOff x="2676" y="2136"/>
              <a:chExt cx="1128" cy="792"/>
            </a:xfrm>
          </p:grpSpPr>
          <p:sp>
            <p:nvSpPr>
              <p:cNvPr id="241" name="Line 35"/>
              <p:cNvSpPr>
                <a:spLocks noChangeShapeType="1"/>
              </p:cNvSpPr>
              <p:nvPr/>
            </p:nvSpPr>
            <p:spPr bwMode="auto">
              <a:xfrm flipH="1">
                <a:off x="2676" y="2136"/>
                <a:ext cx="1128" cy="792"/>
              </a:xfrm>
              <a:prstGeom prst="line">
                <a:avLst/>
              </a:prstGeom>
              <a:noFill/>
              <a:ln w="38100">
                <a:solidFill>
                  <a:srgbClr val="009900"/>
                </a:solidFill>
                <a:round/>
                <a:headEnd type="triangle" w="med" len="med"/>
                <a:tailEnd type="non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2" name="Oval 36"/>
              <p:cNvSpPr>
                <a:spLocks noChangeArrowheads="1"/>
              </p:cNvSpPr>
              <p:nvPr/>
            </p:nvSpPr>
            <p:spPr bwMode="auto">
              <a:xfrm rot="615966">
                <a:off x="2913" y="2665"/>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3" name="Oval 37"/>
              <p:cNvSpPr>
                <a:spLocks noChangeArrowheads="1"/>
              </p:cNvSpPr>
              <p:nvPr/>
            </p:nvSpPr>
            <p:spPr bwMode="auto">
              <a:xfrm rot="615966">
                <a:off x="3136" y="2496"/>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4" name="Oval 38"/>
              <p:cNvSpPr>
                <a:spLocks noChangeArrowheads="1"/>
              </p:cNvSpPr>
              <p:nvPr/>
            </p:nvSpPr>
            <p:spPr bwMode="auto">
              <a:xfrm rot="615966">
                <a:off x="3555" y="2206"/>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5" name="Oval 39"/>
              <p:cNvSpPr>
                <a:spLocks noChangeArrowheads="1"/>
              </p:cNvSpPr>
              <p:nvPr/>
            </p:nvSpPr>
            <p:spPr bwMode="auto">
              <a:xfrm rot="615966">
                <a:off x="3343" y="2349"/>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08" name="Group 103"/>
            <p:cNvGrpSpPr>
              <a:grpSpLocks/>
            </p:cNvGrpSpPr>
            <p:nvPr/>
          </p:nvGrpSpPr>
          <p:grpSpPr bwMode="auto">
            <a:xfrm>
              <a:off x="2892" y="2232"/>
              <a:ext cx="972" cy="696"/>
              <a:chOff x="2892" y="2232"/>
              <a:chExt cx="972" cy="696"/>
            </a:xfrm>
          </p:grpSpPr>
          <p:sp>
            <p:nvSpPr>
              <p:cNvPr id="237" name="Line 42"/>
              <p:cNvSpPr>
                <a:spLocks noChangeShapeType="1"/>
              </p:cNvSpPr>
              <p:nvPr/>
            </p:nvSpPr>
            <p:spPr bwMode="auto">
              <a:xfrm flipH="1">
                <a:off x="2892" y="2232"/>
                <a:ext cx="972" cy="696"/>
              </a:xfrm>
              <a:prstGeom prst="line">
                <a:avLst/>
              </a:prstGeom>
              <a:noFill/>
              <a:ln w="38100">
                <a:solidFill>
                  <a:srgbClr val="009900"/>
                </a:solidFill>
                <a:round/>
                <a:headEnd type="triangle" w="med" len="med"/>
                <a:tailEnd type="non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8" name="Oval 43"/>
              <p:cNvSpPr>
                <a:spLocks noChangeArrowheads="1"/>
              </p:cNvSpPr>
              <p:nvPr/>
            </p:nvSpPr>
            <p:spPr bwMode="auto">
              <a:xfrm rot="615966">
                <a:off x="3093" y="2689"/>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9" name="Oval 44"/>
              <p:cNvSpPr>
                <a:spLocks noChangeArrowheads="1"/>
              </p:cNvSpPr>
              <p:nvPr/>
            </p:nvSpPr>
            <p:spPr bwMode="auto">
              <a:xfrm rot="615966">
                <a:off x="3316" y="252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0" name="Oval 46"/>
              <p:cNvSpPr>
                <a:spLocks noChangeArrowheads="1"/>
              </p:cNvSpPr>
              <p:nvPr/>
            </p:nvSpPr>
            <p:spPr bwMode="auto">
              <a:xfrm rot="615966">
                <a:off x="3559" y="2349"/>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09" name="Group 105"/>
            <p:cNvGrpSpPr>
              <a:grpSpLocks/>
            </p:cNvGrpSpPr>
            <p:nvPr/>
          </p:nvGrpSpPr>
          <p:grpSpPr bwMode="auto">
            <a:xfrm>
              <a:off x="3336" y="2424"/>
              <a:ext cx="708" cy="504"/>
              <a:chOff x="3336" y="2424"/>
              <a:chExt cx="708" cy="504"/>
            </a:xfrm>
          </p:grpSpPr>
          <p:sp>
            <p:nvSpPr>
              <p:cNvPr id="234" name="Line 48"/>
              <p:cNvSpPr>
                <a:spLocks noChangeShapeType="1"/>
              </p:cNvSpPr>
              <p:nvPr/>
            </p:nvSpPr>
            <p:spPr bwMode="auto">
              <a:xfrm flipH="1">
                <a:off x="3336" y="2424"/>
                <a:ext cx="708" cy="504"/>
              </a:xfrm>
              <a:prstGeom prst="line">
                <a:avLst/>
              </a:prstGeom>
              <a:noFill/>
              <a:ln w="38100">
                <a:solidFill>
                  <a:srgbClr val="009900"/>
                </a:solidFill>
                <a:round/>
                <a:headEnd type="triangle" w="med" len="med"/>
                <a:tailEnd type="non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5" name="Oval 49"/>
              <p:cNvSpPr>
                <a:spLocks noChangeArrowheads="1"/>
              </p:cNvSpPr>
              <p:nvPr/>
            </p:nvSpPr>
            <p:spPr bwMode="auto">
              <a:xfrm rot="615966">
                <a:off x="3549" y="2688"/>
                <a:ext cx="107" cy="109"/>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6" name="Oval 50"/>
              <p:cNvSpPr>
                <a:spLocks noChangeArrowheads="1"/>
              </p:cNvSpPr>
              <p:nvPr/>
            </p:nvSpPr>
            <p:spPr bwMode="auto">
              <a:xfrm rot="615966">
                <a:off x="3760" y="253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10" name="Line 55"/>
            <p:cNvSpPr>
              <a:spLocks noChangeShapeType="1"/>
            </p:cNvSpPr>
            <p:nvPr/>
          </p:nvSpPr>
          <p:spPr bwMode="auto">
            <a:xfrm flipH="1">
              <a:off x="3020" y="2902"/>
              <a:ext cx="106" cy="190"/>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1" name="Line 56"/>
            <p:cNvSpPr>
              <a:spLocks noChangeShapeType="1"/>
            </p:cNvSpPr>
            <p:nvPr/>
          </p:nvSpPr>
          <p:spPr bwMode="auto">
            <a:xfrm flipH="1">
              <a:off x="3024" y="3180"/>
              <a:ext cx="84" cy="180"/>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2" name="Line 57"/>
            <p:cNvSpPr>
              <a:spLocks noChangeShapeType="1"/>
            </p:cNvSpPr>
            <p:nvPr/>
          </p:nvSpPr>
          <p:spPr bwMode="auto">
            <a:xfrm flipH="1">
              <a:off x="3276" y="3180"/>
              <a:ext cx="84" cy="180"/>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3" name="Line 58"/>
            <p:cNvSpPr>
              <a:spLocks noChangeShapeType="1"/>
            </p:cNvSpPr>
            <p:nvPr/>
          </p:nvSpPr>
          <p:spPr bwMode="auto">
            <a:xfrm flipH="1">
              <a:off x="3101" y="3072"/>
              <a:ext cx="169" cy="128"/>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4" name="Line 59"/>
            <p:cNvSpPr>
              <a:spLocks noChangeShapeType="1"/>
            </p:cNvSpPr>
            <p:nvPr/>
          </p:nvSpPr>
          <p:spPr bwMode="auto">
            <a:xfrm flipH="1">
              <a:off x="3364" y="3084"/>
              <a:ext cx="127" cy="108"/>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5" name="Line 60"/>
            <p:cNvSpPr>
              <a:spLocks noChangeShapeType="1"/>
            </p:cNvSpPr>
            <p:nvPr/>
          </p:nvSpPr>
          <p:spPr bwMode="auto">
            <a:xfrm flipH="1">
              <a:off x="3264" y="3480"/>
              <a:ext cx="84" cy="180"/>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6" name="Line 61"/>
            <p:cNvSpPr>
              <a:spLocks noChangeShapeType="1"/>
            </p:cNvSpPr>
            <p:nvPr/>
          </p:nvSpPr>
          <p:spPr bwMode="auto">
            <a:xfrm flipH="1">
              <a:off x="3348" y="3384"/>
              <a:ext cx="108" cy="96"/>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7" name="Line 62"/>
            <p:cNvSpPr>
              <a:spLocks noChangeShapeType="1"/>
            </p:cNvSpPr>
            <p:nvPr/>
          </p:nvSpPr>
          <p:spPr bwMode="auto">
            <a:xfrm flipH="1">
              <a:off x="3600" y="3084"/>
              <a:ext cx="108" cy="96"/>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8" name="Line 63"/>
            <p:cNvSpPr>
              <a:spLocks noChangeShapeType="1"/>
            </p:cNvSpPr>
            <p:nvPr/>
          </p:nvSpPr>
          <p:spPr bwMode="auto">
            <a:xfrm flipH="1">
              <a:off x="3474" y="3200"/>
              <a:ext cx="102" cy="176"/>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9" name="Line 64"/>
            <p:cNvSpPr>
              <a:spLocks noChangeShapeType="1"/>
            </p:cNvSpPr>
            <p:nvPr/>
          </p:nvSpPr>
          <p:spPr bwMode="auto">
            <a:xfrm flipH="1">
              <a:off x="3276" y="2892"/>
              <a:ext cx="84" cy="180"/>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0" name="Line 65"/>
            <p:cNvSpPr>
              <a:spLocks noChangeShapeType="1"/>
            </p:cNvSpPr>
            <p:nvPr/>
          </p:nvSpPr>
          <p:spPr bwMode="auto">
            <a:xfrm flipH="1">
              <a:off x="3504" y="2892"/>
              <a:ext cx="84" cy="180"/>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1" name="Line 66"/>
            <p:cNvSpPr>
              <a:spLocks noChangeShapeType="1"/>
            </p:cNvSpPr>
            <p:nvPr/>
          </p:nvSpPr>
          <p:spPr bwMode="auto">
            <a:xfrm flipH="1">
              <a:off x="3732" y="2892"/>
              <a:ext cx="84" cy="180"/>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22" name="Group 106"/>
            <p:cNvGrpSpPr>
              <a:grpSpLocks/>
            </p:cNvGrpSpPr>
            <p:nvPr/>
          </p:nvGrpSpPr>
          <p:grpSpPr bwMode="auto">
            <a:xfrm>
              <a:off x="3576" y="2544"/>
              <a:ext cx="552" cy="372"/>
              <a:chOff x="3576" y="2544"/>
              <a:chExt cx="552" cy="372"/>
            </a:xfrm>
          </p:grpSpPr>
          <p:sp>
            <p:nvSpPr>
              <p:cNvPr id="231" name="Line 68"/>
              <p:cNvSpPr>
                <a:spLocks noChangeShapeType="1"/>
              </p:cNvSpPr>
              <p:nvPr/>
            </p:nvSpPr>
            <p:spPr bwMode="auto">
              <a:xfrm flipH="1">
                <a:off x="3576" y="2544"/>
                <a:ext cx="552" cy="372"/>
              </a:xfrm>
              <a:prstGeom prst="line">
                <a:avLst/>
              </a:prstGeom>
              <a:noFill/>
              <a:ln w="38100">
                <a:solidFill>
                  <a:srgbClr val="009900"/>
                </a:solidFill>
                <a:round/>
                <a:headEnd type="triangle" w="med" len="med"/>
                <a:tailEnd type="non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2" name="Oval 69"/>
              <p:cNvSpPr>
                <a:spLocks noChangeArrowheads="1"/>
              </p:cNvSpPr>
              <p:nvPr/>
            </p:nvSpPr>
            <p:spPr bwMode="auto">
              <a:xfrm rot="615966">
                <a:off x="3705" y="2737"/>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3" name="Oval 70"/>
              <p:cNvSpPr>
                <a:spLocks noChangeArrowheads="1"/>
              </p:cNvSpPr>
              <p:nvPr/>
            </p:nvSpPr>
            <p:spPr bwMode="auto">
              <a:xfrm rot="615966">
                <a:off x="3904" y="2604"/>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23" name="Group 107"/>
            <p:cNvGrpSpPr>
              <a:grpSpLocks/>
            </p:cNvGrpSpPr>
            <p:nvPr/>
          </p:nvGrpSpPr>
          <p:grpSpPr bwMode="auto">
            <a:xfrm>
              <a:off x="3804" y="2664"/>
              <a:ext cx="396" cy="264"/>
              <a:chOff x="3804" y="2664"/>
              <a:chExt cx="396" cy="264"/>
            </a:xfrm>
          </p:grpSpPr>
          <p:sp>
            <p:nvSpPr>
              <p:cNvPr id="229" name="Line 74"/>
              <p:cNvSpPr>
                <a:spLocks noChangeShapeType="1"/>
              </p:cNvSpPr>
              <p:nvPr/>
            </p:nvSpPr>
            <p:spPr bwMode="auto">
              <a:xfrm flipH="1">
                <a:off x="3804" y="2664"/>
                <a:ext cx="396" cy="264"/>
              </a:xfrm>
              <a:prstGeom prst="line">
                <a:avLst/>
              </a:prstGeom>
              <a:noFill/>
              <a:ln w="38100">
                <a:solidFill>
                  <a:srgbClr val="009900"/>
                </a:solidFill>
                <a:round/>
                <a:headEnd type="triangle" w="med" len="med"/>
                <a:tailEnd type="non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0" name="Oval 75"/>
              <p:cNvSpPr>
                <a:spLocks noChangeArrowheads="1"/>
              </p:cNvSpPr>
              <p:nvPr/>
            </p:nvSpPr>
            <p:spPr bwMode="auto">
              <a:xfrm rot="615966">
                <a:off x="3933" y="2749"/>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24" name="Group 104"/>
            <p:cNvGrpSpPr>
              <a:grpSpLocks/>
            </p:cNvGrpSpPr>
            <p:nvPr/>
          </p:nvGrpSpPr>
          <p:grpSpPr bwMode="auto">
            <a:xfrm>
              <a:off x="3108" y="2328"/>
              <a:ext cx="852" cy="588"/>
              <a:chOff x="3108" y="2328"/>
              <a:chExt cx="852" cy="588"/>
            </a:xfrm>
          </p:grpSpPr>
          <p:sp>
            <p:nvSpPr>
              <p:cNvPr id="225" name="Line 80"/>
              <p:cNvSpPr>
                <a:spLocks noChangeShapeType="1"/>
              </p:cNvSpPr>
              <p:nvPr/>
            </p:nvSpPr>
            <p:spPr bwMode="auto">
              <a:xfrm flipH="1">
                <a:off x="3108" y="2328"/>
                <a:ext cx="852" cy="588"/>
              </a:xfrm>
              <a:prstGeom prst="line">
                <a:avLst/>
              </a:prstGeom>
              <a:noFill/>
              <a:ln w="38100">
                <a:solidFill>
                  <a:srgbClr val="009900"/>
                </a:solidFill>
                <a:round/>
                <a:headEnd type="triangle" w="med" len="med"/>
                <a:tailEnd type="non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6" name="Oval 81"/>
              <p:cNvSpPr>
                <a:spLocks noChangeArrowheads="1"/>
              </p:cNvSpPr>
              <p:nvPr/>
            </p:nvSpPr>
            <p:spPr bwMode="auto">
              <a:xfrm rot="615966">
                <a:off x="3285" y="2689"/>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7" name="Oval 82"/>
              <p:cNvSpPr>
                <a:spLocks noChangeArrowheads="1"/>
              </p:cNvSpPr>
              <p:nvPr/>
            </p:nvSpPr>
            <p:spPr bwMode="auto">
              <a:xfrm rot="615966">
                <a:off x="3508" y="253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8" name="Oval 84"/>
              <p:cNvSpPr>
                <a:spLocks noChangeArrowheads="1"/>
              </p:cNvSpPr>
              <p:nvPr/>
            </p:nvSpPr>
            <p:spPr bwMode="auto">
              <a:xfrm rot="615966">
                <a:off x="3715" y="2397"/>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Tree>
    <p:extLst>
      <p:ext uri="{BB962C8B-B14F-4D97-AF65-F5344CB8AC3E}">
        <p14:creationId xmlns:p14="http://schemas.microsoft.com/office/powerpoint/2010/main" val="192969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dissolve">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strips(downRight)">
                                      <p:cBhvr>
                                        <p:cTn id="12" dur="5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6"/>
                                        </p:tgtEl>
                                        <p:attrNameLst>
                                          <p:attrName>style.visibility</p:attrName>
                                        </p:attrNameLst>
                                      </p:cBhvr>
                                      <p:to>
                                        <p:strVal val="visible"/>
                                      </p:to>
                                    </p:set>
                                    <p:anim calcmode="lin" valueType="num">
                                      <p:cBhvr additive="base">
                                        <p:cTn id="17" dur="500" fill="hold"/>
                                        <p:tgtEl>
                                          <p:spTgt spid="156"/>
                                        </p:tgtEl>
                                        <p:attrNameLst>
                                          <p:attrName>ppt_x</p:attrName>
                                        </p:attrNameLst>
                                      </p:cBhvr>
                                      <p:tavLst>
                                        <p:tav tm="0">
                                          <p:val>
                                            <p:strVal val="#ppt_x"/>
                                          </p:val>
                                        </p:tav>
                                        <p:tav tm="100000">
                                          <p:val>
                                            <p:strVal val="#ppt_x"/>
                                          </p:val>
                                        </p:tav>
                                      </p:tavLst>
                                    </p:anim>
                                    <p:anim calcmode="lin" valueType="num">
                                      <p:cBhvr additive="base">
                                        <p:cTn id="18"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55"/>
                                        </p:tgtEl>
                                        <p:attrNameLst>
                                          <p:attrName>style.visibility</p:attrName>
                                        </p:attrNameLst>
                                      </p:cBhvr>
                                      <p:to>
                                        <p:strVal val="visible"/>
                                      </p:to>
                                    </p:set>
                                    <p:animEffect transition="in" filter="fade">
                                      <p:cBhvr>
                                        <p:cTn id="23" dur="1000"/>
                                        <p:tgtEl>
                                          <p:spTgt spid="155"/>
                                        </p:tgtEl>
                                      </p:cBhvr>
                                    </p:animEffect>
                                    <p:anim calcmode="lin" valueType="num">
                                      <p:cBhvr>
                                        <p:cTn id="24" dur="1000" fill="hold"/>
                                        <p:tgtEl>
                                          <p:spTgt spid="155"/>
                                        </p:tgtEl>
                                        <p:attrNameLst>
                                          <p:attrName>ppt_x</p:attrName>
                                        </p:attrNameLst>
                                      </p:cBhvr>
                                      <p:tavLst>
                                        <p:tav tm="0">
                                          <p:val>
                                            <p:strVal val="#ppt_x"/>
                                          </p:val>
                                        </p:tav>
                                        <p:tav tm="100000">
                                          <p:val>
                                            <p:strVal val="#ppt_x"/>
                                          </p:val>
                                        </p:tav>
                                      </p:tavLst>
                                    </p:anim>
                                    <p:anim calcmode="lin" valueType="num">
                                      <p:cBhvr>
                                        <p:cTn id="25"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48"/>
                                        </p:tgtEl>
                                        <p:attrNameLst>
                                          <p:attrName>style.visibility</p:attrName>
                                        </p:attrNameLst>
                                      </p:cBhvr>
                                      <p:to>
                                        <p:strVal val="visible"/>
                                      </p:to>
                                    </p:set>
                                    <p:anim calcmode="lin" valueType="num">
                                      <p:cBhvr additive="base">
                                        <p:cTn id="30" dur="500" fill="hold"/>
                                        <p:tgtEl>
                                          <p:spTgt spid="148"/>
                                        </p:tgtEl>
                                        <p:attrNameLst>
                                          <p:attrName>ppt_x</p:attrName>
                                        </p:attrNameLst>
                                      </p:cBhvr>
                                      <p:tavLst>
                                        <p:tav tm="0">
                                          <p:val>
                                            <p:strVal val="#ppt_x"/>
                                          </p:val>
                                        </p:tav>
                                        <p:tav tm="100000">
                                          <p:val>
                                            <p:strVal val="#ppt_x"/>
                                          </p:val>
                                        </p:tav>
                                      </p:tavLst>
                                    </p:anim>
                                    <p:anim calcmode="lin" valueType="num">
                                      <p:cBhvr additive="base">
                                        <p:cTn id="31"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57"/>
                                        </p:tgtEl>
                                        <p:attrNameLst>
                                          <p:attrName>style.visibility</p:attrName>
                                        </p:attrNameLst>
                                      </p:cBhvr>
                                      <p:to>
                                        <p:strVal val="visible"/>
                                      </p:to>
                                    </p:set>
                                    <p:anim calcmode="lin" valueType="num">
                                      <p:cBhvr additive="base">
                                        <p:cTn id="36" dur="500" fill="hold"/>
                                        <p:tgtEl>
                                          <p:spTgt spid="157"/>
                                        </p:tgtEl>
                                        <p:attrNameLst>
                                          <p:attrName>ppt_x</p:attrName>
                                        </p:attrNameLst>
                                      </p:cBhvr>
                                      <p:tavLst>
                                        <p:tav tm="0">
                                          <p:val>
                                            <p:strVal val="#ppt_x"/>
                                          </p:val>
                                        </p:tav>
                                        <p:tav tm="100000">
                                          <p:val>
                                            <p:strVal val="#ppt_x"/>
                                          </p:val>
                                        </p:tav>
                                      </p:tavLst>
                                    </p:anim>
                                    <p:anim calcmode="lin" valueType="num">
                                      <p:cBhvr additive="base">
                                        <p:cTn id="37"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4"/>
                                        </p:tgtEl>
                                        <p:attrNameLst>
                                          <p:attrName>style.visibility</p:attrName>
                                        </p:attrNameLst>
                                      </p:cBhvr>
                                      <p:to>
                                        <p:strVal val="visible"/>
                                      </p:to>
                                    </p:set>
                                    <p:animEffect transition="in" filter="fade">
                                      <p:cBhvr>
                                        <p:cTn id="42" dur="1000"/>
                                        <p:tgtEl>
                                          <p:spTgt spid="154"/>
                                        </p:tgtEl>
                                      </p:cBhvr>
                                    </p:animEffect>
                                    <p:anim calcmode="lin" valueType="num">
                                      <p:cBhvr>
                                        <p:cTn id="43" dur="1000" fill="hold"/>
                                        <p:tgtEl>
                                          <p:spTgt spid="154"/>
                                        </p:tgtEl>
                                        <p:attrNameLst>
                                          <p:attrName>ppt_x</p:attrName>
                                        </p:attrNameLst>
                                      </p:cBhvr>
                                      <p:tavLst>
                                        <p:tav tm="0">
                                          <p:val>
                                            <p:strVal val="#ppt_x"/>
                                          </p:val>
                                        </p:tav>
                                        <p:tav tm="100000">
                                          <p:val>
                                            <p:strVal val="#ppt_x"/>
                                          </p:val>
                                        </p:tav>
                                      </p:tavLst>
                                    </p:anim>
                                    <p:anim calcmode="lin" valueType="num">
                                      <p:cBhvr>
                                        <p:cTn id="44" dur="1000" fill="hold"/>
                                        <p:tgtEl>
                                          <p:spTgt spid="15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nodeType="click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strips(downRight)">
                                      <p:cBhvr>
                                        <p:cTn id="49" dur="500"/>
                                        <p:tgtEl>
                                          <p:spTgt spid="158"/>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68"/>
                                        </p:tgtEl>
                                        <p:attrNameLst>
                                          <p:attrName>style.visibility</p:attrName>
                                        </p:attrNameLst>
                                      </p:cBhvr>
                                      <p:to>
                                        <p:strVal val="visible"/>
                                      </p:to>
                                    </p:set>
                                    <p:anim calcmode="lin" valueType="num">
                                      <p:cBhvr additive="base">
                                        <p:cTn id="54" dur="500" fill="hold"/>
                                        <p:tgtEl>
                                          <p:spTgt spid="168"/>
                                        </p:tgtEl>
                                        <p:attrNameLst>
                                          <p:attrName>ppt_x</p:attrName>
                                        </p:attrNameLst>
                                      </p:cBhvr>
                                      <p:tavLst>
                                        <p:tav tm="0">
                                          <p:val>
                                            <p:strVal val="#ppt_x"/>
                                          </p:val>
                                        </p:tav>
                                        <p:tav tm="100000">
                                          <p:val>
                                            <p:strVal val="#ppt_x"/>
                                          </p:val>
                                        </p:tav>
                                      </p:tavLst>
                                    </p:anim>
                                    <p:anim calcmode="lin" valueType="num">
                                      <p:cBhvr additive="base">
                                        <p:cTn id="55"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69"/>
                                        </p:tgtEl>
                                        <p:attrNameLst>
                                          <p:attrName>style.visibility</p:attrName>
                                        </p:attrNameLst>
                                      </p:cBhvr>
                                      <p:to>
                                        <p:strVal val="visible"/>
                                      </p:to>
                                    </p:set>
                                    <p:animEffect transition="in" filter="fade">
                                      <p:cBhvr>
                                        <p:cTn id="60" dur="1000"/>
                                        <p:tgtEl>
                                          <p:spTgt spid="169"/>
                                        </p:tgtEl>
                                      </p:cBhvr>
                                    </p:animEffect>
                                    <p:anim calcmode="lin" valueType="num">
                                      <p:cBhvr>
                                        <p:cTn id="61" dur="1000" fill="hold"/>
                                        <p:tgtEl>
                                          <p:spTgt spid="169"/>
                                        </p:tgtEl>
                                        <p:attrNameLst>
                                          <p:attrName>ppt_x</p:attrName>
                                        </p:attrNameLst>
                                      </p:cBhvr>
                                      <p:tavLst>
                                        <p:tav tm="0">
                                          <p:val>
                                            <p:strVal val="#ppt_x"/>
                                          </p:val>
                                        </p:tav>
                                        <p:tav tm="100000">
                                          <p:val>
                                            <p:strVal val="#ppt_x"/>
                                          </p:val>
                                        </p:tav>
                                      </p:tavLst>
                                    </p:anim>
                                    <p:anim calcmode="lin" valueType="num">
                                      <p:cBhvr>
                                        <p:cTn id="62"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170"/>
                                        </p:tgtEl>
                                        <p:attrNameLst>
                                          <p:attrName>style.visibility</p:attrName>
                                        </p:attrNameLst>
                                      </p:cBhvr>
                                      <p:to>
                                        <p:strVal val="visible"/>
                                      </p:to>
                                    </p:set>
                                    <p:animEffect transition="in" filter="dissolve">
                                      <p:cBhvr>
                                        <p:cTn id="67" dur="500"/>
                                        <p:tgtEl>
                                          <p:spTgt spid="170"/>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wheel(1)">
                                      <p:cBhvr>
                                        <p:cTn id="72" dur="2000"/>
                                        <p:tgtEl>
                                          <p:spTgt spid="173"/>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174"/>
                                        </p:tgtEl>
                                        <p:attrNameLst>
                                          <p:attrName>style.visibility</p:attrName>
                                        </p:attrNameLst>
                                      </p:cBhvr>
                                      <p:to>
                                        <p:strVal val="visible"/>
                                      </p:to>
                                    </p:set>
                                    <p:animEffect transition="in" filter="fade">
                                      <p:cBhvr>
                                        <p:cTn id="77" dur="2000"/>
                                        <p:tgtEl>
                                          <p:spTgt spid="174"/>
                                        </p:tgtEl>
                                      </p:cBhvr>
                                    </p:animEffect>
                                    <p:anim calcmode="lin" valueType="num">
                                      <p:cBhvr>
                                        <p:cTn id="78" dur="2000" fill="hold"/>
                                        <p:tgtEl>
                                          <p:spTgt spid="174"/>
                                        </p:tgtEl>
                                        <p:attrNameLst>
                                          <p:attrName>ppt_w</p:attrName>
                                        </p:attrNameLst>
                                      </p:cBhvr>
                                      <p:tavLst>
                                        <p:tav tm="0" fmla="#ppt_w*sin(2.5*pi*$)">
                                          <p:val>
                                            <p:fltVal val="0"/>
                                          </p:val>
                                        </p:tav>
                                        <p:tav tm="100000">
                                          <p:val>
                                            <p:fltVal val="1"/>
                                          </p:val>
                                        </p:tav>
                                      </p:tavLst>
                                    </p:anim>
                                    <p:anim calcmode="lin" valueType="num">
                                      <p:cBhvr>
                                        <p:cTn id="79" dur="2000" fill="hold"/>
                                        <p:tgtEl>
                                          <p:spTgt spid="174"/>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175"/>
                                        </p:tgtEl>
                                        <p:attrNameLst>
                                          <p:attrName>style.visibility</p:attrName>
                                        </p:attrNameLst>
                                      </p:cBhvr>
                                      <p:to>
                                        <p:strVal val="visible"/>
                                      </p:to>
                                    </p:set>
                                    <p:animEffect transition="in" filter="dissolve">
                                      <p:cBhvr>
                                        <p:cTn id="84" dur="500"/>
                                        <p:tgtEl>
                                          <p:spTgt spid="175"/>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6" fill="hold" nodeType="clickEffect">
                                  <p:stCondLst>
                                    <p:cond delay="0"/>
                                  </p:stCondLst>
                                  <p:childTnLst>
                                    <p:set>
                                      <p:cBhvr>
                                        <p:cTn id="88" dur="1" fill="hold">
                                          <p:stCondLst>
                                            <p:cond delay="0"/>
                                          </p:stCondLst>
                                        </p:cTn>
                                        <p:tgtEl>
                                          <p:spTgt spid="179"/>
                                        </p:tgtEl>
                                        <p:attrNameLst>
                                          <p:attrName>style.visibility</p:attrName>
                                        </p:attrNameLst>
                                      </p:cBhvr>
                                      <p:to>
                                        <p:strVal val="visible"/>
                                      </p:to>
                                    </p:set>
                                    <p:animEffect transition="in" filter="strips(downRight)">
                                      <p:cBhvr>
                                        <p:cTn id="89" dur="500"/>
                                        <p:tgtEl>
                                          <p:spTgt spid="179"/>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190"/>
                                        </p:tgtEl>
                                        <p:attrNameLst>
                                          <p:attrName>style.visibility</p:attrName>
                                        </p:attrNameLst>
                                      </p:cBhvr>
                                      <p:to>
                                        <p:strVal val="visible"/>
                                      </p:to>
                                    </p:set>
                                    <p:anim calcmode="lin" valueType="num">
                                      <p:cBhvr additive="base">
                                        <p:cTn id="94" dur="500" fill="hold"/>
                                        <p:tgtEl>
                                          <p:spTgt spid="190"/>
                                        </p:tgtEl>
                                        <p:attrNameLst>
                                          <p:attrName>ppt_x</p:attrName>
                                        </p:attrNameLst>
                                      </p:cBhvr>
                                      <p:tavLst>
                                        <p:tav tm="0">
                                          <p:val>
                                            <p:strVal val="#ppt_x"/>
                                          </p:val>
                                        </p:tav>
                                        <p:tav tm="100000">
                                          <p:val>
                                            <p:strVal val="#ppt_x"/>
                                          </p:val>
                                        </p:tav>
                                      </p:tavLst>
                                    </p:anim>
                                    <p:anim calcmode="lin" valueType="num">
                                      <p:cBhvr additive="base">
                                        <p:cTn id="95"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191"/>
                                        </p:tgtEl>
                                        <p:attrNameLst>
                                          <p:attrName>style.visibility</p:attrName>
                                        </p:attrNameLst>
                                      </p:cBhvr>
                                      <p:to>
                                        <p:strVal val="visible"/>
                                      </p:to>
                                    </p:set>
                                    <p:animEffect transition="in" filter="fade">
                                      <p:cBhvr>
                                        <p:cTn id="100" dur="1000"/>
                                        <p:tgtEl>
                                          <p:spTgt spid="191"/>
                                        </p:tgtEl>
                                      </p:cBhvr>
                                    </p:animEffect>
                                    <p:anim calcmode="lin" valueType="num">
                                      <p:cBhvr>
                                        <p:cTn id="101" dur="1000" fill="hold"/>
                                        <p:tgtEl>
                                          <p:spTgt spid="191"/>
                                        </p:tgtEl>
                                        <p:attrNameLst>
                                          <p:attrName>ppt_x</p:attrName>
                                        </p:attrNameLst>
                                      </p:cBhvr>
                                      <p:tavLst>
                                        <p:tav tm="0">
                                          <p:val>
                                            <p:strVal val="#ppt_x"/>
                                          </p:val>
                                        </p:tav>
                                        <p:tav tm="100000">
                                          <p:val>
                                            <p:strVal val="#ppt_x"/>
                                          </p:val>
                                        </p:tav>
                                      </p:tavLst>
                                    </p:anim>
                                    <p:anim calcmode="lin" valueType="num">
                                      <p:cBhvr>
                                        <p:cTn id="102" dur="1000" fill="hold"/>
                                        <p:tgtEl>
                                          <p:spTgt spid="191"/>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8" presetClass="entr" presetSubtype="6" fill="hold" nodeType="clickEffect">
                                  <p:stCondLst>
                                    <p:cond delay="0"/>
                                  </p:stCondLst>
                                  <p:childTnLst>
                                    <p:set>
                                      <p:cBhvr>
                                        <p:cTn id="106" dur="1" fill="hold">
                                          <p:stCondLst>
                                            <p:cond delay="0"/>
                                          </p:stCondLst>
                                        </p:cTn>
                                        <p:tgtEl>
                                          <p:spTgt spid="192"/>
                                        </p:tgtEl>
                                        <p:attrNameLst>
                                          <p:attrName>style.visibility</p:attrName>
                                        </p:attrNameLst>
                                      </p:cBhvr>
                                      <p:to>
                                        <p:strVal val="visible"/>
                                      </p:to>
                                    </p:set>
                                    <p:animEffect transition="in" filter="strips(downRight)">
                                      <p:cBhvr>
                                        <p:cTn id="107" dur="500"/>
                                        <p:tgtEl>
                                          <p:spTgt spid="192"/>
                                        </p:tgtEl>
                                      </p:cBhvr>
                                    </p:animEffect>
                                  </p:childTnLst>
                                </p:cTn>
                              </p:par>
                            </p:childTnLst>
                          </p:cTn>
                        </p:par>
                      </p:childTnLst>
                    </p:cTn>
                  </p:par>
                  <p:par>
                    <p:cTn id="108" fill="hold">
                      <p:stCondLst>
                        <p:cond delay="indefinite"/>
                      </p:stCondLst>
                      <p:childTnLst>
                        <p:par>
                          <p:cTn id="109" fill="hold">
                            <p:stCondLst>
                              <p:cond delay="0"/>
                            </p:stCondLst>
                            <p:childTnLst>
                              <p:par>
                                <p:cTn id="110" presetID="18" presetClass="entr" presetSubtype="3" fill="hold" nodeType="clickEffect">
                                  <p:stCondLst>
                                    <p:cond delay="0"/>
                                  </p:stCondLst>
                                  <p:childTnLst>
                                    <p:set>
                                      <p:cBhvr>
                                        <p:cTn id="111" dur="1" fill="hold">
                                          <p:stCondLst>
                                            <p:cond delay="0"/>
                                          </p:stCondLst>
                                        </p:cTn>
                                        <p:tgtEl>
                                          <p:spTgt spid="203"/>
                                        </p:tgtEl>
                                        <p:attrNameLst>
                                          <p:attrName>style.visibility</p:attrName>
                                        </p:attrNameLst>
                                      </p:cBhvr>
                                      <p:to>
                                        <p:strVal val="visible"/>
                                      </p:to>
                                    </p:set>
                                    <p:animEffect transition="in" filter="strips(upRight)">
                                      <p:cBhvr>
                                        <p:cTn id="11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7" grpId="0" animBg="1"/>
      <p:bldP spid="168" grpId="0" animBg="1"/>
      <p:bldP spid="173" grpId="0"/>
      <p:bldP spid="174" grpId="0"/>
      <p:bldP spid="19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49167" y="199031"/>
            <a:ext cx="8252861" cy="1384995"/>
          </a:xfrm>
          <a:prstGeom prst="rect">
            <a:avLst/>
          </a:prstGeom>
          <a:noFill/>
          <a:ln w="9525">
            <a:noFill/>
            <a:miter lim="800000"/>
            <a:headEnd/>
            <a:tailEnd/>
          </a:ln>
          <a:effectLst/>
        </p:spPr>
        <p:txBody>
          <a:bodyPr wrap="square">
            <a:spAutoFit/>
          </a:bodyPr>
          <a:lstStyle/>
          <a:p>
            <a:pPr>
              <a:defRPr/>
            </a:pPr>
            <a:r>
              <a:rPr lang="zh-CN" altLang="en-US" sz="2800" b="1" dirty="0">
                <a:solidFill>
                  <a:srgbClr val="FF3300"/>
                </a:solidFill>
              </a:rPr>
              <a:t>练习：</a:t>
            </a:r>
            <a:r>
              <a:rPr lang="zh-CN" altLang="en-US" sz="2800" b="1" dirty="0">
                <a:solidFill>
                  <a:srgbClr val="0000FF"/>
                </a:solidFill>
              </a:rPr>
              <a:t>将一介质平板放在水中</a:t>
            </a:r>
            <a:r>
              <a:rPr lang="en-US" altLang="zh-CN" sz="2800" b="1" dirty="0">
                <a:solidFill>
                  <a:srgbClr val="0000FF"/>
                </a:solidFill>
              </a:rPr>
              <a:t>, </a:t>
            </a:r>
            <a:r>
              <a:rPr lang="zh-CN" altLang="en-US" sz="2800" b="1" dirty="0">
                <a:solidFill>
                  <a:srgbClr val="0000FF"/>
                </a:solidFill>
              </a:rPr>
              <a:t>板面与水平面的夹角为</a:t>
            </a:r>
            <a:r>
              <a:rPr lang="zh-CN" altLang="en-US" sz="2800" b="1" i="1" dirty="0">
                <a:solidFill>
                  <a:srgbClr val="FF3300"/>
                </a:solidFill>
                <a:sym typeface="Symbol" pitchFamily="18" charset="2"/>
              </a:rPr>
              <a:t></a:t>
            </a:r>
            <a:r>
              <a:rPr lang="zh-CN" altLang="en-US" sz="2800" b="1" dirty="0">
                <a:solidFill>
                  <a:srgbClr val="0000FF"/>
                </a:solidFill>
              </a:rPr>
              <a:t>，如图。已知折射率</a:t>
            </a:r>
            <a:r>
              <a:rPr lang="en-US" altLang="zh-CN" sz="2800" b="1" dirty="0">
                <a:solidFill>
                  <a:srgbClr val="FF0000"/>
                </a:solidFill>
              </a:rPr>
              <a:t>n</a:t>
            </a:r>
            <a:r>
              <a:rPr lang="zh-CN" altLang="en-US" sz="2800" b="1" baseline="-25000" dirty="0">
                <a:solidFill>
                  <a:srgbClr val="FF0000"/>
                </a:solidFill>
              </a:rPr>
              <a:t>水</a:t>
            </a:r>
            <a:r>
              <a:rPr lang="zh-CN" altLang="en-US" sz="2800" b="1" dirty="0">
                <a:solidFill>
                  <a:srgbClr val="0000FF"/>
                </a:solidFill>
              </a:rPr>
              <a:t>，</a:t>
            </a:r>
            <a:r>
              <a:rPr lang="en-US" altLang="zh-CN" sz="2800" b="1" dirty="0">
                <a:solidFill>
                  <a:srgbClr val="FF3300"/>
                </a:solidFill>
              </a:rPr>
              <a:t>n</a:t>
            </a:r>
            <a:r>
              <a:rPr lang="zh-CN" altLang="en-US" sz="2800" b="1" baseline="-25000" dirty="0">
                <a:solidFill>
                  <a:srgbClr val="FF3300"/>
                </a:solidFill>
              </a:rPr>
              <a:t>介质</a:t>
            </a:r>
            <a:r>
              <a:rPr lang="zh-CN" altLang="en-US" sz="2800" b="1" dirty="0">
                <a:solidFill>
                  <a:srgbClr val="0000FF"/>
                </a:solidFill>
              </a:rPr>
              <a:t>，要使水面和介质面反射光均为线偏振光</a:t>
            </a:r>
            <a:r>
              <a:rPr lang="en-US" altLang="zh-CN" sz="2800" b="1" dirty="0">
                <a:solidFill>
                  <a:srgbClr val="0000FF"/>
                </a:solidFill>
              </a:rPr>
              <a:t>, </a:t>
            </a:r>
            <a:r>
              <a:rPr lang="zh-CN" altLang="en-US" sz="2800" b="1" i="1" dirty="0">
                <a:solidFill>
                  <a:srgbClr val="FF3300"/>
                </a:solidFill>
                <a:sym typeface="Symbol" pitchFamily="18" charset="2"/>
              </a:rPr>
              <a:t> </a:t>
            </a:r>
            <a:r>
              <a:rPr lang="en-US" altLang="zh-CN" sz="2800" b="1" i="1" dirty="0">
                <a:solidFill>
                  <a:srgbClr val="009900"/>
                </a:solidFill>
                <a:sym typeface="Symbol" pitchFamily="18" charset="2"/>
              </a:rPr>
              <a:t>=_____</a:t>
            </a:r>
            <a:r>
              <a:rPr lang="zh-CN" altLang="en-US" sz="2800" b="1" dirty="0">
                <a:solidFill>
                  <a:srgbClr val="009900"/>
                </a:solidFill>
                <a:sym typeface="Symbol" pitchFamily="18" charset="2"/>
              </a:rPr>
              <a:t>。</a:t>
            </a:r>
            <a:endParaRPr lang="zh-CN" altLang="en-US" sz="2800" b="1" dirty="0">
              <a:solidFill>
                <a:srgbClr val="009900"/>
              </a:solidFill>
            </a:endParaRPr>
          </a:p>
        </p:txBody>
      </p:sp>
      <p:sp>
        <p:nvSpPr>
          <p:cNvPr id="53" name="Text Box 50"/>
          <p:cNvSpPr txBox="1">
            <a:spLocks noChangeArrowheads="1"/>
          </p:cNvSpPr>
          <p:nvPr/>
        </p:nvSpPr>
        <p:spPr bwMode="auto">
          <a:xfrm>
            <a:off x="1949167" y="1584025"/>
            <a:ext cx="772569" cy="523220"/>
          </a:xfrm>
          <a:prstGeom prst="rect">
            <a:avLst/>
          </a:prstGeom>
          <a:noFill/>
          <a:ln w="9525">
            <a:noFill/>
            <a:miter lim="800000"/>
            <a:headEnd/>
            <a:tailEnd/>
          </a:ln>
          <a:effectLst/>
        </p:spPr>
        <p:txBody>
          <a:bodyPr wrap="square">
            <a:spAutoFit/>
          </a:bodyPr>
          <a:lstStyle/>
          <a:p>
            <a:pPr>
              <a:defRPr/>
            </a:pPr>
            <a:r>
              <a:rPr lang="zh-CN" altLang="en-US" sz="2800" b="1" dirty="0">
                <a:solidFill>
                  <a:srgbClr val="EF5BD3"/>
                </a:solidFill>
              </a:rPr>
              <a:t>解：</a:t>
            </a:r>
          </a:p>
        </p:txBody>
      </p:sp>
      <p:sp>
        <p:nvSpPr>
          <p:cNvPr id="54" name="Text Box 52"/>
          <p:cNvSpPr txBox="1">
            <a:spLocks noChangeArrowheads="1"/>
          </p:cNvSpPr>
          <p:nvPr/>
        </p:nvSpPr>
        <p:spPr bwMode="auto">
          <a:xfrm>
            <a:off x="2568049" y="1612583"/>
            <a:ext cx="3676650" cy="523220"/>
          </a:xfrm>
          <a:prstGeom prst="rect">
            <a:avLst/>
          </a:prstGeom>
          <a:noFill/>
          <a:ln w="9525">
            <a:noFill/>
            <a:miter lim="800000"/>
            <a:headEnd/>
            <a:tailEnd/>
          </a:ln>
          <a:effectLst/>
        </p:spPr>
        <p:txBody>
          <a:bodyPr>
            <a:spAutoFit/>
          </a:bodyPr>
          <a:lstStyle/>
          <a:p>
            <a:pPr>
              <a:defRPr/>
            </a:pPr>
            <a:r>
              <a:rPr lang="zh-CN" altLang="en-US" sz="2800" b="1" dirty="0">
                <a:solidFill>
                  <a:srgbClr val="009900"/>
                </a:solidFill>
              </a:rPr>
              <a:t>根据布儒斯特定律</a:t>
            </a:r>
          </a:p>
        </p:txBody>
      </p:sp>
      <p:graphicFrame>
        <p:nvGraphicFramePr>
          <p:cNvPr id="55" name="Object 0"/>
          <p:cNvGraphicFramePr>
            <a:graphicFrameLocks noChangeAspect="1"/>
          </p:cNvGraphicFramePr>
          <p:nvPr>
            <p:extLst>
              <p:ext uri="{D42A27DB-BD31-4B8C-83A1-F6EECF244321}">
                <p14:modId xmlns:p14="http://schemas.microsoft.com/office/powerpoint/2010/main" val="2748461226"/>
              </p:ext>
            </p:extLst>
          </p:nvPr>
        </p:nvGraphicFramePr>
        <p:xfrm>
          <a:off x="2057233" y="2003602"/>
          <a:ext cx="1749466" cy="1133621"/>
        </p:xfrm>
        <a:graphic>
          <a:graphicData uri="http://schemas.openxmlformats.org/presentationml/2006/ole">
            <mc:AlternateContent xmlns:mc="http://schemas.openxmlformats.org/markup-compatibility/2006">
              <mc:Choice xmlns:v="urn:schemas-microsoft-com:vml" Requires="v">
                <p:oleObj spid="_x0000_s373532" name="公式" r:id="rId3" imgW="787320" imgH="457200" progId="Equation.3">
                  <p:embed/>
                </p:oleObj>
              </mc:Choice>
              <mc:Fallback>
                <p:oleObj name="公式" r:id="rId3" imgW="787320" imgH="457200" progId="Equation.3">
                  <p:embed/>
                  <p:pic>
                    <p:nvPicPr>
                      <p:cNvPr id="0" name=""/>
                      <p:cNvPicPr>
                        <a:picLocks noChangeAspect="1" noChangeArrowheads="1"/>
                      </p:cNvPicPr>
                      <p:nvPr/>
                    </p:nvPicPr>
                    <p:blipFill>
                      <a:blip r:embed="rId4"/>
                      <a:srcRect/>
                      <a:stretch>
                        <a:fillRect/>
                      </a:stretch>
                    </p:blipFill>
                    <p:spPr bwMode="auto">
                      <a:xfrm>
                        <a:off x="2057233" y="2003602"/>
                        <a:ext cx="1749466" cy="1133621"/>
                      </a:xfrm>
                      <a:prstGeom prst="rect">
                        <a:avLst/>
                      </a:prstGeom>
                      <a:noFill/>
                      <a:ln>
                        <a:noFill/>
                      </a:ln>
                      <a:effectLst/>
                      <a:extLst/>
                    </p:spPr>
                  </p:pic>
                </p:oleObj>
              </mc:Fallback>
            </mc:AlternateContent>
          </a:graphicData>
        </a:graphic>
      </p:graphicFrame>
      <p:graphicFrame>
        <p:nvGraphicFramePr>
          <p:cNvPr id="56" name="Object 1"/>
          <p:cNvGraphicFramePr>
            <a:graphicFrameLocks noChangeAspect="1"/>
          </p:cNvGraphicFramePr>
          <p:nvPr>
            <p:extLst>
              <p:ext uri="{D42A27DB-BD31-4B8C-83A1-F6EECF244321}">
                <p14:modId xmlns:p14="http://schemas.microsoft.com/office/powerpoint/2010/main" val="3606341692"/>
              </p:ext>
            </p:extLst>
          </p:nvPr>
        </p:nvGraphicFramePr>
        <p:xfrm>
          <a:off x="4395193" y="1970568"/>
          <a:ext cx="1786711" cy="1136843"/>
        </p:xfrm>
        <a:graphic>
          <a:graphicData uri="http://schemas.openxmlformats.org/presentationml/2006/ole">
            <mc:AlternateContent xmlns:mc="http://schemas.openxmlformats.org/markup-compatibility/2006">
              <mc:Choice xmlns:v="urn:schemas-microsoft-com:vml" Requires="v">
                <p:oleObj spid="_x0000_s373533" name="公式" r:id="rId5" imgW="799920" imgH="457200" progId="Equation.3">
                  <p:embed/>
                </p:oleObj>
              </mc:Choice>
              <mc:Fallback>
                <p:oleObj name="公式" r:id="rId5" imgW="799920" imgH="457200" progId="Equation.3">
                  <p:embed/>
                  <p:pic>
                    <p:nvPicPr>
                      <p:cNvPr id="0" name=""/>
                      <p:cNvPicPr>
                        <a:picLocks noChangeAspect="1" noChangeArrowheads="1"/>
                      </p:cNvPicPr>
                      <p:nvPr/>
                    </p:nvPicPr>
                    <p:blipFill>
                      <a:blip r:embed="rId6"/>
                      <a:srcRect/>
                      <a:stretch>
                        <a:fillRect/>
                      </a:stretch>
                    </p:blipFill>
                    <p:spPr bwMode="auto">
                      <a:xfrm>
                        <a:off x="4395193" y="1970568"/>
                        <a:ext cx="1786711" cy="1136843"/>
                      </a:xfrm>
                      <a:prstGeom prst="rect">
                        <a:avLst/>
                      </a:prstGeom>
                      <a:noFill/>
                      <a:ln>
                        <a:noFill/>
                      </a:ln>
                      <a:effectLst/>
                      <a:extLst/>
                    </p:spPr>
                  </p:pic>
                </p:oleObj>
              </mc:Fallback>
            </mc:AlternateContent>
          </a:graphicData>
        </a:graphic>
      </p:graphicFrame>
      <p:sp>
        <p:nvSpPr>
          <p:cNvPr id="101" name="Rectangle 2"/>
          <p:cNvSpPr>
            <a:spLocks noChangeArrowheads="1"/>
          </p:cNvSpPr>
          <p:nvPr/>
        </p:nvSpPr>
        <p:spPr bwMode="auto">
          <a:xfrm>
            <a:off x="1860367" y="3477715"/>
            <a:ext cx="28706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buFont typeface="Wingdings" panose="05000000000000000000" pitchFamily="2" charset="2"/>
              <a:buNone/>
            </a:pPr>
            <a:r>
              <a:rPr lang="zh-CN" altLang="en-US" sz="2800" b="1" dirty="0">
                <a:solidFill>
                  <a:srgbClr val="9900CC"/>
                </a:solidFill>
                <a:ea typeface="黑体" panose="02010609060101010101" pitchFamily="49" charset="-122"/>
              </a:rPr>
              <a:t>由几何关系，</a:t>
            </a:r>
            <a:r>
              <a:rPr lang="zh-CN" altLang="en-US" sz="2800" b="1" dirty="0">
                <a:solidFill>
                  <a:srgbClr val="9900CC"/>
                </a:solidFill>
                <a:ea typeface="黑体" panose="02010609060101010101" pitchFamily="49" charset="-122"/>
                <a:sym typeface="Symbol" panose="05050102010706020507" pitchFamily="18" charset="2"/>
              </a:rPr>
              <a:t></a:t>
            </a:r>
            <a:r>
              <a:rPr lang="en-US" altLang="zh-CN" sz="2800" b="1" dirty="0">
                <a:solidFill>
                  <a:srgbClr val="9900CC"/>
                </a:solidFill>
                <a:ea typeface="黑体" panose="02010609060101010101" pitchFamily="49" charset="-122"/>
                <a:sym typeface="Symbol" panose="05050102010706020507" pitchFamily="18" charset="2"/>
              </a:rPr>
              <a:t>OAB</a:t>
            </a:r>
            <a:r>
              <a:rPr lang="zh-CN" altLang="en-US" sz="2800" b="1" dirty="0">
                <a:solidFill>
                  <a:srgbClr val="9900CC"/>
                </a:solidFill>
                <a:ea typeface="黑体" panose="02010609060101010101" pitchFamily="49" charset="-122"/>
                <a:sym typeface="Symbol" panose="05050102010706020507" pitchFamily="18" charset="2"/>
              </a:rPr>
              <a:t>中</a:t>
            </a:r>
          </a:p>
        </p:txBody>
      </p:sp>
      <p:graphicFrame>
        <p:nvGraphicFramePr>
          <p:cNvPr id="102" name="Object 3"/>
          <p:cNvGraphicFramePr>
            <a:graphicFrameLocks noChangeAspect="1"/>
          </p:cNvGraphicFramePr>
          <p:nvPr>
            <p:extLst>
              <p:ext uri="{D42A27DB-BD31-4B8C-83A1-F6EECF244321}">
                <p14:modId xmlns:p14="http://schemas.microsoft.com/office/powerpoint/2010/main" val="2282020004"/>
              </p:ext>
            </p:extLst>
          </p:nvPr>
        </p:nvGraphicFramePr>
        <p:xfrm>
          <a:off x="1949166" y="4387182"/>
          <a:ext cx="4953000" cy="582613"/>
        </p:xfrm>
        <a:graphic>
          <a:graphicData uri="http://schemas.openxmlformats.org/presentationml/2006/ole">
            <mc:AlternateContent xmlns:mc="http://schemas.openxmlformats.org/markup-compatibility/2006">
              <mc:Choice xmlns:v="urn:schemas-microsoft-com:vml" Requires="v">
                <p:oleObj spid="_x0000_s373534" name="Equation" r:id="rId7" imgW="1955520" imgH="228600" progId="Equation.3">
                  <p:embed/>
                </p:oleObj>
              </mc:Choice>
              <mc:Fallback>
                <p:oleObj name="Equation" r:id="rId7" imgW="195552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9166" y="4387182"/>
                        <a:ext cx="4953000"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6100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 name="Object 1024"/>
          <p:cNvGraphicFramePr>
            <a:graphicFrameLocks noChangeAspect="1"/>
          </p:cNvGraphicFramePr>
          <p:nvPr>
            <p:extLst>
              <p:ext uri="{D42A27DB-BD31-4B8C-83A1-F6EECF244321}">
                <p14:modId xmlns:p14="http://schemas.microsoft.com/office/powerpoint/2010/main" val="2078678495"/>
              </p:ext>
            </p:extLst>
          </p:nvPr>
        </p:nvGraphicFramePr>
        <p:xfrm>
          <a:off x="2156042" y="5101122"/>
          <a:ext cx="2447889" cy="678203"/>
        </p:xfrm>
        <a:graphic>
          <a:graphicData uri="http://schemas.openxmlformats.org/presentationml/2006/ole">
            <mc:AlternateContent xmlns:mc="http://schemas.openxmlformats.org/markup-compatibility/2006">
              <mc:Choice xmlns:v="urn:schemas-microsoft-com:vml" Requires="v">
                <p:oleObj spid="_x0000_s373535" name="公式" r:id="rId9" imgW="799920" imgH="228600" progId="Equation.3">
                  <p:embed/>
                </p:oleObj>
              </mc:Choice>
              <mc:Fallback>
                <p:oleObj name="公式" r:id="rId9" imgW="799920" imgH="228600" progId="Equation.3">
                  <p:embed/>
                  <p:pic>
                    <p:nvPicPr>
                      <p:cNvPr id="0" name=""/>
                      <p:cNvPicPr>
                        <a:picLocks noChangeAspect="1" noChangeArrowheads="1"/>
                      </p:cNvPicPr>
                      <p:nvPr/>
                    </p:nvPicPr>
                    <p:blipFill>
                      <a:blip r:embed="rId10"/>
                      <a:srcRect/>
                      <a:stretch>
                        <a:fillRect/>
                      </a:stretch>
                    </p:blipFill>
                    <p:spPr bwMode="auto">
                      <a:xfrm>
                        <a:off x="2156042" y="5101122"/>
                        <a:ext cx="2447889" cy="678203"/>
                      </a:xfrm>
                      <a:prstGeom prst="rect">
                        <a:avLst/>
                      </a:prstGeom>
                      <a:noFill/>
                      <a:ln>
                        <a:noFill/>
                      </a:ln>
                      <a:effectLst/>
                      <a:extLst/>
                    </p:spPr>
                  </p:pic>
                </p:oleObj>
              </mc:Fallback>
            </mc:AlternateContent>
          </a:graphicData>
        </a:graphic>
      </p:graphicFrame>
      <p:graphicFrame>
        <p:nvGraphicFramePr>
          <p:cNvPr id="108" name="对象 107"/>
          <p:cNvGraphicFramePr>
            <a:graphicFrameLocks noChangeAspect="1"/>
          </p:cNvGraphicFramePr>
          <p:nvPr>
            <p:extLst>
              <p:ext uri="{D42A27DB-BD31-4B8C-83A1-F6EECF244321}">
                <p14:modId xmlns:p14="http://schemas.microsoft.com/office/powerpoint/2010/main" val="2478768730"/>
              </p:ext>
            </p:extLst>
          </p:nvPr>
        </p:nvGraphicFramePr>
        <p:xfrm>
          <a:off x="2074989" y="5827291"/>
          <a:ext cx="2643188" cy="688975"/>
        </p:xfrm>
        <a:graphic>
          <a:graphicData uri="http://schemas.openxmlformats.org/presentationml/2006/ole">
            <mc:AlternateContent xmlns:mc="http://schemas.openxmlformats.org/markup-compatibility/2006">
              <mc:Choice xmlns:v="urn:schemas-microsoft-com:vml" Requires="v">
                <p:oleObj spid="_x0000_s373536" name="公式" r:id="rId11" imgW="1054080" imgH="228600" progId="Equation.3">
                  <p:embed/>
                </p:oleObj>
              </mc:Choice>
              <mc:Fallback>
                <p:oleObj name="公式" r:id="rId11" imgW="1054080" imgH="228600" progId="Equation.3">
                  <p:embed/>
                  <p:pic>
                    <p:nvPicPr>
                      <p:cNvPr id="0" name=""/>
                      <p:cNvPicPr>
                        <a:picLocks noChangeAspect="1" noChangeArrowheads="1"/>
                      </p:cNvPicPr>
                      <p:nvPr/>
                    </p:nvPicPr>
                    <p:blipFill>
                      <a:blip r:embed="rId12"/>
                      <a:srcRect/>
                      <a:stretch>
                        <a:fillRect/>
                      </a:stretch>
                    </p:blipFill>
                    <p:spPr bwMode="auto">
                      <a:xfrm>
                        <a:off x="2074989" y="5827291"/>
                        <a:ext cx="2643188" cy="688975"/>
                      </a:xfrm>
                      <a:prstGeom prst="rect">
                        <a:avLst/>
                      </a:prstGeom>
                      <a:noFill/>
                      <a:ln>
                        <a:noFill/>
                      </a:ln>
                      <a:effectLst/>
                      <a:extLst/>
                    </p:spPr>
                  </p:pic>
                </p:oleObj>
              </mc:Fallback>
            </mc:AlternateContent>
          </a:graphicData>
        </a:graphic>
      </p:graphicFrame>
      <p:graphicFrame>
        <p:nvGraphicFramePr>
          <p:cNvPr id="109" name="对象 108"/>
          <p:cNvGraphicFramePr>
            <a:graphicFrameLocks noChangeAspect="1"/>
          </p:cNvGraphicFramePr>
          <p:nvPr>
            <p:extLst>
              <p:ext uri="{D42A27DB-BD31-4B8C-83A1-F6EECF244321}">
                <p14:modId xmlns:p14="http://schemas.microsoft.com/office/powerpoint/2010/main" val="233031287"/>
              </p:ext>
            </p:extLst>
          </p:nvPr>
        </p:nvGraphicFramePr>
        <p:xfrm>
          <a:off x="4915901" y="5587930"/>
          <a:ext cx="4060180" cy="1167696"/>
        </p:xfrm>
        <a:graphic>
          <a:graphicData uri="http://schemas.openxmlformats.org/presentationml/2006/ole">
            <mc:AlternateContent xmlns:mc="http://schemas.openxmlformats.org/markup-compatibility/2006">
              <mc:Choice xmlns:v="urn:schemas-microsoft-com:vml" Requires="v">
                <p:oleObj spid="_x0000_s373537" name="公式" r:id="rId13" imgW="1739880" imgH="457200" progId="Equation.3">
                  <p:embed/>
                </p:oleObj>
              </mc:Choice>
              <mc:Fallback>
                <p:oleObj name="公式" r:id="rId13" imgW="1739880" imgH="457200" progId="Equation.3">
                  <p:embed/>
                  <p:pic>
                    <p:nvPicPr>
                      <p:cNvPr id="0" name=""/>
                      <p:cNvPicPr>
                        <a:picLocks noChangeAspect="1" noChangeArrowheads="1"/>
                      </p:cNvPicPr>
                      <p:nvPr/>
                    </p:nvPicPr>
                    <p:blipFill>
                      <a:blip r:embed="rId14"/>
                      <a:srcRect/>
                      <a:stretch>
                        <a:fillRect/>
                      </a:stretch>
                    </p:blipFill>
                    <p:spPr bwMode="auto">
                      <a:xfrm>
                        <a:off x="4915901" y="5587930"/>
                        <a:ext cx="4060180" cy="1167696"/>
                      </a:xfrm>
                      <a:prstGeom prst="rect">
                        <a:avLst/>
                      </a:prstGeom>
                      <a:solidFill>
                        <a:srgbClr val="FFFF00"/>
                      </a:solidFill>
                      <a:ln>
                        <a:noFill/>
                      </a:ln>
                      <a:effectLst/>
                      <a:extLst/>
                    </p:spPr>
                  </p:pic>
                </p:oleObj>
              </mc:Fallback>
            </mc:AlternateContent>
          </a:graphicData>
        </a:graphic>
      </p:graphicFrame>
      <p:grpSp>
        <p:nvGrpSpPr>
          <p:cNvPr id="112" name="Group 52"/>
          <p:cNvGrpSpPr>
            <a:grpSpLocks/>
          </p:cNvGrpSpPr>
          <p:nvPr/>
        </p:nvGrpSpPr>
        <p:grpSpPr bwMode="auto">
          <a:xfrm>
            <a:off x="4656216" y="1570303"/>
            <a:ext cx="5605737" cy="4492933"/>
            <a:chOff x="2810" y="1152"/>
            <a:chExt cx="1948" cy="1545"/>
          </a:xfrm>
        </p:grpSpPr>
        <p:sp>
          <p:nvSpPr>
            <p:cNvPr id="113" name="Freeform 13"/>
            <p:cNvSpPr>
              <a:spLocks/>
            </p:cNvSpPr>
            <p:nvPr/>
          </p:nvSpPr>
          <p:spPr bwMode="auto">
            <a:xfrm>
              <a:off x="2846" y="1743"/>
              <a:ext cx="1825" cy="440"/>
            </a:xfrm>
            <a:custGeom>
              <a:avLst/>
              <a:gdLst>
                <a:gd name="T0" fmla="*/ 2064 w 2064"/>
                <a:gd name="T1" fmla="*/ 0 h 480"/>
                <a:gd name="T2" fmla="*/ 0 w 2064"/>
                <a:gd name="T3" fmla="*/ 0 h 480"/>
                <a:gd name="T4" fmla="*/ 1248 w 2064"/>
                <a:gd name="T5" fmla="*/ 480 h 480"/>
                <a:gd name="T6" fmla="*/ 0 60000 65536"/>
                <a:gd name="T7" fmla="*/ 0 60000 65536"/>
                <a:gd name="T8" fmla="*/ 0 60000 65536"/>
                <a:gd name="T9" fmla="*/ 0 w 2064"/>
                <a:gd name="T10" fmla="*/ 0 h 480"/>
                <a:gd name="T11" fmla="*/ 2064 w 2064"/>
                <a:gd name="T12" fmla="*/ 480 h 480"/>
              </a:gdLst>
              <a:ahLst/>
              <a:cxnLst>
                <a:cxn ang="T6">
                  <a:pos x="T0" y="T1"/>
                </a:cxn>
                <a:cxn ang="T7">
                  <a:pos x="T2" y="T3"/>
                </a:cxn>
                <a:cxn ang="T8">
                  <a:pos x="T4" y="T5"/>
                </a:cxn>
              </a:cxnLst>
              <a:rect l="T9" t="T10" r="T11" b="T12"/>
              <a:pathLst>
                <a:path w="2064" h="480">
                  <a:moveTo>
                    <a:pt x="2064" y="0"/>
                  </a:moveTo>
                  <a:lnTo>
                    <a:pt x="0" y="0"/>
                  </a:lnTo>
                  <a:lnTo>
                    <a:pt x="1248" y="480"/>
                  </a:ln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14" name="Rectangle 14"/>
            <p:cNvSpPr>
              <a:spLocks noChangeArrowheads="1"/>
            </p:cNvSpPr>
            <p:nvPr/>
          </p:nvSpPr>
          <p:spPr bwMode="auto">
            <a:xfrm rot="1356263">
              <a:off x="3780" y="2297"/>
              <a:ext cx="933" cy="44"/>
            </a:xfrm>
            <a:prstGeom prst="rect">
              <a:avLst/>
            </a:prstGeom>
            <a:solidFill>
              <a:srgbClr val="F3CDEE"/>
            </a:solidFill>
            <a:ln w="19050" cap="rnd">
              <a:solidFill>
                <a:srgbClr val="CC00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15" name="Line 15"/>
            <p:cNvSpPr>
              <a:spLocks noChangeShapeType="1"/>
            </p:cNvSpPr>
            <p:nvPr/>
          </p:nvSpPr>
          <p:spPr bwMode="auto">
            <a:xfrm>
              <a:off x="3949" y="1152"/>
              <a:ext cx="0" cy="880"/>
            </a:xfrm>
            <a:prstGeom prst="line">
              <a:avLst/>
            </a:prstGeom>
            <a:noFill/>
            <a:ln w="1905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400" kern="0">
                <a:solidFill>
                  <a:srgbClr val="000000"/>
                </a:solidFill>
                <a:latin typeface="Times New Roman" panose="02020603050405020304" pitchFamily="18" charset="0"/>
              </a:endParaRPr>
            </a:p>
          </p:txBody>
        </p:sp>
        <p:sp>
          <p:nvSpPr>
            <p:cNvPr id="118" name="Freeform 18"/>
            <p:cNvSpPr>
              <a:spLocks/>
            </p:cNvSpPr>
            <p:nvPr/>
          </p:nvSpPr>
          <p:spPr bwMode="auto">
            <a:xfrm>
              <a:off x="4198" y="1883"/>
              <a:ext cx="193" cy="582"/>
            </a:xfrm>
            <a:custGeom>
              <a:avLst/>
              <a:gdLst>
                <a:gd name="T0" fmla="*/ 218 w 218"/>
                <a:gd name="T1" fmla="*/ 0 h 635"/>
                <a:gd name="T2" fmla="*/ 0 w 218"/>
                <a:gd name="T3" fmla="*/ 635 h 635"/>
                <a:gd name="T4" fmla="*/ 0 60000 65536"/>
                <a:gd name="T5" fmla="*/ 0 60000 65536"/>
                <a:gd name="T6" fmla="*/ 0 w 218"/>
                <a:gd name="T7" fmla="*/ 0 h 635"/>
                <a:gd name="T8" fmla="*/ 218 w 218"/>
                <a:gd name="T9" fmla="*/ 635 h 635"/>
              </a:gdLst>
              <a:ahLst/>
              <a:cxnLst>
                <a:cxn ang="T4">
                  <a:pos x="T0" y="T1"/>
                </a:cxn>
                <a:cxn ang="T5">
                  <a:pos x="T2" y="T3"/>
                </a:cxn>
              </a:cxnLst>
              <a:rect l="T6" t="T7" r="T8" b="T9"/>
              <a:pathLst>
                <a:path w="218" h="635">
                  <a:moveTo>
                    <a:pt x="218" y="0"/>
                  </a:moveTo>
                  <a:lnTo>
                    <a:pt x="0" y="635"/>
                  </a:lnTo>
                </a:path>
              </a:pathLst>
            </a:custGeom>
            <a:noFill/>
            <a:ln w="19050">
              <a:solidFill>
                <a:srgbClr val="000000"/>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19" name="Freeform 19"/>
            <p:cNvSpPr>
              <a:spLocks/>
            </p:cNvSpPr>
            <p:nvPr/>
          </p:nvSpPr>
          <p:spPr bwMode="auto">
            <a:xfrm>
              <a:off x="3959" y="1239"/>
              <a:ext cx="419" cy="501"/>
            </a:xfrm>
            <a:custGeom>
              <a:avLst/>
              <a:gdLst>
                <a:gd name="T0" fmla="*/ 0 w 475"/>
                <a:gd name="T1" fmla="*/ 546 h 546"/>
                <a:gd name="T2" fmla="*/ 475 w 475"/>
                <a:gd name="T3" fmla="*/ 0 h 546"/>
                <a:gd name="T4" fmla="*/ 0 60000 65536"/>
                <a:gd name="T5" fmla="*/ 0 60000 65536"/>
                <a:gd name="T6" fmla="*/ 0 w 475"/>
                <a:gd name="T7" fmla="*/ 0 h 546"/>
                <a:gd name="T8" fmla="*/ 475 w 475"/>
                <a:gd name="T9" fmla="*/ 546 h 546"/>
              </a:gdLst>
              <a:ahLst/>
              <a:cxnLst>
                <a:cxn ang="T4">
                  <a:pos x="T0" y="T1"/>
                </a:cxn>
                <a:cxn ang="T5">
                  <a:pos x="T2" y="T3"/>
                </a:cxn>
              </a:cxnLst>
              <a:rect l="T6" t="T7" r="T8" b="T9"/>
              <a:pathLst>
                <a:path w="475" h="546">
                  <a:moveTo>
                    <a:pt x="0" y="546"/>
                  </a:moveTo>
                  <a:lnTo>
                    <a:pt x="475" y="0"/>
                  </a:lnTo>
                </a:path>
              </a:pathLst>
            </a:custGeom>
            <a:noFill/>
            <a:ln w="38100" cap="rnd">
              <a:solidFill>
                <a:srgbClr val="0099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20" name="Freeform 20"/>
            <p:cNvSpPr>
              <a:spLocks/>
            </p:cNvSpPr>
            <p:nvPr/>
          </p:nvSpPr>
          <p:spPr bwMode="auto">
            <a:xfrm>
              <a:off x="4256" y="2030"/>
              <a:ext cx="502" cy="273"/>
            </a:xfrm>
            <a:custGeom>
              <a:avLst/>
              <a:gdLst>
                <a:gd name="T0" fmla="*/ 0 w 568"/>
                <a:gd name="T1" fmla="*/ 298 h 298"/>
                <a:gd name="T2" fmla="*/ 568 w 568"/>
                <a:gd name="T3" fmla="*/ 0 h 298"/>
                <a:gd name="T4" fmla="*/ 0 60000 65536"/>
                <a:gd name="T5" fmla="*/ 0 60000 65536"/>
                <a:gd name="T6" fmla="*/ 0 w 568"/>
                <a:gd name="T7" fmla="*/ 0 h 298"/>
                <a:gd name="T8" fmla="*/ 568 w 568"/>
                <a:gd name="T9" fmla="*/ 298 h 298"/>
              </a:gdLst>
              <a:ahLst/>
              <a:cxnLst>
                <a:cxn ang="T4">
                  <a:pos x="T0" y="T1"/>
                </a:cxn>
                <a:cxn ang="T5">
                  <a:pos x="T2" y="T3"/>
                </a:cxn>
              </a:cxnLst>
              <a:rect l="T6" t="T7" r="T8" b="T9"/>
              <a:pathLst>
                <a:path w="568" h="298">
                  <a:moveTo>
                    <a:pt x="0" y="298"/>
                  </a:moveTo>
                  <a:lnTo>
                    <a:pt x="568" y="0"/>
                  </a:lnTo>
                </a:path>
              </a:pathLst>
            </a:custGeom>
            <a:noFill/>
            <a:ln w="38100" cap="rnd">
              <a:solidFill>
                <a:srgbClr val="0099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37" name="Oval 37"/>
            <p:cNvSpPr>
              <a:spLocks noChangeArrowheads="1"/>
            </p:cNvSpPr>
            <p:nvPr/>
          </p:nvSpPr>
          <p:spPr bwMode="auto">
            <a:xfrm>
              <a:off x="4038" y="1578"/>
              <a:ext cx="60" cy="63"/>
            </a:xfrm>
            <a:prstGeom prst="ellipse">
              <a:avLst/>
            </a:prstGeom>
            <a:solidFill>
              <a:srgbClr val="FC1B0A"/>
            </a:solidFill>
            <a:ln>
              <a:noFill/>
            </a:ln>
            <a:extLst>
              <a:ext uri="{91240B29-F687-4F45-9708-019B960494DF}">
                <a14:hiddenLine xmlns:a14="http://schemas.microsoft.com/office/drawing/2010/main" w="28575" cap="rnd">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38" name="Oval 38"/>
            <p:cNvSpPr>
              <a:spLocks noChangeArrowheads="1"/>
            </p:cNvSpPr>
            <p:nvPr/>
          </p:nvSpPr>
          <p:spPr bwMode="auto">
            <a:xfrm>
              <a:off x="4163" y="1440"/>
              <a:ext cx="60" cy="62"/>
            </a:xfrm>
            <a:prstGeom prst="ellipse">
              <a:avLst/>
            </a:prstGeom>
            <a:solidFill>
              <a:srgbClr val="FC1B0A"/>
            </a:solidFill>
            <a:ln>
              <a:noFill/>
            </a:ln>
            <a:extLst>
              <a:ext uri="{91240B29-F687-4F45-9708-019B960494DF}">
                <a14:hiddenLine xmlns:a14="http://schemas.microsoft.com/office/drawing/2010/main" w="28575" cap="rnd">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39" name="Oval 39"/>
            <p:cNvSpPr>
              <a:spLocks noChangeArrowheads="1"/>
            </p:cNvSpPr>
            <p:nvPr/>
          </p:nvSpPr>
          <p:spPr bwMode="auto">
            <a:xfrm>
              <a:off x="4363" y="2195"/>
              <a:ext cx="61" cy="62"/>
            </a:xfrm>
            <a:prstGeom prst="ellipse">
              <a:avLst/>
            </a:prstGeom>
            <a:solidFill>
              <a:srgbClr val="FC1B0A"/>
            </a:solidFill>
            <a:ln>
              <a:noFill/>
            </a:ln>
            <a:extLst>
              <a:ext uri="{91240B29-F687-4F45-9708-019B960494DF}">
                <a14:hiddenLine xmlns:a14="http://schemas.microsoft.com/office/drawing/2010/main" w="28575" cap="rnd">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40" name="Oval 40"/>
            <p:cNvSpPr>
              <a:spLocks noChangeArrowheads="1"/>
            </p:cNvSpPr>
            <p:nvPr/>
          </p:nvSpPr>
          <p:spPr bwMode="auto">
            <a:xfrm>
              <a:off x="4512" y="2127"/>
              <a:ext cx="60" cy="62"/>
            </a:xfrm>
            <a:prstGeom prst="ellipse">
              <a:avLst/>
            </a:prstGeom>
            <a:solidFill>
              <a:srgbClr val="FC1B0A"/>
            </a:solidFill>
            <a:ln>
              <a:noFill/>
            </a:ln>
            <a:extLst>
              <a:ext uri="{91240B29-F687-4F45-9708-019B960494DF}">
                <a14:hiddenLine xmlns:a14="http://schemas.microsoft.com/office/drawing/2010/main" w="28575" cap="rnd">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41" name="Freeform 41"/>
            <p:cNvSpPr>
              <a:spLocks/>
            </p:cNvSpPr>
            <p:nvPr/>
          </p:nvSpPr>
          <p:spPr bwMode="auto">
            <a:xfrm>
              <a:off x="3210" y="1744"/>
              <a:ext cx="29" cy="139"/>
            </a:xfrm>
            <a:custGeom>
              <a:avLst/>
              <a:gdLst>
                <a:gd name="T0" fmla="*/ 0 w 17"/>
                <a:gd name="T1" fmla="*/ 0 h 192"/>
                <a:gd name="T2" fmla="*/ 17 w 17"/>
                <a:gd name="T3" fmla="*/ 96 h 192"/>
                <a:gd name="T4" fmla="*/ 0 w 17"/>
                <a:gd name="T5" fmla="*/ 192 h 192"/>
                <a:gd name="T6" fmla="*/ 0 60000 65536"/>
                <a:gd name="T7" fmla="*/ 0 60000 65536"/>
                <a:gd name="T8" fmla="*/ 0 60000 65536"/>
                <a:gd name="T9" fmla="*/ 0 w 17"/>
                <a:gd name="T10" fmla="*/ 0 h 192"/>
                <a:gd name="T11" fmla="*/ 17 w 17"/>
                <a:gd name="T12" fmla="*/ 192 h 192"/>
              </a:gdLst>
              <a:ahLst/>
              <a:cxnLst>
                <a:cxn ang="T6">
                  <a:pos x="T0" y="T1"/>
                </a:cxn>
                <a:cxn ang="T7">
                  <a:pos x="T2" y="T3"/>
                </a:cxn>
                <a:cxn ang="T8">
                  <a:pos x="T4" y="T5"/>
                </a:cxn>
              </a:cxnLst>
              <a:rect l="T9" t="T10" r="T11" b="T12"/>
              <a:pathLst>
                <a:path w="17" h="192">
                  <a:moveTo>
                    <a:pt x="0" y="0"/>
                  </a:moveTo>
                  <a:cubicBezTo>
                    <a:pt x="3" y="16"/>
                    <a:pt x="17" y="64"/>
                    <a:pt x="17" y="96"/>
                  </a:cubicBezTo>
                  <a:cubicBezTo>
                    <a:pt x="17" y="128"/>
                    <a:pt x="4" y="172"/>
                    <a:pt x="0" y="192"/>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42" name="Rectangle 42"/>
            <p:cNvSpPr>
              <a:spLocks noChangeArrowheads="1"/>
            </p:cNvSpPr>
            <p:nvPr/>
          </p:nvSpPr>
          <p:spPr bwMode="auto">
            <a:xfrm>
              <a:off x="3252" y="1724"/>
              <a:ext cx="129"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en-US" altLang="zh-CN" sz="2800" b="1" i="1" kern="0" dirty="0">
                  <a:solidFill>
                    <a:srgbClr val="000000"/>
                  </a:solidFill>
                  <a:ea typeface="黑体" panose="02010609060101010101" pitchFamily="49" charset="-122"/>
                  <a:sym typeface="Symbol" panose="05050102010706020507" pitchFamily="18" charset="2"/>
                </a:rPr>
                <a:t></a:t>
              </a:r>
            </a:p>
          </p:txBody>
        </p:sp>
        <p:sp>
          <p:nvSpPr>
            <p:cNvPr id="143" name="Rectangle 43"/>
            <p:cNvSpPr>
              <a:spLocks noChangeArrowheads="1"/>
            </p:cNvSpPr>
            <p:nvPr/>
          </p:nvSpPr>
          <p:spPr bwMode="auto">
            <a:xfrm>
              <a:off x="4410" y="1460"/>
              <a:ext cx="315"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zh-CN" altLang="en-US" sz="2800" b="1" kern="0" dirty="0">
                  <a:solidFill>
                    <a:srgbClr val="0000FF"/>
                  </a:solidFill>
                  <a:ea typeface="黑体" panose="02010609060101010101" pitchFamily="49" charset="-122"/>
                  <a:sym typeface="Symbol" panose="05050102010706020507" pitchFamily="18" charset="2"/>
                </a:rPr>
                <a:t>空气</a:t>
              </a:r>
            </a:p>
          </p:txBody>
        </p:sp>
        <p:sp>
          <p:nvSpPr>
            <p:cNvPr id="144" name="Rectangle 44"/>
            <p:cNvSpPr>
              <a:spLocks noChangeArrowheads="1"/>
            </p:cNvSpPr>
            <p:nvPr/>
          </p:nvSpPr>
          <p:spPr bwMode="auto">
            <a:xfrm>
              <a:off x="4472" y="1768"/>
              <a:ext cx="19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zh-CN" altLang="en-US" sz="2800" b="1" kern="0" dirty="0">
                  <a:solidFill>
                    <a:srgbClr val="0000FF"/>
                  </a:solidFill>
                  <a:ea typeface="黑体" panose="02010609060101010101" pitchFamily="49" charset="-122"/>
                  <a:sym typeface="Symbol" panose="05050102010706020507" pitchFamily="18" charset="2"/>
                </a:rPr>
                <a:t>水</a:t>
              </a:r>
            </a:p>
          </p:txBody>
        </p:sp>
        <p:sp>
          <p:nvSpPr>
            <p:cNvPr id="145" name="Rectangle 45"/>
            <p:cNvSpPr>
              <a:spLocks noChangeArrowheads="1"/>
            </p:cNvSpPr>
            <p:nvPr/>
          </p:nvSpPr>
          <p:spPr bwMode="auto">
            <a:xfrm>
              <a:off x="4302" y="2517"/>
              <a:ext cx="315"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zh-CN" altLang="en-US" sz="2800" b="1" kern="0" dirty="0">
                  <a:solidFill>
                    <a:srgbClr val="9900CC"/>
                  </a:solidFill>
                  <a:ea typeface="黑体" panose="02010609060101010101" pitchFamily="49" charset="-122"/>
                  <a:sym typeface="Symbol" panose="05050102010706020507" pitchFamily="18" charset="2"/>
                </a:rPr>
                <a:t>介质</a:t>
              </a:r>
            </a:p>
          </p:txBody>
        </p:sp>
        <p:sp>
          <p:nvSpPr>
            <p:cNvPr id="146" name="Rectangle 46"/>
            <p:cNvSpPr>
              <a:spLocks noChangeArrowheads="1"/>
            </p:cNvSpPr>
            <p:nvPr/>
          </p:nvSpPr>
          <p:spPr bwMode="auto">
            <a:xfrm>
              <a:off x="4049" y="2307"/>
              <a:ext cx="14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en-US" altLang="zh-CN" sz="2800" b="1" i="1" kern="0" dirty="0">
                  <a:solidFill>
                    <a:srgbClr val="000000"/>
                  </a:solidFill>
                  <a:ea typeface="黑体" panose="02010609060101010101" pitchFamily="49" charset="-122"/>
                  <a:sym typeface="Symbol" panose="05050102010706020507" pitchFamily="18" charset="2"/>
                </a:rPr>
                <a:t>B</a:t>
              </a:r>
            </a:p>
          </p:txBody>
        </p:sp>
        <p:sp>
          <p:nvSpPr>
            <p:cNvPr id="147" name="Rectangle 47"/>
            <p:cNvSpPr>
              <a:spLocks noChangeArrowheads="1"/>
            </p:cNvSpPr>
            <p:nvPr/>
          </p:nvSpPr>
          <p:spPr bwMode="auto">
            <a:xfrm>
              <a:off x="3762" y="1724"/>
              <a:ext cx="14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en-US" altLang="zh-CN" sz="2800" b="1" i="1" kern="0" dirty="0">
                  <a:solidFill>
                    <a:srgbClr val="000000"/>
                  </a:solidFill>
                  <a:ea typeface="黑体" panose="02010609060101010101" pitchFamily="49" charset="-122"/>
                  <a:sym typeface="Symbol" panose="05050102010706020507" pitchFamily="18" charset="2"/>
                </a:rPr>
                <a:t>A</a:t>
              </a:r>
            </a:p>
          </p:txBody>
        </p:sp>
        <p:sp>
          <p:nvSpPr>
            <p:cNvPr id="148" name="Rectangle 48"/>
            <p:cNvSpPr>
              <a:spLocks noChangeArrowheads="1"/>
            </p:cNvSpPr>
            <p:nvPr/>
          </p:nvSpPr>
          <p:spPr bwMode="auto">
            <a:xfrm>
              <a:off x="2810" y="1773"/>
              <a:ext cx="15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en-US" altLang="zh-CN" sz="2800" b="1" i="1" kern="0" dirty="0">
                  <a:solidFill>
                    <a:srgbClr val="000000"/>
                  </a:solidFill>
                  <a:ea typeface="黑体" panose="02010609060101010101" pitchFamily="49" charset="-122"/>
                  <a:sym typeface="Symbol" panose="05050102010706020507" pitchFamily="18" charset="2"/>
                </a:rPr>
                <a:t>O</a:t>
              </a:r>
            </a:p>
          </p:txBody>
        </p:sp>
        <p:sp>
          <p:nvSpPr>
            <p:cNvPr id="149" name="Rectangle 49"/>
            <p:cNvSpPr>
              <a:spLocks noChangeArrowheads="1"/>
            </p:cNvSpPr>
            <p:nvPr/>
          </p:nvSpPr>
          <p:spPr bwMode="auto">
            <a:xfrm>
              <a:off x="3759" y="1297"/>
              <a:ext cx="1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en-US" altLang="zh-CN" sz="2800" b="1" i="1" kern="0" dirty="0">
                  <a:solidFill>
                    <a:srgbClr val="000000"/>
                  </a:solidFill>
                  <a:ea typeface="黑体" panose="02010609060101010101" pitchFamily="49" charset="-122"/>
                  <a:sym typeface="Symbol" panose="05050102010706020507" pitchFamily="18" charset="2"/>
                </a:rPr>
                <a:t>i</a:t>
              </a:r>
              <a:r>
                <a:rPr lang="en-US" altLang="zh-CN" sz="2800" b="1" kern="0" baseline="-25000" dirty="0">
                  <a:solidFill>
                    <a:srgbClr val="000000"/>
                  </a:solidFill>
                  <a:ea typeface="黑体" panose="02010609060101010101" pitchFamily="49" charset="-122"/>
                  <a:sym typeface="Symbol" panose="05050102010706020507" pitchFamily="18" charset="2"/>
                </a:rPr>
                <a:t>1</a:t>
              </a:r>
              <a:endParaRPr lang="en-US" altLang="zh-CN" sz="2800" b="1" i="1" kern="0" dirty="0">
                <a:solidFill>
                  <a:srgbClr val="000000"/>
                </a:solidFill>
                <a:ea typeface="黑体" panose="02010609060101010101" pitchFamily="49" charset="-122"/>
                <a:sym typeface="Symbol" panose="05050102010706020507" pitchFamily="18" charset="2"/>
              </a:endParaRPr>
            </a:p>
          </p:txBody>
        </p:sp>
        <p:sp>
          <p:nvSpPr>
            <p:cNvPr id="150" name="Rectangle 50"/>
            <p:cNvSpPr>
              <a:spLocks noChangeArrowheads="1"/>
            </p:cNvSpPr>
            <p:nvPr/>
          </p:nvSpPr>
          <p:spPr bwMode="auto">
            <a:xfrm>
              <a:off x="4137" y="1926"/>
              <a:ext cx="21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en-US" altLang="zh-CN" sz="2800" b="1" i="1" kern="0" dirty="0">
                  <a:solidFill>
                    <a:srgbClr val="000000"/>
                  </a:solidFill>
                  <a:ea typeface="黑体" panose="02010609060101010101" pitchFamily="49" charset="-122"/>
                  <a:sym typeface="Symbol" panose="05050102010706020507" pitchFamily="18" charset="2"/>
                </a:rPr>
                <a:t>i</a:t>
              </a:r>
              <a:r>
                <a:rPr lang="en-US" altLang="zh-CN" sz="2800" b="1" kern="0" baseline="-25000" dirty="0">
                  <a:solidFill>
                    <a:srgbClr val="000000"/>
                  </a:solidFill>
                  <a:ea typeface="黑体" panose="02010609060101010101" pitchFamily="49" charset="-122"/>
                  <a:sym typeface="Symbol" panose="05050102010706020507" pitchFamily="18" charset="2"/>
                </a:rPr>
                <a:t>2</a:t>
              </a:r>
              <a:endParaRPr lang="en-US" altLang="zh-CN" sz="2800" b="1" i="1" kern="0" dirty="0">
                <a:solidFill>
                  <a:srgbClr val="000000"/>
                </a:solidFill>
                <a:ea typeface="黑体" panose="02010609060101010101" pitchFamily="49" charset="-122"/>
                <a:sym typeface="Symbol" panose="05050102010706020507" pitchFamily="18" charset="2"/>
              </a:endParaRPr>
            </a:p>
          </p:txBody>
        </p:sp>
        <p:sp>
          <p:nvSpPr>
            <p:cNvPr id="151" name="Rectangle 51"/>
            <p:cNvSpPr>
              <a:spLocks noChangeArrowheads="1"/>
            </p:cNvSpPr>
            <p:nvPr/>
          </p:nvSpPr>
          <p:spPr bwMode="auto">
            <a:xfrm>
              <a:off x="3952" y="1956"/>
              <a:ext cx="115"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en-US" altLang="zh-CN" sz="2800" b="1" i="1" kern="0" dirty="0">
                  <a:solidFill>
                    <a:srgbClr val="000000"/>
                  </a:solidFill>
                  <a:ea typeface="黑体" panose="02010609060101010101" pitchFamily="49" charset="-122"/>
                  <a:sym typeface="Symbol" panose="05050102010706020507" pitchFamily="18" charset="2"/>
                </a:rPr>
                <a:t></a:t>
              </a:r>
            </a:p>
          </p:txBody>
        </p:sp>
      </p:grpSp>
      <p:sp>
        <p:nvSpPr>
          <p:cNvPr id="152" name="Freeform 41"/>
          <p:cNvSpPr>
            <a:spLocks/>
          </p:cNvSpPr>
          <p:nvPr/>
        </p:nvSpPr>
        <p:spPr bwMode="auto">
          <a:xfrm rot="5400000" flipH="1">
            <a:off x="7438208" y="2245709"/>
            <a:ext cx="203214" cy="822705"/>
          </a:xfrm>
          <a:custGeom>
            <a:avLst/>
            <a:gdLst>
              <a:gd name="T0" fmla="*/ 0 w 17"/>
              <a:gd name="T1" fmla="*/ 0 h 192"/>
              <a:gd name="T2" fmla="*/ 17 w 17"/>
              <a:gd name="T3" fmla="*/ 96 h 192"/>
              <a:gd name="T4" fmla="*/ 0 w 17"/>
              <a:gd name="T5" fmla="*/ 192 h 192"/>
              <a:gd name="T6" fmla="*/ 0 60000 65536"/>
              <a:gd name="T7" fmla="*/ 0 60000 65536"/>
              <a:gd name="T8" fmla="*/ 0 60000 65536"/>
              <a:gd name="T9" fmla="*/ 0 w 17"/>
              <a:gd name="T10" fmla="*/ 0 h 192"/>
              <a:gd name="T11" fmla="*/ 17 w 17"/>
              <a:gd name="T12" fmla="*/ 192 h 192"/>
            </a:gdLst>
            <a:ahLst/>
            <a:cxnLst>
              <a:cxn ang="T6">
                <a:pos x="T0" y="T1"/>
              </a:cxn>
              <a:cxn ang="T7">
                <a:pos x="T2" y="T3"/>
              </a:cxn>
              <a:cxn ang="T8">
                <a:pos x="T4" y="T5"/>
              </a:cxn>
            </a:cxnLst>
            <a:rect l="T9" t="T10" r="T11" b="T12"/>
            <a:pathLst>
              <a:path w="17" h="192">
                <a:moveTo>
                  <a:pt x="0" y="0"/>
                </a:moveTo>
                <a:cubicBezTo>
                  <a:pt x="3" y="16"/>
                  <a:pt x="17" y="64"/>
                  <a:pt x="17" y="96"/>
                </a:cubicBezTo>
                <a:cubicBezTo>
                  <a:pt x="17" y="128"/>
                  <a:pt x="4" y="172"/>
                  <a:pt x="0" y="192"/>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53" name="Freeform 41"/>
          <p:cNvSpPr>
            <a:spLocks/>
          </p:cNvSpPr>
          <p:nvPr/>
        </p:nvSpPr>
        <p:spPr bwMode="auto">
          <a:xfrm rot="6387307" flipH="1">
            <a:off x="8720036" y="4229793"/>
            <a:ext cx="77720" cy="411997"/>
          </a:xfrm>
          <a:custGeom>
            <a:avLst/>
            <a:gdLst>
              <a:gd name="T0" fmla="*/ 0 w 17"/>
              <a:gd name="T1" fmla="*/ 0 h 192"/>
              <a:gd name="T2" fmla="*/ 17 w 17"/>
              <a:gd name="T3" fmla="*/ 96 h 192"/>
              <a:gd name="T4" fmla="*/ 0 w 17"/>
              <a:gd name="T5" fmla="*/ 192 h 192"/>
              <a:gd name="T6" fmla="*/ 0 60000 65536"/>
              <a:gd name="T7" fmla="*/ 0 60000 65536"/>
              <a:gd name="T8" fmla="*/ 0 60000 65536"/>
              <a:gd name="T9" fmla="*/ 0 w 17"/>
              <a:gd name="T10" fmla="*/ 0 h 192"/>
              <a:gd name="T11" fmla="*/ 17 w 17"/>
              <a:gd name="T12" fmla="*/ 192 h 192"/>
            </a:gdLst>
            <a:ahLst/>
            <a:cxnLst>
              <a:cxn ang="T6">
                <a:pos x="T0" y="T1"/>
              </a:cxn>
              <a:cxn ang="T7">
                <a:pos x="T2" y="T3"/>
              </a:cxn>
              <a:cxn ang="T8">
                <a:pos x="T4" y="T5"/>
              </a:cxn>
            </a:cxnLst>
            <a:rect l="T9" t="T10" r="T11" b="T12"/>
            <a:pathLst>
              <a:path w="17" h="192">
                <a:moveTo>
                  <a:pt x="0" y="0"/>
                </a:moveTo>
                <a:cubicBezTo>
                  <a:pt x="3" y="16"/>
                  <a:pt x="17" y="64"/>
                  <a:pt x="17" y="96"/>
                </a:cubicBezTo>
                <a:cubicBezTo>
                  <a:pt x="17" y="128"/>
                  <a:pt x="4" y="172"/>
                  <a:pt x="0" y="192"/>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54" name="Freeform 41"/>
          <p:cNvSpPr>
            <a:spLocks/>
          </p:cNvSpPr>
          <p:nvPr/>
        </p:nvSpPr>
        <p:spPr bwMode="auto">
          <a:xfrm rot="15943247" flipH="1">
            <a:off x="8041629" y="3747312"/>
            <a:ext cx="106319" cy="327323"/>
          </a:xfrm>
          <a:custGeom>
            <a:avLst/>
            <a:gdLst>
              <a:gd name="T0" fmla="*/ 0 w 17"/>
              <a:gd name="T1" fmla="*/ 0 h 192"/>
              <a:gd name="T2" fmla="*/ 17 w 17"/>
              <a:gd name="T3" fmla="*/ 96 h 192"/>
              <a:gd name="T4" fmla="*/ 0 w 17"/>
              <a:gd name="T5" fmla="*/ 192 h 192"/>
              <a:gd name="T6" fmla="*/ 0 60000 65536"/>
              <a:gd name="T7" fmla="*/ 0 60000 65536"/>
              <a:gd name="T8" fmla="*/ 0 60000 65536"/>
              <a:gd name="T9" fmla="*/ 0 w 17"/>
              <a:gd name="T10" fmla="*/ 0 h 192"/>
              <a:gd name="T11" fmla="*/ 17 w 17"/>
              <a:gd name="T12" fmla="*/ 192 h 192"/>
            </a:gdLst>
            <a:ahLst/>
            <a:cxnLst>
              <a:cxn ang="T6">
                <a:pos x="T0" y="T1"/>
              </a:cxn>
              <a:cxn ang="T7">
                <a:pos x="T2" y="T3"/>
              </a:cxn>
              <a:cxn ang="T8">
                <a:pos x="T4" y="T5"/>
              </a:cxn>
            </a:cxnLst>
            <a:rect l="T9" t="T10" r="T11" b="T12"/>
            <a:pathLst>
              <a:path w="17" h="192">
                <a:moveTo>
                  <a:pt x="0" y="0"/>
                </a:moveTo>
                <a:cubicBezTo>
                  <a:pt x="3" y="16"/>
                  <a:pt x="17" y="64"/>
                  <a:pt x="17" y="96"/>
                </a:cubicBezTo>
                <a:cubicBezTo>
                  <a:pt x="17" y="128"/>
                  <a:pt x="4" y="172"/>
                  <a:pt x="0" y="192"/>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grpSp>
        <p:nvGrpSpPr>
          <p:cNvPr id="57" name="Group 46"/>
          <p:cNvGrpSpPr>
            <a:grpSpLocks/>
          </p:cNvGrpSpPr>
          <p:nvPr/>
        </p:nvGrpSpPr>
        <p:grpSpPr bwMode="auto">
          <a:xfrm>
            <a:off x="6166156" y="2009277"/>
            <a:ext cx="1790700" cy="1295400"/>
            <a:chOff x="3216" y="1140"/>
            <a:chExt cx="1128" cy="816"/>
          </a:xfrm>
        </p:grpSpPr>
        <p:sp>
          <p:nvSpPr>
            <p:cNvPr id="59" name="Line 8"/>
            <p:cNvSpPr>
              <a:spLocks noChangeShapeType="1"/>
            </p:cNvSpPr>
            <p:nvPr/>
          </p:nvSpPr>
          <p:spPr bwMode="auto">
            <a:xfrm>
              <a:off x="3216" y="1164"/>
              <a:ext cx="1128" cy="792"/>
            </a:xfrm>
            <a:prstGeom prst="line">
              <a:avLst/>
            </a:prstGeom>
            <a:noFill/>
            <a:ln w="38100">
              <a:solidFill>
                <a:srgbClr val="3333F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0" name="Group 20"/>
            <p:cNvGrpSpPr>
              <a:grpSpLocks/>
            </p:cNvGrpSpPr>
            <p:nvPr/>
          </p:nvGrpSpPr>
          <p:grpSpPr bwMode="auto">
            <a:xfrm rot="-553793">
              <a:off x="3334" y="1140"/>
              <a:ext cx="780" cy="756"/>
              <a:chOff x="3204" y="1440"/>
              <a:chExt cx="780" cy="756"/>
            </a:xfrm>
          </p:grpSpPr>
          <p:sp>
            <p:nvSpPr>
              <p:cNvPr id="61" name="Oval 21"/>
              <p:cNvSpPr>
                <a:spLocks noChangeArrowheads="1"/>
              </p:cNvSpPr>
              <p:nvPr/>
            </p:nvSpPr>
            <p:spPr bwMode="auto">
              <a:xfrm>
                <a:off x="3204" y="144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Oval 22"/>
              <p:cNvSpPr>
                <a:spLocks noChangeArrowheads="1"/>
              </p:cNvSpPr>
              <p:nvPr/>
            </p:nvSpPr>
            <p:spPr bwMode="auto">
              <a:xfrm>
                <a:off x="3443" y="165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Oval 23"/>
              <p:cNvSpPr>
                <a:spLocks noChangeArrowheads="1"/>
              </p:cNvSpPr>
              <p:nvPr/>
            </p:nvSpPr>
            <p:spPr bwMode="auto">
              <a:xfrm>
                <a:off x="3725" y="1943"/>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24"/>
              <p:cNvSpPr>
                <a:spLocks noChangeShapeType="1"/>
              </p:cNvSpPr>
              <p:nvPr/>
            </p:nvSpPr>
            <p:spPr bwMode="auto">
              <a:xfrm flipV="1">
                <a:off x="3300" y="1524"/>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25"/>
              <p:cNvSpPr>
                <a:spLocks noChangeShapeType="1"/>
              </p:cNvSpPr>
              <p:nvPr/>
            </p:nvSpPr>
            <p:spPr bwMode="auto">
              <a:xfrm flipV="1">
                <a:off x="3569" y="1778"/>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26"/>
              <p:cNvSpPr>
                <a:spLocks noChangeShapeType="1"/>
              </p:cNvSpPr>
              <p:nvPr/>
            </p:nvSpPr>
            <p:spPr bwMode="auto">
              <a:xfrm flipV="1">
                <a:off x="3828" y="2040"/>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pSp>
        <p:nvGrpSpPr>
          <p:cNvPr id="84" name="Group 49"/>
          <p:cNvGrpSpPr>
            <a:grpSpLocks/>
          </p:cNvGrpSpPr>
          <p:nvPr/>
        </p:nvGrpSpPr>
        <p:grpSpPr bwMode="auto">
          <a:xfrm>
            <a:off x="7918312" y="3254310"/>
            <a:ext cx="871538" cy="1663700"/>
            <a:chOff x="4347" y="1956"/>
            <a:chExt cx="549" cy="1048"/>
          </a:xfrm>
        </p:grpSpPr>
        <p:sp>
          <p:nvSpPr>
            <p:cNvPr id="85" name="Line 17"/>
            <p:cNvSpPr>
              <a:spLocks noChangeShapeType="1"/>
            </p:cNvSpPr>
            <p:nvPr/>
          </p:nvSpPr>
          <p:spPr bwMode="auto">
            <a:xfrm>
              <a:off x="4360" y="1956"/>
              <a:ext cx="536" cy="1048"/>
            </a:xfrm>
            <a:prstGeom prst="line">
              <a:avLst/>
            </a:prstGeom>
            <a:noFill/>
            <a:ln w="38100">
              <a:solidFill>
                <a:srgbClr val="0000F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6" name="Oval 35"/>
            <p:cNvSpPr>
              <a:spLocks noChangeArrowheads="1"/>
            </p:cNvSpPr>
            <p:nvPr/>
          </p:nvSpPr>
          <p:spPr bwMode="auto">
            <a:xfrm>
              <a:off x="4539" y="2349"/>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7" name="Oval 36"/>
            <p:cNvSpPr>
              <a:spLocks noChangeArrowheads="1"/>
            </p:cNvSpPr>
            <p:nvPr/>
          </p:nvSpPr>
          <p:spPr bwMode="auto">
            <a:xfrm>
              <a:off x="4744" y="2747"/>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 name="Line 37"/>
            <p:cNvSpPr>
              <a:spLocks noChangeShapeType="1"/>
            </p:cNvSpPr>
            <p:nvPr/>
          </p:nvSpPr>
          <p:spPr bwMode="auto">
            <a:xfrm flipV="1">
              <a:off x="4347" y="2022"/>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9" name="Line 38"/>
            <p:cNvSpPr>
              <a:spLocks noChangeShapeType="1"/>
            </p:cNvSpPr>
            <p:nvPr/>
          </p:nvSpPr>
          <p:spPr bwMode="auto">
            <a:xfrm flipV="1">
              <a:off x="4400" y="2125"/>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0" name="Line 39"/>
            <p:cNvSpPr>
              <a:spLocks noChangeShapeType="1"/>
            </p:cNvSpPr>
            <p:nvPr/>
          </p:nvSpPr>
          <p:spPr bwMode="auto">
            <a:xfrm flipV="1">
              <a:off x="4623" y="2561"/>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1" name="Line 40"/>
            <p:cNvSpPr>
              <a:spLocks noChangeShapeType="1"/>
            </p:cNvSpPr>
            <p:nvPr/>
          </p:nvSpPr>
          <p:spPr bwMode="auto">
            <a:xfrm flipV="1">
              <a:off x="4571" y="2463"/>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 name="Line 47"/>
            <p:cNvSpPr>
              <a:spLocks noChangeShapeType="1"/>
            </p:cNvSpPr>
            <p:nvPr/>
          </p:nvSpPr>
          <p:spPr bwMode="auto">
            <a:xfrm flipV="1">
              <a:off x="4453" y="2216"/>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Line 48"/>
            <p:cNvSpPr>
              <a:spLocks noChangeShapeType="1"/>
            </p:cNvSpPr>
            <p:nvPr/>
          </p:nvSpPr>
          <p:spPr bwMode="auto">
            <a:xfrm flipV="1">
              <a:off x="4664" y="2646"/>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8064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circle(in)">
                                      <p:cBhvr>
                                        <p:cTn id="14" dur="20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p:cTn id="19" dur="1000" fill="hold"/>
                                        <p:tgtEl>
                                          <p:spTgt spid="55"/>
                                        </p:tgtEl>
                                        <p:attrNameLst>
                                          <p:attrName>ppt_w</p:attrName>
                                        </p:attrNameLst>
                                      </p:cBhvr>
                                      <p:tavLst>
                                        <p:tav tm="0">
                                          <p:val>
                                            <p:fltVal val="0"/>
                                          </p:val>
                                        </p:tav>
                                        <p:tav tm="100000">
                                          <p:val>
                                            <p:strVal val="#ppt_w"/>
                                          </p:val>
                                        </p:tav>
                                      </p:tavLst>
                                    </p:anim>
                                    <p:anim calcmode="lin" valueType="num">
                                      <p:cBhvr>
                                        <p:cTn id="20" dur="1000" fill="hold"/>
                                        <p:tgtEl>
                                          <p:spTgt spid="55"/>
                                        </p:tgtEl>
                                        <p:attrNameLst>
                                          <p:attrName>ppt_h</p:attrName>
                                        </p:attrNameLst>
                                      </p:cBhvr>
                                      <p:tavLst>
                                        <p:tav tm="0">
                                          <p:val>
                                            <p:fltVal val="0"/>
                                          </p:val>
                                        </p:tav>
                                        <p:tav tm="100000">
                                          <p:val>
                                            <p:strVal val="#ppt_h"/>
                                          </p:val>
                                        </p:tav>
                                      </p:tavLst>
                                    </p:anim>
                                    <p:anim calcmode="lin" valueType="num">
                                      <p:cBhvr>
                                        <p:cTn id="21" dur="1000" fill="hold"/>
                                        <p:tgtEl>
                                          <p:spTgt spid="55"/>
                                        </p:tgtEl>
                                        <p:attrNameLst>
                                          <p:attrName>style.rotation</p:attrName>
                                        </p:attrNameLst>
                                      </p:cBhvr>
                                      <p:tavLst>
                                        <p:tav tm="0">
                                          <p:val>
                                            <p:fltVal val="90"/>
                                          </p:val>
                                        </p:tav>
                                        <p:tav tm="100000">
                                          <p:val>
                                            <p:fltVal val="0"/>
                                          </p:val>
                                        </p:tav>
                                      </p:tavLst>
                                    </p:anim>
                                    <p:animEffect transition="in" filter="fade">
                                      <p:cBhvr>
                                        <p:cTn id="22" dur="10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ppt_x"/>
                                          </p:val>
                                        </p:tav>
                                        <p:tav tm="100000">
                                          <p:val>
                                            <p:strVal val="#ppt_x"/>
                                          </p:val>
                                        </p:tav>
                                      </p:tavLst>
                                    </p:anim>
                                    <p:anim calcmode="lin" valueType="num">
                                      <p:cBhvr additive="base">
                                        <p:cTn id="2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01"/>
                                        </p:tgtEl>
                                        <p:attrNameLst>
                                          <p:attrName>style.visibility</p:attrName>
                                        </p:attrNameLst>
                                      </p:cBhvr>
                                      <p:to>
                                        <p:strVal val="visible"/>
                                      </p:to>
                                    </p:set>
                                    <p:animEffect transition="in" filter="circle(in)">
                                      <p:cBhvr>
                                        <p:cTn id="33" dur="2000"/>
                                        <p:tgtEl>
                                          <p:spTgt spid="101"/>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2"/>
                                        </p:tgtEl>
                                        <p:attrNameLst>
                                          <p:attrName>style.visibility</p:attrName>
                                        </p:attrNameLst>
                                      </p:cBhvr>
                                      <p:to>
                                        <p:strVal val="visible"/>
                                      </p:to>
                                    </p:set>
                                    <p:anim calcmode="lin" valueType="num">
                                      <p:cBhvr additive="base">
                                        <p:cTn id="38" dur="500" fill="hold"/>
                                        <p:tgtEl>
                                          <p:spTgt spid="102"/>
                                        </p:tgtEl>
                                        <p:attrNameLst>
                                          <p:attrName>ppt_x</p:attrName>
                                        </p:attrNameLst>
                                      </p:cBhvr>
                                      <p:tavLst>
                                        <p:tav tm="0">
                                          <p:val>
                                            <p:strVal val="#ppt_x"/>
                                          </p:val>
                                        </p:tav>
                                        <p:tav tm="100000">
                                          <p:val>
                                            <p:strVal val="#ppt_x"/>
                                          </p:val>
                                        </p:tav>
                                      </p:tavLst>
                                    </p:anim>
                                    <p:anim calcmode="lin" valueType="num">
                                      <p:cBhvr additive="base">
                                        <p:cTn id="39"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wipe(down)">
                                      <p:cBhvr>
                                        <p:cTn id="44" dur="500"/>
                                        <p:tgtEl>
                                          <p:spTgt spid="10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8"/>
                                        </p:tgtEl>
                                        <p:attrNameLst>
                                          <p:attrName>style.visibility</p:attrName>
                                        </p:attrNameLst>
                                      </p:cBhvr>
                                      <p:to>
                                        <p:strVal val="visible"/>
                                      </p:to>
                                    </p:set>
                                    <p:anim calcmode="lin" valueType="num">
                                      <p:cBhvr additive="base">
                                        <p:cTn id="49" dur="500" fill="hold"/>
                                        <p:tgtEl>
                                          <p:spTgt spid="108"/>
                                        </p:tgtEl>
                                        <p:attrNameLst>
                                          <p:attrName>ppt_x</p:attrName>
                                        </p:attrNameLst>
                                      </p:cBhvr>
                                      <p:tavLst>
                                        <p:tav tm="0">
                                          <p:val>
                                            <p:strVal val="#ppt_x"/>
                                          </p:val>
                                        </p:tav>
                                        <p:tav tm="100000">
                                          <p:val>
                                            <p:strVal val="#ppt_x"/>
                                          </p:val>
                                        </p:tav>
                                      </p:tavLst>
                                    </p:anim>
                                    <p:anim calcmode="lin" valueType="num">
                                      <p:cBhvr additive="base">
                                        <p:cTn id="50"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109"/>
                                        </p:tgtEl>
                                        <p:attrNameLst>
                                          <p:attrName>style.visibility</p:attrName>
                                        </p:attrNameLst>
                                      </p:cBhvr>
                                      <p:to>
                                        <p:strVal val="visible"/>
                                      </p:to>
                                    </p:set>
                                    <p:anim calcmode="lin" valueType="num">
                                      <p:cBhvr>
                                        <p:cTn id="55" dur="1000" fill="hold"/>
                                        <p:tgtEl>
                                          <p:spTgt spid="109"/>
                                        </p:tgtEl>
                                        <p:attrNameLst>
                                          <p:attrName>ppt_w</p:attrName>
                                        </p:attrNameLst>
                                      </p:cBhvr>
                                      <p:tavLst>
                                        <p:tav tm="0">
                                          <p:val>
                                            <p:fltVal val="0"/>
                                          </p:val>
                                        </p:tav>
                                        <p:tav tm="100000">
                                          <p:val>
                                            <p:strVal val="#ppt_w"/>
                                          </p:val>
                                        </p:tav>
                                      </p:tavLst>
                                    </p:anim>
                                    <p:anim calcmode="lin" valueType="num">
                                      <p:cBhvr>
                                        <p:cTn id="56" dur="1000" fill="hold"/>
                                        <p:tgtEl>
                                          <p:spTgt spid="109"/>
                                        </p:tgtEl>
                                        <p:attrNameLst>
                                          <p:attrName>ppt_h</p:attrName>
                                        </p:attrNameLst>
                                      </p:cBhvr>
                                      <p:tavLst>
                                        <p:tav tm="0">
                                          <p:val>
                                            <p:fltVal val="0"/>
                                          </p:val>
                                        </p:tav>
                                        <p:tav tm="100000">
                                          <p:val>
                                            <p:strVal val="#ppt_h"/>
                                          </p:val>
                                        </p:tav>
                                      </p:tavLst>
                                    </p:anim>
                                    <p:anim calcmode="lin" valueType="num">
                                      <p:cBhvr>
                                        <p:cTn id="57" dur="1000" fill="hold"/>
                                        <p:tgtEl>
                                          <p:spTgt spid="109"/>
                                        </p:tgtEl>
                                        <p:attrNameLst>
                                          <p:attrName>style.rotation</p:attrName>
                                        </p:attrNameLst>
                                      </p:cBhvr>
                                      <p:tavLst>
                                        <p:tav tm="0">
                                          <p:val>
                                            <p:fltVal val="90"/>
                                          </p:val>
                                        </p:tav>
                                        <p:tav tm="100000">
                                          <p:val>
                                            <p:fltVal val="0"/>
                                          </p:val>
                                        </p:tav>
                                      </p:tavLst>
                                    </p:anim>
                                    <p:animEffect transition="in" filter="fade">
                                      <p:cBhvr>
                                        <p:cTn id="58"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10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22114" y="892681"/>
            <a:ext cx="6935272" cy="1384995"/>
          </a:xfrm>
          <a:prstGeom prst="rect">
            <a:avLst/>
          </a:prstGeom>
        </p:spPr>
        <p:txBody>
          <a:bodyPr wrap="square">
            <a:spAutoFit/>
          </a:bodyPr>
          <a:lstStyle/>
          <a:p>
            <a:r>
              <a:rPr lang="zh-CN" altLang="zh-CN" sz="2800" b="1" kern="100" dirty="0">
                <a:solidFill>
                  <a:srgbClr val="0000FF"/>
                </a:solidFill>
                <a:latin typeface="Times New Roman" panose="02020603050405020304" pitchFamily="18" charset="0"/>
                <a:cs typeface="Times New Roman" panose="02020603050405020304" pitchFamily="18" charset="0"/>
              </a:rPr>
              <a:t>水的折射率为</a:t>
            </a:r>
            <a:r>
              <a:rPr lang="en-US" altLang="zh-CN" sz="2800" b="1" kern="100" dirty="0">
                <a:solidFill>
                  <a:srgbClr val="FF0000"/>
                </a:solidFill>
                <a:latin typeface="Times New Roman" panose="02020603050405020304" pitchFamily="18" charset="0"/>
              </a:rPr>
              <a:t>1.33</a:t>
            </a:r>
            <a:r>
              <a:rPr lang="zh-CN" altLang="zh-CN" sz="2800" b="1" kern="100" dirty="0">
                <a:solidFill>
                  <a:srgbClr val="0000FF"/>
                </a:solidFill>
                <a:latin typeface="Times New Roman" panose="02020603050405020304" pitchFamily="18" charset="0"/>
                <a:cs typeface="Times New Roman" panose="02020603050405020304" pitchFamily="18" charset="0"/>
              </a:rPr>
              <a:t>，玻璃的折射率为</a:t>
            </a:r>
            <a:r>
              <a:rPr lang="en-US" altLang="zh-CN" sz="2800" b="1" kern="100" dirty="0">
                <a:solidFill>
                  <a:srgbClr val="FF0000"/>
                </a:solidFill>
                <a:latin typeface="Times New Roman" panose="02020603050405020304" pitchFamily="18" charset="0"/>
              </a:rPr>
              <a:t>1.50</a:t>
            </a:r>
            <a:r>
              <a:rPr lang="zh-CN" altLang="zh-CN" sz="2800" b="1" kern="100" dirty="0">
                <a:solidFill>
                  <a:srgbClr val="0000FF"/>
                </a:solidFill>
                <a:latin typeface="Times New Roman" panose="02020603050405020304" pitchFamily="18" charset="0"/>
                <a:cs typeface="Times New Roman" panose="02020603050405020304" pitchFamily="18" charset="0"/>
              </a:rPr>
              <a:t>，当光由水射向玻璃时，起偏角</a:t>
            </a:r>
            <a:r>
              <a:rPr lang="en-US" altLang="zh-CN" sz="2800" b="1" kern="100" dirty="0">
                <a:solidFill>
                  <a:srgbClr val="0000FF"/>
                </a:solidFill>
                <a:latin typeface="Times New Roman" panose="02020603050405020304" pitchFamily="18" charset="0"/>
                <a:cs typeface="Times New Roman" panose="02020603050405020304" pitchFamily="18" charset="0"/>
              </a:rPr>
              <a:t>=_____</a:t>
            </a:r>
            <a:r>
              <a:rPr lang="zh-CN" altLang="en-US" sz="2800" b="1" kern="100" dirty="0">
                <a:solidFill>
                  <a:srgbClr val="0000FF"/>
                </a:solidFill>
                <a:latin typeface="Times New Roman" panose="02020603050405020304" pitchFamily="18" charset="0"/>
                <a:cs typeface="Times New Roman" panose="02020603050405020304" pitchFamily="18" charset="0"/>
              </a:rPr>
              <a:t>。</a:t>
            </a:r>
            <a:r>
              <a:rPr lang="zh-CN" altLang="zh-CN" sz="2800" b="1" kern="100" dirty="0">
                <a:solidFill>
                  <a:srgbClr val="EE12CF"/>
                </a:solidFill>
                <a:latin typeface="Times New Roman" panose="02020603050405020304" pitchFamily="18" charset="0"/>
                <a:cs typeface="Times New Roman" panose="02020603050405020304" pitchFamily="18" charset="0"/>
              </a:rPr>
              <a:t>若光由玻璃射向水时，起偏角</a:t>
            </a:r>
            <a:r>
              <a:rPr lang="en-US" altLang="zh-CN" sz="2800" b="1" kern="100" dirty="0">
                <a:solidFill>
                  <a:srgbClr val="EE12CF"/>
                </a:solidFill>
                <a:latin typeface="Times New Roman" panose="02020603050405020304" pitchFamily="18" charset="0"/>
                <a:cs typeface="Times New Roman" panose="02020603050405020304" pitchFamily="18" charset="0"/>
              </a:rPr>
              <a:t>=_______</a:t>
            </a:r>
            <a:endParaRPr lang="zh-CN" altLang="en-US" sz="2800" b="1" dirty="0">
              <a:solidFill>
                <a:srgbClr val="EE12CF"/>
              </a:solidFill>
            </a:endParaRPr>
          </a:p>
        </p:txBody>
      </p:sp>
      <p:sp>
        <p:nvSpPr>
          <p:cNvPr id="3" name="矩形 2"/>
          <p:cNvSpPr/>
          <p:nvPr/>
        </p:nvSpPr>
        <p:spPr>
          <a:xfrm>
            <a:off x="2638021" y="2406752"/>
            <a:ext cx="7231488" cy="1815882"/>
          </a:xfrm>
          <a:prstGeom prst="rect">
            <a:avLst/>
          </a:prstGeom>
        </p:spPr>
        <p:txBody>
          <a:bodyPr wrap="square">
            <a:spAutoFit/>
          </a:bodyPr>
          <a:lstStyle/>
          <a:p>
            <a:pPr indent="266700" algn="just"/>
            <a:r>
              <a:rPr lang="zh-CN" altLang="zh-CN" sz="2800" b="1" kern="100" dirty="0">
                <a:solidFill>
                  <a:srgbClr val="009900"/>
                </a:solidFill>
                <a:latin typeface="Times New Roman" panose="02020603050405020304" pitchFamily="18" charset="0"/>
              </a:rPr>
              <a:t>当光由水射向玻璃时，水的折射率为</a:t>
            </a:r>
            <a:r>
              <a:rPr lang="en-US" altLang="zh-CN" sz="2800" b="1" i="1" kern="100" dirty="0">
                <a:solidFill>
                  <a:srgbClr val="009900"/>
                </a:solidFill>
                <a:latin typeface="Times New Roman" panose="02020603050405020304" pitchFamily="18" charset="0"/>
              </a:rPr>
              <a:t>n</a:t>
            </a:r>
            <a:r>
              <a:rPr lang="en-US" altLang="zh-CN" sz="2800" b="1" kern="100" baseline="-25000" dirty="0">
                <a:solidFill>
                  <a:srgbClr val="009900"/>
                </a:solidFill>
                <a:latin typeface="Times New Roman" panose="02020603050405020304" pitchFamily="18" charset="0"/>
              </a:rPr>
              <a:t>1</a:t>
            </a:r>
            <a:r>
              <a:rPr lang="zh-CN" altLang="zh-CN" sz="2800" b="1" kern="100" dirty="0">
                <a:solidFill>
                  <a:srgbClr val="009900"/>
                </a:solidFill>
                <a:latin typeface="Times New Roman" panose="02020603050405020304" pitchFamily="18" charset="0"/>
              </a:rPr>
              <a:t>，玻璃的折射率为</a:t>
            </a:r>
            <a:r>
              <a:rPr lang="en-US" altLang="zh-CN" sz="2800" b="1" i="1" kern="100" dirty="0">
                <a:solidFill>
                  <a:srgbClr val="009900"/>
                </a:solidFill>
                <a:latin typeface="Times New Roman" panose="02020603050405020304" pitchFamily="18" charset="0"/>
              </a:rPr>
              <a:t>n</a:t>
            </a:r>
            <a:r>
              <a:rPr lang="en-US" altLang="zh-CN" sz="2800" b="1" kern="100" baseline="-25000" dirty="0">
                <a:solidFill>
                  <a:srgbClr val="009900"/>
                </a:solidFill>
                <a:latin typeface="Times New Roman" panose="02020603050405020304" pitchFamily="18" charset="0"/>
              </a:rPr>
              <a:t>2</a:t>
            </a:r>
            <a:r>
              <a:rPr lang="zh-CN" altLang="zh-CN" sz="2800" b="1" kern="100" dirty="0">
                <a:solidFill>
                  <a:srgbClr val="009900"/>
                </a:solidFill>
                <a:latin typeface="Times New Roman" panose="02020603050405020304" pitchFamily="18" charset="0"/>
              </a:rPr>
              <a:t>，根据布儒斯特定律</a:t>
            </a:r>
          </a:p>
          <a:p>
            <a:pPr indent="533400" algn="just"/>
            <a:r>
              <a:rPr lang="en-US" altLang="zh-CN" sz="2800" b="1" kern="100" dirty="0">
                <a:solidFill>
                  <a:srgbClr val="FF0000"/>
                </a:solidFill>
                <a:latin typeface="Times New Roman" panose="02020603050405020304" pitchFamily="18" charset="0"/>
              </a:rPr>
              <a:t>tan</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a:t>
            </a:r>
            <a:r>
              <a:rPr lang="en-US" altLang="zh-CN" sz="2800" b="1" kern="100" dirty="0">
                <a:solidFill>
                  <a:srgbClr val="FF0000"/>
                </a:solidFill>
                <a:latin typeface="Times New Roman" panose="02020603050405020304" pitchFamily="18" charset="0"/>
              </a:rPr>
              <a:t> = </a:t>
            </a:r>
            <a:r>
              <a:rPr lang="en-US" altLang="zh-CN" sz="2800" b="1" i="1" kern="100" dirty="0">
                <a:solidFill>
                  <a:srgbClr val="FF0000"/>
                </a:solidFill>
                <a:latin typeface="Times New Roman" panose="02020603050405020304" pitchFamily="18" charset="0"/>
              </a:rPr>
              <a:t>n</a:t>
            </a:r>
            <a:r>
              <a:rPr lang="en-US" altLang="zh-CN" sz="2800" b="1" kern="100" baseline="-25000" dirty="0">
                <a:solidFill>
                  <a:srgbClr val="FF0000"/>
                </a:solidFill>
                <a:latin typeface="Times New Roman" panose="02020603050405020304" pitchFamily="18" charset="0"/>
              </a:rPr>
              <a:t>2</a:t>
            </a:r>
            <a:r>
              <a:rPr lang="en-US" altLang="zh-CN" sz="2800" b="1" kern="100" dirty="0">
                <a:solidFill>
                  <a:srgbClr val="FF0000"/>
                </a:solidFill>
                <a:latin typeface="Times New Roman" panose="02020603050405020304" pitchFamily="18" charset="0"/>
              </a:rPr>
              <a:t>/</a:t>
            </a:r>
            <a:r>
              <a:rPr lang="en-US" altLang="zh-CN" sz="2800" b="1" i="1" kern="100" dirty="0">
                <a:solidFill>
                  <a:srgbClr val="FF0000"/>
                </a:solidFill>
                <a:latin typeface="Times New Roman" panose="02020603050405020304" pitchFamily="18" charset="0"/>
              </a:rPr>
              <a:t>n</a:t>
            </a:r>
            <a:r>
              <a:rPr lang="en-US" altLang="zh-CN" sz="2800" b="1" kern="100" baseline="-25000" dirty="0">
                <a:solidFill>
                  <a:srgbClr val="FF0000"/>
                </a:solidFill>
                <a:latin typeface="Times New Roman" panose="02020603050405020304" pitchFamily="18" charset="0"/>
              </a:rPr>
              <a:t>1</a:t>
            </a:r>
            <a:r>
              <a:rPr lang="en-US" altLang="zh-CN" sz="2800" b="1" kern="100" dirty="0">
                <a:solidFill>
                  <a:srgbClr val="FF0000"/>
                </a:solidFill>
                <a:latin typeface="Times New Roman" panose="02020603050405020304" pitchFamily="18" charset="0"/>
              </a:rPr>
              <a:t> = 1.1278</a:t>
            </a:r>
            <a:endParaRPr lang="zh-CN" altLang="zh-CN" sz="2800" b="1" kern="100" dirty="0">
              <a:solidFill>
                <a:srgbClr val="FF0000"/>
              </a:solidFill>
              <a:latin typeface="Times New Roman" panose="02020603050405020304" pitchFamily="18" charset="0"/>
            </a:endParaRPr>
          </a:p>
          <a:p>
            <a:pPr algn="just"/>
            <a:r>
              <a:rPr lang="zh-CN" altLang="zh-CN" sz="2800" b="1" kern="100" dirty="0">
                <a:latin typeface="Times New Roman" panose="02020603050405020304" pitchFamily="18" charset="0"/>
              </a:rPr>
              <a:t>得起偏角为</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a:t>
            </a:r>
            <a:r>
              <a:rPr lang="en-US" altLang="zh-CN" sz="2800" b="1" kern="100" dirty="0">
                <a:solidFill>
                  <a:srgbClr val="FF0000"/>
                </a:solidFill>
                <a:latin typeface="Times New Roman" panose="02020603050405020304" pitchFamily="18" charset="0"/>
              </a:rPr>
              <a:t> = 48.44º</a:t>
            </a:r>
            <a:endParaRPr lang="zh-CN" altLang="zh-CN" sz="2800" b="1" kern="100" dirty="0">
              <a:solidFill>
                <a:srgbClr val="FF0000"/>
              </a:solidFill>
              <a:latin typeface="Times New Roman" panose="02020603050405020304" pitchFamily="18" charset="0"/>
            </a:endParaRPr>
          </a:p>
        </p:txBody>
      </p:sp>
      <p:sp>
        <p:nvSpPr>
          <p:cNvPr id="4" name="矩形 3"/>
          <p:cNvSpPr/>
          <p:nvPr/>
        </p:nvSpPr>
        <p:spPr>
          <a:xfrm>
            <a:off x="2921358" y="4351712"/>
            <a:ext cx="6664817" cy="2246769"/>
          </a:xfrm>
          <a:prstGeom prst="rect">
            <a:avLst/>
          </a:prstGeom>
        </p:spPr>
        <p:txBody>
          <a:bodyPr wrap="square">
            <a:spAutoFit/>
          </a:bodyPr>
          <a:lstStyle/>
          <a:p>
            <a:pPr algn="just"/>
            <a:r>
              <a:rPr lang="zh-CN" altLang="zh-CN" sz="2800" b="1" kern="100" dirty="0">
                <a:solidFill>
                  <a:srgbClr val="9900CC"/>
                </a:solidFill>
                <a:latin typeface="Times New Roman" panose="02020603050405020304" pitchFamily="18" charset="0"/>
              </a:rPr>
              <a:t>当光由玻璃射向水时，玻璃的折射率为</a:t>
            </a:r>
            <a:r>
              <a:rPr lang="en-US" altLang="zh-CN" sz="2800" b="1" i="1" kern="100" dirty="0">
                <a:solidFill>
                  <a:srgbClr val="9900CC"/>
                </a:solidFill>
                <a:latin typeface="Times New Roman" panose="02020603050405020304" pitchFamily="18" charset="0"/>
              </a:rPr>
              <a:t>n</a:t>
            </a:r>
            <a:r>
              <a:rPr lang="en-US" altLang="zh-CN" sz="2800" b="1" kern="100" baseline="-25000" dirty="0">
                <a:solidFill>
                  <a:srgbClr val="9900CC"/>
                </a:solidFill>
                <a:latin typeface="Times New Roman" panose="02020603050405020304" pitchFamily="18" charset="0"/>
              </a:rPr>
              <a:t>1</a:t>
            </a:r>
            <a:r>
              <a:rPr lang="zh-CN" altLang="zh-CN" sz="2800" b="1" kern="100" dirty="0">
                <a:solidFill>
                  <a:srgbClr val="9900CC"/>
                </a:solidFill>
                <a:latin typeface="Times New Roman" panose="02020603050405020304" pitchFamily="18" charset="0"/>
              </a:rPr>
              <a:t>，水的折射率为</a:t>
            </a:r>
            <a:r>
              <a:rPr lang="en-US" altLang="zh-CN" sz="2800" b="1" i="1" kern="100" dirty="0">
                <a:solidFill>
                  <a:srgbClr val="FF0000"/>
                </a:solidFill>
                <a:latin typeface="Times New Roman" panose="02020603050405020304" pitchFamily="18" charset="0"/>
              </a:rPr>
              <a:t>n</a:t>
            </a:r>
            <a:r>
              <a:rPr lang="en-US" altLang="zh-CN" sz="2800" b="1" kern="100" baseline="-25000" dirty="0">
                <a:solidFill>
                  <a:srgbClr val="FF0000"/>
                </a:solidFill>
                <a:latin typeface="Times New Roman" panose="02020603050405020304" pitchFamily="18" charset="0"/>
              </a:rPr>
              <a:t>2</a:t>
            </a:r>
            <a:r>
              <a:rPr lang="zh-CN" altLang="zh-CN" sz="2800" b="1" kern="100" dirty="0">
                <a:solidFill>
                  <a:srgbClr val="9900CC"/>
                </a:solidFill>
                <a:latin typeface="Times New Roman" panose="02020603050405020304" pitchFamily="18" charset="0"/>
              </a:rPr>
              <a:t>，根据布儒斯特定律</a:t>
            </a:r>
          </a:p>
          <a:p>
            <a:pPr indent="533400" algn="just"/>
            <a:r>
              <a:rPr lang="en-US" altLang="zh-CN" sz="2800" b="1" kern="100" dirty="0">
                <a:solidFill>
                  <a:srgbClr val="FF0000"/>
                </a:solidFill>
                <a:latin typeface="Times New Roman" panose="02020603050405020304" pitchFamily="18" charset="0"/>
              </a:rPr>
              <a:t>tan</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a:t>
            </a:r>
            <a:r>
              <a:rPr lang="en-US" altLang="zh-CN" sz="2800" b="1" kern="100" dirty="0">
                <a:solidFill>
                  <a:srgbClr val="FF0000"/>
                </a:solidFill>
                <a:latin typeface="Times New Roman" panose="02020603050405020304" pitchFamily="18" charset="0"/>
              </a:rPr>
              <a:t> = </a:t>
            </a:r>
            <a:r>
              <a:rPr lang="en-US" altLang="zh-CN" sz="2800" b="1" i="1" kern="100" dirty="0">
                <a:solidFill>
                  <a:srgbClr val="FF0000"/>
                </a:solidFill>
                <a:latin typeface="Times New Roman" panose="02020603050405020304" pitchFamily="18" charset="0"/>
              </a:rPr>
              <a:t>n</a:t>
            </a:r>
            <a:r>
              <a:rPr lang="en-US" altLang="zh-CN" sz="2800" b="1" kern="100" baseline="-25000" dirty="0">
                <a:solidFill>
                  <a:srgbClr val="FF0000"/>
                </a:solidFill>
                <a:latin typeface="Times New Roman" panose="02020603050405020304" pitchFamily="18" charset="0"/>
              </a:rPr>
              <a:t>2</a:t>
            </a:r>
            <a:r>
              <a:rPr lang="en-US" altLang="zh-CN" sz="2800" b="1" kern="100" dirty="0">
                <a:solidFill>
                  <a:srgbClr val="FF0000"/>
                </a:solidFill>
                <a:latin typeface="Times New Roman" panose="02020603050405020304" pitchFamily="18" charset="0"/>
              </a:rPr>
              <a:t>/</a:t>
            </a:r>
            <a:r>
              <a:rPr lang="en-US" altLang="zh-CN" sz="2800" b="1" i="1" kern="100" dirty="0">
                <a:solidFill>
                  <a:srgbClr val="FF0000"/>
                </a:solidFill>
                <a:latin typeface="Times New Roman" panose="02020603050405020304" pitchFamily="18" charset="0"/>
              </a:rPr>
              <a:t>n</a:t>
            </a:r>
            <a:r>
              <a:rPr lang="en-US" altLang="zh-CN" sz="2800" b="1" kern="100" baseline="-25000" dirty="0">
                <a:solidFill>
                  <a:srgbClr val="FF0000"/>
                </a:solidFill>
                <a:latin typeface="Times New Roman" panose="02020603050405020304" pitchFamily="18" charset="0"/>
              </a:rPr>
              <a:t>1</a:t>
            </a:r>
            <a:r>
              <a:rPr lang="en-US" altLang="zh-CN" sz="2800" b="1" kern="100" dirty="0">
                <a:solidFill>
                  <a:srgbClr val="FF0000"/>
                </a:solidFill>
                <a:latin typeface="Times New Roman" panose="02020603050405020304" pitchFamily="18" charset="0"/>
              </a:rPr>
              <a:t> = 0.8867</a:t>
            </a:r>
            <a:r>
              <a:rPr lang="zh-CN" altLang="zh-CN" sz="2800" b="1" kern="100" dirty="0">
                <a:latin typeface="Times New Roman" panose="02020603050405020304" pitchFamily="18" charset="0"/>
              </a:rPr>
              <a:t>，</a:t>
            </a:r>
          </a:p>
          <a:p>
            <a:pPr algn="just"/>
            <a:r>
              <a:rPr lang="zh-CN" altLang="zh-CN" sz="2800" b="1" kern="100" dirty="0">
                <a:latin typeface="Times New Roman" panose="02020603050405020304" pitchFamily="18" charset="0"/>
              </a:rPr>
              <a:t>得起偏角为</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a:t>
            </a:r>
            <a:r>
              <a:rPr lang="en-US" altLang="zh-CN" sz="2800" b="1" kern="100" dirty="0">
                <a:solidFill>
                  <a:srgbClr val="FF0000"/>
                </a:solidFill>
                <a:latin typeface="Times New Roman" panose="02020603050405020304" pitchFamily="18" charset="0"/>
              </a:rPr>
              <a:t> = 41.56º</a:t>
            </a:r>
            <a:endParaRPr lang="zh-CN" altLang="zh-CN" sz="2800" b="1" kern="100" dirty="0">
              <a:solidFill>
                <a:srgbClr val="FF0000"/>
              </a:solidFill>
              <a:latin typeface="Times New Roman" panose="02020603050405020304" pitchFamily="18" charset="0"/>
            </a:endParaRPr>
          </a:p>
          <a:p>
            <a:r>
              <a:rPr lang="zh-CN" altLang="zh-CN" sz="2800" b="1" kern="100" dirty="0">
                <a:solidFill>
                  <a:srgbClr val="009900"/>
                </a:solidFill>
                <a:latin typeface="Times New Roman" panose="02020603050405020304" pitchFamily="18" charset="0"/>
                <a:cs typeface="Times New Roman" panose="02020603050405020304" pitchFamily="18" charset="0"/>
              </a:rPr>
              <a:t>可见：两个角度互为余角</a:t>
            </a:r>
            <a:endParaRPr lang="zh-CN" altLang="en-US" sz="2800" b="1" dirty="0">
              <a:solidFill>
                <a:srgbClr val="009900"/>
              </a:solidFill>
            </a:endParaRPr>
          </a:p>
        </p:txBody>
      </p:sp>
      <p:pic>
        <p:nvPicPr>
          <p:cNvPr id="5" name="Picture 24" descr="4C70BBA977B88F3DF7393CB7443DAF2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41366" y="3789"/>
            <a:ext cx="931777" cy="99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p:cNvSpPr>
            <a:spLocks noChangeArrowheads="1"/>
          </p:cNvSpPr>
          <p:nvPr/>
        </p:nvSpPr>
        <p:spPr bwMode="auto">
          <a:xfrm>
            <a:off x="4450093" y="267666"/>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FF0000"/>
                </a:solidFill>
              </a:rPr>
              <a:t>课堂练习</a:t>
            </a:r>
          </a:p>
        </p:txBody>
      </p:sp>
    </p:spTree>
    <p:extLst>
      <p:ext uri="{BB962C8B-B14F-4D97-AF65-F5344CB8AC3E}">
        <p14:creationId xmlns:p14="http://schemas.microsoft.com/office/powerpoint/2010/main" val="86129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77738" y="413182"/>
            <a:ext cx="5916304" cy="1815882"/>
          </a:xfrm>
          <a:prstGeom prst="rect">
            <a:avLst/>
          </a:prstGeom>
        </p:spPr>
        <p:txBody>
          <a:bodyPr wrap="square">
            <a:spAutoFit/>
          </a:bodyPr>
          <a:lstStyle/>
          <a:p>
            <a:r>
              <a:rPr lang="zh-CN" altLang="zh-CN" sz="2800" b="1" kern="0" dirty="0">
                <a:solidFill>
                  <a:srgbClr val="0000FF"/>
                </a:solidFill>
                <a:latin typeface="Times New Roman" panose="02020603050405020304" pitchFamily="18" charset="0"/>
                <a:cs typeface="宋体" panose="02010600030101010101" pitchFamily="2" charset="-122"/>
              </a:rPr>
              <a:t>当一束自然光以布儒斯特角入射到两种媒质的分界面上时，就偏振状态来说反射光为</a:t>
            </a:r>
            <a:r>
              <a:rPr lang="en-US" altLang="zh-CN" sz="2800" b="1" kern="0" dirty="0">
                <a:solidFill>
                  <a:srgbClr val="0000FF"/>
                </a:solidFill>
                <a:latin typeface="Times New Roman" panose="02020603050405020304" pitchFamily="18" charset="0"/>
                <a:cs typeface="宋体" panose="02010600030101010101" pitchFamily="2" charset="-122"/>
              </a:rPr>
              <a:t>____________________</a:t>
            </a:r>
            <a:r>
              <a:rPr lang="zh-CN" altLang="zh-CN" sz="2800" b="1" kern="0" dirty="0">
                <a:solidFill>
                  <a:srgbClr val="0000FF"/>
                </a:solidFill>
                <a:latin typeface="Times New Roman" panose="02020603050405020304" pitchFamily="18" charset="0"/>
                <a:cs typeface="宋体" panose="02010600030101010101" pitchFamily="2" charset="-122"/>
              </a:rPr>
              <a:t>光，其振动方向</a:t>
            </a:r>
            <a:r>
              <a:rPr lang="en-US" altLang="zh-CN" sz="2800" b="1" kern="0" dirty="0">
                <a:solidFill>
                  <a:srgbClr val="0000FF"/>
                </a:solidFill>
                <a:latin typeface="Times New Roman" panose="02020603050405020304" pitchFamily="18" charset="0"/>
                <a:cs typeface="宋体" panose="02010600030101010101" pitchFamily="2" charset="-122"/>
              </a:rPr>
              <a:t>__________</a:t>
            </a:r>
            <a:r>
              <a:rPr lang="zh-CN" altLang="zh-CN" sz="2800" b="1" kern="0" dirty="0">
                <a:solidFill>
                  <a:srgbClr val="0000FF"/>
                </a:solidFill>
                <a:latin typeface="Times New Roman" panose="02020603050405020304" pitchFamily="18" charset="0"/>
                <a:cs typeface="宋体" panose="02010600030101010101" pitchFamily="2" charset="-122"/>
              </a:rPr>
              <a:t>于入射面．</a:t>
            </a:r>
            <a:endParaRPr lang="zh-CN" altLang="zh-CN" sz="2800" b="1" kern="100" dirty="0">
              <a:solidFill>
                <a:srgbClr val="0000FF"/>
              </a:solidFill>
              <a:latin typeface="Times New Roman" panose="02020603050405020304" pitchFamily="18" charset="0"/>
            </a:endParaRPr>
          </a:p>
        </p:txBody>
      </p:sp>
      <p:sp>
        <p:nvSpPr>
          <p:cNvPr id="3" name="矩形 2"/>
          <p:cNvSpPr/>
          <p:nvPr/>
        </p:nvSpPr>
        <p:spPr>
          <a:xfrm>
            <a:off x="2909247" y="3768509"/>
            <a:ext cx="7253785" cy="1815882"/>
          </a:xfrm>
          <a:prstGeom prst="rect">
            <a:avLst/>
          </a:prstGeom>
        </p:spPr>
        <p:txBody>
          <a:bodyPr wrap="square">
            <a:spAutoFit/>
          </a:bodyPr>
          <a:lstStyle/>
          <a:p>
            <a:r>
              <a:rPr lang="zh-CN" altLang="zh-CN" sz="2800" b="1" kern="0" dirty="0">
                <a:solidFill>
                  <a:srgbClr val="009900"/>
                </a:solidFill>
                <a:latin typeface="Times New Roman" panose="02020603050405020304" pitchFamily="18" charset="0"/>
                <a:cs typeface="宋体" panose="02010600030101010101" pitchFamily="2" charset="-122"/>
              </a:rPr>
              <a:t>当一束自然光在两种介质分界面处发生反射和折射时，若反射光为完全偏振光，则折射光为</a:t>
            </a:r>
            <a:r>
              <a:rPr lang="en-US" altLang="zh-CN" sz="2800" b="1" kern="0" dirty="0">
                <a:solidFill>
                  <a:srgbClr val="009900"/>
                </a:solidFill>
                <a:latin typeface="Times New Roman" panose="02020603050405020304" pitchFamily="18" charset="0"/>
                <a:cs typeface="宋体" panose="02010600030101010101" pitchFamily="2" charset="-122"/>
              </a:rPr>
              <a:t>____________</a:t>
            </a:r>
            <a:r>
              <a:rPr lang="zh-CN" altLang="zh-CN" sz="2800" b="1" kern="0" dirty="0">
                <a:solidFill>
                  <a:srgbClr val="009900"/>
                </a:solidFill>
                <a:latin typeface="Times New Roman" panose="02020603050405020304" pitchFamily="18" charset="0"/>
                <a:cs typeface="宋体" panose="02010600030101010101" pitchFamily="2" charset="-122"/>
              </a:rPr>
              <a:t>偏振光，且反射光线和折射光线之间的夹角为</a:t>
            </a:r>
            <a:r>
              <a:rPr lang="en-US" altLang="zh-CN" sz="2800" b="1" kern="0" dirty="0">
                <a:solidFill>
                  <a:srgbClr val="009900"/>
                </a:solidFill>
                <a:latin typeface="Times New Roman" panose="02020603050405020304" pitchFamily="18" charset="0"/>
                <a:cs typeface="宋体" panose="02010600030101010101" pitchFamily="2" charset="-122"/>
              </a:rPr>
              <a:t>___________</a:t>
            </a:r>
            <a:r>
              <a:rPr lang="zh-CN" altLang="zh-CN" sz="2800" b="1" kern="0" dirty="0">
                <a:solidFill>
                  <a:srgbClr val="009900"/>
                </a:solidFill>
                <a:latin typeface="Times New Roman" panose="02020603050405020304" pitchFamily="18" charset="0"/>
                <a:cs typeface="宋体" panose="02010600030101010101" pitchFamily="2" charset="-122"/>
              </a:rPr>
              <a:t>。</a:t>
            </a:r>
            <a:endParaRPr lang="zh-CN" altLang="zh-CN" sz="2800" b="1" kern="100" dirty="0">
              <a:solidFill>
                <a:srgbClr val="009900"/>
              </a:solidFill>
              <a:latin typeface="Times New Roman" panose="02020603050405020304" pitchFamily="18" charset="0"/>
            </a:endParaRPr>
          </a:p>
        </p:txBody>
      </p:sp>
    </p:spTree>
    <p:extLst>
      <p:ext uri="{BB962C8B-B14F-4D97-AF65-F5344CB8AC3E}">
        <p14:creationId xmlns:p14="http://schemas.microsoft.com/office/powerpoint/2010/main" val="25530367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0117" y="269485"/>
            <a:ext cx="8729094" cy="2677656"/>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009900"/>
                </a:solidFill>
              </a:rPr>
              <a:t>如图所示，介质</a:t>
            </a:r>
            <a:r>
              <a:rPr lang="en-US" altLang="zh-CN" sz="2800" b="1" dirty="0">
                <a:solidFill>
                  <a:srgbClr val="009900"/>
                </a:solidFill>
                <a:latin typeface="Times New Roman" panose="02020603050405020304" pitchFamily="18" charset="0"/>
                <a:cs typeface="Times New Roman" panose="02020603050405020304" pitchFamily="18" charset="0"/>
              </a:rPr>
              <a:t>I</a:t>
            </a:r>
            <a:r>
              <a:rPr lang="zh-CN" altLang="en-US" sz="2800" b="1" dirty="0">
                <a:solidFill>
                  <a:srgbClr val="009900"/>
                </a:solidFill>
                <a:latin typeface="Times New Roman" panose="02020603050405020304" pitchFamily="18" charset="0"/>
                <a:cs typeface="Times New Roman" panose="02020603050405020304" pitchFamily="18" charset="0"/>
              </a:rPr>
              <a:t> </a:t>
            </a:r>
            <a:r>
              <a:rPr lang="zh-CN" altLang="en-US" sz="2800" b="1" dirty="0">
                <a:solidFill>
                  <a:srgbClr val="009900"/>
                </a:solidFill>
              </a:rPr>
              <a:t>为空气（折射率                ），介质 </a:t>
            </a:r>
            <a:r>
              <a:rPr lang="en-US" altLang="zh-CN" sz="2800" b="1" dirty="0">
                <a:solidFill>
                  <a:srgbClr val="009900"/>
                </a:solidFill>
                <a:latin typeface="Times New Roman" panose="02020603050405020304" pitchFamily="18" charset="0"/>
                <a:cs typeface="Times New Roman" panose="02020603050405020304" pitchFamily="18" charset="0"/>
              </a:rPr>
              <a:t>II</a:t>
            </a:r>
            <a:r>
              <a:rPr lang="zh-CN" altLang="en-US" sz="2800" b="1" dirty="0">
                <a:solidFill>
                  <a:srgbClr val="009900"/>
                </a:solidFill>
              </a:rPr>
              <a:t>为玻璃（折射率                   ），两个交界面互相平行。一束自然光从介质 </a:t>
            </a:r>
            <a:r>
              <a:rPr lang="en-US" altLang="zh-CN" sz="2800" b="1" dirty="0">
                <a:solidFill>
                  <a:srgbClr val="009900"/>
                </a:solidFill>
                <a:latin typeface="Times New Roman" panose="02020603050405020304" pitchFamily="18" charset="0"/>
                <a:cs typeface="Times New Roman" panose="02020603050405020304" pitchFamily="18" charset="0"/>
              </a:rPr>
              <a:t>I</a:t>
            </a:r>
            <a:r>
              <a:rPr lang="zh-CN" altLang="en-US" sz="2800" b="1" dirty="0">
                <a:solidFill>
                  <a:srgbClr val="009900"/>
                </a:solidFill>
              </a:rPr>
              <a:t>中以 </a:t>
            </a:r>
            <a:r>
              <a:rPr lang="en-US" altLang="zh-CN" sz="2800" b="1" i="1" dirty="0" err="1">
                <a:solidFill>
                  <a:srgbClr val="FF0000"/>
                </a:solidFill>
                <a:latin typeface="Times New Roman" panose="02020603050405020304" pitchFamily="18" charset="0"/>
                <a:cs typeface="Times New Roman" panose="02020603050405020304" pitchFamily="18" charset="0"/>
              </a:rPr>
              <a:t>i</a:t>
            </a:r>
            <a:r>
              <a:rPr lang="zh-CN" altLang="en-US" sz="2800" b="1" dirty="0">
                <a:solidFill>
                  <a:srgbClr val="009900"/>
                </a:solidFill>
              </a:rPr>
              <a:t>角入射。</a:t>
            </a:r>
            <a:r>
              <a:rPr lang="zh-CN" altLang="en-US" sz="2800" b="1" dirty="0">
                <a:solidFill>
                  <a:srgbClr val="0000FF"/>
                </a:solidFill>
              </a:rPr>
              <a:t>若使介质 </a:t>
            </a:r>
            <a:r>
              <a:rPr lang="en-US" altLang="zh-CN" sz="2800" b="1" dirty="0">
                <a:solidFill>
                  <a:srgbClr val="0000FF"/>
                </a:solidFill>
                <a:latin typeface="Times New Roman" panose="02020603050405020304" pitchFamily="18" charset="0"/>
                <a:cs typeface="Times New Roman" panose="02020603050405020304" pitchFamily="18" charset="0"/>
              </a:rPr>
              <a:t>I</a:t>
            </a:r>
            <a:r>
              <a:rPr lang="zh-CN" altLang="en-US"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 II</a:t>
            </a:r>
            <a:r>
              <a:rPr lang="zh-CN" altLang="en-US" sz="2800" b="1" dirty="0">
                <a:solidFill>
                  <a:srgbClr val="0000FF"/>
                </a:solidFill>
              </a:rPr>
              <a:t>交界面上的反射光为</a:t>
            </a:r>
            <a:r>
              <a:rPr lang="zh-CN" altLang="en-US" sz="2800" b="1" dirty="0">
                <a:solidFill>
                  <a:srgbClr val="FF0000"/>
                </a:solidFill>
              </a:rPr>
              <a:t>线偏振光</a:t>
            </a:r>
            <a:r>
              <a:rPr lang="zh-CN" altLang="en-US" sz="2800" b="1" dirty="0">
                <a:solidFill>
                  <a:srgbClr val="EE12CF"/>
                </a:solidFill>
              </a:rPr>
              <a:t>，</a:t>
            </a:r>
            <a:r>
              <a:rPr lang="zh-CN" altLang="en-US" sz="2800" b="1" dirty="0"/>
              <a:t>	</a:t>
            </a:r>
            <a:r>
              <a:rPr lang="zh-CN" altLang="en-US" sz="2800" b="1" dirty="0">
                <a:solidFill>
                  <a:srgbClr val="EE12CF"/>
                </a:solidFill>
              </a:rPr>
              <a:t>入射角</a:t>
            </a:r>
            <a:r>
              <a:rPr lang="zh-CN" altLang="en-US" sz="2800" b="1" dirty="0">
                <a:solidFill>
                  <a:srgbClr val="0000FF"/>
                </a:solidFill>
              </a:rPr>
              <a:t> </a:t>
            </a:r>
            <a:r>
              <a:rPr lang="en-US" altLang="zh-CN" sz="2800" b="1" i="1" dirty="0" err="1">
                <a:solidFill>
                  <a:srgbClr val="FF0000"/>
                </a:solidFill>
                <a:latin typeface="Times New Roman" panose="02020603050405020304" pitchFamily="18" charset="0"/>
                <a:cs typeface="Times New Roman" panose="02020603050405020304" pitchFamily="18" charset="0"/>
              </a:rPr>
              <a:t>i</a:t>
            </a:r>
            <a:r>
              <a:rPr lang="en-US" altLang="zh-CN" sz="2800" b="1" dirty="0">
                <a:solidFill>
                  <a:srgbClr val="EE12CF"/>
                </a:solidFill>
              </a:rPr>
              <a:t>=____,</a:t>
            </a:r>
            <a:r>
              <a:rPr lang="en-US" altLang="zh-CN" sz="2800" b="1" dirty="0">
                <a:solidFill>
                  <a:srgbClr val="0000FF"/>
                </a:solidFill>
              </a:rPr>
              <a:t> </a:t>
            </a:r>
            <a:r>
              <a:rPr lang="zh-CN" altLang="en-US" sz="2800" b="1" dirty="0"/>
              <a:t>玻璃上表面处折射角</a:t>
            </a:r>
            <a:r>
              <a:rPr lang="en-US" altLang="zh-CN" sz="2800" b="1" dirty="0"/>
              <a:t>=____,</a:t>
            </a:r>
            <a:r>
              <a:rPr lang="zh-CN" altLang="en-US" sz="2800" b="1" dirty="0">
                <a:solidFill>
                  <a:srgbClr val="CC3300"/>
                </a:solidFill>
              </a:rPr>
              <a:t> 玻璃板下表面处的反射光是否也是线偏振光？</a:t>
            </a:r>
          </a:p>
        </p:txBody>
      </p:sp>
      <p:grpSp>
        <p:nvGrpSpPr>
          <p:cNvPr id="3" name="Group 2"/>
          <p:cNvGrpSpPr>
            <a:grpSpLocks/>
          </p:cNvGrpSpPr>
          <p:nvPr/>
        </p:nvGrpSpPr>
        <p:grpSpPr bwMode="auto">
          <a:xfrm>
            <a:off x="7080274" y="3606057"/>
            <a:ext cx="3096975" cy="2734611"/>
            <a:chOff x="2832" y="9795"/>
            <a:chExt cx="2034" cy="1728"/>
          </a:xfrm>
        </p:grpSpPr>
        <p:sp>
          <p:nvSpPr>
            <p:cNvPr id="4" name="Line 3"/>
            <p:cNvSpPr>
              <a:spLocks noChangeShapeType="1"/>
            </p:cNvSpPr>
            <p:nvPr/>
          </p:nvSpPr>
          <p:spPr bwMode="auto">
            <a:xfrm>
              <a:off x="2832" y="10367"/>
              <a:ext cx="203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Line 4"/>
            <p:cNvSpPr>
              <a:spLocks noChangeShapeType="1"/>
            </p:cNvSpPr>
            <p:nvPr/>
          </p:nvSpPr>
          <p:spPr bwMode="auto">
            <a:xfrm>
              <a:off x="2832" y="11182"/>
              <a:ext cx="203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Line 5"/>
            <p:cNvSpPr>
              <a:spLocks noChangeShapeType="1"/>
            </p:cNvSpPr>
            <p:nvPr/>
          </p:nvSpPr>
          <p:spPr bwMode="auto">
            <a:xfrm>
              <a:off x="3771" y="9823"/>
              <a:ext cx="0" cy="122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Line 6"/>
            <p:cNvSpPr>
              <a:spLocks noChangeShapeType="1"/>
            </p:cNvSpPr>
            <p:nvPr/>
          </p:nvSpPr>
          <p:spPr bwMode="auto">
            <a:xfrm>
              <a:off x="3145" y="9823"/>
              <a:ext cx="626" cy="544"/>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Line 7"/>
            <p:cNvSpPr>
              <a:spLocks noChangeShapeType="1"/>
            </p:cNvSpPr>
            <p:nvPr/>
          </p:nvSpPr>
          <p:spPr bwMode="auto">
            <a:xfrm flipV="1">
              <a:off x="3771" y="9823"/>
              <a:ext cx="939" cy="545"/>
            </a:xfrm>
            <a:prstGeom prst="line">
              <a:avLst/>
            </a:prstGeom>
            <a:noFill/>
            <a:ln w="38100">
              <a:solidFill>
                <a:srgbClr val="0000FF"/>
              </a:solidFill>
              <a:round/>
              <a:headEnd type="none" w="med" len="me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Line 8"/>
            <p:cNvSpPr>
              <a:spLocks noChangeShapeType="1"/>
            </p:cNvSpPr>
            <p:nvPr/>
          </p:nvSpPr>
          <p:spPr bwMode="auto">
            <a:xfrm>
              <a:off x="3771" y="10367"/>
              <a:ext cx="581" cy="814"/>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501786085"/>
                </p:ext>
              </p:extLst>
            </p:nvPr>
          </p:nvGraphicFramePr>
          <p:xfrm>
            <a:off x="3524" y="9795"/>
            <a:ext cx="168" cy="309"/>
          </p:xfrm>
          <a:graphic>
            <a:graphicData uri="http://schemas.openxmlformats.org/presentationml/2006/ole">
              <mc:AlternateContent xmlns:mc="http://schemas.openxmlformats.org/markup-compatibility/2006">
                <mc:Choice xmlns:v="urn:schemas-microsoft-com:vml" Requires="v">
                  <p:oleObj spid="_x0000_s439117" name="公式" r:id="rId3" imgW="126720" imgH="228600" progId="Equation.3">
                    <p:embed/>
                  </p:oleObj>
                </mc:Choice>
                <mc:Fallback>
                  <p:oleObj name="公式" r:id="rId3" imgW="126720" imgH="228600" progId="Equation.3">
                    <p:embed/>
                    <p:pic>
                      <p:nvPicPr>
                        <p:cNvPr id="0" name="Object 9"/>
                        <p:cNvPicPr>
                          <a:picLocks noChangeAspect="1" noChangeArrowheads="1"/>
                        </p:cNvPicPr>
                        <p:nvPr/>
                      </p:nvPicPr>
                      <p:blipFill>
                        <a:blip r:embed="rId4"/>
                        <a:srcRect/>
                        <a:stretch>
                          <a:fillRect/>
                        </a:stretch>
                      </p:blipFill>
                      <p:spPr bwMode="auto">
                        <a:xfrm>
                          <a:off x="3524" y="9795"/>
                          <a:ext cx="16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248978166"/>
                </p:ext>
              </p:extLst>
            </p:nvPr>
          </p:nvGraphicFramePr>
          <p:xfrm>
            <a:off x="3838" y="10678"/>
            <a:ext cx="152" cy="223"/>
          </p:xfrm>
          <a:graphic>
            <a:graphicData uri="http://schemas.openxmlformats.org/presentationml/2006/ole">
              <mc:AlternateContent xmlns:mc="http://schemas.openxmlformats.org/markup-compatibility/2006">
                <mc:Choice xmlns:v="urn:schemas-microsoft-com:vml" Requires="v">
                  <p:oleObj spid="_x0000_s439118" name="公式" r:id="rId5" imgW="114120" imgH="164880" progId="Equation.3">
                    <p:embed/>
                  </p:oleObj>
                </mc:Choice>
                <mc:Fallback>
                  <p:oleObj name="公式" r:id="rId5" imgW="114120" imgH="164880" progId="Equation.3">
                    <p:embed/>
                    <p:pic>
                      <p:nvPicPr>
                        <p:cNvPr id="0" name="Object 10"/>
                        <p:cNvPicPr>
                          <a:picLocks noChangeAspect="1" noChangeArrowheads="1"/>
                        </p:cNvPicPr>
                        <p:nvPr/>
                      </p:nvPicPr>
                      <p:blipFill>
                        <a:blip r:embed="rId6"/>
                        <a:srcRect/>
                        <a:stretch>
                          <a:fillRect/>
                        </a:stretch>
                      </p:blipFill>
                      <p:spPr bwMode="auto">
                        <a:xfrm>
                          <a:off x="3838" y="10678"/>
                          <a:ext cx="15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2832" y="10095"/>
            <a:ext cx="135" cy="205"/>
          </p:xfrm>
          <a:graphic>
            <a:graphicData uri="http://schemas.openxmlformats.org/presentationml/2006/ole">
              <mc:AlternateContent xmlns:mc="http://schemas.openxmlformats.org/markup-compatibility/2006">
                <mc:Choice xmlns:v="urn:schemas-microsoft-com:vml" Requires="v">
                  <p:oleObj spid="_x0000_s439119" name="公式" r:id="rId7" imgW="101520" imgH="164880" progId="Equation.3">
                    <p:embed/>
                  </p:oleObj>
                </mc:Choice>
                <mc:Fallback>
                  <p:oleObj name="公式" r:id="rId7" imgW="101520" imgH="16488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2" y="10095"/>
                          <a:ext cx="13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nvGraphicFramePr>
          <p:xfrm>
            <a:off x="2832" y="11318"/>
            <a:ext cx="134" cy="205"/>
          </p:xfrm>
          <a:graphic>
            <a:graphicData uri="http://schemas.openxmlformats.org/presentationml/2006/ole">
              <mc:AlternateContent xmlns:mc="http://schemas.openxmlformats.org/markup-compatibility/2006">
                <mc:Choice xmlns:v="urn:schemas-microsoft-com:vml" Requires="v">
                  <p:oleObj spid="_x0000_s439120" name="公式" r:id="rId9" imgW="101520" imgH="164880" progId="Equation.3">
                    <p:embed/>
                  </p:oleObj>
                </mc:Choice>
                <mc:Fallback>
                  <p:oleObj name="公式" r:id="rId9" imgW="101520" imgH="16488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2" y="11318"/>
                          <a:ext cx="13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nvGraphicFramePr>
          <p:xfrm>
            <a:off x="2832" y="10639"/>
            <a:ext cx="203" cy="204"/>
          </p:xfrm>
          <a:graphic>
            <a:graphicData uri="http://schemas.openxmlformats.org/presentationml/2006/ole">
              <mc:AlternateContent xmlns:mc="http://schemas.openxmlformats.org/markup-compatibility/2006">
                <mc:Choice xmlns:v="urn:schemas-microsoft-com:vml" Requires="v">
                  <p:oleObj spid="_x0000_s439121" name="公式" r:id="rId11" imgW="152280" imgH="164880" progId="Equation.3">
                    <p:embed/>
                  </p:oleObj>
                </mc:Choice>
                <mc:Fallback>
                  <p:oleObj name="公式" r:id="rId11" imgW="152280" imgH="16488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2" y="10639"/>
                          <a:ext cx="20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6" name="对象 15"/>
          <p:cNvGraphicFramePr>
            <a:graphicFrameLocks noChangeAspect="1"/>
          </p:cNvGraphicFramePr>
          <p:nvPr>
            <p:extLst>
              <p:ext uri="{D42A27DB-BD31-4B8C-83A1-F6EECF244321}">
                <p14:modId xmlns:p14="http://schemas.microsoft.com/office/powerpoint/2010/main" val="436133424"/>
              </p:ext>
            </p:extLst>
          </p:nvPr>
        </p:nvGraphicFramePr>
        <p:xfrm>
          <a:off x="5761188" y="606027"/>
          <a:ext cx="1209675" cy="568325"/>
        </p:xfrm>
        <a:graphic>
          <a:graphicData uri="http://schemas.openxmlformats.org/presentationml/2006/ole">
            <mc:AlternateContent xmlns:mc="http://schemas.openxmlformats.org/markup-compatibility/2006">
              <mc:Choice xmlns:v="urn:schemas-microsoft-com:vml" Requires="v">
                <p:oleObj spid="_x0000_s439122" name="公式" r:id="rId13" imgW="520560" imgH="241200" progId="Equation.3">
                  <p:embed/>
                </p:oleObj>
              </mc:Choice>
              <mc:Fallback>
                <p:oleObj name="公式" r:id="rId13" imgW="520560" imgH="241200" progId="Equation.3">
                  <p:embed/>
                  <p:pic>
                    <p:nvPicPr>
                      <p:cNvPr id="0" name="Object 14"/>
                      <p:cNvPicPr>
                        <a:picLocks noChangeAspect="1" noChangeArrowheads="1"/>
                      </p:cNvPicPr>
                      <p:nvPr/>
                    </p:nvPicPr>
                    <p:blipFill>
                      <a:blip r:embed="rId14"/>
                      <a:srcRect/>
                      <a:stretch>
                        <a:fillRect/>
                      </a:stretch>
                    </p:blipFill>
                    <p:spPr bwMode="auto">
                      <a:xfrm>
                        <a:off x="5761188" y="606027"/>
                        <a:ext cx="1209675" cy="568325"/>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676512522"/>
              </p:ext>
            </p:extLst>
          </p:nvPr>
        </p:nvGraphicFramePr>
        <p:xfrm>
          <a:off x="8245217" y="266322"/>
          <a:ext cx="1177666" cy="444038"/>
        </p:xfrm>
        <a:graphic>
          <a:graphicData uri="http://schemas.openxmlformats.org/presentationml/2006/ole">
            <mc:AlternateContent xmlns:mc="http://schemas.openxmlformats.org/markup-compatibility/2006">
              <mc:Choice xmlns:v="urn:schemas-microsoft-com:vml" Requires="v">
                <p:oleObj spid="_x0000_s439123" name="公式" r:id="rId15" imgW="583693" imgH="215713" progId="Equation.3">
                  <p:embed/>
                </p:oleObj>
              </mc:Choice>
              <mc:Fallback>
                <p:oleObj name="公式" r:id="rId15" imgW="583693" imgH="215713"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45217" y="266322"/>
                        <a:ext cx="1177666" cy="444038"/>
                      </a:xfrm>
                      <a:prstGeom prst="rect">
                        <a:avLst/>
                      </a:prstGeom>
                      <a:noFill/>
                    </p:spPr>
                  </p:pic>
                </p:oleObj>
              </mc:Fallback>
            </mc:AlternateContent>
          </a:graphicData>
        </a:graphic>
      </p:graphicFrame>
      <p:pic>
        <p:nvPicPr>
          <p:cNvPr id="23" name="Picture 24" descr="4C70BBA977B88F3DF7393CB7443DAF2A"/>
          <p:cNvPicPr>
            <a:picLocks noChangeAspect="1" noChangeArrowheads="1" noCrop="1"/>
          </p:cNvPicPr>
          <p:nvPr/>
        </p:nvPicPr>
        <p:blipFill>
          <a:blip r:embed="rId17">
            <a:extLst>
              <a:ext uri="{28A0092B-C50C-407E-A947-70E740481C1C}">
                <a14:useLocalDpi xmlns:a14="http://schemas.microsoft.com/office/drawing/2010/main" val="0"/>
              </a:ext>
            </a:extLst>
          </a:blip>
          <a:srcRect/>
          <a:stretch>
            <a:fillRect/>
          </a:stretch>
        </p:blipFill>
        <p:spPr bwMode="auto">
          <a:xfrm>
            <a:off x="7668026" y="5819421"/>
            <a:ext cx="931777" cy="99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 name="Object 50"/>
          <p:cNvGraphicFramePr>
            <a:graphicFrameLocks noChangeAspect="1"/>
          </p:cNvGraphicFramePr>
          <p:nvPr>
            <p:extLst>
              <p:ext uri="{D42A27DB-BD31-4B8C-83A1-F6EECF244321}">
                <p14:modId xmlns:p14="http://schemas.microsoft.com/office/powerpoint/2010/main" val="612172778"/>
              </p:ext>
            </p:extLst>
          </p:nvPr>
        </p:nvGraphicFramePr>
        <p:xfrm>
          <a:off x="1860689" y="2769782"/>
          <a:ext cx="1923772" cy="652657"/>
        </p:xfrm>
        <a:graphic>
          <a:graphicData uri="http://schemas.openxmlformats.org/presentationml/2006/ole">
            <mc:AlternateContent xmlns:mc="http://schemas.openxmlformats.org/markup-compatibility/2006">
              <mc:Choice xmlns:v="urn:schemas-microsoft-com:vml" Requires="v">
                <p:oleObj spid="_x0000_s439124" name="Equation" r:id="rId18" imgW="710891" imgH="241195" progId="Equation.3">
                  <p:embed/>
                </p:oleObj>
              </mc:Choice>
              <mc:Fallback>
                <p:oleObj name="Equation" r:id="rId18" imgW="710891" imgH="241195"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60689" y="2769782"/>
                        <a:ext cx="1923772" cy="652657"/>
                      </a:xfrm>
                      <a:prstGeom prst="rect">
                        <a:avLst/>
                      </a:prstGeom>
                      <a:noFill/>
                      <a:ln>
                        <a:noFill/>
                      </a:ln>
                      <a:effectLst/>
                      <a:extLst/>
                    </p:spPr>
                  </p:pic>
                </p:oleObj>
              </mc:Fallback>
            </mc:AlternateContent>
          </a:graphicData>
        </a:graphic>
      </p:graphicFrame>
      <p:graphicFrame>
        <p:nvGraphicFramePr>
          <p:cNvPr id="27" name="Object 8"/>
          <p:cNvGraphicFramePr>
            <a:graphicFrameLocks noChangeAspect="1"/>
          </p:cNvGraphicFramePr>
          <p:nvPr>
            <p:extLst>
              <p:ext uri="{D42A27DB-BD31-4B8C-83A1-F6EECF244321}">
                <p14:modId xmlns:p14="http://schemas.microsoft.com/office/powerpoint/2010/main" val="3494111476"/>
              </p:ext>
            </p:extLst>
          </p:nvPr>
        </p:nvGraphicFramePr>
        <p:xfrm>
          <a:off x="4488917" y="2506070"/>
          <a:ext cx="2640625" cy="1137203"/>
        </p:xfrm>
        <a:graphic>
          <a:graphicData uri="http://schemas.openxmlformats.org/presentationml/2006/ole">
            <mc:AlternateContent xmlns:mc="http://schemas.openxmlformats.org/markup-compatibility/2006">
              <mc:Choice xmlns:v="urn:schemas-microsoft-com:vml" Requires="v">
                <p:oleObj spid="_x0000_s439125" name="公式" r:id="rId20" imgW="1002960" imgH="431640" progId="Equation.3">
                  <p:embed/>
                </p:oleObj>
              </mc:Choice>
              <mc:Fallback>
                <p:oleObj name="公式" r:id="rId20" imgW="1002960" imgH="431640" progId="Equation.3">
                  <p:embed/>
                  <p:pic>
                    <p:nvPicPr>
                      <p:cNvPr id="0" name=""/>
                      <p:cNvPicPr>
                        <a:picLocks noChangeAspect="1" noChangeArrowheads="1"/>
                      </p:cNvPicPr>
                      <p:nvPr/>
                    </p:nvPicPr>
                    <p:blipFill>
                      <a:blip r:embed="rId21"/>
                      <a:srcRect/>
                      <a:stretch>
                        <a:fillRect/>
                      </a:stretch>
                    </p:blipFill>
                    <p:spPr bwMode="auto">
                      <a:xfrm>
                        <a:off x="4488917" y="2506070"/>
                        <a:ext cx="2640625" cy="1137203"/>
                      </a:xfrm>
                      <a:prstGeom prst="rect">
                        <a:avLst/>
                      </a:prstGeom>
                      <a:noFill/>
                      <a:ln>
                        <a:noFill/>
                      </a:ln>
                      <a:effectLst/>
                      <a:extLst/>
                    </p:spPr>
                  </p:pic>
                </p:oleObj>
              </mc:Fallback>
            </mc:AlternateContent>
          </a:graphicData>
        </a:graphic>
      </p:graphicFrame>
      <p:graphicFrame>
        <p:nvGraphicFramePr>
          <p:cNvPr id="28" name="Object 50"/>
          <p:cNvGraphicFramePr>
            <a:graphicFrameLocks noChangeAspect="1"/>
          </p:cNvGraphicFramePr>
          <p:nvPr>
            <p:extLst>
              <p:ext uri="{D42A27DB-BD31-4B8C-83A1-F6EECF244321}">
                <p14:modId xmlns:p14="http://schemas.microsoft.com/office/powerpoint/2010/main" val="2762448206"/>
              </p:ext>
            </p:extLst>
          </p:nvPr>
        </p:nvGraphicFramePr>
        <p:xfrm>
          <a:off x="7636719" y="2451556"/>
          <a:ext cx="1015189" cy="983589"/>
        </p:xfrm>
        <a:graphic>
          <a:graphicData uri="http://schemas.openxmlformats.org/presentationml/2006/ole">
            <mc:AlternateContent xmlns:mc="http://schemas.openxmlformats.org/markup-compatibility/2006">
              <mc:Choice xmlns:v="urn:schemas-microsoft-com:vml" Requires="v">
                <p:oleObj spid="_x0000_s439126" name="公式" r:id="rId22" imgW="406080" imgH="393480" progId="Equation.3">
                  <p:embed/>
                </p:oleObj>
              </mc:Choice>
              <mc:Fallback>
                <p:oleObj name="公式" r:id="rId22" imgW="406080" imgH="393480" progId="Equation.3">
                  <p:embed/>
                  <p:pic>
                    <p:nvPicPr>
                      <p:cNvPr id="0" name=""/>
                      <p:cNvPicPr>
                        <a:picLocks noChangeAspect="1" noChangeArrowheads="1"/>
                      </p:cNvPicPr>
                      <p:nvPr/>
                    </p:nvPicPr>
                    <p:blipFill>
                      <a:blip r:embed="rId23"/>
                      <a:srcRect/>
                      <a:stretch>
                        <a:fillRect/>
                      </a:stretch>
                    </p:blipFill>
                    <p:spPr bwMode="auto">
                      <a:xfrm>
                        <a:off x="7636719" y="2451556"/>
                        <a:ext cx="1015189" cy="983589"/>
                      </a:xfrm>
                      <a:prstGeom prst="rect">
                        <a:avLst/>
                      </a:prstGeom>
                      <a:noFill/>
                      <a:ln>
                        <a:noFill/>
                      </a:ln>
                      <a:effectLst/>
                      <a:extLst/>
                    </p:spPr>
                  </p:pic>
                </p:oleObj>
              </mc:Fallback>
            </mc:AlternateContent>
          </a:graphicData>
        </a:graphic>
      </p:graphicFrame>
      <p:graphicFrame>
        <p:nvGraphicFramePr>
          <p:cNvPr id="29" name="Object 50"/>
          <p:cNvGraphicFramePr>
            <a:graphicFrameLocks noChangeAspect="1"/>
          </p:cNvGraphicFramePr>
          <p:nvPr>
            <p:extLst>
              <p:ext uri="{D42A27DB-BD31-4B8C-83A1-F6EECF244321}">
                <p14:modId xmlns:p14="http://schemas.microsoft.com/office/powerpoint/2010/main" val="3515300476"/>
              </p:ext>
            </p:extLst>
          </p:nvPr>
        </p:nvGraphicFramePr>
        <p:xfrm>
          <a:off x="9025611" y="2409017"/>
          <a:ext cx="920812" cy="985453"/>
        </p:xfrm>
        <a:graphic>
          <a:graphicData uri="http://schemas.openxmlformats.org/presentationml/2006/ole">
            <mc:AlternateContent xmlns:mc="http://schemas.openxmlformats.org/markup-compatibility/2006">
              <mc:Choice xmlns:v="urn:schemas-microsoft-com:vml" Requires="v">
                <p:oleObj spid="_x0000_s439127" name="公式" r:id="rId24" imgW="368280" imgH="393480" progId="Equation.3">
                  <p:embed/>
                </p:oleObj>
              </mc:Choice>
              <mc:Fallback>
                <p:oleObj name="公式" r:id="rId24" imgW="368280" imgH="393480" progId="Equation.3">
                  <p:embed/>
                  <p:pic>
                    <p:nvPicPr>
                      <p:cNvPr id="0" name=""/>
                      <p:cNvPicPr>
                        <a:picLocks noChangeAspect="1" noChangeArrowheads="1"/>
                      </p:cNvPicPr>
                      <p:nvPr/>
                    </p:nvPicPr>
                    <p:blipFill>
                      <a:blip r:embed="rId25"/>
                      <a:srcRect/>
                      <a:stretch>
                        <a:fillRect/>
                      </a:stretch>
                    </p:blipFill>
                    <p:spPr bwMode="auto">
                      <a:xfrm>
                        <a:off x="9025611" y="2409017"/>
                        <a:ext cx="920812" cy="985453"/>
                      </a:xfrm>
                      <a:prstGeom prst="rect">
                        <a:avLst/>
                      </a:prstGeom>
                      <a:noFill/>
                      <a:ln>
                        <a:noFill/>
                      </a:ln>
                      <a:effectLst/>
                      <a:extLst/>
                    </p:spPr>
                  </p:pic>
                </p:oleObj>
              </mc:Fallback>
            </mc:AlternateContent>
          </a:graphicData>
        </a:graphic>
      </p:graphicFrame>
      <p:sp>
        <p:nvSpPr>
          <p:cNvPr id="31" name="Line 5"/>
          <p:cNvSpPr>
            <a:spLocks noChangeShapeType="1"/>
          </p:cNvSpPr>
          <p:nvPr/>
        </p:nvSpPr>
        <p:spPr bwMode="auto">
          <a:xfrm>
            <a:off x="9394629" y="4511263"/>
            <a:ext cx="0" cy="193543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32" name="对象 31"/>
          <p:cNvGraphicFramePr>
            <a:graphicFrameLocks noChangeAspect="1"/>
          </p:cNvGraphicFramePr>
          <p:nvPr>
            <p:extLst>
              <p:ext uri="{D42A27DB-BD31-4B8C-83A1-F6EECF244321}">
                <p14:modId xmlns:p14="http://schemas.microsoft.com/office/powerpoint/2010/main" val="4238620626"/>
              </p:ext>
            </p:extLst>
          </p:nvPr>
        </p:nvGraphicFramePr>
        <p:xfrm>
          <a:off x="9051259" y="4906984"/>
          <a:ext cx="231436" cy="352904"/>
        </p:xfrm>
        <a:graphic>
          <a:graphicData uri="http://schemas.openxmlformats.org/presentationml/2006/ole">
            <mc:AlternateContent xmlns:mc="http://schemas.openxmlformats.org/markup-compatibility/2006">
              <mc:Choice xmlns:v="urn:schemas-microsoft-com:vml" Requires="v">
                <p:oleObj spid="_x0000_s439128" name="公式" r:id="rId26" imgW="114120" imgH="164880" progId="Equation.3">
                  <p:embed/>
                </p:oleObj>
              </mc:Choice>
              <mc:Fallback>
                <p:oleObj name="公式" r:id="rId26" imgW="114120" imgH="164880" progId="Equation.3">
                  <p:embed/>
                  <p:pic>
                    <p:nvPicPr>
                      <p:cNvPr id="0" name=""/>
                      <p:cNvPicPr>
                        <a:picLocks noChangeAspect="1" noChangeArrowheads="1"/>
                      </p:cNvPicPr>
                      <p:nvPr/>
                    </p:nvPicPr>
                    <p:blipFill>
                      <a:blip r:embed="rId6"/>
                      <a:srcRect/>
                      <a:stretch>
                        <a:fillRect/>
                      </a:stretch>
                    </p:blipFill>
                    <p:spPr bwMode="auto">
                      <a:xfrm>
                        <a:off x="9051259" y="4906984"/>
                        <a:ext cx="231436" cy="352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Line 7"/>
          <p:cNvSpPr>
            <a:spLocks noChangeShapeType="1"/>
          </p:cNvSpPr>
          <p:nvPr/>
        </p:nvSpPr>
        <p:spPr bwMode="auto">
          <a:xfrm flipV="1">
            <a:off x="9402685" y="4842098"/>
            <a:ext cx="645141" cy="962091"/>
          </a:xfrm>
          <a:prstGeom prst="line">
            <a:avLst/>
          </a:prstGeom>
          <a:noFill/>
          <a:ln w="38100">
            <a:solidFill>
              <a:srgbClr val="009900"/>
            </a:solidFill>
            <a:round/>
            <a:headEnd type="none" w="med" len="me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6"/>
          <p:cNvSpPr>
            <a:spLocks noChangeShapeType="1"/>
          </p:cNvSpPr>
          <p:nvPr/>
        </p:nvSpPr>
        <p:spPr bwMode="auto">
          <a:xfrm>
            <a:off x="9422884" y="5819420"/>
            <a:ext cx="694663" cy="608878"/>
          </a:xfrm>
          <a:prstGeom prst="line">
            <a:avLst/>
          </a:prstGeom>
          <a:noFill/>
          <a:ln w="38100">
            <a:solidFill>
              <a:srgbClr val="C00000"/>
            </a:solidFill>
            <a:round/>
            <a:headEnd type="none" w="med" len="me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35" name="对象 34"/>
          <p:cNvGraphicFramePr>
            <a:graphicFrameLocks noChangeAspect="1"/>
          </p:cNvGraphicFramePr>
          <p:nvPr>
            <p:extLst>
              <p:ext uri="{D42A27DB-BD31-4B8C-83A1-F6EECF244321}">
                <p14:modId xmlns:p14="http://schemas.microsoft.com/office/powerpoint/2010/main" val="662343482"/>
              </p:ext>
            </p:extLst>
          </p:nvPr>
        </p:nvGraphicFramePr>
        <p:xfrm>
          <a:off x="9478964" y="6111876"/>
          <a:ext cx="255587" cy="485775"/>
        </p:xfrm>
        <a:graphic>
          <a:graphicData uri="http://schemas.openxmlformats.org/presentationml/2006/ole">
            <mc:AlternateContent xmlns:mc="http://schemas.openxmlformats.org/markup-compatibility/2006">
              <mc:Choice xmlns:v="urn:schemas-microsoft-com:vml" Requires="v">
                <p:oleObj spid="_x0000_s439129" name="公式" r:id="rId27" imgW="126720" imgH="228600" progId="Equation.3">
                  <p:embed/>
                </p:oleObj>
              </mc:Choice>
              <mc:Fallback>
                <p:oleObj name="公式" r:id="rId27" imgW="126720" imgH="228600" progId="Equation.3">
                  <p:embed/>
                  <p:pic>
                    <p:nvPicPr>
                      <p:cNvPr id="0" name=""/>
                      <p:cNvPicPr>
                        <a:picLocks noChangeAspect="1" noChangeArrowheads="1"/>
                      </p:cNvPicPr>
                      <p:nvPr/>
                    </p:nvPicPr>
                    <p:blipFill>
                      <a:blip r:embed="rId28"/>
                      <a:srcRect/>
                      <a:stretch>
                        <a:fillRect/>
                      </a:stretch>
                    </p:blipFill>
                    <p:spPr bwMode="auto">
                      <a:xfrm>
                        <a:off x="9478964" y="6111876"/>
                        <a:ext cx="2555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Freeform 41"/>
          <p:cNvSpPr>
            <a:spLocks/>
          </p:cNvSpPr>
          <p:nvPr/>
        </p:nvSpPr>
        <p:spPr bwMode="auto">
          <a:xfrm rot="5400000" flipH="1">
            <a:off x="8268003" y="3927822"/>
            <a:ext cx="89001" cy="394984"/>
          </a:xfrm>
          <a:custGeom>
            <a:avLst/>
            <a:gdLst>
              <a:gd name="T0" fmla="*/ 0 w 17"/>
              <a:gd name="T1" fmla="*/ 0 h 192"/>
              <a:gd name="T2" fmla="*/ 17 w 17"/>
              <a:gd name="T3" fmla="*/ 96 h 192"/>
              <a:gd name="T4" fmla="*/ 0 w 17"/>
              <a:gd name="T5" fmla="*/ 192 h 192"/>
              <a:gd name="T6" fmla="*/ 0 60000 65536"/>
              <a:gd name="T7" fmla="*/ 0 60000 65536"/>
              <a:gd name="T8" fmla="*/ 0 60000 65536"/>
              <a:gd name="T9" fmla="*/ 0 w 17"/>
              <a:gd name="T10" fmla="*/ 0 h 192"/>
              <a:gd name="T11" fmla="*/ 17 w 17"/>
              <a:gd name="T12" fmla="*/ 192 h 192"/>
            </a:gdLst>
            <a:ahLst/>
            <a:cxnLst>
              <a:cxn ang="T6">
                <a:pos x="T0" y="T1"/>
              </a:cxn>
              <a:cxn ang="T7">
                <a:pos x="T2" y="T3"/>
              </a:cxn>
              <a:cxn ang="T8">
                <a:pos x="T4" y="T5"/>
              </a:cxn>
            </a:cxnLst>
            <a:rect l="T9" t="T10" r="T11" b="T12"/>
            <a:pathLst>
              <a:path w="17" h="192">
                <a:moveTo>
                  <a:pt x="0" y="0"/>
                </a:moveTo>
                <a:cubicBezTo>
                  <a:pt x="3" y="16"/>
                  <a:pt x="17" y="64"/>
                  <a:pt x="17" y="96"/>
                </a:cubicBezTo>
                <a:cubicBezTo>
                  <a:pt x="17" y="128"/>
                  <a:pt x="4" y="172"/>
                  <a:pt x="0" y="192"/>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38" name="Freeform 41"/>
          <p:cNvSpPr>
            <a:spLocks/>
          </p:cNvSpPr>
          <p:nvPr/>
        </p:nvSpPr>
        <p:spPr bwMode="auto">
          <a:xfrm rot="5400000">
            <a:off x="8641680" y="4799163"/>
            <a:ext cx="45719" cy="309093"/>
          </a:xfrm>
          <a:custGeom>
            <a:avLst/>
            <a:gdLst>
              <a:gd name="T0" fmla="*/ 0 w 17"/>
              <a:gd name="T1" fmla="*/ 0 h 192"/>
              <a:gd name="T2" fmla="*/ 17 w 17"/>
              <a:gd name="T3" fmla="*/ 96 h 192"/>
              <a:gd name="T4" fmla="*/ 0 w 17"/>
              <a:gd name="T5" fmla="*/ 192 h 192"/>
              <a:gd name="T6" fmla="*/ 0 60000 65536"/>
              <a:gd name="T7" fmla="*/ 0 60000 65536"/>
              <a:gd name="T8" fmla="*/ 0 60000 65536"/>
              <a:gd name="T9" fmla="*/ 0 w 17"/>
              <a:gd name="T10" fmla="*/ 0 h 192"/>
              <a:gd name="T11" fmla="*/ 17 w 17"/>
              <a:gd name="T12" fmla="*/ 192 h 192"/>
            </a:gdLst>
            <a:ahLst/>
            <a:cxnLst>
              <a:cxn ang="T6">
                <a:pos x="T0" y="T1"/>
              </a:cxn>
              <a:cxn ang="T7">
                <a:pos x="T2" y="T3"/>
              </a:cxn>
              <a:cxn ang="T8">
                <a:pos x="T4" y="T5"/>
              </a:cxn>
            </a:cxnLst>
            <a:rect l="T9" t="T10" r="T11" b="T12"/>
            <a:pathLst>
              <a:path w="17" h="192">
                <a:moveTo>
                  <a:pt x="0" y="0"/>
                </a:moveTo>
                <a:cubicBezTo>
                  <a:pt x="3" y="16"/>
                  <a:pt x="17" y="64"/>
                  <a:pt x="17" y="96"/>
                </a:cubicBezTo>
                <a:cubicBezTo>
                  <a:pt x="17" y="128"/>
                  <a:pt x="4" y="172"/>
                  <a:pt x="0" y="192"/>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39" name="Freeform 41"/>
          <p:cNvSpPr>
            <a:spLocks/>
          </p:cNvSpPr>
          <p:nvPr/>
        </p:nvSpPr>
        <p:spPr bwMode="auto">
          <a:xfrm rot="5400000" flipH="1">
            <a:off x="9196034" y="5152291"/>
            <a:ext cx="75830" cy="294188"/>
          </a:xfrm>
          <a:custGeom>
            <a:avLst/>
            <a:gdLst>
              <a:gd name="T0" fmla="*/ 0 w 17"/>
              <a:gd name="T1" fmla="*/ 0 h 192"/>
              <a:gd name="T2" fmla="*/ 17 w 17"/>
              <a:gd name="T3" fmla="*/ 96 h 192"/>
              <a:gd name="T4" fmla="*/ 0 w 17"/>
              <a:gd name="T5" fmla="*/ 192 h 192"/>
              <a:gd name="T6" fmla="*/ 0 60000 65536"/>
              <a:gd name="T7" fmla="*/ 0 60000 65536"/>
              <a:gd name="T8" fmla="*/ 0 60000 65536"/>
              <a:gd name="T9" fmla="*/ 0 w 17"/>
              <a:gd name="T10" fmla="*/ 0 h 192"/>
              <a:gd name="T11" fmla="*/ 17 w 17"/>
              <a:gd name="T12" fmla="*/ 192 h 192"/>
            </a:gdLst>
            <a:ahLst/>
            <a:cxnLst>
              <a:cxn ang="T6">
                <a:pos x="T0" y="T1"/>
              </a:cxn>
              <a:cxn ang="T7">
                <a:pos x="T2" y="T3"/>
              </a:cxn>
              <a:cxn ang="T8">
                <a:pos x="T4" y="T5"/>
              </a:cxn>
            </a:cxnLst>
            <a:rect l="T9" t="T10" r="T11" b="T12"/>
            <a:pathLst>
              <a:path w="17" h="192">
                <a:moveTo>
                  <a:pt x="0" y="0"/>
                </a:moveTo>
                <a:cubicBezTo>
                  <a:pt x="3" y="16"/>
                  <a:pt x="17" y="64"/>
                  <a:pt x="17" y="96"/>
                </a:cubicBezTo>
                <a:cubicBezTo>
                  <a:pt x="17" y="128"/>
                  <a:pt x="4" y="172"/>
                  <a:pt x="0" y="192"/>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40" name="Freeform 41"/>
          <p:cNvSpPr>
            <a:spLocks/>
          </p:cNvSpPr>
          <p:nvPr/>
        </p:nvSpPr>
        <p:spPr bwMode="auto">
          <a:xfrm rot="5400000">
            <a:off x="9513045" y="5943232"/>
            <a:ext cx="45719" cy="320403"/>
          </a:xfrm>
          <a:custGeom>
            <a:avLst/>
            <a:gdLst>
              <a:gd name="T0" fmla="*/ 0 w 17"/>
              <a:gd name="T1" fmla="*/ 0 h 192"/>
              <a:gd name="T2" fmla="*/ 17 w 17"/>
              <a:gd name="T3" fmla="*/ 96 h 192"/>
              <a:gd name="T4" fmla="*/ 0 w 17"/>
              <a:gd name="T5" fmla="*/ 192 h 192"/>
              <a:gd name="T6" fmla="*/ 0 60000 65536"/>
              <a:gd name="T7" fmla="*/ 0 60000 65536"/>
              <a:gd name="T8" fmla="*/ 0 60000 65536"/>
              <a:gd name="T9" fmla="*/ 0 w 17"/>
              <a:gd name="T10" fmla="*/ 0 h 192"/>
              <a:gd name="T11" fmla="*/ 17 w 17"/>
              <a:gd name="T12" fmla="*/ 192 h 192"/>
            </a:gdLst>
            <a:ahLst/>
            <a:cxnLst>
              <a:cxn ang="T6">
                <a:pos x="T0" y="T1"/>
              </a:cxn>
              <a:cxn ang="T7">
                <a:pos x="T2" y="T3"/>
              </a:cxn>
              <a:cxn ang="T8">
                <a:pos x="T4" y="T5"/>
              </a:cxn>
            </a:cxnLst>
            <a:rect l="T9" t="T10" r="T11" b="T12"/>
            <a:pathLst>
              <a:path w="17" h="192">
                <a:moveTo>
                  <a:pt x="0" y="0"/>
                </a:moveTo>
                <a:cubicBezTo>
                  <a:pt x="3" y="16"/>
                  <a:pt x="17" y="64"/>
                  <a:pt x="17" y="96"/>
                </a:cubicBezTo>
                <a:cubicBezTo>
                  <a:pt x="17" y="128"/>
                  <a:pt x="4" y="172"/>
                  <a:pt x="0" y="192"/>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5" name="矩形 14"/>
          <p:cNvSpPr/>
          <p:nvPr/>
        </p:nvSpPr>
        <p:spPr>
          <a:xfrm>
            <a:off x="1762588" y="3422438"/>
            <a:ext cx="5467791" cy="523220"/>
          </a:xfrm>
          <a:prstGeom prst="rect">
            <a:avLst/>
          </a:prstGeom>
        </p:spPr>
        <p:txBody>
          <a:bodyPr wrap="square">
            <a:spAutoFit/>
          </a:bodyPr>
          <a:lstStyle/>
          <a:p>
            <a:r>
              <a:rPr lang="zh-CN" altLang="en-US" sz="2800" b="1" dirty="0">
                <a:solidFill>
                  <a:srgbClr val="009900"/>
                </a:solidFill>
              </a:rPr>
              <a:t>对于玻璃板下表面处的反射光</a:t>
            </a:r>
            <a:endParaRPr lang="zh-CN" altLang="en-US" sz="2800" dirty="0">
              <a:solidFill>
                <a:srgbClr val="009900"/>
              </a:solidFill>
            </a:endParaRPr>
          </a:p>
        </p:txBody>
      </p:sp>
      <p:graphicFrame>
        <p:nvGraphicFramePr>
          <p:cNvPr id="36" name="Object 50"/>
          <p:cNvGraphicFramePr>
            <a:graphicFrameLocks noChangeAspect="1"/>
          </p:cNvGraphicFramePr>
          <p:nvPr>
            <p:extLst>
              <p:ext uri="{D42A27DB-BD31-4B8C-83A1-F6EECF244321}">
                <p14:modId xmlns:p14="http://schemas.microsoft.com/office/powerpoint/2010/main" val="1746561627"/>
              </p:ext>
            </p:extLst>
          </p:nvPr>
        </p:nvGraphicFramePr>
        <p:xfrm>
          <a:off x="3529405" y="3847065"/>
          <a:ext cx="1015189" cy="983589"/>
        </p:xfrm>
        <a:graphic>
          <a:graphicData uri="http://schemas.openxmlformats.org/presentationml/2006/ole">
            <mc:AlternateContent xmlns:mc="http://schemas.openxmlformats.org/markup-compatibility/2006">
              <mc:Choice xmlns:v="urn:schemas-microsoft-com:vml" Requires="v">
                <p:oleObj spid="_x0000_s439130" name="Equation" r:id="rId29" imgW="406080" imgH="393480" progId="Equation.DSMT4">
                  <p:embed/>
                </p:oleObj>
              </mc:Choice>
              <mc:Fallback>
                <p:oleObj name="Equation" r:id="rId29" imgW="406080" imgH="393480" progId="Equation.DSMT4">
                  <p:embed/>
                  <p:pic>
                    <p:nvPicPr>
                      <p:cNvPr id="28" name="Object 50"/>
                      <p:cNvPicPr>
                        <a:picLocks noChangeAspect="1" noChangeArrowheads="1"/>
                      </p:cNvPicPr>
                      <p:nvPr/>
                    </p:nvPicPr>
                    <p:blipFill>
                      <a:blip r:embed="rId30"/>
                      <a:srcRect/>
                      <a:stretch>
                        <a:fillRect/>
                      </a:stretch>
                    </p:blipFill>
                    <p:spPr bwMode="auto">
                      <a:xfrm>
                        <a:off x="3529405" y="3847065"/>
                        <a:ext cx="1015189" cy="983589"/>
                      </a:xfrm>
                      <a:prstGeom prst="rect">
                        <a:avLst/>
                      </a:prstGeom>
                      <a:noFill/>
                      <a:ln>
                        <a:noFill/>
                      </a:ln>
                      <a:effectLst/>
                      <a:extLst/>
                    </p:spPr>
                  </p:pic>
                </p:oleObj>
              </mc:Fallback>
            </mc:AlternateContent>
          </a:graphicData>
        </a:graphic>
      </p:graphicFrame>
      <p:graphicFrame>
        <p:nvGraphicFramePr>
          <p:cNvPr id="41" name="Object 50"/>
          <p:cNvGraphicFramePr>
            <a:graphicFrameLocks noChangeAspect="1"/>
          </p:cNvGraphicFramePr>
          <p:nvPr>
            <p:extLst>
              <p:ext uri="{D42A27DB-BD31-4B8C-83A1-F6EECF244321}">
                <p14:modId xmlns:p14="http://schemas.microsoft.com/office/powerpoint/2010/main" val="2383907581"/>
              </p:ext>
            </p:extLst>
          </p:nvPr>
        </p:nvGraphicFramePr>
        <p:xfrm>
          <a:off x="5612505" y="3856259"/>
          <a:ext cx="1016000" cy="985838"/>
        </p:xfrm>
        <a:graphic>
          <a:graphicData uri="http://schemas.openxmlformats.org/presentationml/2006/ole">
            <mc:AlternateContent xmlns:mc="http://schemas.openxmlformats.org/markup-compatibility/2006">
              <mc:Choice xmlns:v="urn:schemas-microsoft-com:vml" Requires="v">
                <p:oleObj spid="_x0000_s439131" name="Equation" r:id="rId31" imgW="406080" imgH="393480" progId="Equation.DSMT4">
                  <p:embed/>
                </p:oleObj>
              </mc:Choice>
              <mc:Fallback>
                <p:oleObj name="Equation" r:id="rId31" imgW="406080" imgH="393480" progId="Equation.DSMT4">
                  <p:embed/>
                  <p:pic>
                    <p:nvPicPr>
                      <p:cNvPr id="29" name="Object 50"/>
                      <p:cNvPicPr>
                        <a:picLocks noChangeAspect="1" noChangeArrowheads="1"/>
                      </p:cNvPicPr>
                      <p:nvPr/>
                    </p:nvPicPr>
                    <p:blipFill>
                      <a:blip r:embed="rId32"/>
                      <a:srcRect/>
                      <a:stretch>
                        <a:fillRect/>
                      </a:stretch>
                    </p:blipFill>
                    <p:spPr bwMode="auto">
                      <a:xfrm>
                        <a:off x="5612505" y="3856259"/>
                        <a:ext cx="1016000" cy="985838"/>
                      </a:xfrm>
                      <a:prstGeom prst="rect">
                        <a:avLst/>
                      </a:prstGeom>
                      <a:noFill/>
                      <a:ln>
                        <a:noFill/>
                      </a:ln>
                      <a:effectLst/>
                      <a:extLst/>
                    </p:spPr>
                  </p:pic>
                </p:oleObj>
              </mc:Fallback>
            </mc:AlternateContent>
          </a:graphicData>
        </a:graphic>
      </p:graphicFrame>
      <p:graphicFrame>
        <p:nvGraphicFramePr>
          <p:cNvPr id="42" name="Object 8"/>
          <p:cNvGraphicFramePr>
            <a:graphicFrameLocks noChangeAspect="1"/>
          </p:cNvGraphicFramePr>
          <p:nvPr>
            <p:extLst>
              <p:ext uri="{D42A27DB-BD31-4B8C-83A1-F6EECF244321}">
                <p14:modId xmlns:p14="http://schemas.microsoft.com/office/powerpoint/2010/main" val="2280326685"/>
              </p:ext>
            </p:extLst>
          </p:nvPr>
        </p:nvGraphicFramePr>
        <p:xfrm>
          <a:off x="1971649" y="4749587"/>
          <a:ext cx="3008312" cy="1138237"/>
        </p:xfrm>
        <a:graphic>
          <a:graphicData uri="http://schemas.openxmlformats.org/presentationml/2006/ole">
            <mc:AlternateContent xmlns:mc="http://schemas.openxmlformats.org/markup-compatibility/2006">
              <mc:Choice xmlns:v="urn:schemas-microsoft-com:vml" Requires="v">
                <p:oleObj spid="_x0000_s439132" name="Equation" r:id="rId33" imgW="1143000" imgH="431640" progId="Equation.DSMT4">
                  <p:embed/>
                </p:oleObj>
              </mc:Choice>
              <mc:Fallback>
                <p:oleObj name="Equation" r:id="rId33" imgW="1143000" imgH="431640" progId="Equation.DSMT4">
                  <p:embed/>
                  <p:pic>
                    <p:nvPicPr>
                      <p:cNvPr id="27" name="Object 8"/>
                      <p:cNvPicPr>
                        <a:picLocks noChangeAspect="1" noChangeArrowheads="1"/>
                      </p:cNvPicPr>
                      <p:nvPr/>
                    </p:nvPicPr>
                    <p:blipFill>
                      <a:blip r:embed="rId34"/>
                      <a:srcRect/>
                      <a:stretch>
                        <a:fillRect/>
                      </a:stretch>
                    </p:blipFill>
                    <p:spPr bwMode="auto">
                      <a:xfrm>
                        <a:off x="1971649" y="4749587"/>
                        <a:ext cx="3008312" cy="1138237"/>
                      </a:xfrm>
                      <a:prstGeom prst="rect">
                        <a:avLst/>
                      </a:prstGeom>
                      <a:noFill/>
                      <a:ln>
                        <a:noFill/>
                      </a:ln>
                      <a:effectLst/>
                      <a:extLst/>
                    </p:spPr>
                  </p:pic>
                </p:oleObj>
              </mc:Fallback>
            </mc:AlternateContent>
          </a:graphicData>
        </a:graphic>
      </p:graphicFrame>
      <p:sp>
        <p:nvSpPr>
          <p:cNvPr id="43" name="矩形 42"/>
          <p:cNvSpPr/>
          <p:nvPr/>
        </p:nvSpPr>
        <p:spPr>
          <a:xfrm>
            <a:off x="1708140" y="5772814"/>
            <a:ext cx="5438761" cy="954107"/>
          </a:xfrm>
          <a:prstGeom prst="rect">
            <a:avLst/>
          </a:prstGeom>
        </p:spPr>
        <p:txBody>
          <a:bodyPr wrap="square">
            <a:spAutoFit/>
          </a:bodyPr>
          <a:lstStyle/>
          <a:p>
            <a:r>
              <a:rPr lang="zh-CN" altLang="en-US" sz="2800" b="1" dirty="0">
                <a:solidFill>
                  <a:srgbClr val="0000FF"/>
                </a:solidFill>
              </a:rPr>
              <a:t>对于玻璃板下表面处的反射光，满足</a:t>
            </a:r>
            <a:r>
              <a:rPr lang="zh-CN" altLang="en-US" sz="2800" b="1" dirty="0">
                <a:solidFill>
                  <a:srgbClr val="CC3300"/>
                </a:solidFill>
              </a:rPr>
              <a:t>布儒斯特定律</a:t>
            </a:r>
            <a:r>
              <a:rPr lang="zh-CN" altLang="en-US" sz="2800" b="1" dirty="0">
                <a:solidFill>
                  <a:srgbClr val="0000FF"/>
                </a:solidFill>
              </a:rPr>
              <a:t>，是线偏振光</a:t>
            </a:r>
            <a:endParaRPr lang="zh-CN" altLang="en-US" sz="2800" dirty="0">
              <a:solidFill>
                <a:srgbClr val="0000FF"/>
              </a:solidFill>
            </a:endParaRPr>
          </a:p>
        </p:txBody>
      </p:sp>
    </p:spTree>
    <p:extLst>
      <p:ext uri="{BB962C8B-B14F-4D97-AF65-F5344CB8AC3E}">
        <p14:creationId xmlns:p14="http://schemas.microsoft.com/office/powerpoint/2010/main" val="52049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circle(in)">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ppt_x"/>
                                          </p:val>
                                        </p:tav>
                                        <p:tav tm="100000">
                                          <p:val>
                                            <p:strVal val="#ppt_x"/>
                                          </p:val>
                                        </p:tav>
                                      </p:tavLst>
                                    </p:anim>
                                    <p:anim calcmode="lin" valueType="num">
                                      <p:cBhvr additive="base">
                                        <p:cTn id="3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500" fill="hold"/>
                                        <p:tgtEl>
                                          <p:spTgt spid="41"/>
                                        </p:tgtEl>
                                        <p:attrNameLst>
                                          <p:attrName>ppt_x</p:attrName>
                                        </p:attrNameLst>
                                      </p:cBhvr>
                                      <p:tavLst>
                                        <p:tav tm="0">
                                          <p:val>
                                            <p:strVal val="#ppt_x"/>
                                          </p:val>
                                        </p:tav>
                                        <p:tav tm="100000">
                                          <p:val>
                                            <p:strVal val="#ppt_x"/>
                                          </p:val>
                                        </p:tav>
                                      </p:tavLst>
                                    </p:anim>
                                    <p:anim calcmode="lin" valueType="num">
                                      <p:cBhvr additive="base">
                                        <p:cTn id="4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fill="hold"/>
                                        <p:tgtEl>
                                          <p:spTgt spid="42"/>
                                        </p:tgtEl>
                                        <p:attrNameLst>
                                          <p:attrName>ppt_x</p:attrName>
                                        </p:attrNameLst>
                                      </p:cBhvr>
                                      <p:tavLst>
                                        <p:tav tm="0">
                                          <p:val>
                                            <p:strVal val="#ppt_x"/>
                                          </p:val>
                                        </p:tav>
                                        <p:tav tm="100000">
                                          <p:val>
                                            <p:strVal val="#ppt_x"/>
                                          </p:val>
                                        </p:tav>
                                      </p:tavLst>
                                    </p:anim>
                                    <p:anim calcmode="lin" valueType="num">
                                      <p:cBhvr additive="base">
                                        <p:cTn id="49"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grpId="0"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circle(in)">
                                      <p:cBhvr>
                                        <p:cTn id="54"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1710491" y="195750"/>
            <a:ext cx="8763000"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just" fontAlgn="base">
              <a:lnSpc>
                <a:spcPct val="90000"/>
              </a:lnSpc>
              <a:spcBef>
                <a:spcPct val="50000"/>
              </a:spcBef>
              <a:spcAft>
                <a:spcPct val="0"/>
              </a:spcAft>
              <a:defRPr/>
            </a:pPr>
            <a:r>
              <a:rPr lang="en-US" altLang="zh-CN" kern="0" dirty="0">
                <a:solidFill>
                  <a:srgbClr val="000000"/>
                </a:solidFill>
              </a:rPr>
              <a:t>         </a:t>
            </a:r>
            <a:r>
              <a:rPr lang="zh-CN" altLang="en-US" kern="0" dirty="0">
                <a:solidFill>
                  <a:srgbClr val="FF0000"/>
                </a:solidFill>
              </a:rPr>
              <a:t>练习：</a:t>
            </a:r>
            <a:r>
              <a:rPr lang="zh-CN" altLang="en-US" kern="0" dirty="0">
                <a:solidFill>
                  <a:srgbClr val="0000FF"/>
                </a:solidFill>
              </a:rPr>
              <a:t>一束自然光自空气射入一块平面玻璃上，如图，设入射角等于布儒斯特角 </a:t>
            </a:r>
            <a:r>
              <a:rPr lang="en-US" altLang="zh-CN" i="1" kern="0" dirty="0">
                <a:solidFill>
                  <a:srgbClr val="FF0000"/>
                </a:solidFill>
              </a:rPr>
              <a:t>i</a:t>
            </a:r>
            <a:r>
              <a:rPr lang="en-US" altLang="zh-CN" kern="0" baseline="-30000" dirty="0">
                <a:solidFill>
                  <a:srgbClr val="FF0000"/>
                </a:solidFill>
              </a:rPr>
              <a:t>0</a:t>
            </a:r>
            <a:r>
              <a:rPr lang="zh-CN" altLang="en-US" kern="0" dirty="0">
                <a:solidFill>
                  <a:srgbClr val="0000FF"/>
                </a:solidFill>
              </a:rPr>
              <a:t>，则在界面 </a:t>
            </a:r>
            <a:r>
              <a:rPr lang="en-US" altLang="zh-CN" kern="0" dirty="0">
                <a:solidFill>
                  <a:srgbClr val="0000FF"/>
                </a:solidFill>
              </a:rPr>
              <a:t>2 </a:t>
            </a:r>
            <a:r>
              <a:rPr lang="zh-CN" altLang="en-US" kern="0" dirty="0">
                <a:solidFill>
                  <a:srgbClr val="0000FF"/>
                </a:solidFill>
              </a:rPr>
              <a:t>的反射光是</a:t>
            </a:r>
            <a:r>
              <a:rPr lang="en-US" altLang="zh-CN" kern="0" dirty="0">
                <a:solidFill>
                  <a:srgbClr val="0000FF"/>
                </a:solidFill>
              </a:rPr>
              <a:t>________________</a:t>
            </a:r>
            <a:r>
              <a:rPr lang="zh-CN" altLang="en-US" kern="0" dirty="0">
                <a:solidFill>
                  <a:srgbClr val="0000FF"/>
                </a:solidFill>
              </a:rPr>
              <a:t>。</a:t>
            </a:r>
          </a:p>
        </p:txBody>
      </p:sp>
      <p:sp>
        <p:nvSpPr>
          <p:cNvPr id="4" name="Rectangle 4"/>
          <p:cNvSpPr>
            <a:spLocks noChangeArrowheads="1"/>
          </p:cNvSpPr>
          <p:nvPr/>
        </p:nvSpPr>
        <p:spPr bwMode="auto">
          <a:xfrm>
            <a:off x="5409688" y="1035825"/>
            <a:ext cx="2232025" cy="579438"/>
          </a:xfrm>
          <a:prstGeom prst="rect">
            <a:avLst/>
          </a:prstGeom>
          <a:solidFill>
            <a:srgbClr val="FFFF00"/>
          </a:solidFill>
          <a:ln>
            <a:noFill/>
          </a:ln>
          <a:effec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zh-CN" altLang="en-US" kern="0" dirty="0">
                <a:solidFill>
                  <a:srgbClr val="FF0000"/>
                </a:solidFill>
              </a:rPr>
              <a:t>完全偏振光</a:t>
            </a:r>
          </a:p>
        </p:txBody>
      </p:sp>
      <p:graphicFrame>
        <p:nvGraphicFramePr>
          <p:cNvPr id="5" name="Object 5"/>
          <p:cNvGraphicFramePr>
            <a:graphicFrameLocks noChangeAspect="1"/>
          </p:cNvGraphicFramePr>
          <p:nvPr>
            <p:extLst>
              <p:ext uri="{D42A27DB-BD31-4B8C-83A1-F6EECF244321}">
                <p14:modId xmlns:p14="http://schemas.microsoft.com/office/powerpoint/2010/main" val="2382669317"/>
              </p:ext>
            </p:extLst>
          </p:nvPr>
        </p:nvGraphicFramePr>
        <p:xfrm>
          <a:off x="2590800" y="2541327"/>
          <a:ext cx="2527300" cy="546100"/>
        </p:xfrm>
        <a:graphic>
          <a:graphicData uri="http://schemas.openxmlformats.org/presentationml/2006/ole">
            <mc:AlternateContent xmlns:mc="http://schemas.openxmlformats.org/markup-compatibility/2006">
              <mc:Choice xmlns:v="urn:schemas-microsoft-com:vml" Requires="v">
                <p:oleObj spid="_x0000_s482470" name="Equation" r:id="rId5" imgW="2527300" imgH="546100" progId="Equation.3">
                  <p:embed/>
                </p:oleObj>
              </mc:Choice>
              <mc:Fallback>
                <p:oleObj name="Equation" r:id="rId5" imgW="2527300" imgH="546100" progId="Equation.3">
                  <p:embed/>
                  <p:pic>
                    <p:nvPicPr>
                      <p:cNvPr id="20173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541327"/>
                        <a:ext cx="25273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6"/>
          <p:cNvGrpSpPr>
            <a:grpSpLocks/>
          </p:cNvGrpSpPr>
          <p:nvPr/>
        </p:nvGrpSpPr>
        <p:grpSpPr bwMode="auto">
          <a:xfrm>
            <a:off x="1600200" y="3570027"/>
            <a:ext cx="2971800" cy="622300"/>
            <a:chOff x="48" y="2112"/>
            <a:chExt cx="1872" cy="392"/>
          </a:xfrm>
        </p:grpSpPr>
        <p:sp>
          <p:nvSpPr>
            <p:cNvPr id="7" name="Text Box 7"/>
            <p:cNvSpPr txBox="1">
              <a:spLocks noChangeArrowheads="1"/>
            </p:cNvSpPr>
            <p:nvPr/>
          </p:nvSpPr>
          <p:spPr bwMode="auto">
            <a:xfrm>
              <a:off x="48" y="2112"/>
              <a:ext cx="4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50000"/>
                </a:spcBef>
                <a:spcAft>
                  <a:spcPct val="0"/>
                </a:spcAft>
                <a:defRPr/>
              </a:pPr>
              <a:r>
                <a:rPr lang="en-US" altLang="zh-CN" kern="0">
                  <a:solidFill>
                    <a:srgbClr val="000000"/>
                  </a:solidFill>
                </a:rPr>
                <a:t>∴</a:t>
              </a:r>
            </a:p>
          </p:txBody>
        </p:sp>
        <p:graphicFrame>
          <p:nvGraphicFramePr>
            <p:cNvPr id="8" name="Object 8"/>
            <p:cNvGraphicFramePr>
              <a:graphicFrameLocks noChangeAspect="1"/>
            </p:cNvGraphicFramePr>
            <p:nvPr/>
          </p:nvGraphicFramePr>
          <p:xfrm>
            <a:off x="568" y="2160"/>
            <a:ext cx="1352" cy="344"/>
          </p:xfrm>
          <a:graphic>
            <a:graphicData uri="http://schemas.openxmlformats.org/presentationml/2006/ole">
              <mc:AlternateContent xmlns:mc="http://schemas.openxmlformats.org/markup-compatibility/2006">
                <mc:Choice xmlns:v="urn:schemas-microsoft-com:vml" Requires="v">
                  <p:oleObj spid="_x0000_s482471" name="Equation" r:id="rId7" imgW="2145369" imgH="545863" progId="Equation.3">
                    <p:embed/>
                  </p:oleObj>
                </mc:Choice>
                <mc:Fallback>
                  <p:oleObj name="Equation" r:id="rId7" imgW="2145369" imgH="545863" progId="Equation.3">
                    <p:embed/>
                    <p:pic>
                      <p:nvPicPr>
                        <p:cNvPr id="60496"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 y="2160"/>
                          <a:ext cx="1352"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 name="Group 9"/>
          <p:cNvGrpSpPr>
            <a:grpSpLocks/>
          </p:cNvGrpSpPr>
          <p:nvPr/>
        </p:nvGrpSpPr>
        <p:grpSpPr bwMode="auto">
          <a:xfrm>
            <a:off x="8377239" y="3611303"/>
            <a:ext cx="1152525" cy="720725"/>
            <a:chOff x="4365" y="2042"/>
            <a:chExt cx="726" cy="454"/>
          </a:xfrm>
        </p:grpSpPr>
        <p:sp>
          <p:nvSpPr>
            <p:cNvPr id="10" name="Line 10"/>
            <p:cNvSpPr>
              <a:spLocks noChangeShapeType="1"/>
            </p:cNvSpPr>
            <p:nvPr/>
          </p:nvSpPr>
          <p:spPr bwMode="auto">
            <a:xfrm rot="1856288">
              <a:off x="4748" y="2309"/>
              <a:ext cx="304"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11" name="Line 11"/>
            <p:cNvSpPr>
              <a:spLocks noChangeShapeType="1"/>
            </p:cNvSpPr>
            <p:nvPr/>
          </p:nvSpPr>
          <p:spPr bwMode="auto">
            <a:xfrm rot="1856288">
              <a:off x="4365" y="2115"/>
              <a:ext cx="421"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12" name="Line 12"/>
            <p:cNvSpPr>
              <a:spLocks noChangeShapeType="1"/>
            </p:cNvSpPr>
            <p:nvPr/>
          </p:nvSpPr>
          <p:spPr bwMode="auto">
            <a:xfrm rot="1856288">
              <a:off x="4560" y="2042"/>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13" name="Line 13"/>
            <p:cNvSpPr>
              <a:spLocks noChangeShapeType="1"/>
            </p:cNvSpPr>
            <p:nvPr/>
          </p:nvSpPr>
          <p:spPr bwMode="auto">
            <a:xfrm rot="1856288">
              <a:off x="4704" y="2114"/>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14" name="Line 14"/>
            <p:cNvSpPr>
              <a:spLocks noChangeShapeType="1"/>
            </p:cNvSpPr>
            <p:nvPr/>
          </p:nvSpPr>
          <p:spPr bwMode="auto">
            <a:xfrm rot="1856288">
              <a:off x="4896" y="2234"/>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15" name="Line 15"/>
            <p:cNvSpPr>
              <a:spLocks noChangeShapeType="1"/>
            </p:cNvSpPr>
            <p:nvPr/>
          </p:nvSpPr>
          <p:spPr bwMode="auto">
            <a:xfrm rot="1856288">
              <a:off x="5091" y="2352"/>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grpSp>
      <p:sp>
        <p:nvSpPr>
          <p:cNvPr id="16" name="Rectangle 16"/>
          <p:cNvSpPr>
            <a:spLocks noChangeArrowheads="1"/>
          </p:cNvSpPr>
          <p:nvPr/>
        </p:nvSpPr>
        <p:spPr bwMode="auto">
          <a:xfrm>
            <a:off x="1524000" y="2047616"/>
            <a:ext cx="11874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zh-CN" altLang="en-US" kern="0" dirty="0">
                <a:solidFill>
                  <a:srgbClr val="FF0000"/>
                </a:solidFill>
              </a:rPr>
              <a:t>证： </a:t>
            </a:r>
          </a:p>
        </p:txBody>
      </p:sp>
      <p:sp>
        <p:nvSpPr>
          <p:cNvPr id="17" name="Rectangle 17"/>
          <p:cNvSpPr>
            <a:spLocks noChangeArrowheads="1"/>
          </p:cNvSpPr>
          <p:nvPr/>
        </p:nvSpPr>
        <p:spPr bwMode="auto">
          <a:xfrm>
            <a:off x="1600200" y="3036627"/>
            <a:ext cx="42370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kern="0" dirty="0">
                <a:solidFill>
                  <a:srgbClr val="CC3300"/>
                </a:solidFill>
              </a:rPr>
              <a:t>∵ </a:t>
            </a:r>
            <a:r>
              <a:rPr lang="en-US" altLang="zh-CN" i="1" kern="0" dirty="0">
                <a:solidFill>
                  <a:srgbClr val="CC3300"/>
                </a:solidFill>
              </a:rPr>
              <a:t>i</a:t>
            </a:r>
            <a:r>
              <a:rPr lang="en-US" altLang="zh-CN" kern="0" baseline="-25000" dirty="0">
                <a:solidFill>
                  <a:srgbClr val="CC3300"/>
                </a:solidFill>
              </a:rPr>
              <a:t>0  </a:t>
            </a:r>
            <a:r>
              <a:rPr lang="zh-CN" altLang="en-US" kern="0" dirty="0">
                <a:solidFill>
                  <a:srgbClr val="CC3300"/>
                </a:solidFill>
              </a:rPr>
              <a:t>为布儒斯特角为 </a:t>
            </a:r>
          </a:p>
        </p:txBody>
      </p:sp>
      <p:graphicFrame>
        <p:nvGraphicFramePr>
          <p:cNvPr id="18" name="Object 18"/>
          <p:cNvGraphicFramePr>
            <a:graphicFrameLocks noChangeAspect="1"/>
          </p:cNvGraphicFramePr>
          <p:nvPr>
            <p:extLst>
              <p:ext uri="{D42A27DB-BD31-4B8C-83A1-F6EECF244321}">
                <p14:modId xmlns:p14="http://schemas.microsoft.com/office/powerpoint/2010/main" val="1287105333"/>
              </p:ext>
            </p:extLst>
          </p:nvPr>
        </p:nvGraphicFramePr>
        <p:xfrm>
          <a:off x="3978275" y="4670165"/>
          <a:ext cx="1562100" cy="546100"/>
        </p:xfrm>
        <a:graphic>
          <a:graphicData uri="http://schemas.openxmlformats.org/presentationml/2006/ole">
            <mc:AlternateContent xmlns:mc="http://schemas.openxmlformats.org/markup-compatibility/2006">
              <mc:Choice xmlns:v="urn:schemas-microsoft-com:vml" Requires="v">
                <p:oleObj spid="_x0000_s482472" name="Equation" r:id="rId9" imgW="1562100" imgH="546100" progId="Equation.3">
                  <p:embed/>
                </p:oleObj>
              </mc:Choice>
              <mc:Fallback>
                <p:oleObj name="Equation" r:id="rId9" imgW="1562100" imgH="546100" progId="Equation.3">
                  <p:embed/>
                  <p:pic>
                    <p:nvPicPr>
                      <p:cNvPr id="201746"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78275" y="4670165"/>
                        <a:ext cx="15621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 name="Group 19"/>
          <p:cNvGrpSpPr>
            <a:grpSpLocks/>
          </p:cNvGrpSpPr>
          <p:nvPr/>
        </p:nvGrpSpPr>
        <p:grpSpPr bwMode="auto">
          <a:xfrm>
            <a:off x="6019800" y="4586027"/>
            <a:ext cx="4419600" cy="628650"/>
            <a:chOff x="624" y="2720"/>
            <a:chExt cx="2784" cy="396"/>
          </a:xfrm>
        </p:grpSpPr>
        <p:graphicFrame>
          <p:nvGraphicFramePr>
            <p:cNvPr id="20" name="Object 20"/>
            <p:cNvGraphicFramePr>
              <a:graphicFrameLocks noChangeAspect="1"/>
            </p:cNvGraphicFramePr>
            <p:nvPr/>
          </p:nvGraphicFramePr>
          <p:xfrm>
            <a:off x="1128" y="2772"/>
            <a:ext cx="2280" cy="344"/>
          </p:xfrm>
          <a:graphic>
            <a:graphicData uri="http://schemas.openxmlformats.org/presentationml/2006/ole">
              <mc:AlternateContent xmlns:mc="http://schemas.openxmlformats.org/markup-compatibility/2006">
                <mc:Choice xmlns:v="urn:schemas-microsoft-com:vml" Requires="v">
                  <p:oleObj spid="_x0000_s482473" name="Equation" r:id="rId11" imgW="3619500" imgH="546100" progId="Equation.3">
                    <p:embed/>
                  </p:oleObj>
                </mc:Choice>
                <mc:Fallback>
                  <p:oleObj name="Equation" r:id="rId11" imgW="3619500" imgH="546100" progId="Equation.3">
                    <p:embed/>
                    <p:pic>
                      <p:nvPicPr>
                        <p:cNvPr id="60487"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8" y="2772"/>
                          <a:ext cx="2280"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Rectangle 21"/>
            <p:cNvSpPr>
              <a:spLocks noChangeArrowheads="1"/>
            </p:cNvSpPr>
            <p:nvPr/>
          </p:nvSpPr>
          <p:spPr bwMode="auto">
            <a:xfrm>
              <a:off x="624" y="2720"/>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kern="0">
                  <a:solidFill>
                    <a:srgbClr val="000000"/>
                  </a:solidFill>
                </a:rPr>
                <a:t>∴</a:t>
              </a:r>
            </a:p>
          </p:txBody>
        </p:sp>
      </p:grpSp>
      <p:sp>
        <p:nvSpPr>
          <p:cNvPr id="22" name="Text Box 22"/>
          <p:cNvSpPr txBox="1">
            <a:spLocks noChangeArrowheads="1"/>
          </p:cNvSpPr>
          <p:nvPr/>
        </p:nvSpPr>
        <p:spPr bwMode="auto">
          <a:xfrm>
            <a:off x="2362200" y="5200391"/>
            <a:ext cx="4495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50000"/>
              </a:spcBef>
              <a:spcAft>
                <a:spcPct val="0"/>
              </a:spcAft>
              <a:defRPr/>
            </a:pPr>
            <a:r>
              <a:rPr lang="zh-CN" altLang="en-US" kern="0" dirty="0">
                <a:solidFill>
                  <a:srgbClr val="0000FF"/>
                </a:solidFill>
              </a:rPr>
              <a:t>界面 </a:t>
            </a:r>
            <a:r>
              <a:rPr lang="en-US" altLang="zh-CN" kern="0" dirty="0">
                <a:solidFill>
                  <a:srgbClr val="0000FF"/>
                </a:solidFill>
              </a:rPr>
              <a:t>2 </a:t>
            </a:r>
            <a:r>
              <a:rPr lang="zh-CN" altLang="en-US" kern="0" dirty="0">
                <a:solidFill>
                  <a:srgbClr val="0000FF"/>
                </a:solidFill>
              </a:rPr>
              <a:t>的布儒斯特角为</a:t>
            </a:r>
          </a:p>
        </p:txBody>
      </p:sp>
      <p:graphicFrame>
        <p:nvGraphicFramePr>
          <p:cNvPr id="23" name="Object 23"/>
          <p:cNvGraphicFramePr>
            <a:graphicFrameLocks noChangeAspect="1"/>
          </p:cNvGraphicFramePr>
          <p:nvPr>
            <p:extLst>
              <p:ext uri="{D42A27DB-BD31-4B8C-83A1-F6EECF244321}">
                <p14:modId xmlns:p14="http://schemas.microsoft.com/office/powerpoint/2010/main" val="3376090126"/>
              </p:ext>
            </p:extLst>
          </p:nvPr>
        </p:nvGraphicFramePr>
        <p:xfrm>
          <a:off x="6934200" y="5170227"/>
          <a:ext cx="1016000" cy="546100"/>
        </p:xfrm>
        <a:graphic>
          <a:graphicData uri="http://schemas.openxmlformats.org/presentationml/2006/ole">
            <mc:AlternateContent xmlns:mc="http://schemas.openxmlformats.org/markup-compatibility/2006">
              <mc:Choice xmlns:v="urn:schemas-microsoft-com:vml" Requires="v">
                <p:oleObj spid="_x0000_s482474" name="Equation" r:id="rId13" imgW="1015559" imgH="545863" progId="Equation.3">
                  <p:embed/>
                </p:oleObj>
              </mc:Choice>
              <mc:Fallback>
                <p:oleObj name="Equation" r:id="rId13" imgW="1015559" imgH="545863" progId="Equation.3">
                  <p:embed/>
                  <p:pic>
                    <p:nvPicPr>
                      <p:cNvPr id="201751" name="Object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34200" y="5170227"/>
                        <a:ext cx="10160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24"/>
          <p:cNvSpPr txBox="1">
            <a:spLocks noChangeArrowheads="1"/>
          </p:cNvSpPr>
          <p:nvPr/>
        </p:nvSpPr>
        <p:spPr bwMode="auto">
          <a:xfrm>
            <a:off x="2013092" y="5907207"/>
            <a:ext cx="83820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lnSpc>
                <a:spcPct val="80000"/>
              </a:lnSpc>
              <a:spcBef>
                <a:spcPct val="50000"/>
              </a:spcBef>
              <a:spcAft>
                <a:spcPct val="0"/>
              </a:spcAft>
              <a:defRPr/>
            </a:pPr>
            <a:r>
              <a:rPr lang="en-US" altLang="zh-CN" kern="0" dirty="0">
                <a:solidFill>
                  <a:srgbClr val="CC3300"/>
                </a:solidFill>
              </a:rPr>
              <a:t>∴ </a:t>
            </a:r>
            <a:r>
              <a:rPr lang="zh-CN" altLang="en-US" kern="0" dirty="0">
                <a:solidFill>
                  <a:srgbClr val="CC3300"/>
                </a:solidFill>
              </a:rPr>
              <a:t>光线 </a:t>
            </a:r>
            <a:r>
              <a:rPr lang="en-US" altLang="zh-CN" i="1" kern="0" dirty="0">
                <a:solidFill>
                  <a:srgbClr val="CC3300"/>
                </a:solidFill>
              </a:rPr>
              <a:t>b</a:t>
            </a:r>
            <a:r>
              <a:rPr lang="en-US" altLang="zh-CN" kern="0" dirty="0">
                <a:solidFill>
                  <a:srgbClr val="CC3300"/>
                </a:solidFill>
              </a:rPr>
              <a:t> </a:t>
            </a:r>
            <a:r>
              <a:rPr lang="zh-CN" altLang="en-US" kern="0" dirty="0">
                <a:solidFill>
                  <a:srgbClr val="CC3300"/>
                </a:solidFill>
              </a:rPr>
              <a:t>是振动方向</a:t>
            </a:r>
            <a:r>
              <a:rPr lang="zh-CN" altLang="en-US" kern="0" dirty="0">
                <a:solidFill>
                  <a:srgbClr val="9900CC"/>
                </a:solidFill>
              </a:rPr>
              <a:t>⊥</a:t>
            </a:r>
            <a:r>
              <a:rPr lang="zh-CN" altLang="en-US" kern="0" dirty="0">
                <a:solidFill>
                  <a:srgbClr val="CC3300"/>
                </a:solidFill>
              </a:rPr>
              <a:t>入射面的完全偏振光</a:t>
            </a:r>
            <a:r>
              <a:rPr lang="en-US" altLang="zh-CN" kern="0" dirty="0">
                <a:solidFill>
                  <a:srgbClr val="CC3300"/>
                </a:solidFill>
              </a:rPr>
              <a:t>.</a:t>
            </a:r>
          </a:p>
        </p:txBody>
      </p:sp>
      <p:grpSp>
        <p:nvGrpSpPr>
          <p:cNvPr id="25" name="Group 25"/>
          <p:cNvGrpSpPr>
            <a:grpSpLocks/>
          </p:cNvGrpSpPr>
          <p:nvPr/>
        </p:nvGrpSpPr>
        <p:grpSpPr bwMode="auto">
          <a:xfrm>
            <a:off x="3749676" y="4133591"/>
            <a:ext cx="3336925" cy="579437"/>
            <a:chOff x="58" y="2371"/>
            <a:chExt cx="2102" cy="365"/>
          </a:xfrm>
        </p:grpSpPr>
        <p:graphicFrame>
          <p:nvGraphicFramePr>
            <p:cNvPr id="26" name="Object 26"/>
            <p:cNvGraphicFramePr>
              <a:graphicFrameLocks noChangeAspect="1"/>
            </p:cNvGraphicFramePr>
            <p:nvPr/>
          </p:nvGraphicFramePr>
          <p:xfrm>
            <a:off x="528" y="2396"/>
            <a:ext cx="1632" cy="256"/>
          </p:xfrm>
          <a:graphic>
            <a:graphicData uri="http://schemas.openxmlformats.org/presentationml/2006/ole">
              <mc:AlternateContent xmlns:mc="http://schemas.openxmlformats.org/markup-compatibility/2006">
                <mc:Choice xmlns:v="urn:schemas-microsoft-com:vml" Requires="v">
                  <p:oleObj spid="_x0000_s482475" name="Equation" r:id="rId15" imgW="2590800" imgH="406400" progId="Equation.3">
                    <p:embed/>
                  </p:oleObj>
                </mc:Choice>
                <mc:Fallback>
                  <p:oleObj name="Equation" r:id="rId15" imgW="2590800" imgH="406400" progId="Equation.3">
                    <p:embed/>
                    <p:pic>
                      <p:nvPicPr>
                        <p:cNvPr id="60485"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8" y="2396"/>
                          <a:ext cx="163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Rectangle 27"/>
            <p:cNvSpPr>
              <a:spLocks noChangeArrowheads="1"/>
            </p:cNvSpPr>
            <p:nvPr/>
          </p:nvSpPr>
          <p:spPr bwMode="auto">
            <a:xfrm>
              <a:off x="58" y="2371"/>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kern="0" dirty="0">
                  <a:solidFill>
                    <a:srgbClr val="C00000"/>
                  </a:solidFill>
                </a:rPr>
                <a:t>∵</a:t>
              </a:r>
            </a:p>
          </p:txBody>
        </p:sp>
      </p:grpSp>
      <p:grpSp>
        <p:nvGrpSpPr>
          <p:cNvPr id="28" name="Group 28"/>
          <p:cNvGrpSpPr>
            <a:grpSpLocks/>
          </p:cNvGrpSpPr>
          <p:nvPr/>
        </p:nvGrpSpPr>
        <p:grpSpPr bwMode="auto">
          <a:xfrm>
            <a:off x="1828801" y="4590791"/>
            <a:ext cx="1806575" cy="579437"/>
            <a:chOff x="974" y="2483"/>
            <a:chExt cx="1138" cy="365"/>
          </a:xfrm>
        </p:grpSpPr>
        <p:graphicFrame>
          <p:nvGraphicFramePr>
            <p:cNvPr id="29" name="Object 29"/>
            <p:cNvGraphicFramePr>
              <a:graphicFrameLocks noChangeAspect="1"/>
            </p:cNvGraphicFramePr>
            <p:nvPr/>
          </p:nvGraphicFramePr>
          <p:xfrm>
            <a:off x="1504" y="2580"/>
            <a:ext cx="608" cy="256"/>
          </p:xfrm>
          <a:graphic>
            <a:graphicData uri="http://schemas.openxmlformats.org/presentationml/2006/ole">
              <mc:AlternateContent xmlns:mc="http://schemas.openxmlformats.org/markup-compatibility/2006">
                <mc:Choice xmlns:v="urn:schemas-microsoft-com:vml" Requires="v">
                  <p:oleObj spid="_x0000_s482476" name="Equation" r:id="rId17" imgW="964781" imgH="406224" progId="Equation.3">
                    <p:embed/>
                  </p:oleObj>
                </mc:Choice>
                <mc:Fallback>
                  <p:oleObj name="Equation" r:id="rId17" imgW="964781" imgH="406224" progId="Equation.3">
                    <p:embed/>
                    <p:pic>
                      <p:nvPicPr>
                        <p:cNvPr id="60483"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04" y="2580"/>
                          <a:ext cx="60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30"/>
            <p:cNvSpPr txBox="1">
              <a:spLocks noChangeArrowheads="1"/>
            </p:cNvSpPr>
            <p:nvPr/>
          </p:nvSpPr>
          <p:spPr bwMode="auto">
            <a:xfrm>
              <a:off x="974" y="2483"/>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zh-CN" altLang="en-US" kern="0" dirty="0">
                  <a:solidFill>
                    <a:srgbClr val="0000FF"/>
                  </a:solidFill>
                </a:rPr>
                <a:t>而</a:t>
              </a:r>
            </a:p>
          </p:txBody>
        </p:sp>
      </p:grpSp>
      <p:sp>
        <p:nvSpPr>
          <p:cNvPr id="31" name="Rectangle 31"/>
          <p:cNvSpPr>
            <a:spLocks noChangeArrowheads="1"/>
          </p:cNvSpPr>
          <p:nvPr/>
        </p:nvSpPr>
        <p:spPr bwMode="auto">
          <a:xfrm>
            <a:off x="1547814" y="4133591"/>
            <a:ext cx="22621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zh-CN" altLang="en-US" kern="0" dirty="0">
                <a:solidFill>
                  <a:srgbClr val="FF00FF"/>
                </a:solidFill>
              </a:rPr>
              <a:t>在界面 </a:t>
            </a:r>
            <a:r>
              <a:rPr lang="en-US" altLang="zh-CN" kern="0" dirty="0">
                <a:solidFill>
                  <a:srgbClr val="FF00FF"/>
                </a:solidFill>
              </a:rPr>
              <a:t>2</a:t>
            </a:r>
            <a:r>
              <a:rPr lang="zh-CN" altLang="en-US" kern="0" dirty="0">
                <a:solidFill>
                  <a:srgbClr val="FF00FF"/>
                </a:solidFill>
              </a:rPr>
              <a:t>处</a:t>
            </a:r>
          </a:p>
        </p:txBody>
      </p:sp>
      <p:sp>
        <p:nvSpPr>
          <p:cNvPr id="32" name="Rectangle 32"/>
          <p:cNvSpPr>
            <a:spLocks noChangeArrowheads="1"/>
          </p:cNvSpPr>
          <p:nvPr/>
        </p:nvSpPr>
        <p:spPr bwMode="auto">
          <a:xfrm>
            <a:off x="2638675" y="2011897"/>
            <a:ext cx="22621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zh-CN" altLang="en-US" kern="0" dirty="0">
                <a:solidFill>
                  <a:srgbClr val="009900"/>
                </a:solidFill>
              </a:rPr>
              <a:t>在界面 </a:t>
            </a:r>
            <a:r>
              <a:rPr lang="en-US" altLang="zh-CN" kern="0" dirty="0">
                <a:solidFill>
                  <a:srgbClr val="009900"/>
                </a:solidFill>
              </a:rPr>
              <a:t>1</a:t>
            </a:r>
            <a:r>
              <a:rPr lang="zh-CN" altLang="en-US" kern="0" dirty="0">
                <a:solidFill>
                  <a:srgbClr val="009900"/>
                </a:solidFill>
              </a:rPr>
              <a:t>处</a:t>
            </a:r>
          </a:p>
        </p:txBody>
      </p:sp>
      <p:grpSp>
        <p:nvGrpSpPr>
          <p:cNvPr id="33" name="Group 33"/>
          <p:cNvGrpSpPr>
            <a:grpSpLocks/>
          </p:cNvGrpSpPr>
          <p:nvPr/>
        </p:nvGrpSpPr>
        <p:grpSpPr bwMode="auto">
          <a:xfrm>
            <a:off x="6237289" y="1665027"/>
            <a:ext cx="4351337" cy="2408238"/>
            <a:chOff x="3017" y="816"/>
            <a:chExt cx="2741" cy="1517"/>
          </a:xfrm>
        </p:grpSpPr>
        <p:grpSp>
          <p:nvGrpSpPr>
            <p:cNvPr id="34" name="Group 34"/>
            <p:cNvGrpSpPr>
              <a:grpSpLocks/>
            </p:cNvGrpSpPr>
            <p:nvPr/>
          </p:nvGrpSpPr>
          <p:grpSpPr bwMode="auto">
            <a:xfrm>
              <a:off x="3017" y="1008"/>
              <a:ext cx="2741" cy="1325"/>
              <a:chOff x="3017" y="1008"/>
              <a:chExt cx="2741" cy="1325"/>
            </a:xfrm>
          </p:grpSpPr>
          <p:grpSp>
            <p:nvGrpSpPr>
              <p:cNvPr id="48" name="Group 35"/>
              <p:cNvGrpSpPr>
                <a:grpSpLocks/>
              </p:cNvGrpSpPr>
              <p:nvPr/>
            </p:nvGrpSpPr>
            <p:grpSpPr bwMode="auto">
              <a:xfrm>
                <a:off x="3017" y="1056"/>
                <a:ext cx="2651" cy="1181"/>
                <a:chOff x="3017" y="1056"/>
                <a:chExt cx="2651" cy="1181"/>
              </a:xfrm>
            </p:grpSpPr>
            <p:grpSp>
              <p:nvGrpSpPr>
                <p:cNvPr id="57" name="Group 36"/>
                <p:cNvGrpSpPr>
                  <a:grpSpLocks/>
                </p:cNvGrpSpPr>
                <p:nvPr/>
              </p:nvGrpSpPr>
              <p:grpSpPr bwMode="auto">
                <a:xfrm>
                  <a:off x="3017" y="1056"/>
                  <a:ext cx="2407" cy="960"/>
                  <a:chOff x="3017" y="1056"/>
                  <a:chExt cx="2407" cy="960"/>
                </a:xfrm>
              </p:grpSpPr>
              <p:sp>
                <p:nvSpPr>
                  <p:cNvPr id="60" name="Rectangle 37"/>
                  <p:cNvSpPr>
                    <a:spLocks noChangeArrowheads="1"/>
                  </p:cNvSpPr>
                  <p:nvPr/>
                </p:nvSpPr>
                <p:spPr bwMode="auto">
                  <a:xfrm>
                    <a:off x="3216" y="1536"/>
                    <a:ext cx="2208" cy="480"/>
                  </a:xfrm>
                  <a:prstGeom prst="rect">
                    <a:avLst/>
                  </a:prstGeom>
                  <a:solidFill>
                    <a:srgbClr val="99FF66"/>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endParaRPr lang="zh-CN" altLang="en-US" kern="0">
                      <a:solidFill>
                        <a:srgbClr val="000000"/>
                      </a:solidFill>
                    </a:endParaRPr>
                  </a:p>
                </p:txBody>
              </p:sp>
              <p:grpSp>
                <p:nvGrpSpPr>
                  <p:cNvPr id="61" name="Group 38"/>
                  <p:cNvGrpSpPr>
                    <a:grpSpLocks/>
                  </p:cNvGrpSpPr>
                  <p:nvPr/>
                </p:nvGrpSpPr>
                <p:grpSpPr bwMode="auto">
                  <a:xfrm rot="1856288">
                    <a:off x="3017" y="1152"/>
                    <a:ext cx="1159" cy="144"/>
                    <a:chOff x="3298" y="4032"/>
                    <a:chExt cx="2174" cy="240"/>
                  </a:xfrm>
                </p:grpSpPr>
                <p:sp>
                  <p:nvSpPr>
                    <p:cNvPr id="64" name="Line 39"/>
                    <p:cNvSpPr>
                      <a:spLocks noChangeShapeType="1"/>
                    </p:cNvSpPr>
                    <p:nvPr/>
                  </p:nvSpPr>
                  <p:spPr bwMode="auto">
                    <a:xfrm>
                      <a:off x="4168" y="4152"/>
                      <a:ext cx="434"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65" name="Line 40"/>
                    <p:cNvSpPr>
                      <a:spLocks noChangeShapeType="1"/>
                    </p:cNvSpPr>
                    <p:nvPr/>
                  </p:nvSpPr>
                  <p:spPr bwMode="auto">
                    <a:xfrm>
                      <a:off x="3733" y="4152"/>
                      <a:ext cx="435"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66" name="Line 41"/>
                    <p:cNvSpPr>
                      <a:spLocks noChangeShapeType="1"/>
                    </p:cNvSpPr>
                    <p:nvPr/>
                  </p:nvSpPr>
                  <p:spPr bwMode="auto">
                    <a:xfrm>
                      <a:off x="4602" y="4152"/>
                      <a:ext cx="435"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67" name="Line 42"/>
                    <p:cNvSpPr>
                      <a:spLocks noChangeShapeType="1"/>
                    </p:cNvSpPr>
                    <p:nvPr/>
                  </p:nvSpPr>
                  <p:spPr bwMode="auto">
                    <a:xfrm>
                      <a:off x="5037" y="4152"/>
                      <a:ext cx="435" cy="0"/>
                    </a:xfrm>
                    <a:prstGeom prst="line">
                      <a:avLst/>
                    </a:prstGeom>
                    <a:noFill/>
                    <a:ln w="38100">
                      <a:solidFill>
                        <a:srgbClr val="FF0000"/>
                      </a:solidFill>
                      <a:round/>
                      <a:headEnd/>
                      <a:tailEnd type="stealth" w="med"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68" name="Line 43"/>
                    <p:cNvSpPr>
                      <a:spLocks noChangeShapeType="1"/>
                    </p:cNvSpPr>
                    <p:nvPr/>
                  </p:nvSpPr>
                  <p:spPr bwMode="auto">
                    <a:xfrm>
                      <a:off x="3298" y="4152"/>
                      <a:ext cx="435"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69" name="Line 44"/>
                    <p:cNvSpPr>
                      <a:spLocks noChangeShapeType="1"/>
                    </p:cNvSpPr>
                    <p:nvPr/>
                  </p:nvSpPr>
                  <p:spPr bwMode="auto">
                    <a:xfrm>
                      <a:off x="3515" y="4032"/>
                      <a:ext cx="0"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70" name="Line 45"/>
                    <p:cNvSpPr>
                      <a:spLocks noChangeShapeType="1"/>
                    </p:cNvSpPr>
                    <p:nvPr/>
                  </p:nvSpPr>
                  <p:spPr bwMode="auto">
                    <a:xfrm>
                      <a:off x="3950" y="4032"/>
                      <a:ext cx="0"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71" name="Line 46"/>
                    <p:cNvSpPr>
                      <a:spLocks noChangeShapeType="1"/>
                    </p:cNvSpPr>
                    <p:nvPr/>
                  </p:nvSpPr>
                  <p:spPr bwMode="auto">
                    <a:xfrm>
                      <a:off x="4385" y="4032"/>
                      <a:ext cx="0"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72" name="Line 47"/>
                    <p:cNvSpPr>
                      <a:spLocks noChangeShapeType="1"/>
                    </p:cNvSpPr>
                    <p:nvPr/>
                  </p:nvSpPr>
                  <p:spPr bwMode="auto">
                    <a:xfrm>
                      <a:off x="4820" y="4032"/>
                      <a:ext cx="0"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grpSp>
              <p:sp>
                <p:nvSpPr>
                  <p:cNvPr id="62" name="Line 48"/>
                  <p:cNvSpPr>
                    <a:spLocks noChangeShapeType="1"/>
                  </p:cNvSpPr>
                  <p:nvPr/>
                </p:nvSpPr>
                <p:spPr bwMode="auto">
                  <a:xfrm>
                    <a:off x="4080" y="1104"/>
                    <a:ext cx="0" cy="912"/>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63" name="Rectangle 49"/>
                  <p:cNvSpPr>
                    <a:spLocks noChangeArrowheads="1"/>
                  </p:cNvSpPr>
                  <p:nvPr/>
                </p:nvSpPr>
                <p:spPr bwMode="auto">
                  <a:xfrm>
                    <a:off x="3826" y="1056"/>
                    <a:ext cx="27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i="1" kern="0">
                        <a:solidFill>
                          <a:srgbClr val="000000"/>
                        </a:solidFill>
                      </a:rPr>
                      <a:t>i</a:t>
                    </a:r>
                    <a:r>
                      <a:rPr lang="en-US" altLang="zh-CN" kern="0" baseline="-25000">
                        <a:solidFill>
                          <a:srgbClr val="000000"/>
                        </a:solidFill>
                      </a:rPr>
                      <a:t>0</a:t>
                    </a:r>
                  </a:p>
                </p:txBody>
              </p:sp>
            </p:grpSp>
            <p:sp>
              <p:nvSpPr>
                <p:cNvPr id="58" name="Text Box 50"/>
                <p:cNvSpPr txBox="1">
                  <a:spLocks noChangeArrowheads="1"/>
                </p:cNvSpPr>
                <p:nvPr/>
              </p:nvSpPr>
              <p:spPr bwMode="auto">
                <a:xfrm>
                  <a:off x="5424" y="1363"/>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kern="0">
                      <a:solidFill>
                        <a:srgbClr val="000000"/>
                      </a:solidFill>
                    </a:rPr>
                    <a:t>1</a:t>
                  </a:r>
                </a:p>
              </p:txBody>
            </p:sp>
            <p:sp>
              <p:nvSpPr>
                <p:cNvPr id="59" name="Text Box 51"/>
                <p:cNvSpPr txBox="1">
                  <a:spLocks noChangeArrowheads="1"/>
                </p:cNvSpPr>
                <p:nvPr/>
              </p:nvSpPr>
              <p:spPr bwMode="auto">
                <a:xfrm>
                  <a:off x="5424" y="1872"/>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kern="0">
                      <a:solidFill>
                        <a:srgbClr val="000000"/>
                      </a:solidFill>
                    </a:rPr>
                    <a:t>2</a:t>
                  </a:r>
                </a:p>
              </p:txBody>
            </p:sp>
          </p:grpSp>
          <p:sp>
            <p:nvSpPr>
              <p:cNvPr id="49" name="Line 52"/>
              <p:cNvSpPr>
                <a:spLocks noChangeShapeType="1"/>
              </p:cNvSpPr>
              <p:nvPr/>
            </p:nvSpPr>
            <p:spPr bwMode="auto">
              <a:xfrm rot="1856288">
                <a:off x="4320" y="2304"/>
                <a:ext cx="1150" cy="0"/>
              </a:xfrm>
              <a:prstGeom prst="line">
                <a:avLst/>
              </a:prstGeom>
              <a:noFill/>
              <a:ln w="38100">
                <a:solidFill>
                  <a:srgbClr val="FF0000"/>
                </a:solidFill>
                <a:round/>
                <a:headEnd/>
                <a:tailEnd type="stealth" w="med"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50" name="Line 53"/>
              <p:cNvSpPr>
                <a:spLocks noChangeShapeType="1"/>
              </p:cNvSpPr>
              <p:nvPr/>
            </p:nvSpPr>
            <p:spPr bwMode="auto">
              <a:xfrm rot="7256288">
                <a:off x="4268" y="1759"/>
                <a:ext cx="54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grpSp>
            <p:nvGrpSpPr>
              <p:cNvPr id="51" name="Group 54"/>
              <p:cNvGrpSpPr>
                <a:grpSpLocks/>
              </p:cNvGrpSpPr>
              <p:nvPr/>
            </p:nvGrpSpPr>
            <p:grpSpPr bwMode="auto">
              <a:xfrm>
                <a:off x="4608" y="1008"/>
                <a:ext cx="1150" cy="365"/>
                <a:chOff x="4608" y="1008"/>
                <a:chExt cx="1150" cy="365"/>
              </a:xfrm>
            </p:grpSpPr>
            <p:sp>
              <p:nvSpPr>
                <p:cNvPr id="55" name="Line 55"/>
                <p:cNvSpPr>
                  <a:spLocks noChangeShapeType="1"/>
                </p:cNvSpPr>
                <p:nvPr/>
              </p:nvSpPr>
              <p:spPr bwMode="auto">
                <a:xfrm rot="19743712" flipV="1">
                  <a:off x="4608" y="1248"/>
                  <a:ext cx="1150" cy="0"/>
                </a:xfrm>
                <a:prstGeom prst="line">
                  <a:avLst/>
                </a:prstGeom>
                <a:noFill/>
                <a:ln w="38100">
                  <a:solidFill>
                    <a:srgbClr val="FF0000"/>
                  </a:solidFill>
                  <a:round/>
                  <a:headEnd/>
                  <a:tailEnd type="stealth" w="med"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56" name="Rectangle 56"/>
                <p:cNvSpPr>
                  <a:spLocks noChangeArrowheads="1"/>
                </p:cNvSpPr>
                <p:nvPr/>
              </p:nvSpPr>
              <p:spPr bwMode="auto">
                <a:xfrm>
                  <a:off x="5376" y="1008"/>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i="1" kern="0">
                      <a:solidFill>
                        <a:srgbClr val="000000"/>
                      </a:solidFill>
                    </a:rPr>
                    <a:t>b</a:t>
                  </a:r>
                </a:p>
              </p:txBody>
            </p:sp>
          </p:grpSp>
          <p:sp>
            <p:nvSpPr>
              <p:cNvPr id="52" name="Rectangle 57"/>
              <p:cNvSpPr>
                <a:spLocks noChangeArrowheads="1"/>
              </p:cNvSpPr>
              <p:nvPr/>
            </p:nvSpPr>
            <p:spPr bwMode="auto">
              <a:xfrm>
                <a:off x="4129" y="1968"/>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i="1" kern="0">
                    <a:solidFill>
                      <a:srgbClr val="000000"/>
                    </a:solidFill>
                  </a:rPr>
                  <a:t>B</a:t>
                </a:r>
              </a:p>
            </p:txBody>
          </p:sp>
          <p:sp>
            <p:nvSpPr>
              <p:cNvPr id="53" name="Rectangle 58"/>
              <p:cNvSpPr>
                <a:spLocks noChangeArrowheads="1"/>
              </p:cNvSpPr>
              <p:nvPr/>
            </p:nvSpPr>
            <p:spPr bwMode="auto">
              <a:xfrm>
                <a:off x="4512" y="1219"/>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i="1" kern="0">
                    <a:solidFill>
                      <a:srgbClr val="000000"/>
                    </a:solidFill>
                  </a:rPr>
                  <a:t>C</a:t>
                </a:r>
              </a:p>
            </p:txBody>
          </p:sp>
          <p:sp>
            <p:nvSpPr>
              <p:cNvPr id="54" name="Rectangle 59"/>
              <p:cNvSpPr>
                <a:spLocks noChangeArrowheads="1"/>
              </p:cNvSpPr>
              <p:nvPr/>
            </p:nvSpPr>
            <p:spPr bwMode="auto">
              <a:xfrm>
                <a:off x="3841" y="1459"/>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i="1" kern="0">
                    <a:solidFill>
                      <a:srgbClr val="000000"/>
                    </a:solidFill>
                  </a:rPr>
                  <a:t>A</a:t>
                </a:r>
              </a:p>
            </p:txBody>
          </p:sp>
        </p:grpSp>
        <p:grpSp>
          <p:nvGrpSpPr>
            <p:cNvPr id="35" name="Group 60"/>
            <p:cNvGrpSpPr>
              <a:grpSpLocks/>
            </p:cNvGrpSpPr>
            <p:nvPr/>
          </p:nvGrpSpPr>
          <p:grpSpPr bwMode="auto">
            <a:xfrm>
              <a:off x="4080" y="1499"/>
              <a:ext cx="314" cy="517"/>
              <a:chOff x="4081" y="1643"/>
              <a:chExt cx="383" cy="629"/>
            </a:xfrm>
          </p:grpSpPr>
          <p:sp>
            <p:nvSpPr>
              <p:cNvPr id="42" name="Line 61"/>
              <p:cNvSpPr>
                <a:spLocks noChangeShapeType="1"/>
              </p:cNvSpPr>
              <p:nvPr/>
            </p:nvSpPr>
            <p:spPr bwMode="auto">
              <a:xfrm rot="14343712" flipH="1">
                <a:off x="4276" y="2157"/>
                <a:ext cx="231"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43" name="Line 62"/>
              <p:cNvSpPr>
                <a:spLocks noChangeShapeType="1"/>
              </p:cNvSpPr>
              <p:nvPr/>
            </p:nvSpPr>
            <p:spPr bwMode="auto">
              <a:xfrm rot="14343712" flipH="1">
                <a:off x="4157" y="1958"/>
                <a:ext cx="232"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44" name="Line 63"/>
              <p:cNvSpPr>
                <a:spLocks noChangeShapeType="1"/>
              </p:cNvSpPr>
              <p:nvPr/>
            </p:nvSpPr>
            <p:spPr bwMode="auto">
              <a:xfrm rot="14343712" flipH="1">
                <a:off x="4037" y="1759"/>
                <a:ext cx="23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45" name="Line 64"/>
              <p:cNvSpPr>
                <a:spLocks noChangeShapeType="1"/>
              </p:cNvSpPr>
              <p:nvPr/>
            </p:nvSpPr>
            <p:spPr bwMode="auto">
              <a:xfrm rot="14343712" flipH="1">
                <a:off x="4153" y="1687"/>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46" name="Line 65"/>
              <p:cNvSpPr>
                <a:spLocks noChangeShapeType="1"/>
              </p:cNvSpPr>
              <p:nvPr/>
            </p:nvSpPr>
            <p:spPr bwMode="auto">
              <a:xfrm rot="14343712" flipH="1">
                <a:off x="4273" y="1886"/>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47" name="Line 66"/>
              <p:cNvSpPr>
                <a:spLocks noChangeShapeType="1"/>
              </p:cNvSpPr>
              <p:nvPr/>
            </p:nvSpPr>
            <p:spPr bwMode="auto">
              <a:xfrm rot="14343712" flipH="1">
                <a:off x="4392" y="2085"/>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grpSp>
        <p:grpSp>
          <p:nvGrpSpPr>
            <p:cNvPr id="36" name="Group 67"/>
            <p:cNvGrpSpPr>
              <a:grpSpLocks/>
            </p:cNvGrpSpPr>
            <p:nvPr/>
          </p:nvGrpSpPr>
          <p:grpSpPr bwMode="auto">
            <a:xfrm>
              <a:off x="3996" y="816"/>
              <a:ext cx="1188" cy="528"/>
              <a:chOff x="3996" y="816"/>
              <a:chExt cx="1188" cy="528"/>
            </a:xfrm>
          </p:grpSpPr>
          <p:grpSp>
            <p:nvGrpSpPr>
              <p:cNvPr id="37" name="Group 68"/>
              <p:cNvGrpSpPr>
                <a:grpSpLocks/>
              </p:cNvGrpSpPr>
              <p:nvPr/>
            </p:nvGrpSpPr>
            <p:grpSpPr bwMode="auto">
              <a:xfrm>
                <a:off x="3996" y="1149"/>
                <a:ext cx="1188" cy="195"/>
                <a:chOff x="3996" y="1149"/>
                <a:chExt cx="1188" cy="195"/>
              </a:xfrm>
            </p:grpSpPr>
            <p:sp>
              <p:nvSpPr>
                <p:cNvPr id="39" name="Line 69"/>
                <p:cNvSpPr>
                  <a:spLocks noChangeShapeType="1"/>
                </p:cNvSpPr>
                <p:nvPr/>
              </p:nvSpPr>
              <p:spPr bwMode="auto">
                <a:xfrm rot="19743712" flipV="1">
                  <a:off x="3996" y="1217"/>
                  <a:ext cx="1188" cy="0"/>
                </a:xfrm>
                <a:prstGeom prst="line">
                  <a:avLst/>
                </a:prstGeom>
                <a:noFill/>
                <a:ln w="38100">
                  <a:solidFill>
                    <a:srgbClr val="FF0000"/>
                  </a:solidFill>
                  <a:round/>
                  <a:headEnd/>
                  <a:tailEnd type="stealth" w="med"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40" name="Line 70"/>
                <p:cNvSpPr>
                  <a:spLocks noChangeShapeType="1"/>
                </p:cNvSpPr>
                <p:nvPr/>
              </p:nvSpPr>
              <p:spPr bwMode="auto">
                <a:xfrm rot="-1856288" flipH="1" flipV="1">
                  <a:off x="4656" y="1149"/>
                  <a:ext cx="20"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41" name="Line 71"/>
                <p:cNvSpPr>
                  <a:spLocks noChangeShapeType="1"/>
                </p:cNvSpPr>
                <p:nvPr/>
              </p:nvSpPr>
              <p:spPr bwMode="auto">
                <a:xfrm rot="-1856288" flipH="1" flipV="1">
                  <a:off x="4348" y="1344"/>
                  <a:ext cx="20"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grpSp>
          <p:sp>
            <p:nvSpPr>
              <p:cNvPr id="38" name="Rectangle 72"/>
              <p:cNvSpPr>
                <a:spLocks noChangeArrowheads="1"/>
              </p:cNvSpPr>
              <p:nvPr/>
            </p:nvSpPr>
            <p:spPr bwMode="auto">
              <a:xfrm>
                <a:off x="4512" y="816"/>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i="1" kern="0">
                    <a:solidFill>
                      <a:srgbClr val="000000"/>
                    </a:solidFill>
                  </a:rPr>
                  <a:t>a</a:t>
                </a:r>
              </a:p>
            </p:txBody>
          </p:sp>
        </p:grpSp>
      </p:grpSp>
      <p:sp>
        <p:nvSpPr>
          <p:cNvPr id="73" name="Line 73"/>
          <p:cNvSpPr>
            <a:spLocks noChangeShapeType="1"/>
          </p:cNvSpPr>
          <p:nvPr/>
        </p:nvSpPr>
        <p:spPr bwMode="auto">
          <a:xfrm rot="19743712" flipV="1">
            <a:off x="9372600" y="2350827"/>
            <a:ext cx="558800"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74" name="Rectangle 74"/>
          <p:cNvSpPr>
            <a:spLocks noChangeArrowheads="1"/>
          </p:cNvSpPr>
          <p:nvPr/>
        </p:nvSpPr>
        <p:spPr bwMode="auto">
          <a:xfrm rot="18252513">
            <a:off x="8458200" y="3417627"/>
            <a:ext cx="228600" cy="228600"/>
          </a:xfrm>
          <a:prstGeom prst="rect">
            <a:avLst/>
          </a:prstGeom>
          <a:noFill/>
          <a:ln w="12700">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endParaRPr lang="zh-CN" altLang="en-US" kern="0">
              <a:solidFill>
                <a:srgbClr val="000000"/>
              </a:solidFill>
            </a:endParaRPr>
          </a:p>
        </p:txBody>
      </p:sp>
      <p:sp>
        <p:nvSpPr>
          <p:cNvPr id="75" name="Line 75"/>
          <p:cNvSpPr>
            <a:spLocks noChangeShapeType="1"/>
          </p:cNvSpPr>
          <p:nvPr/>
        </p:nvSpPr>
        <p:spPr bwMode="auto">
          <a:xfrm rot="7256288">
            <a:off x="8535988" y="3111240"/>
            <a:ext cx="301625"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76" name="Rectangle 76"/>
          <p:cNvSpPr>
            <a:spLocks noChangeArrowheads="1"/>
          </p:cNvSpPr>
          <p:nvPr/>
        </p:nvSpPr>
        <p:spPr bwMode="auto">
          <a:xfrm rot="19787564">
            <a:off x="8001000" y="2709602"/>
            <a:ext cx="228600" cy="209550"/>
          </a:xfrm>
          <a:prstGeom prst="rect">
            <a:avLst/>
          </a:prstGeom>
          <a:noFill/>
          <a:ln w="12700">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endParaRPr lang="zh-CN" altLang="en-US" kern="0">
              <a:solidFill>
                <a:srgbClr val="000000"/>
              </a:solidFill>
            </a:endParaRPr>
          </a:p>
        </p:txBody>
      </p:sp>
      <p:sp>
        <p:nvSpPr>
          <p:cNvPr id="77" name="Rectangle 77"/>
          <p:cNvSpPr>
            <a:spLocks noChangeArrowheads="1"/>
          </p:cNvSpPr>
          <p:nvPr/>
        </p:nvSpPr>
        <p:spPr bwMode="auto">
          <a:xfrm>
            <a:off x="7848600" y="2990591"/>
            <a:ext cx="3429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i="1" kern="0">
                <a:solidFill>
                  <a:srgbClr val="000000"/>
                </a:solidFill>
              </a:rPr>
              <a:t>r</a:t>
            </a:r>
          </a:p>
        </p:txBody>
      </p:sp>
      <p:graphicFrame>
        <p:nvGraphicFramePr>
          <p:cNvPr id="78" name="Object 78"/>
          <p:cNvGraphicFramePr>
            <a:graphicFrameLocks noChangeAspect="1"/>
          </p:cNvGraphicFramePr>
          <p:nvPr>
            <p:extLst>
              <p:ext uri="{D42A27DB-BD31-4B8C-83A1-F6EECF244321}">
                <p14:modId xmlns:p14="http://schemas.microsoft.com/office/powerpoint/2010/main" val="4259195916"/>
              </p:ext>
            </p:extLst>
          </p:nvPr>
        </p:nvGraphicFramePr>
        <p:xfrm>
          <a:off x="8153400" y="2884227"/>
          <a:ext cx="241300" cy="330200"/>
        </p:xfrm>
        <a:graphic>
          <a:graphicData uri="http://schemas.openxmlformats.org/presentationml/2006/ole">
            <mc:AlternateContent xmlns:mc="http://schemas.openxmlformats.org/markup-compatibility/2006">
              <mc:Choice xmlns:v="urn:schemas-microsoft-com:vml" Requires="v">
                <p:oleObj spid="_x0000_s482477" name="Equation" r:id="rId19" imgW="241195" imgH="330057" progId="Equation.3">
                  <p:embed/>
                </p:oleObj>
              </mc:Choice>
              <mc:Fallback>
                <p:oleObj name="Equation" r:id="rId19" imgW="241195" imgH="330057" progId="Equation.3">
                  <p:embed/>
                  <p:pic>
                    <p:nvPicPr>
                      <p:cNvPr id="201806" name="Object 7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53400" y="2884227"/>
                        <a:ext cx="2413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79"/>
          <p:cNvGraphicFramePr>
            <a:graphicFrameLocks noChangeAspect="1"/>
          </p:cNvGraphicFramePr>
          <p:nvPr>
            <p:extLst>
              <p:ext uri="{D42A27DB-BD31-4B8C-83A1-F6EECF244321}">
                <p14:modId xmlns:p14="http://schemas.microsoft.com/office/powerpoint/2010/main" val="2977825425"/>
              </p:ext>
            </p:extLst>
          </p:nvPr>
        </p:nvGraphicFramePr>
        <p:xfrm>
          <a:off x="8382000" y="3709727"/>
          <a:ext cx="279400" cy="317500"/>
        </p:xfrm>
        <a:graphic>
          <a:graphicData uri="http://schemas.openxmlformats.org/presentationml/2006/ole">
            <mc:AlternateContent xmlns:mc="http://schemas.openxmlformats.org/markup-compatibility/2006">
              <mc:Choice xmlns:v="urn:schemas-microsoft-com:vml" Requires="v">
                <p:oleObj spid="_x0000_s482478" name="Equation" r:id="rId21" imgW="279279" imgH="317362" progId="Equation.3">
                  <p:embed/>
                </p:oleObj>
              </mc:Choice>
              <mc:Fallback>
                <p:oleObj name="Equation" r:id="rId21" imgW="279279" imgH="317362" progId="Equation.3">
                  <p:embed/>
                  <p:pic>
                    <p:nvPicPr>
                      <p:cNvPr id="201807" name="Object 7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82000" y="3709727"/>
                        <a:ext cx="2794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 name="Line 80"/>
          <p:cNvSpPr>
            <a:spLocks noChangeShapeType="1"/>
          </p:cNvSpPr>
          <p:nvPr/>
        </p:nvSpPr>
        <p:spPr bwMode="auto">
          <a:xfrm>
            <a:off x="8382000" y="2884227"/>
            <a:ext cx="0" cy="114300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73177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ox(out)">
                                      <p:cBhvr>
                                        <p:cTn id="7" dur="500"/>
                                        <p:tgtEl>
                                          <p:spTgt spid="33"/>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iterate type="lt">
                                    <p:tmPct val="100000"/>
                                  </p:iterate>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75"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75"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iterate type="lt">
                                    <p:tmPct val="100000"/>
                                  </p:iterate>
                                  <p:childTnLst>
                                    <p:set>
                                      <p:cBhvr>
                                        <p:cTn id="17" dur="1" fill="hold">
                                          <p:stCondLst>
                                            <p:cond delay="0"/>
                                          </p:stCondLst>
                                        </p:cTn>
                                        <p:tgtEl>
                                          <p:spTgt spid="16"/>
                                        </p:tgtEl>
                                        <p:attrNameLst>
                                          <p:attrName>style.visibility</p:attrName>
                                        </p:attrNameLst>
                                      </p:cBhvr>
                                      <p:to>
                                        <p:strVal val="visible"/>
                                      </p:to>
                                    </p:set>
                                    <p:animEffect transition="in" filter="wipe(up)">
                                      <p:cBhvr>
                                        <p:cTn id="18" dur="75"/>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iterate type="wd">
                                    <p:tmPct val="100000"/>
                                  </p:iterate>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3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300" fill="hold"/>
                                        <p:tgtEl>
                                          <p:spTgt spid="77">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6"/>
                                        </p:tgtEl>
                                        <p:attrNameLst>
                                          <p:attrName>style.visibility</p:attrName>
                                        </p:attrNameLst>
                                      </p:cBhvr>
                                      <p:to>
                                        <p:strVal val="visible"/>
                                      </p:to>
                                    </p:set>
                                    <p:anim calcmode="lin" valueType="num">
                                      <p:cBhvr additive="base">
                                        <p:cTn id="49" dur="500" fill="hold"/>
                                        <p:tgtEl>
                                          <p:spTgt spid="76"/>
                                        </p:tgtEl>
                                        <p:attrNameLst>
                                          <p:attrName>ppt_x</p:attrName>
                                        </p:attrNameLst>
                                      </p:cBhvr>
                                      <p:tavLst>
                                        <p:tav tm="0">
                                          <p:val>
                                            <p:strVal val="0-#ppt_w/2"/>
                                          </p:val>
                                        </p:tav>
                                        <p:tav tm="100000">
                                          <p:val>
                                            <p:strVal val="#ppt_x"/>
                                          </p:val>
                                        </p:tav>
                                      </p:tavLst>
                                    </p:anim>
                                    <p:anim calcmode="lin" valueType="num">
                                      <p:cBhvr additive="base">
                                        <p:cTn id="50" dur="500" fill="hold"/>
                                        <p:tgtEl>
                                          <p:spTgt spid="7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4" name="whoosh.wav"/>
                                        </p:tgtEl>
                                      </p:cMediaNode>
                                    </p:audio>
                                  </p:sub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iterate type="lt">
                                    <p:tmPct val="100000"/>
                                  </p:iterate>
                                  <p:childTnLst>
                                    <p:set>
                                      <p:cBhvr>
                                        <p:cTn id="54" dur="1" fill="hold">
                                          <p:stCondLst>
                                            <p:cond delay="0"/>
                                          </p:stCondLst>
                                        </p:cTn>
                                        <p:tgtEl>
                                          <p:spTgt spid="31"/>
                                        </p:tgtEl>
                                        <p:attrNameLst>
                                          <p:attrName>style.visibility</p:attrName>
                                        </p:attrNameLst>
                                      </p:cBhvr>
                                      <p:to>
                                        <p:strVal val="visible"/>
                                      </p:to>
                                    </p:set>
                                    <p:animEffect transition="in" filter="wipe(up)">
                                      <p:cBhvr>
                                        <p:cTn id="55" dur="75"/>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up)">
                                      <p:cBhvr>
                                        <p:cTn id="60" dur="500"/>
                                        <p:tgtEl>
                                          <p:spTgt spid="80"/>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78"/>
                                        </p:tgtEl>
                                        <p:attrNameLst>
                                          <p:attrName>style.visibility</p:attrName>
                                        </p:attrNameLst>
                                      </p:cBhvr>
                                      <p:to>
                                        <p:strVal val="visible"/>
                                      </p:to>
                                    </p:set>
                                    <p:anim calcmode="lin" valueType="num">
                                      <p:cBhvr additive="base">
                                        <p:cTn id="65" dur="500" fill="hold"/>
                                        <p:tgtEl>
                                          <p:spTgt spid="78"/>
                                        </p:tgtEl>
                                        <p:attrNameLst>
                                          <p:attrName>ppt_x</p:attrName>
                                        </p:attrNameLst>
                                      </p:cBhvr>
                                      <p:tavLst>
                                        <p:tav tm="0">
                                          <p:val>
                                            <p:strVal val="0-#ppt_w/2"/>
                                          </p:val>
                                        </p:tav>
                                        <p:tav tm="100000">
                                          <p:val>
                                            <p:strVal val="#ppt_x"/>
                                          </p:val>
                                        </p:tav>
                                      </p:tavLst>
                                    </p:anim>
                                    <p:anim calcmode="lin" valueType="num">
                                      <p:cBhvr additive="base">
                                        <p:cTn id="66" dur="500" fill="hold"/>
                                        <p:tgtEl>
                                          <p:spTgt spid="7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3"/>
                                            </p:cond>
                                          </p:stCondLst>
                                          <p:endCondLst>
                                            <p:cond evt="onStopAudio" delay="0">
                                              <p:tgtEl>
                                                <p:sldTgt/>
                                              </p:tgtEl>
                                            </p:cond>
                                          </p:endCondLst>
                                        </p:cTn>
                                        <p:tgtEl>
                                          <p:sndTgt r:embed="rId4" name="whoosh.wav"/>
                                        </p:tgtEl>
                                      </p:cMediaNode>
                                    </p:audio>
                                  </p:sub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79"/>
                                        </p:tgtEl>
                                        <p:attrNameLst>
                                          <p:attrName>style.visibility</p:attrName>
                                        </p:attrNameLst>
                                      </p:cBhvr>
                                      <p:to>
                                        <p:strVal val="visible"/>
                                      </p:to>
                                    </p:set>
                                    <p:anim calcmode="lin" valueType="num">
                                      <p:cBhvr additive="base">
                                        <p:cTn id="71" dur="500" fill="hold"/>
                                        <p:tgtEl>
                                          <p:spTgt spid="79"/>
                                        </p:tgtEl>
                                        <p:attrNameLst>
                                          <p:attrName>ppt_x</p:attrName>
                                        </p:attrNameLst>
                                      </p:cBhvr>
                                      <p:tavLst>
                                        <p:tav tm="0">
                                          <p:val>
                                            <p:strVal val="0-#ppt_w/2"/>
                                          </p:val>
                                        </p:tav>
                                        <p:tav tm="100000">
                                          <p:val>
                                            <p:strVal val="#ppt_x"/>
                                          </p:val>
                                        </p:tav>
                                      </p:tavLst>
                                    </p:anim>
                                    <p:anim calcmode="lin" valueType="num">
                                      <p:cBhvr additive="base">
                                        <p:cTn id="72" dur="500" fill="hold"/>
                                        <p:tgtEl>
                                          <p:spTgt spid="7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9"/>
                                            </p:cond>
                                          </p:stCondLst>
                                          <p:endCondLst>
                                            <p:cond evt="onStopAudio" delay="0">
                                              <p:tgtEl>
                                                <p:sldTgt/>
                                              </p:tgtEl>
                                            </p:cond>
                                          </p:endCondLst>
                                        </p:cTn>
                                        <p:tgtEl>
                                          <p:sndTgt r:embed="rId4" name="whoosh.wav"/>
                                        </p:tgtEl>
                                      </p:cMediaNode>
                                    </p:audio>
                                  </p:sub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wipe(left)">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wipe(left)">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left)">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left)">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74"/>
                                        </p:tgtEl>
                                        <p:attrNameLst>
                                          <p:attrName>style.visibility</p:attrName>
                                        </p:attrNameLst>
                                      </p:cBhvr>
                                      <p:to>
                                        <p:strVal val="visible"/>
                                      </p:to>
                                    </p:set>
                                    <p:anim calcmode="lin" valueType="num">
                                      <p:cBhvr additive="base">
                                        <p:cTn id="97" dur="500" fill="hold"/>
                                        <p:tgtEl>
                                          <p:spTgt spid="74"/>
                                        </p:tgtEl>
                                        <p:attrNameLst>
                                          <p:attrName>ppt_x</p:attrName>
                                        </p:attrNameLst>
                                      </p:cBhvr>
                                      <p:tavLst>
                                        <p:tav tm="0">
                                          <p:val>
                                            <p:strVal val="0-#ppt_w/2"/>
                                          </p:val>
                                        </p:tav>
                                        <p:tav tm="100000">
                                          <p:val>
                                            <p:strVal val="#ppt_x"/>
                                          </p:val>
                                        </p:tav>
                                      </p:tavLst>
                                    </p:anim>
                                    <p:anim calcmode="lin" valueType="num">
                                      <p:cBhvr additive="base">
                                        <p:cTn id="98" dur="500" fill="hold"/>
                                        <p:tgtEl>
                                          <p:spTgt spid="7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5"/>
                                            </p:cond>
                                          </p:stCondLst>
                                          <p:endCondLst>
                                            <p:cond evt="onStopAudio" delay="0">
                                              <p:tgtEl>
                                                <p:sldTgt/>
                                              </p:tgtEl>
                                            </p:cond>
                                          </p:endCondLst>
                                        </p:cTn>
                                        <p:tgtEl>
                                          <p:sndTgt r:embed="rId4" name="whoosh.wav"/>
                                        </p:tgtEl>
                                      </p:cMediaNode>
                                    </p:audio>
                                  </p:sub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iterate type="lt">
                                    <p:tmPct val="100000"/>
                                  </p:iterate>
                                  <p:childTnLst>
                                    <p:set>
                                      <p:cBhvr>
                                        <p:cTn id="102" dur="1" fill="hold">
                                          <p:stCondLst>
                                            <p:cond delay="0"/>
                                          </p:stCondLst>
                                        </p:cTn>
                                        <p:tgtEl>
                                          <p:spTgt spid="22"/>
                                        </p:tgtEl>
                                        <p:attrNameLst>
                                          <p:attrName>style.visibility</p:attrName>
                                        </p:attrNameLst>
                                      </p:cBhvr>
                                      <p:to>
                                        <p:strVal val="visible"/>
                                      </p:to>
                                    </p:set>
                                    <p:animEffect transition="in" filter="wipe(up)">
                                      <p:cBhvr>
                                        <p:cTn id="103" dur="75"/>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wipe(left)">
                                      <p:cBhvr>
                                        <p:cTn id="108" dur="500"/>
                                        <p:tgtEl>
                                          <p:spTgt spid="2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nodeType="click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wipe(down)">
                                      <p:cBhvr>
                                        <p:cTn id="113" dur="500"/>
                                        <p:tgtEl>
                                          <p:spTgt spid="7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9"/>
                                        </p:tgtEl>
                                        <p:attrNameLst>
                                          <p:attrName>style.visibility</p:attrName>
                                        </p:attrNameLst>
                                      </p:cBhvr>
                                      <p:to>
                                        <p:strVal val="visible"/>
                                      </p:to>
                                    </p:set>
                                    <p:animEffect transition="in" filter="wipe(left)">
                                      <p:cBhvr>
                                        <p:cTn id="118" dur="500"/>
                                        <p:tgtEl>
                                          <p:spTgt spid="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73"/>
                                        </p:tgtEl>
                                        <p:attrNameLst>
                                          <p:attrName>style.visibility</p:attrName>
                                        </p:attrNameLst>
                                      </p:cBhvr>
                                      <p:to>
                                        <p:strVal val="visible"/>
                                      </p:to>
                                    </p:set>
                                    <p:animEffect transition="in" filter="wipe(left)">
                                      <p:cBhvr>
                                        <p:cTn id="123" dur="500"/>
                                        <p:tgtEl>
                                          <p:spTgt spid="73"/>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1" fill="hold" grpId="0" nodeType="clickEffect">
                                  <p:stCondLst>
                                    <p:cond delay="0"/>
                                  </p:stCondLst>
                                  <p:iterate type="lt">
                                    <p:tmPct val="100000"/>
                                  </p:iterate>
                                  <p:childTnLst>
                                    <p:set>
                                      <p:cBhvr>
                                        <p:cTn id="127" dur="1" fill="hold">
                                          <p:stCondLst>
                                            <p:cond delay="0"/>
                                          </p:stCondLst>
                                        </p:cTn>
                                        <p:tgtEl>
                                          <p:spTgt spid="24"/>
                                        </p:tgtEl>
                                        <p:attrNameLst>
                                          <p:attrName>style.visibility</p:attrName>
                                        </p:attrNameLst>
                                      </p:cBhvr>
                                      <p:to>
                                        <p:strVal val="visible"/>
                                      </p:to>
                                    </p:set>
                                    <p:animEffect transition="in" filter="wipe(up)">
                                      <p:cBhvr>
                                        <p:cTn id="128" dur="75"/>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16" grpId="0" autoUpdateAnimBg="0"/>
      <p:bldP spid="17" grpId="0" autoUpdateAnimBg="0"/>
      <p:bldP spid="22" grpId="0" autoUpdateAnimBg="0"/>
      <p:bldP spid="24" grpId="0" autoUpdateAnimBg="0"/>
      <p:bldP spid="31" grpId="0" autoUpdateAnimBg="0"/>
      <p:bldP spid="32" grpId="0" autoUpdateAnimBg="0"/>
      <p:bldP spid="74" grpId="0" animBg="1"/>
      <p:bldP spid="76" grpId="0" animBg="1"/>
      <p:bldP spid="77"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5"/>
          <p:cNvSpPr>
            <a:spLocks noChangeArrowheads="1"/>
          </p:cNvSpPr>
          <p:nvPr/>
        </p:nvSpPr>
        <p:spPr bwMode="auto">
          <a:xfrm>
            <a:off x="2028826" y="105448"/>
            <a:ext cx="614362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lnSpc>
                <a:spcPct val="110000"/>
              </a:lnSpc>
            </a:pPr>
            <a:r>
              <a:rPr lang="en-US" altLang="zh-CN" dirty="0">
                <a:solidFill>
                  <a:srgbClr val="FF0000"/>
                </a:solidFill>
              </a:rPr>
              <a:t>【</a:t>
            </a:r>
            <a:r>
              <a:rPr lang="zh-CN" altLang="en-US" dirty="0">
                <a:solidFill>
                  <a:srgbClr val="FF0000"/>
                </a:solidFill>
              </a:rPr>
              <a:t>补充例</a:t>
            </a:r>
            <a:r>
              <a:rPr lang="en-US" altLang="zh-CN" dirty="0">
                <a:solidFill>
                  <a:srgbClr val="FF0000"/>
                </a:solidFill>
              </a:rPr>
              <a:t>】</a:t>
            </a:r>
            <a:r>
              <a:rPr lang="zh-CN" altLang="en-US" dirty="0"/>
              <a:t>一束自然光自空气射向一块平板玻璃，设以布儒斯特角</a:t>
            </a:r>
            <a:r>
              <a:rPr lang="en-US" altLang="zh-CN" dirty="0"/>
              <a:t>i</a:t>
            </a:r>
            <a:r>
              <a:rPr lang="en-US" altLang="zh-CN" baseline="-30000" dirty="0"/>
              <a:t>0</a:t>
            </a:r>
            <a:r>
              <a:rPr lang="zh-CN" altLang="en-US" dirty="0"/>
              <a:t>入射</a:t>
            </a:r>
            <a:r>
              <a:rPr lang="en-US" altLang="zh-CN" dirty="0"/>
              <a:t>,</a:t>
            </a:r>
            <a:r>
              <a:rPr lang="zh-CN" altLang="en-US" dirty="0"/>
              <a:t>则在界面</a:t>
            </a:r>
            <a:r>
              <a:rPr lang="en-US" altLang="zh-CN" dirty="0"/>
              <a:t>2</a:t>
            </a:r>
            <a:r>
              <a:rPr lang="zh-CN" altLang="en-US" dirty="0"/>
              <a:t>上的反射光：</a:t>
            </a:r>
          </a:p>
        </p:txBody>
      </p:sp>
      <p:grpSp>
        <p:nvGrpSpPr>
          <p:cNvPr id="3" name="Group 99"/>
          <p:cNvGrpSpPr>
            <a:grpSpLocks/>
          </p:cNvGrpSpPr>
          <p:nvPr/>
        </p:nvGrpSpPr>
        <p:grpSpPr bwMode="auto">
          <a:xfrm>
            <a:off x="8243888" y="248323"/>
            <a:ext cx="2424112" cy="1260475"/>
            <a:chOff x="3749" y="2319"/>
            <a:chExt cx="1527" cy="794"/>
          </a:xfrm>
        </p:grpSpPr>
        <p:sp>
          <p:nvSpPr>
            <p:cNvPr id="4" name="Rectangle 92"/>
            <p:cNvSpPr>
              <a:spLocks noChangeArrowheads="1"/>
            </p:cNvSpPr>
            <p:nvPr/>
          </p:nvSpPr>
          <p:spPr bwMode="auto">
            <a:xfrm>
              <a:off x="3955" y="2633"/>
              <a:ext cx="921" cy="281"/>
            </a:xfrm>
            <a:prstGeom prst="rect">
              <a:avLst/>
            </a:prstGeom>
            <a:gradFill rotWithShape="0">
              <a:gsLst>
                <a:gs pos="0">
                  <a:srgbClr val="33CCCC"/>
                </a:gs>
                <a:gs pos="50000">
                  <a:schemeClr val="bg1"/>
                </a:gs>
                <a:gs pos="100000">
                  <a:srgbClr val="33CCCC"/>
                </a:gs>
              </a:gsLst>
              <a:lin ang="5400000" scaled="1"/>
            </a:gradFill>
            <a:ln w="9525">
              <a:solidFill>
                <a:schemeClr val="tx1"/>
              </a:solidFill>
              <a:miter lim="800000"/>
              <a:headEnd/>
              <a:tailEnd/>
            </a:ln>
            <a:effectLst/>
          </p:spPr>
          <p:txBody>
            <a:bodyPr wrap="none" anchor="ctr"/>
            <a:lstStyle/>
            <a:p>
              <a:pPr>
                <a:defRPr/>
              </a:pPr>
              <a:endParaRPr lang="zh-CN" altLang="en-US">
                <a:ea typeface="楷体_GB2312" pitchFamily="49" charset="-122"/>
              </a:endParaRPr>
            </a:p>
          </p:txBody>
        </p:sp>
        <p:sp>
          <p:nvSpPr>
            <p:cNvPr id="5" name="Line 42"/>
            <p:cNvSpPr>
              <a:spLocks noChangeShapeType="1"/>
            </p:cNvSpPr>
            <p:nvPr/>
          </p:nvSpPr>
          <p:spPr bwMode="auto">
            <a:xfrm>
              <a:off x="4416" y="2650"/>
              <a:ext cx="223" cy="264"/>
            </a:xfrm>
            <a:prstGeom prst="line">
              <a:avLst/>
            </a:prstGeom>
            <a:noFill/>
            <a:ln w="25400">
              <a:solidFill>
                <a:srgbClr val="FF66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 name="Line 38"/>
            <p:cNvSpPr>
              <a:spLocks noChangeShapeType="1"/>
            </p:cNvSpPr>
            <p:nvPr/>
          </p:nvSpPr>
          <p:spPr bwMode="auto">
            <a:xfrm>
              <a:off x="4416" y="2319"/>
              <a:ext cx="0" cy="595"/>
            </a:xfrm>
            <a:prstGeom prst="line">
              <a:avLst/>
            </a:prstGeom>
            <a:noFill/>
            <a:ln w="222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37"/>
            <p:cNvSpPr>
              <a:spLocks noChangeShapeType="1"/>
            </p:cNvSpPr>
            <p:nvPr/>
          </p:nvSpPr>
          <p:spPr bwMode="auto">
            <a:xfrm>
              <a:off x="3749" y="2452"/>
              <a:ext cx="667" cy="198"/>
            </a:xfrm>
            <a:prstGeom prst="line">
              <a:avLst/>
            </a:prstGeom>
            <a:noFill/>
            <a:ln w="25400">
              <a:solidFill>
                <a:srgbClr val="FF66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 name="Line 36"/>
            <p:cNvSpPr>
              <a:spLocks noChangeShapeType="1"/>
            </p:cNvSpPr>
            <p:nvPr/>
          </p:nvSpPr>
          <p:spPr bwMode="auto">
            <a:xfrm flipV="1">
              <a:off x="4416" y="2452"/>
              <a:ext cx="557" cy="198"/>
            </a:xfrm>
            <a:prstGeom prst="line">
              <a:avLst/>
            </a:prstGeom>
            <a:noFill/>
            <a:ln w="25400">
              <a:solidFill>
                <a:srgbClr val="FF66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9" name="Line 35"/>
            <p:cNvSpPr>
              <a:spLocks noChangeShapeType="1"/>
            </p:cNvSpPr>
            <p:nvPr/>
          </p:nvSpPr>
          <p:spPr bwMode="auto">
            <a:xfrm flipV="1">
              <a:off x="4639" y="2633"/>
              <a:ext cx="222" cy="281"/>
            </a:xfrm>
            <a:prstGeom prst="line">
              <a:avLst/>
            </a:prstGeom>
            <a:noFill/>
            <a:ln w="25400">
              <a:solidFill>
                <a:srgbClr val="FF66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 name="Line 34"/>
            <p:cNvSpPr>
              <a:spLocks noChangeShapeType="1"/>
            </p:cNvSpPr>
            <p:nvPr/>
          </p:nvSpPr>
          <p:spPr bwMode="auto">
            <a:xfrm flipV="1">
              <a:off x="4831" y="2478"/>
              <a:ext cx="445" cy="158"/>
            </a:xfrm>
            <a:prstGeom prst="line">
              <a:avLst/>
            </a:prstGeom>
            <a:noFill/>
            <a:ln w="25400">
              <a:solidFill>
                <a:srgbClr val="FF66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 name="Line 33"/>
            <p:cNvSpPr>
              <a:spLocks noChangeShapeType="1"/>
            </p:cNvSpPr>
            <p:nvPr/>
          </p:nvSpPr>
          <p:spPr bwMode="auto">
            <a:xfrm>
              <a:off x="4639" y="2914"/>
              <a:ext cx="556" cy="199"/>
            </a:xfrm>
            <a:prstGeom prst="line">
              <a:avLst/>
            </a:prstGeom>
            <a:noFill/>
            <a:ln w="25400">
              <a:solidFill>
                <a:srgbClr val="FF66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 name="Object 81"/>
            <p:cNvGraphicFramePr>
              <a:graphicFrameLocks noChangeAspect="1"/>
            </p:cNvGraphicFramePr>
            <p:nvPr/>
          </p:nvGraphicFramePr>
          <p:xfrm>
            <a:off x="4194" y="2343"/>
            <a:ext cx="199" cy="280"/>
          </p:xfrm>
          <a:graphic>
            <a:graphicData uri="http://schemas.openxmlformats.org/presentationml/2006/ole">
              <mc:AlternateContent xmlns:mc="http://schemas.openxmlformats.org/markup-compatibility/2006">
                <mc:Choice xmlns:v="urn:schemas-microsoft-com:vml" Requires="v">
                  <p:oleObj spid="_x0000_s432354" name="Equation" r:id="rId3" imgW="139700" imgH="228600" progId="Equation.3">
                    <p:embed/>
                  </p:oleObj>
                </mc:Choice>
                <mc:Fallback>
                  <p:oleObj name="Equation" r:id="rId3" imgW="1397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 y="2343"/>
                          <a:ext cx="199"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82"/>
            <p:cNvGraphicFramePr>
              <a:graphicFrameLocks noChangeAspect="1"/>
            </p:cNvGraphicFramePr>
            <p:nvPr/>
          </p:nvGraphicFramePr>
          <p:xfrm>
            <a:off x="4962" y="2804"/>
            <a:ext cx="181" cy="203"/>
          </p:xfrm>
          <a:graphic>
            <a:graphicData uri="http://schemas.openxmlformats.org/presentationml/2006/ole">
              <mc:AlternateContent xmlns:mc="http://schemas.openxmlformats.org/markup-compatibility/2006">
                <mc:Choice xmlns:v="urn:schemas-microsoft-com:vml" Requires="v">
                  <p:oleObj spid="_x0000_s432355" name="Equation" r:id="rId5" imgW="126780" imgH="164814" progId="Equation.3">
                    <p:embed/>
                  </p:oleObj>
                </mc:Choice>
                <mc:Fallback>
                  <p:oleObj name="Equation"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2" y="2804"/>
                          <a:ext cx="181"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85"/>
            <p:cNvGraphicFramePr>
              <a:graphicFrameLocks noChangeAspect="1"/>
            </p:cNvGraphicFramePr>
            <p:nvPr/>
          </p:nvGraphicFramePr>
          <p:xfrm>
            <a:off x="4949" y="2575"/>
            <a:ext cx="163" cy="202"/>
          </p:xfrm>
          <a:graphic>
            <a:graphicData uri="http://schemas.openxmlformats.org/presentationml/2006/ole">
              <mc:AlternateContent xmlns:mc="http://schemas.openxmlformats.org/markup-compatibility/2006">
                <mc:Choice xmlns:v="urn:schemas-microsoft-com:vml" Requires="v">
                  <p:oleObj spid="_x0000_s432356" name="Equation" r:id="rId7" imgW="114151" imgH="164885" progId="Equation.3">
                    <p:embed/>
                  </p:oleObj>
                </mc:Choice>
                <mc:Fallback>
                  <p:oleObj name="Equation" r:id="rId7" imgW="114151" imgH="16488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9" y="2575"/>
                          <a:ext cx="163"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 name="Rectangle 88"/>
          <p:cNvSpPr>
            <a:spLocks noChangeArrowheads="1"/>
          </p:cNvSpPr>
          <p:nvPr/>
        </p:nvSpPr>
        <p:spPr bwMode="auto">
          <a:xfrm>
            <a:off x="2028825" y="1534198"/>
            <a:ext cx="8535988" cy="151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nSpc>
                <a:spcPct val="110000"/>
              </a:lnSpc>
              <a:spcBef>
                <a:spcPct val="50000"/>
              </a:spcBef>
            </a:pPr>
            <a:r>
              <a:rPr lang="en-US" altLang="zh-CN"/>
              <a:t>A</a:t>
            </a:r>
            <a:r>
              <a:rPr lang="zh-CN" altLang="en-US"/>
              <a:t>）自然光 。  </a:t>
            </a:r>
            <a:r>
              <a:rPr lang="en-US" altLang="zh-CN"/>
              <a:t>B</a:t>
            </a:r>
            <a:r>
              <a:rPr lang="zh-CN" altLang="en-US"/>
              <a:t>） 完全偏振光且光矢量的振动方向垂直于入射面。</a:t>
            </a:r>
            <a:r>
              <a:rPr lang="en-US" altLang="zh-CN"/>
              <a:t>C</a:t>
            </a:r>
            <a:r>
              <a:rPr lang="zh-CN" altLang="en-US"/>
              <a:t>）完全偏振光且光矢量的振动方向平行于入射面。</a:t>
            </a:r>
            <a:r>
              <a:rPr lang="en-US" altLang="zh-CN"/>
              <a:t>D </a:t>
            </a:r>
            <a:r>
              <a:rPr lang="zh-CN" altLang="en-US"/>
              <a:t>）部分偏振光。</a:t>
            </a:r>
          </a:p>
        </p:txBody>
      </p:sp>
      <p:grpSp>
        <p:nvGrpSpPr>
          <p:cNvPr id="16" name="Group 89"/>
          <p:cNvGrpSpPr>
            <a:grpSpLocks/>
          </p:cNvGrpSpPr>
          <p:nvPr/>
        </p:nvGrpSpPr>
        <p:grpSpPr bwMode="auto">
          <a:xfrm>
            <a:off x="4171950" y="1605634"/>
            <a:ext cx="598488" cy="304800"/>
            <a:chOff x="2265" y="2421"/>
            <a:chExt cx="1112" cy="689"/>
          </a:xfrm>
        </p:grpSpPr>
        <p:sp>
          <p:nvSpPr>
            <p:cNvPr id="17" name="Line 90"/>
            <p:cNvSpPr>
              <a:spLocks noChangeShapeType="1"/>
            </p:cNvSpPr>
            <p:nvPr/>
          </p:nvSpPr>
          <p:spPr bwMode="auto">
            <a:xfrm>
              <a:off x="2265" y="2867"/>
              <a:ext cx="238" cy="24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91"/>
            <p:cNvSpPr>
              <a:spLocks noChangeShapeType="1"/>
            </p:cNvSpPr>
            <p:nvPr/>
          </p:nvSpPr>
          <p:spPr bwMode="auto">
            <a:xfrm flipV="1">
              <a:off x="2503" y="2421"/>
              <a:ext cx="874" cy="68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 name="Rectangle 9"/>
          <p:cNvSpPr>
            <a:spLocks noChangeArrowheads="1"/>
          </p:cNvSpPr>
          <p:nvPr/>
        </p:nvSpPr>
        <p:spPr bwMode="auto">
          <a:xfrm>
            <a:off x="1743075" y="3137571"/>
            <a:ext cx="8458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t> </a:t>
            </a:r>
            <a:r>
              <a:rPr lang="en-US" altLang="zh-CN" dirty="0">
                <a:solidFill>
                  <a:srgbClr val="FF0000"/>
                </a:solidFill>
              </a:rPr>
              <a:t>【</a:t>
            </a:r>
            <a:r>
              <a:rPr lang="zh-CN" altLang="en-US" dirty="0">
                <a:solidFill>
                  <a:srgbClr val="FF0000"/>
                </a:solidFill>
              </a:rPr>
              <a:t>补充例</a:t>
            </a:r>
            <a:r>
              <a:rPr lang="en-US" altLang="zh-CN" dirty="0">
                <a:solidFill>
                  <a:srgbClr val="FF0000"/>
                </a:solidFill>
              </a:rPr>
              <a:t>】</a:t>
            </a:r>
            <a:r>
              <a:rPr lang="zh-CN" altLang="en-US" dirty="0"/>
              <a:t>自然光以</a:t>
            </a:r>
            <a:r>
              <a:rPr lang="en-US" altLang="zh-CN" dirty="0"/>
              <a:t>60°</a:t>
            </a:r>
            <a:r>
              <a:rPr lang="zh-CN" altLang="en-US" dirty="0"/>
              <a:t>的入射角照射到某两介质交界面时，反射光为完全线偏振光，则知折射光为</a:t>
            </a:r>
          </a:p>
        </p:txBody>
      </p:sp>
      <p:grpSp>
        <p:nvGrpSpPr>
          <p:cNvPr id="20" name="Group 10"/>
          <p:cNvGrpSpPr>
            <a:grpSpLocks/>
          </p:cNvGrpSpPr>
          <p:nvPr/>
        </p:nvGrpSpPr>
        <p:grpSpPr bwMode="auto">
          <a:xfrm>
            <a:off x="1743076" y="3963073"/>
            <a:ext cx="8886825" cy="2246313"/>
            <a:chOff x="192" y="2680"/>
            <a:chExt cx="5598" cy="1415"/>
          </a:xfrm>
        </p:grpSpPr>
        <p:sp>
          <p:nvSpPr>
            <p:cNvPr id="21" name="Rectangle 11"/>
            <p:cNvSpPr>
              <a:spLocks noChangeArrowheads="1"/>
            </p:cNvSpPr>
            <p:nvPr/>
          </p:nvSpPr>
          <p:spPr bwMode="auto">
            <a:xfrm>
              <a:off x="192" y="2680"/>
              <a:ext cx="5520"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a:t>    A) </a:t>
              </a:r>
              <a:r>
                <a:rPr lang="zh-CN" altLang="en-US"/>
                <a:t>完全线偏振光且折射角是</a:t>
              </a:r>
              <a:r>
                <a:rPr lang="en-US" altLang="zh-CN"/>
                <a:t>30°</a:t>
              </a:r>
              <a:r>
                <a:rPr lang="zh-CN" altLang="en-US"/>
                <a:t>。                               </a:t>
              </a:r>
            </a:p>
            <a:p>
              <a:pPr eaLnBrk="1" hangingPunct="1"/>
              <a:r>
                <a:rPr lang="zh-CN" altLang="en-US"/>
                <a:t>    </a:t>
              </a:r>
              <a:r>
                <a:rPr lang="en-US" altLang="zh-CN"/>
                <a:t>B) </a:t>
              </a:r>
              <a:r>
                <a:rPr lang="zh-CN" altLang="en-US"/>
                <a:t>部分偏振光且只是在该光由真空入射到折射率为     的介质时，折射角是</a:t>
              </a:r>
              <a:r>
                <a:rPr lang="en-US" altLang="zh-CN"/>
                <a:t>30°</a:t>
              </a:r>
              <a:r>
                <a:rPr lang="zh-CN" altLang="en-US"/>
                <a:t>。 </a:t>
              </a:r>
            </a:p>
            <a:p>
              <a:pPr eaLnBrk="1" hangingPunct="1"/>
              <a:r>
                <a:rPr lang="zh-CN" altLang="en-US"/>
                <a:t>    </a:t>
              </a:r>
              <a:r>
                <a:rPr lang="en-US" altLang="zh-CN"/>
                <a:t>C) </a:t>
              </a:r>
              <a:r>
                <a:rPr lang="zh-CN" altLang="en-US"/>
                <a:t>部分偏振光，但须知两种介质的折射率才能确定折射角．        </a:t>
              </a:r>
              <a:r>
                <a:rPr lang="en-US" altLang="zh-CN"/>
                <a:t>D) </a:t>
              </a:r>
              <a:r>
                <a:rPr lang="zh-CN" altLang="en-US"/>
                <a:t>部分偏振光且折射角是</a:t>
              </a:r>
              <a:r>
                <a:rPr lang="en-US" altLang="zh-CN"/>
                <a:t>30°</a:t>
              </a:r>
              <a:r>
                <a:rPr lang="zh-CN" altLang="en-US"/>
                <a:t>。</a:t>
              </a:r>
            </a:p>
          </p:txBody>
        </p:sp>
        <p:graphicFrame>
          <p:nvGraphicFramePr>
            <p:cNvPr id="22" name="Object 12"/>
            <p:cNvGraphicFramePr>
              <a:graphicFrameLocks noChangeAspect="1"/>
            </p:cNvGraphicFramePr>
            <p:nvPr/>
          </p:nvGraphicFramePr>
          <p:xfrm>
            <a:off x="5502" y="2950"/>
            <a:ext cx="288" cy="273"/>
          </p:xfrm>
          <a:graphic>
            <a:graphicData uri="http://schemas.openxmlformats.org/presentationml/2006/ole">
              <mc:AlternateContent xmlns:mc="http://schemas.openxmlformats.org/markup-compatibility/2006">
                <mc:Choice xmlns:v="urn:schemas-microsoft-com:vml" Requires="v">
                  <p:oleObj spid="_x0000_s432357" name="公式" r:id="rId9" imgW="241300" imgH="228600" progId="Equation.3">
                    <p:embed/>
                  </p:oleObj>
                </mc:Choice>
                <mc:Fallback>
                  <p:oleObj name="公式" r:id="rId9" imgW="2413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2" y="2950"/>
                          <a:ext cx="288"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 name="Group 13"/>
          <p:cNvGrpSpPr>
            <a:grpSpLocks/>
          </p:cNvGrpSpPr>
          <p:nvPr/>
        </p:nvGrpSpPr>
        <p:grpSpPr bwMode="auto">
          <a:xfrm>
            <a:off x="3600450" y="5820446"/>
            <a:ext cx="609600" cy="304800"/>
            <a:chOff x="4752" y="2160"/>
            <a:chExt cx="768" cy="720"/>
          </a:xfrm>
        </p:grpSpPr>
        <p:sp>
          <p:nvSpPr>
            <p:cNvPr id="24" name="Line 14"/>
            <p:cNvSpPr>
              <a:spLocks noChangeShapeType="1"/>
            </p:cNvSpPr>
            <p:nvPr/>
          </p:nvSpPr>
          <p:spPr bwMode="auto">
            <a:xfrm>
              <a:off x="4752" y="2640"/>
              <a:ext cx="240"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5"/>
            <p:cNvSpPr>
              <a:spLocks noChangeShapeType="1"/>
            </p:cNvSpPr>
            <p:nvPr/>
          </p:nvSpPr>
          <p:spPr bwMode="auto">
            <a:xfrm flipV="1">
              <a:off x="4992" y="2160"/>
              <a:ext cx="528" cy="72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179991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circle(in)">
                                      <p:cBhvr>
                                        <p:cTn id="32" dur="20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heel(1)">
                                      <p:cBhvr>
                                        <p:cTn id="3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15" grpId="0" build="p" autoUpdateAnimBg="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806370" y="1064276"/>
            <a:ext cx="86249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00025"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latin typeface="黑体" panose="02010609060101010101" pitchFamily="49" charset="-122"/>
                <a:ea typeface="黑体" panose="02010609060101010101" pitchFamily="49" charset="-122"/>
              </a:rPr>
              <a:t>如图所示，让太阳光通过遮光板</a:t>
            </a:r>
            <a:r>
              <a:rPr lang="en-US" altLang="zh-CN" dirty="0">
                <a:ea typeface="黑体" panose="02010609060101010101" pitchFamily="49" charset="-122"/>
              </a:rPr>
              <a:t>M</a:t>
            </a:r>
            <a:r>
              <a:rPr lang="en-US" altLang="zh-CN" i="1" dirty="0">
                <a:ea typeface="黑体" panose="02010609060101010101" pitchFamily="49" charset="-122"/>
              </a:rPr>
              <a:t> </a:t>
            </a:r>
            <a:r>
              <a:rPr lang="zh-CN" altLang="en-US" dirty="0">
                <a:latin typeface="黑体" panose="02010609060101010101" pitchFamily="49" charset="-122"/>
                <a:ea typeface="黑体" panose="02010609060101010101" pitchFamily="49" charset="-122"/>
              </a:rPr>
              <a:t>中的小孔</a:t>
            </a:r>
            <a:r>
              <a:rPr lang="en-US" altLang="zh-CN" i="1" dirty="0">
                <a:latin typeface="黑体" panose="02010609060101010101" pitchFamily="49" charset="-122"/>
                <a:ea typeface="黑体" panose="02010609060101010101" pitchFamily="49" charset="-122"/>
              </a:rPr>
              <a:t>S </a:t>
            </a:r>
            <a:r>
              <a:rPr lang="zh-CN" altLang="en-US" i="1"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在</a:t>
            </a:r>
            <a:r>
              <a:rPr lang="en-US" altLang="zh-CN" dirty="0">
                <a:ea typeface="黑体" panose="02010609060101010101" pitchFamily="49" charset="-122"/>
              </a:rPr>
              <a:t>M</a:t>
            </a:r>
            <a:r>
              <a:rPr lang="zh-CN" altLang="en-US" dirty="0">
                <a:latin typeface="黑体" panose="02010609060101010101" pitchFamily="49" charset="-122"/>
                <a:ea typeface="黑体" panose="02010609060101010101" pitchFamily="49" charset="-122"/>
              </a:rPr>
              <a:t>的右方放一偏振片</a:t>
            </a:r>
            <a:r>
              <a:rPr lang="en-US" altLang="zh-CN" i="1" dirty="0">
                <a:latin typeface="黑体" panose="02010609060101010101" pitchFamily="49" charset="-122"/>
                <a:ea typeface="黑体" panose="02010609060101010101" pitchFamily="49" charset="-122"/>
              </a:rPr>
              <a:t>P </a:t>
            </a:r>
            <a:r>
              <a:rPr lang="zh-CN" altLang="en-US" i="1" dirty="0">
                <a:latin typeface="黑体" panose="02010609060101010101" pitchFamily="49" charset="-122"/>
                <a:ea typeface="黑体" panose="02010609060101010101" pitchFamily="49" charset="-122"/>
              </a:rPr>
              <a:t>，</a:t>
            </a:r>
            <a:r>
              <a:rPr lang="en-US" altLang="zh-CN" i="1" dirty="0">
                <a:latin typeface="黑体" panose="02010609060101010101" pitchFamily="49" charset="-122"/>
                <a:ea typeface="黑体" panose="02010609060101010101" pitchFamily="49" charset="-122"/>
              </a:rPr>
              <a:t>P</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的右方再放一光屏</a:t>
            </a:r>
            <a:r>
              <a:rPr lang="en-US" altLang="zh-CN" i="1" dirty="0">
                <a:latin typeface="黑体" panose="02010609060101010101" pitchFamily="49" charset="-122"/>
                <a:ea typeface="黑体" panose="02010609060101010101" pitchFamily="49" charset="-122"/>
              </a:rPr>
              <a:t>Q</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，现以光的传播方向为轴逐渐旋转偏振片</a:t>
            </a:r>
            <a:r>
              <a:rPr lang="en-US" altLang="zh-CN" i="1" dirty="0">
                <a:latin typeface="黑体" panose="02010609060101010101" pitchFamily="49" charset="-122"/>
                <a:ea typeface="黑体" panose="02010609060101010101" pitchFamily="49" charset="-122"/>
              </a:rPr>
              <a:t>P </a:t>
            </a:r>
            <a:r>
              <a:rPr lang="zh-CN" altLang="en-US" i="1" dirty="0">
                <a:latin typeface="黑体" panose="02010609060101010101" pitchFamily="49" charset="-122"/>
                <a:ea typeface="黑体" panose="02010609060101010101" pitchFamily="49" charset="-122"/>
              </a:rPr>
              <a:t>，</a:t>
            </a:r>
            <a:r>
              <a:rPr lang="zh-CN" altLang="en-US" dirty="0">
                <a:solidFill>
                  <a:srgbClr val="009900"/>
                </a:solidFill>
                <a:latin typeface="黑体" panose="02010609060101010101" pitchFamily="49" charset="-122"/>
                <a:ea typeface="黑体" panose="02010609060101010101" pitchFamily="49" charset="-122"/>
              </a:rPr>
              <a:t>关于屏</a:t>
            </a:r>
            <a:r>
              <a:rPr lang="en-US" altLang="zh-CN" i="1" dirty="0">
                <a:solidFill>
                  <a:srgbClr val="009900"/>
                </a:solidFill>
                <a:latin typeface="黑体" panose="02010609060101010101" pitchFamily="49" charset="-122"/>
                <a:ea typeface="黑体" panose="02010609060101010101" pitchFamily="49" charset="-122"/>
              </a:rPr>
              <a:t>Q </a:t>
            </a:r>
            <a:r>
              <a:rPr lang="zh-CN" altLang="en-US" dirty="0">
                <a:solidFill>
                  <a:srgbClr val="009900"/>
                </a:solidFill>
                <a:latin typeface="黑体" panose="02010609060101010101" pitchFamily="49" charset="-122"/>
                <a:ea typeface="黑体" panose="02010609060101010101" pitchFamily="49" charset="-122"/>
              </a:rPr>
              <a:t>上光的亮度变化情况，下列说法中正确的是</a:t>
            </a:r>
          </a:p>
          <a:p>
            <a:pPr eaLnBrk="1" hangingPunct="1"/>
            <a:endParaRPr lang="zh-CN" altLang="en-US" dirty="0">
              <a:latin typeface="黑体" panose="02010609060101010101" pitchFamily="49" charset="-122"/>
              <a:ea typeface="黑体" panose="02010609060101010101" pitchFamily="49" charset="-122"/>
            </a:endParaRPr>
          </a:p>
          <a:p>
            <a:pPr eaLnBrk="1" hangingPunct="1"/>
            <a:r>
              <a:rPr lang="en-US" altLang="zh-CN" dirty="0">
                <a:solidFill>
                  <a:srgbClr val="0000FF"/>
                </a:solidFill>
                <a:latin typeface="黑体" panose="02010609060101010101" pitchFamily="49" charset="-122"/>
                <a:ea typeface="黑体" panose="02010609060101010101" pitchFamily="49" charset="-122"/>
              </a:rPr>
              <a:t>A</a:t>
            </a:r>
            <a:r>
              <a:rPr lang="zh-CN" altLang="en-US" dirty="0">
                <a:solidFill>
                  <a:srgbClr val="0000FF"/>
                </a:solidFill>
                <a:latin typeface="黑体" panose="02010609060101010101" pitchFamily="49" charset="-122"/>
                <a:ea typeface="黑体" panose="02010609060101010101" pitchFamily="49" charset="-122"/>
              </a:rPr>
              <a:t>、先变亮后变暗</a:t>
            </a:r>
            <a:r>
              <a:rPr lang="zh-CN" altLang="en-US" dirty="0">
                <a:latin typeface="黑体" panose="02010609060101010101" pitchFamily="49" charset="-122"/>
                <a:ea typeface="黑体" panose="02010609060101010101" pitchFamily="49" charset="-122"/>
              </a:rPr>
              <a:t>  </a:t>
            </a:r>
          </a:p>
          <a:p>
            <a:pPr eaLnBrk="1" hangingPunct="1"/>
            <a:endParaRPr lang="en-US" altLang="zh-CN" dirty="0">
              <a:solidFill>
                <a:srgbClr val="FF00FF"/>
              </a:solidFill>
              <a:latin typeface="黑体" panose="02010609060101010101" pitchFamily="49" charset="-122"/>
              <a:ea typeface="黑体" panose="02010609060101010101" pitchFamily="49" charset="-122"/>
            </a:endParaRPr>
          </a:p>
          <a:p>
            <a:pPr eaLnBrk="1" hangingPunct="1"/>
            <a:r>
              <a:rPr lang="en-US" altLang="zh-CN" dirty="0">
                <a:solidFill>
                  <a:srgbClr val="FF00FF"/>
                </a:solidFill>
                <a:latin typeface="黑体" panose="02010609060101010101" pitchFamily="49" charset="-122"/>
                <a:ea typeface="黑体" panose="02010609060101010101" pitchFamily="49" charset="-122"/>
              </a:rPr>
              <a:t>B</a:t>
            </a:r>
            <a:r>
              <a:rPr lang="zh-CN" altLang="en-US" dirty="0">
                <a:solidFill>
                  <a:srgbClr val="FF00FF"/>
                </a:solidFill>
                <a:latin typeface="黑体" panose="02010609060101010101" pitchFamily="49" charset="-122"/>
                <a:ea typeface="黑体" panose="02010609060101010101" pitchFamily="49" charset="-122"/>
              </a:rPr>
              <a:t>、先变暗后变亮</a:t>
            </a:r>
          </a:p>
          <a:p>
            <a:pPr eaLnBrk="1" hangingPunct="1"/>
            <a:endParaRPr lang="en-US" altLang="zh-CN" dirty="0">
              <a:solidFill>
                <a:schemeClr val="tx1"/>
              </a:solidFill>
              <a:latin typeface="黑体" panose="02010609060101010101" pitchFamily="49" charset="-122"/>
              <a:ea typeface="黑体" panose="02010609060101010101" pitchFamily="49" charset="-122"/>
            </a:endParaRPr>
          </a:p>
          <a:p>
            <a:pPr eaLnBrk="1" hangingPunct="1"/>
            <a:r>
              <a:rPr lang="en-US" altLang="zh-CN" dirty="0">
                <a:solidFill>
                  <a:schemeClr val="tx1"/>
                </a:solidFill>
                <a:latin typeface="黑体" panose="02010609060101010101" pitchFamily="49" charset="-122"/>
                <a:ea typeface="黑体" panose="02010609060101010101" pitchFamily="49" charset="-122"/>
              </a:rPr>
              <a:t>C</a:t>
            </a:r>
            <a:r>
              <a:rPr lang="zh-CN" altLang="en-US" dirty="0">
                <a:solidFill>
                  <a:schemeClr val="tx1"/>
                </a:solidFill>
                <a:latin typeface="黑体" panose="02010609060101010101" pitchFamily="49" charset="-122"/>
                <a:ea typeface="黑体" panose="02010609060101010101" pitchFamily="49" charset="-122"/>
              </a:rPr>
              <a:t>、亮度不变</a:t>
            </a:r>
            <a:endParaRPr lang="en-US" altLang="zh-CN" dirty="0">
              <a:solidFill>
                <a:schemeClr val="tx1"/>
              </a:solidFill>
              <a:latin typeface="黑体" panose="02010609060101010101" pitchFamily="49" charset="-122"/>
              <a:ea typeface="黑体" panose="02010609060101010101" pitchFamily="49" charset="-122"/>
            </a:endParaRPr>
          </a:p>
          <a:p>
            <a:pPr eaLnBrk="1" hangingPunct="1"/>
            <a:endParaRPr lang="zh-CN" altLang="en-US" dirty="0">
              <a:latin typeface="黑体" panose="02010609060101010101" pitchFamily="49" charset="-122"/>
              <a:ea typeface="黑体" panose="02010609060101010101" pitchFamily="49" charset="-122"/>
            </a:endParaRPr>
          </a:p>
          <a:p>
            <a:pPr eaLnBrk="1" hangingPunct="1"/>
            <a:r>
              <a:rPr lang="en-US" altLang="zh-CN" dirty="0">
                <a:solidFill>
                  <a:srgbClr val="CC3300"/>
                </a:solidFill>
                <a:latin typeface="黑体" panose="02010609060101010101" pitchFamily="49" charset="-122"/>
                <a:ea typeface="黑体" panose="02010609060101010101" pitchFamily="49" charset="-122"/>
              </a:rPr>
              <a:t>D</a:t>
            </a:r>
            <a:r>
              <a:rPr lang="zh-CN" altLang="en-US" dirty="0">
                <a:solidFill>
                  <a:srgbClr val="CC3300"/>
                </a:solidFill>
                <a:latin typeface="黑体" panose="02010609060101010101" pitchFamily="49" charset="-122"/>
                <a:ea typeface="黑体" panose="02010609060101010101" pitchFamily="49" charset="-122"/>
              </a:rPr>
              <a:t>、光先变暗后变亮，再变暗，再变亮</a:t>
            </a:r>
          </a:p>
        </p:txBody>
      </p:sp>
      <p:grpSp>
        <p:nvGrpSpPr>
          <p:cNvPr id="3" name="Group 5"/>
          <p:cNvGrpSpPr>
            <a:grpSpLocks/>
          </p:cNvGrpSpPr>
          <p:nvPr/>
        </p:nvGrpSpPr>
        <p:grpSpPr bwMode="auto">
          <a:xfrm>
            <a:off x="5405628" y="3592097"/>
            <a:ext cx="4586500" cy="2297778"/>
            <a:chOff x="5651" y="4337"/>
            <a:chExt cx="4227" cy="1708"/>
          </a:xfrm>
        </p:grpSpPr>
        <p:sp>
          <p:nvSpPr>
            <p:cNvPr id="4" name="Text Box 6"/>
            <p:cNvSpPr txBox="1">
              <a:spLocks noChangeArrowheads="1"/>
            </p:cNvSpPr>
            <p:nvPr/>
          </p:nvSpPr>
          <p:spPr bwMode="auto">
            <a:xfrm>
              <a:off x="9345" y="5348"/>
              <a:ext cx="533" cy="468"/>
            </a:xfrm>
            <a:prstGeom prst="rect">
              <a:avLst/>
            </a:prstGeom>
            <a:solidFill>
              <a:srgbClr val="FFFFFF"/>
            </a:solidFill>
            <a:ln w="9525">
              <a:solidFill>
                <a:srgbClr val="FFFFFF"/>
              </a:solidFill>
              <a:miter lim="800000"/>
              <a:headEnd/>
              <a:tailEnd/>
            </a:ln>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a:latin typeface="黑体" panose="02010609060101010101" pitchFamily="49" charset="-122"/>
                  <a:ea typeface="黑体" panose="02010609060101010101" pitchFamily="49" charset="-122"/>
                </a:rPr>
                <a:t>Q</a:t>
              </a:r>
            </a:p>
          </p:txBody>
        </p:sp>
        <p:sp>
          <p:nvSpPr>
            <p:cNvPr id="5" name="Text Box 7"/>
            <p:cNvSpPr txBox="1">
              <a:spLocks noChangeArrowheads="1"/>
            </p:cNvSpPr>
            <p:nvPr/>
          </p:nvSpPr>
          <p:spPr bwMode="auto">
            <a:xfrm>
              <a:off x="7934" y="5525"/>
              <a:ext cx="523" cy="520"/>
            </a:xfrm>
            <a:prstGeom prst="rect">
              <a:avLst/>
            </a:prstGeom>
            <a:solidFill>
              <a:srgbClr val="FFFFFF"/>
            </a:solidFill>
            <a:ln w="9525">
              <a:solidFill>
                <a:srgbClr val="FFFFFF"/>
              </a:solidFill>
              <a:miter lim="800000"/>
              <a:headEnd/>
              <a:tailEnd/>
            </a:ln>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a:latin typeface="黑体" panose="02010609060101010101" pitchFamily="49" charset="-122"/>
                  <a:ea typeface="黑体" panose="02010609060101010101" pitchFamily="49" charset="-122"/>
                </a:rPr>
                <a:t>P</a:t>
              </a:r>
            </a:p>
          </p:txBody>
        </p:sp>
        <p:sp>
          <p:nvSpPr>
            <p:cNvPr id="6" name="Text Box 8"/>
            <p:cNvSpPr txBox="1">
              <a:spLocks noChangeArrowheads="1"/>
            </p:cNvSpPr>
            <p:nvPr/>
          </p:nvSpPr>
          <p:spPr bwMode="auto">
            <a:xfrm>
              <a:off x="6998" y="5318"/>
              <a:ext cx="618" cy="439"/>
            </a:xfrm>
            <a:prstGeom prst="rect">
              <a:avLst/>
            </a:prstGeom>
            <a:solidFill>
              <a:srgbClr val="FFFFFF"/>
            </a:solidFill>
            <a:ln w="9525">
              <a:solidFill>
                <a:srgbClr val="FFFFFF"/>
              </a:solidFill>
              <a:miter lim="800000"/>
              <a:headEnd/>
              <a:tailEnd/>
            </a:ln>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a:latin typeface="黑体" panose="02010609060101010101" pitchFamily="49" charset="-122"/>
                  <a:ea typeface="黑体" panose="02010609060101010101" pitchFamily="49" charset="-122"/>
                </a:rPr>
                <a:t>M</a:t>
              </a:r>
            </a:p>
          </p:txBody>
        </p:sp>
        <p:sp>
          <p:nvSpPr>
            <p:cNvPr id="7" name="AutoShape 9"/>
            <p:cNvSpPr>
              <a:spLocks noChangeArrowheads="1"/>
            </p:cNvSpPr>
            <p:nvPr/>
          </p:nvSpPr>
          <p:spPr bwMode="auto">
            <a:xfrm rot="492603" flipH="1">
              <a:off x="8618" y="4382"/>
              <a:ext cx="902" cy="1092"/>
            </a:xfrm>
            <a:prstGeom prst="flowChartInputOutput">
              <a:avLst/>
            </a:prstGeom>
            <a:solidFill>
              <a:srgbClr val="FFFFFF"/>
            </a:solidFill>
            <a:ln w="9525">
              <a:solidFill>
                <a:srgbClr val="000000"/>
              </a:solidFill>
              <a:miter lim="800000"/>
              <a:headEnd/>
              <a:tailEnd/>
            </a:ln>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Line 10"/>
            <p:cNvSpPr>
              <a:spLocks noChangeShapeType="1"/>
            </p:cNvSpPr>
            <p:nvPr/>
          </p:nvSpPr>
          <p:spPr bwMode="auto">
            <a:xfrm>
              <a:off x="5651" y="4921"/>
              <a:ext cx="3396"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 name="AutoShape 18"/>
            <p:cNvSpPr>
              <a:spLocks noChangeArrowheads="1"/>
            </p:cNvSpPr>
            <p:nvPr/>
          </p:nvSpPr>
          <p:spPr bwMode="auto">
            <a:xfrm rot="492603" flipH="1">
              <a:off x="6401" y="4337"/>
              <a:ext cx="778" cy="1092"/>
            </a:xfrm>
            <a:prstGeom prst="flowChartInputOutput">
              <a:avLst/>
            </a:prstGeom>
            <a:solidFill>
              <a:srgbClr val="FFFFFF"/>
            </a:solidFill>
            <a:ln w="9525">
              <a:solidFill>
                <a:srgbClr val="000000"/>
              </a:solidFill>
              <a:miter lim="800000"/>
              <a:headEnd/>
              <a:tailEnd/>
            </a:ln>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Text Box 20"/>
            <p:cNvSpPr txBox="1">
              <a:spLocks noChangeArrowheads="1"/>
            </p:cNvSpPr>
            <p:nvPr/>
          </p:nvSpPr>
          <p:spPr bwMode="auto">
            <a:xfrm>
              <a:off x="6595" y="4538"/>
              <a:ext cx="403" cy="390"/>
            </a:xfrm>
            <a:prstGeom prst="rect">
              <a:avLst/>
            </a:prstGeom>
            <a:solidFill>
              <a:srgbClr val="FFFFFF"/>
            </a:solidFill>
            <a:ln w="9525">
              <a:solidFill>
                <a:srgbClr val="FFFFFF"/>
              </a:solidFill>
              <a:miter lim="800000"/>
              <a:headEnd/>
              <a:tailEnd/>
            </a:ln>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a:latin typeface="黑体" panose="02010609060101010101" pitchFamily="49" charset="-122"/>
                  <a:ea typeface="黑体" panose="02010609060101010101" pitchFamily="49" charset="-122"/>
                </a:rPr>
                <a:t>S</a:t>
              </a:r>
            </a:p>
          </p:txBody>
        </p:sp>
      </p:grpSp>
      <p:sp>
        <p:nvSpPr>
          <p:cNvPr id="11" name="矩形 20"/>
          <p:cNvSpPr>
            <a:spLocks noChangeArrowheads="1"/>
          </p:cNvSpPr>
          <p:nvPr/>
        </p:nvSpPr>
        <p:spPr bwMode="auto">
          <a:xfrm>
            <a:off x="3219711" y="418163"/>
            <a:ext cx="2038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FF0000"/>
                </a:solidFill>
              </a:rPr>
              <a:t>课堂练习</a:t>
            </a:r>
          </a:p>
        </p:txBody>
      </p:sp>
      <p:pic>
        <p:nvPicPr>
          <p:cNvPr id="12" name="Picture 24" descr="4C70BBA977B88F3DF7393CB7443DAF2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92836" y="5317111"/>
            <a:ext cx="1440173" cy="154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47"/>
          <p:cNvGrpSpPr>
            <a:grpSpLocks/>
          </p:cNvGrpSpPr>
          <p:nvPr/>
        </p:nvGrpSpPr>
        <p:grpSpPr bwMode="auto">
          <a:xfrm>
            <a:off x="7644983" y="3457232"/>
            <a:ext cx="895350" cy="1733550"/>
            <a:chOff x="3216" y="336"/>
            <a:chExt cx="564" cy="1092"/>
          </a:xfrm>
        </p:grpSpPr>
        <p:grpSp>
          <p:nvGrpSpPr>
            <p:cNvPr id="14" name="Group 10"/>
            <p:cNvGrpSpPr>
              <a:grpSpLocks/>
            </p:cNvGrpSpPr>
            <p:nvPr/>
          </p:nvGrpSpPr>
          <p:grpSpPr bwMode="auto">
            <a:xfrm>
              <a:off x="3216" y="336"/>
              <a:ext cx="564" cy="1092"/>
              <a:chOff x="3216" y="516"/>
              <a:chExt cx="564" cy="1092"/>
            </a:xfrm>
          </p:grpSpPr>
          <p:sp>
            <p:nvSpPr>
              <p:cNvPr id="16"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5" name="Line 22"/>
            <p:cNvSpPr>
              <a:spLocks noChangeShapeType="1"/>
            </p:cNvSpPr>
            <p:nvPr/>
          </p:nvSpPr>
          <p:spPr bwMode="auto">
            <a:xfrm rot="1375433">
              <a:off x="3448" y="435"/>
              <a:ext cx="3" cy="895"/>
            </a:xfrm>
            <a:prstGeom prst="lin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8" name="AutoShape 20"/>
          <p:cNvSpPr>
            <a:spLocks noChangeArrowheads="1"/>
          </p:cNvSpPr>
          <p:nvPr/>
        </p:nvSpPr>
        <p:spPr bwMode="auto">
          <a:xfrm>
            <a:off x="7558779" y="3075405"/>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sp>
        <p:nvSpPr>
          <p:cNvPr id="19" name="Line 16"/>
          <p:cNvSpPr>
            <a:spLocks noChangeShapeType="1"/>
          </p:cNvSpPr>
          <p:nvPr/>
        </p:nvSpPr>
        <p:spPr bwMode="auto">
          <a:xfrm>
            <a:off x="7163911" y="4379466"/>
            <a:ext cx="816991" cy="15411"/>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0" name="Line 11"/>
          <p:cNvSpPr>
            <a:spLocks noChangeShapeType="1"/>
          </p:cNvSpPr>
          <p:nvPr/>
        </p:nvSpPr>
        <p:spPr bwMode="auto">
          <a:xfrm>
            <a:off x="4962929" y="4387171"/>
            <a:ext cx="1602617"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947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11111E-6 2.96296E-6 L -0.37118 2.96296E-6 C -0.5375 2.96296E-6 -0.74167 -0.03912 -0.74167 -0.07084 L -0.74167 -0.14144 " pathEditMode="relative" rAng="0" ptsTypes="AAAA">
                                      <p:cBhvr>
                                        <p:cTn id="6" dur="2000" fill="hold"/>
                                        <p:tgtEl>
                                          <p:spTgt spid="12"/>
                                        </p:tgtEl>
                                        <p:attrNameLst>
                                          <p:attrName>ppt_x</p:attrName>
                                          <p:attrName>ppt_y</p:attrName>
                                        </p:attrNameLst>
                                      </p:cBhvr>
                                      <p:rCtr x="-37083" y="-70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322490" y="1831807"/>
            <a:ext cx="6939834"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00025"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200" dirty="0">
                <a:latin typeface="黑体" panose="02010609060101010101" pitchFamily="49" charset="-122"/>
                <a:ea typeface="黑体" panose="02010609060101010101" pitchFamily="49" charset="-122"/>
              </a:rPr>
              <a:t>通过一块偏振片分别去观察电灯光、蜡烛光、月光、黑板的反射光，</a:t>
            </a:r>
            <a:r>
              <a:rPr lang="zh-CN" altLang="en-US" sz="3200" dirty="0">
                <a:solidFill>
                  <a:srgbClr val="CC3300"/>
                </a:solidFill>
                <a:latin typeface="黑体" panose="02010609060101010101" pitchFamily="49" charset="-122"/>
                <a:ea typeface="黑体" panose="02010609060101010101" pitchFamily="49" charset="-122"/>
              </a:rPr>
              <a:t>当以入射光线为轴转动偏振片时，</a:t>
            </a:r>
            <a:r>
              <a:rPr lang="zh-CN" altLang="en-US" sz="3200" dirty="0">
                <a:latin typeface="黑体" panose="02010609060101010101" pitchFamily="49" charset="-122"/>
                <a:ea typeface="黑体" panose="02010609060101010101" pitchFamily="49" charset="-122"/>
              </a:rPr>
              <a:t>能够观察到光线强弱有变化的是</a:t>
            </a:r>
          </a:p>
          <a:p>
            <a:pPr eaLnBrk="1" hangingPunct="1"/>
            <a:r>
              <a:rPr lang="en-US" altLang="zh-CN" sz="3200" dirty="0">
                <a:solidFill>
                  <a:srgbClr val="FF00FF"/>
                </a:solidFill>
                <a:latin typeface="黑体" panose="02010609060101010101" pitchFamily="49" charset="-122"/>
                <a:ea typeface="黑体" panose="02010609060101010101" pitchFamily="49" charset="-122"/>
              </a:rPr>
              <a:t>A</a:t>
            </a:r>
            <a:r>
              <a:rPr lang="zh-CN" altLang="en-US" sz="3200" dirty="0">
                <a:solidFill>
                  <a:srgbClr val="FF00FF"/>
                </a:solidFill>
                <a:latin typeface="黑体" panose="02010609060101010101" pitchFamily="49" charset="-122"/>
                <a:ea typeface="黑体" panose="02010609060101010101" pitchFamily="49" charset="-122"/>
              </a:rPr>
              <a:t>、电灯光</a:t>
            </a:r>
          </a:p>
          <a:p>
            <a:pPr eaLnBrk="1" hangingPunct="1"/>
            <a:r>
              <a:rPr lang="en-US" altLang="zh-CN" sz="3200" dirty="0">
                <a:solidFill>
                  <a:srgbClr val="009900"/>
                </a:solidFill>
                <a:latin typeface="黑体" panose="02010609060101010101" pitchFamily="49" charset="-122"/>
                <a:ea typeface="黑体" panose="02010609060101010101" pitchFamily="49" charset="-122"/>
              </a:rPr>
              <a:t>B</a:t>
            </a:r>
            <a:r>
              <a:rPr lang="zh-CN" altLang="en-US" sz="3200" dirty="0">
                <a:solidFill>
                  <a:srgbClr val="009900"/>
                </a:solidFill>
                <a:latin typeface="黑体" panose="02010609060101010101" pitchFamily="49" charset="-122"/>
                <a:ea typeface="黑体" panose="02010609060101010101" pitchFamily="49" charset="-122"/>
              </a:rPr>
              <a:t>、蜡烛光</a:t>
            </a:r>
          </a:p>
          <a:p>
            <a:pPr eaLnBrk="1" hangingPunct="1"/>
            <a:r>
              <a:rPr lang="en-US" altLang="zh-CN" sz="3200" dirty="0">
                <a:solidFill>
                  <a:schemeClr val="tx1"/>
                </a:solidFill>
                <a:latin typeface="黑体" panose="02010609060101010101" pitchFamily="49" charset="-122"/>
                <a:ea typeface="黑体" panose="02010609060101010101" pitchFamily="49" charset="-122"/>
              </a:rPr>
              <a:t>C</a:t>
            </a:r>
            <a:r>
              <a:rPr lang="zh-CN" altLang="en-US" sz="3200" dirty="0">
                <a:solidFill>
                  <a:schemeClr val="tx1"/>
                </a:solidFill>
                <a:latin typeface="黑体" panose="02010609060101010101" pitchFamily="49" charset="-122"/>
                <a:ea typeface="黑体" panose="02010609060101010101" pitchFamily="49" charset="-122"/>
              </a:rPr>
              <a:t>、月光             </a:t>
            </a:r>
          </a:p>
          <a:p>
            <a:pPr eaLnBrk="1" hangingPunct="1"/>
            <a:r>
              <a:rPr lang="en-US" altLang="zh-CN" sz="3200" dirty="0">
                <a:solidFill>
                  <a:srgbClr val="0070C0"/>
                </a:solidFill>
                <a:latin typeface="黑体" panose="02010609060101010101" pitchFamily="49" charset="-122"/>
                <a:ea typeface="黑体" panose="02010609060101010101" pitchFamily="49" charset="-122"/>
              </a:rPr>
              <a:t>D</a:t>
            </a:r>
            <a:r>
              <a:rPr lang="zh-CN" altLang="en-US" sz="3200" dirty="0">
                <a:solidFill>
                  <a:srgbClr val="0070C0"/>
                </a:solidFill>
                <a:latin typeface="黑体" panose="02010609060101010101" pitchFamily="49" charset="-122"/>
                <a:ea typeface="黑体" panose="02010609060101010101" pitchFamily="49" charset="-122"/>
              </a:rPr>
              <a:t>、黑板的反射光</a:t>
            </a:r>
          </a:p>
        </p:txBody>
      </p:sp>
      <p:pic>
        <p:nvPicPr>
          <p:cNvPr id="3" name="Picture 24" descr="4C70BBA977B88F3DF7393CB7443DAF2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19224" y="3831867"/>
            <a:ext cx="17145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4"/>
          <p:cNvSpPr>
            <a:spLocks noChangeArrowheads="1"/>
          </p:cNvSpPr>
          <p:nvPr/>
        </p:nvSpPr>
        <p:spPr bwMode="auto">
          <a:xfrm>
            <a:off x="3754057" y="926273"/>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FF0000"/>
                </a:solidFill>
              </a:rPr>
              <a:t>课堂练习</a:t>
            </a:r>
          </a:p>
        </p:txBody>
      </p:sp>
    </p:spTree>
    <p:extLst>
      <p:ext uri="{BB962C8B-B14F-4D97-AF65-F5344CB8AC3E}">
        <p14:creationId xmlns:p14="http://schemas.microsoft.com/office/powerpoint/2010/main" val="362219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16667E-6 0.08889 L -0.15312 0.06273 C -0.18507 0.05695 -0.23316 0.05394 -0.28298 0.05394 C -0.3401 0.05394 -0.38576 0.05695 -0.4177 0.06273 L -0.57066 0.08889 " pathEditMode="relative" rAng="0" ptsTypes="AAAAA">
                                      <p:cBhvr>
                                        <p:cTn id="6" dur="2000" fill="hold"/>
                                        <p:tgtEl>
                                          <p:spTgt spid="3"/>
                                        </p:tgtEl>
                                        <p:attrNameLst>
                                          <p:attrName>ppt_x</p:attrName>
                                          <p:attrName>ppt_y</p:attrName>
                                        </p:attrNameLst>
                                      </p:cBhvr>
                                      <p:rCtr x="-28542"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双折射3.mpg">
            <a:hlinkClick r:id="" action="ppaction://media"/>
          </p:cNvPr>
          <p:cNvPicPr>
            <a:picLocks noRot="1" noChangeAspect="1" noChangeArrowheads="1"/>
          </p:cNvPicPr>
          <p:nvPr>
            <a:videoFile r:link="rId2"/>
          </p:nvPr>
        </p:nvPicPr>
        <p:blipFill>
          <a:blip r:embed="rId5">
            <a:extLst>
              <a:ext uri="{28A0092B-C50C-407E-A947-70E740481C1C}">
                <a14:useLocalDpi xmlns:a14="http://schemas.microsoft.com/office/drawing/2010/main" val="0"/>
              </a:ext>
            </a:extLst>
          </a:blip>
          <a:srcRect/>
          <a:stretch>
            <a:fillRect/>
          </a:stretch>
        </p:blipFill>
        <p:spPr bwMode="auto">
          <a:xfrm>
            <a:off x="867624" y="2621003"/>
            <a:ext cx="4810445" cy="39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0"/>
          <p:cNvSpPr>
            <a:spLocks noChangeArrowheads="1"/>
          </p:cNvSpPr>
          <p:nvPr/>
        </p:nvSpPr>
        <p:spPr bwMode="auto">
          <a:xfrm>
            <a:off x="1815361" y="111121"/>
            <a:ext cx="30652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dirty="0" smtClean="0">
                <a:solidFill>
                  <a:srgbClr val="FF0000"/>
                </a:solidFill>
              </a:rPr>
              <a:t>19.4 </a:t>
            </a:r>
            <a:r>
              <a:rPr lang="zh-CN" altLang="en-US" sz="3200" dirty="0">
                <a:solidFill>
                  <a:srgbClr val="FF0000"/>
                </a:solidFill>
              </a:rPr>
              <a:t>光的双折射</a:t>
            </a:r>
          </a:p>
        </p:txBody>
      </p:sp>
      <p:sp>
        <p:nvSpPr>
          <p:cNvPr id="7" name="Text Box 4"/>
          <p:cNvSpPr txBox="1">
            <a:spLocks noChangeArrowheads="1"/>
          </p:cNvSpPr>
          <p:nvPr/>
        </p:nvSpPr>
        <p:spPr bwMode="auto">
          <a:xfrm>
            <a:off x="373511" y="1362098"/>
            <a:ext cx="6431843"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dirty="0"/>
              <a:t>        </a:t>
            </a:r>
            <a:r>
              <a:rPr lang="zh-CN" altLang="en-US" dirty="0"/>
              <a:t>对于各向异性晶体，一束光射入晶体后，可以观察到有两束折射光的现象。</a:t>
            </a:r>
          </a:p>
        </p:txBody>
      </p:sp>
      <p:grpSp>
        <p:nvGrpSpPr>
          <p:cNvPr id="8" name="Group 77"/>
          <p:cNvGrpSpPr>
            <a:grpSpLocks/>
          </p:cNvGrpSpPr>
          <p:nvPr/>
        </p:nvGrpSpPr>
        <p:grpSpPr bwMode="auto">
          <a:xfrm>
            <a:off x="6805354" y="4587942"/>
            <a:ext cx="3324225" cy="1752600"/>
            <a:chOff x="3326" y="1008"/>
            <a:chExt cx="2094" cy="1104"/>
          </a:xfrm>
        </p:grpSpPr>
        <p:sp>
          <p:nvSpPr>
            <p:cNvPr id="9" name="Line 29"/>
            <p:cNvSpPr>
              <a:spLocks noChangeShapeType="1"/>
            </p:cNvSpPr>
            <p:nvPr/>
          </p:nvSpPr>
          <p:spPr bwMode="auto">
            <a:xfrm>
              <a:off x="3744" y="1296"/>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30"/>
            <p:cNvSpPr>
              <a:spLocks noChangeShapeType="1"/>
            </p:cNvSpPr>
            <p:nvPr/>
          </p:nvSpPr>
          <p:spPr bwMode="auto">
            <a:xfrm>
              <a:off x="3744" y="211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31"/>
            <p:cNvSpPr>
              <a:spLocks noChangeShapeType="1"/>
            </p:cNvSpPr>
            <p:nvPr/>
          </p:nvSpPr>
          <p:spPr bwMode="auto">
            <a:xfrm rot="-5400000">
              <a:off x="3336" y="170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2"/>
            <p:cNvSpPr>
              <a:spLocks noChangeShapeType="1"/>
            </p:cNvSpPr>
            <p:nvPr/>
          </p:nvSpPr>
          <p:spPr bwMode="auto">
            <a:xfrm>
              <a:off x="4032" y="1824"/>
              <a:ext cx="816"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3"/>
            <p:cNvSpPr>
              <a:spLocks noChangeShapeType="1"/>
            </p:cNvSpPr>
            <p:nvPr/>
          </p:nvSpPr>
          <p:spPr bwMode="auto">
            <a:xfrm>
              <a:off x="4032" y="1008"/>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4"/>
            <p:cNvSpPr>
              <a:spLocks noChangeShapeType="1"/>
            </p:cNvSpPr>
            <p:nvPr/>
          </p:nvSpPr>
          <p:spPr bwMode="auto">
            <a:xfrm rot="-5400000">
              <a:off x="4152" y="170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5"/>
            <p:cNvSpPr>
              <a:spLocks noChangeShapeType="1"/>
            </p:cNvSpPr>
            <p:nvPr/>
          </p:nvSpPr>
          <p:spPr bwMode="auto">
            <a:xfrm rot="-5400000">
              <a:off x="3624" y="1416"/>
              <a:ext cx="816"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6"/>
            <p:cNvSpPr>
              <a:spLocks noChangeShapeType="1"/>
            </p:cNvSpPr>
            <p:nvPr/>
          </p:nvSpPr>
          <p:spPr bwMode="auto">
            <a:xfrm rot="-5400000">
              <a:off x="4440" y="1416"/>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37"/>
            <p:cNvSpPr>
              <a:spLocks noChangeShapeType="1"/>
            </p:cNvSpPr>
            <p:nvPr/>
          </p:nvSpPr>
          <p:spPr bwMode="auto">
            <a:xfrm flipV="1">
              <a:off x="3744" y="1824"/>
              <a:ext cx="288" cy="2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38"/>
            <p:cNvSpPr>
              <a:spLocks noChangeShapeType="1"/>
            </p:cNvSpPr>
            <p:nvPr/>
          </p:nvSpPr>
          <p:spPr bwMode="auto">
            <a:xfrm flipV="1">
              <a:off x="4560" y="1824"/>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39"/>
            <p:cNvSpPr>
              <a:spLocks noChangeShapeType="1"/>
            </p:cNvSpPr>
            <p:nvPr/>
          </p:nvSpPr>
          <p:spPr bwMode="auto">
            <a:xfrm flipV="1">
              <a:off x="3744" y="1008"/>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40"/>
            <p:cNvSpPr>
              <a:spLocks noChangeShapeType="1"/>
            </p:cNvSpPr>
            <p:nvPr/>
          </p:nvSpPr>
          <p:spPr bwMode="auto">
            <a:xfrm flipV="1">
              <a:off x="4560" y="1008"/>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41"/>
            <p:cNvSpPr>
              <a:spLocks noChangeShapeType="1"/>
            </p:cNvSpPr>
            <p:nvPr/>
          </p:nvSpPr>
          <p:spPr bwMode="auto">
            <a:xfrm flipV="1">
              <a:off x="3360" y="1728"/>
              <a:ext cx="384"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42"/>
            <p:cNvSpPr>
              <a:spLocks noChangeShapeType="1"/>
            </p:cNvSpPr>
            <p:nvPr/>
          </p:nvSpPr>
          <p:spPr bwMode="auto">
            <a:xfrm flipV="1">
              <a:off x="3744" y="1632"/>
              <a:ext cx="192" cy="9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3" name="Object 43"/>
            <p:cNvGraphicFramePr>
              <a:graphicFrameLocks noChangeAspect="1"/>
            </p:cNvGraphicFramePr>
            <p:nvPr/>
          </p:nvGraphicFramePr>
          <p:xfrm>
            <a:off x="3840" y="1584"/>
            <a:ext cx="132" cy="132"/>
          </p:xfrm>
          <a:graphic>
            <a:graphicData uri="http://schemas.openxmlformats.org/presentationml/2006/ole">
              <mc:AlternateContent xmlns:mc="http://schemas.openxmlformats.org/markup-compatibility/2006">
                <mc:Choice xmlns:v="urn:schemas-microsoft-com:vml" Requires="v">
                  <p:oleObj spid="_x0000_s388878" name="公式" r:id="rId6" imgW="19166" imgH="19165" progId="Equation.3">
                    <p:embed/>
                  </p:oleObj>
                </mc:Choice>
                <mc:Fallback>
                  <p:oleObj name="公式" r:id="rId6" imgW="19166" imgH="1916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0" y="1584"/>
                          <a:ext cx="132"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44"/>
            <p:cNvSpPr>
              <a:spLocks noChangeShapeType="1"/>
            </p:cNvSpPr>
            <p:nvPr/>
          </p:nvSpPr>
          <p:spPr bwMode="auto">
            <a:xfrm flipV="1">
              <a:off x="3888" y="1440"/>
              <a:ext cx="864" cy="19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5"/>
            <p:cNvSpPr>
              <a:spLocks noChangeShapeType="1"/>
            </p:cNvSpPr>
            <p:nvPr/>
          </p:nvSpPr>
          <p:spPr bwMode="auto">
            <a:xfrm flipV="1">
              <a:off x="3936" y="1584"/>
              <a:ext cx="816" cy="4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6"/>
            <p:cNvSpPr>
              <a:spLocks noChangeShapeType="1"/>
            </p:cNvSpPr>
            <p:nvPr/>
          </p:nvSpPr>
          <p:spPr bwMode="auto">
            <a:xfrm flipV="1">
              <a:off x="4752" y="1248"/>
              <a:ext cx="432"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47"/>
            <p:cNvSpPr>
              <a:spLocks noChangeShapeType="1"/>
            </p:cNvSpPr>
            <p:nvPr/>
          </p:nvSpPr>
          <p:spPr bwMode="auto">
            <a:xfrm flipV="1">
              <a:off x="4752" y="1392"/>
              <a:ext cx="48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8" name="Object 49"/>
            <p:cNvGraphicFramePr>
              <a:graphicFrameLocks noChangeAspect="1"/>
            </p:cNvGraphicFramePr>
            <p:nvPr/>
          </p:nvGraphicFramePr>
          <p:xfrm>
            <a:off x="4656" y="1392"/>
            <a:ext cx="132" cy="132"/>
          </p:xfrm>
          <a:graphic>
            <a:graphicData uri="http://schemas.openxmlformats.org/presentationml/2006/ole">
              <mc:AlternateContent xmlns:mc="http://schemas.openxmlformats.org/markup-compatibility/2006">
                <mc:Choice xmlns:v="urn:schemas-microsoft-com:vml" Requires="v">
                  <p:oleObj spid="_x0000_s388879" name="公式" r:id="rId8" imgW="19166" imgH="19165" progId="Equation.3">
                    <p:embed/>
                  </p:oleObj>
                </mc:Choice>
                <mc:Fallback>
                  <p:oleObj name="公式" r:id="rId8" imgW="19166" imgH="1916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6" y="1392"/>
                          <a:ext cx="132"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50"/>
            <p:cNvGraphicFramePr>
              <a:graphicFrameLocks noChangeAspect="1"/>
            </p:cNvGraphicFramePr>
            <p:nvPr/>
          </p:nvGraphicFramePr>
          <p:xfrm>
            <a:off x="4656" y="1536"/>
            <a:ext cx="132" cy="132"/>
          </p:xfrm>
          <a:graphic>
            <a:graphicData uri="http://schemas.openxmlformats.org/presentationml/2006/ole">
              <mc:AlternateContent xmlns:mc="http://schemas.openxmlformats.org/markup-compatibility/2006">
                <mc:Choice xmlns:v="urn:schemas-microsoft-com:vml" Requires="v">
                  <p:oleObj spid="_x0000_s388880" name="公式" r:id="rId10" imgW="19166" imgH="19165" progId="Equation.3">
                    <p:embed/>
                  </p:oleObj>
                </mc:Choice>
                <mc:Fallback>
                  <p:oleObj name="公式" r:id="rId10" imgW="19166" imgH="1916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6" y="1536"/>
                          <a:ext cx="132"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51"/>
            <p:cNvGraphicFramePr>
              <a:graphicFrameLocks noChangeAspect="1"/>
            </p:cNvGraphicFramePr>
            <p:nvPr/>
          </p:nvGraphicFramePr>
          <p:xfrm>
            <a:off x="3326" y="1606"/>
            <a:ext cx="226" cy="266"/>
          </p:xfrm>
          <a:graphic>
            <a:graphicData uri="http://schemas.openxmlformats.org/presentationml/2006/ole">
              <mc:AlternateContent xmlns:mc="http://schemas.openxmlformats.org/markup-compatibility/2006">
                <mc:Choice xmlns:v="urn:schemas-microsoft-com:vml" Requires="v">
                  <p:oleObj spid="_x0000_s388881" name="公式" r:id="rId12" imgW="57227" imgH="85839" progId="Equation.3">
                    <p:embed/>
                  </p:oleObj>
                </mc:Choice>
                <mc:Fallback>
                  <p:oleObj name="公式" r:id="rId12" imgW="57227" imgH="8583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26" y="1606"/>
                          <a:ext cx="226"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52"/>
            <p:cNvGraphicFramePr>
              <a:graphicFrameLocks noChangeAspect="1"/>
            </p:cNvGraphicFramePr>
            <p:nvPr/>
          </p:nvGraphicFramePr>
          <p:xfrm>
            <a:off x="3840" y="1392"/>
            <a:ext cx="147" cy="191"/>
          </p:xfrm>
          <a:graphic>
            <a:graphicData uri="http://schemas.openxmlformats.org/presentationml/2006/ole">
              <mc:AlternateContent xmlns:mc="http://schemas.openxmlformats.org/markup-compatibility/2006">
                <mc:Choice xmlns:v="urn:schemas-microsoft-com:vml" Requires="v">
                  <p:oleObj spid="_x0000_s388882" name="公式" r:id="rId14" imgW="28614" imgH="66674" progId="Equation.3">
                    <p:embed/>
                  </p:oleObj>
                </mc:Choice>
                <mc:Fallback>
                  <p:oleObj name="公式" r:id="rId14" imgW="28614" imgH="66674"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40" y="1392"/>
                          <a:ext cx="147"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53"/>
            <p:cNvGraphicFramePr>
              <a:graphicFrameLocks noChangeAspect="1"/>
            </p:cNvGraphicFramePr>
            <p:nvPr/>
          </p:nvGraphicFramePr>
          <p:xfrm>
            <a:off x="5184" y="1056"/>
            <a:ext cx="223" cy="251"/>
          </p:xfrm>
          <a:graphic>
            <a:graphicData uri="http://schemas.openxmlformats.org/presentationml/2006/ole">
              <mc:AlternateContent xmlns:mc="http://schemas.openxmlformats.org/markup-compatibility/2006">
                <mc:Choice xmlns:v="urn:schemas-microsoft-com:vml" Requires="v">
                  <p:oleObj spid="_x0000_s388883" name="公式" r:id="rId16" imgW="95289" imgH="123900" progId="Equation.3">
                    <p:embed/>
                  </p:oleObj>
                </mc:Choice>
                <mc:Fallback>
                  <p:oleObj name="公式" r:id="rId16" imgW="95289" imgH="1239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84" y="1056"/>
                          <a:ext cx="223"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54"/>
            <p:cNvGraphicFramePr>
              <a:graphicFrameLocks noChangeAspect="1"/>
            </p:cNvGraphicFramePr>
            <p:nvPr/>
          </p:nvGraphicFramePr>
          <p:xfrm>
            <a:off x="5184" y="1296"/>
            <a:ext cx="236" cy="251"/>
          </p:xfrm>
          <a:graphic>
            <a:graphicData uri="http://schemas.openxmlformats.org/presentationml/2006/ole">
              <mc:AlternateContent xmlns:mc="http://schemas.openxmlformats.org/markup-compatibility/2006">
                <mc:Choice xmlns:v="urn:schemas-microsoft-com:vml" Requires="v">
                  <p:oleObj spid="_x0000_s388884" name="公式" r:id="rId18" imgW="104737" imgH="123900" progId="Equation.3">
                    <p:embed/>
                  </p:oleObj>
                </mc:Choice>
                <mc:Fallback>
                  <p:oleObj name="公式" r:id="rId18" imgW="104737" imgH="1239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84" y="1296"/>
                          <a:ext cx="236"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4" name="双折射1.AVI">
            <a:hlinkClick r:id="" action="ppaction://media"/>
          </p:cNvPr>
          <p:cNvPicPr>
            <a:picLocks noRot="1" noChangeAspect="1" noChangeArrowheads="1"/>
          </p:cNvPicPr>
          <p:nvPr>
            <a:videoFile r:link="rId3"/>
          </p:nvPr>
        </p:nvPicPr>
        <p:blipFill>
          <a:blip r:embed="rId20">
            <a:extLst>
              <a:ext uri="{28A0092B-C50C-407E-A947-70E740481C1C}">
                <a14:useLocalDpi xmlns:a14="http://schemas.microsoft.com/office/drawing/2010/main" val="0"/>
              </a:ext>
            </a:extLst>
          </a:blip>
          <a:srcRect/>
          <a:stretch>
            <a:fillRect/>
          </a:stretch>
        </p:blipFill>
        <p:spPr bwMode="auto">
          <a:xfrm>
            <a:off x="7373995" y="221441"/>
            <a:ext cx="4152267" cy="311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2"/>
          <p:cNvSpPr txBox="1">
            <a:spLocks noChangeArrowheads="1"/>
          </p:cNvSpPr>
          <p:nvPr/>
        </p:nvSpPr>
        <p:spPr bwMode="auto">
          <a:xfrm>
            <a:off x="702500" y="776763"/>
            <a:ext cx="22257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3200" dirty="0">
                <a:solidFill>
                  <a:srgbClr val="EF5BD3"/>
                </a:solidFill>
                <a:latin typeface="宋体" panose="02010600030101010101" pitchFamily="2" charset="-122"/>
              </a:rPr>
              <a:t>双折射现象</a:t>
            </a:r>
            <a:r>
              <a:rPr lang="en-US" altLang="zh-CN" sz="3200" dirty="0">
                <a:solidFill>
                  <a:srgbClr val="EF5BD3"/>
                </a:solidFill>
                <a:latin typeface="宋体" panose="02010600030101010101" pitchFamily="2" charset="-122"/>
              </a:rPr>
              <a:t>:</a:t>
            </a:r>
            <a:endParaRPr lang="zh-CN" altLang="en-US" sz="3200" dirty="0">
              <a:solidFill>
                <a:srgbClr val="EF5BD3"/>
              </a:solidFill>
              <a:latin typeface="宋体" panose="02010600030101010101" pitchFamily="2" charset="-122"/>
            </a:endParaRPr>
          </a:p>
        </p:txBody>
      </p:sp>
    </p:spTree>
    <p:extLst>
      <p:ext uri="{BB962C8B-B14F-4D97-AF65-F5344CB8AC3E}">
        <p14:creationId xmlns:p14="http://schemas.microsoft.com/office/powerpoint/2010/main" val="253863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2000"/>
                                        <p:tgtEl>
                                          <p:spTgt spid="7">
                                            <p:txEl>
                                              <p:pRg st="0" end="0"/>
                                            </p:txEl>
                                          </p:spTgt>
                                        </p:tgtEl>
                                      </p:cBhvr>
                                    </p:animEffect>
                                    <p:anim calcmode="lin" valueType="num">
                                      <p:cBhvr>
                                        <p:cTn id="18" dur="2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19" dur="2000" fill="hold"/>
                                        <p:tgtEl>
                                          <p:spTgt spid="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500" fill="hold"/>
                                        <p:tgtEl>
                                          <p:spTgt spid="34"/>
                                        </p:tgtEl>
                                        <p:attrNameLst>
                                          <p:attrName>ppt_x</p:attrName>
                                        </p:attrNameLst>
                                      </p:cBhvr>
                                      <p:tavLst>
                                        <p:tav tm="0">
                                          <p:val>
                                            <p:strVal val="#ppt_x"/>
                                          </p:val>
                                        </p:tav>
                                        <p:tav tm="100000">
                                          <p:val>
                                            <p:strVal val="#ppt_x"/>
                                          </p:val>
                                        </p:tav>
                                      </p:tavLst>
                                    </p:anim>
                                    <p:anim calcmode="lin" valueType="num">
                                      <p:cBhvr additive="base">
                                        <p:cTn id="3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38" fill="hold" display="0">
                  <p:stCondLst>
                    <p:cond delay="indefinite"/>
                  </p:stCondLst>
                  <p:endCondLst>
                    <p:cond evt="onNext" delay="0">
                      <p:tgtEl>
                        <p:sldTgt/>
                      </p:tgtEl>
                    </p:cond>
                    <p:cond evt="onPrev" delay="0">
                      <p:tgtEl>
                        <p:sldTgt/>
                      </p:tgtEl>
                    </p:cond>
                  </p:endCondLst>
                </p:cTn>
                <p:tgtEl>
                  <p:spTgt spid="2"/>
                </p:tgtEl>
              </p:cMediaNode>
            </p:video>
            <p:video>
              <p:cMediaNode>
                <p:cTn id="39" fill="hold" display="0">
                  <p:stCondLst>
                    <p:cond delay="indefinite"/>
                  </p:stCondLst>
                  <p:endCondLst>
                    <p:cond evt="onNext" delay="0">
                      <p:tgtEl>
                        <p:sldTgt/>
                      </p:tgtEl>
                    </p:cond>
                    <p:cond evt="onPrev" delay="0">
                      <p:tgtEl>
                        <p:sldTgt/>
                      </p:tgtEl>
                    </p:cond>
                  </p:endCondLst>
                </p:cTn>
                <p:tgtEl>
                  <p:spTgt spid="34"/>
                </p:tgtEl>
              </p:cMediaNode>
            </p:video>
          </p:childTnLst>
        </p:cTn>
      </p:par>
    </p:tnLst>
    <p:bldLst>
      <p:bldP spid="6" grpId="0"/>
      <p:bldP spid="3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
          <p:cNvSpPr>
            <a:spLocks noChangeArrowheads="1"/>
          </p:cNvSpPr>
          <p:nvPr/>
        </p:nvSpPr>
        <p:spPr bwMode="auto">
          <a:xfrm rot="5400000" flipH="1" flipV="1">
            <a:off x="4605337" y="1114823"/>
            <a:ext cx="2286000" cy="1447800"/>
          </a:xfrm>
          <a:prstGeom prst="cube">
            <a:avLst>
              <a:gd name="adj" fmla="val 44111"/>
            </a:avLst>
          </a:prstGeom>
          <a:solidFill>
            <a:srgbClr val="FFFF00"/>
          </a:solidFill>
          <a:ln w="9525" cap="sq">
            <a:solidFill>
              <a:srgbClr val="66CCFF"/>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 name="Line 4"/>
          <p:cNvSpPr>
            <a:spLocks noChangeShapeType="1"/>
          </p:cNvSpPr>
          <p:nvPr/>
        </p:nvSpPr>
        <p:spPr bwMode="auto">
          <a:xfrm>
            <a:off x="3881437" y="1914923"/>
            <a:ext cx="1371600" cy="0"/>
          </a:xfrm>
          <a:prstGeom prst="line">
            <a:avLst/>
          </a:prstGeom>
          <a:noFill/>
          <a:ln w="38100" cap="sq">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 name="Group 5"/>
          <p:cNvGrpSpPr>
            <a:grpSpLocks/>
          </p:cNvGrpSpPr>
          <p:nvPr/>
        </p:nvGrpSpPr>
        <p:grpSpPr bwMode="auto">
          <a:xfrm>
            <a:off x="5176837" y="1610123"/>
            <a:ext cx="2057400" cy="304800"/>
            <a:chOff x="3168" y="2208"/>
            <a:chExt cx="1296" cy="192"/>
          </a:xfrm>
        </p:grpSpPr>
        <p:sp>
          <p:nvSpPr>
            <p:cNvPr id="5" name="Line 6"/>
            <p:cNvSpPr>
              <a:spLocks noChangeShapeType="1"/>
            </p:cNvSpPr>
            <p:nvPr/>
          </p:nvSpPr>
          <p:spPr bwMode="auto">
            <a:xfrm>
              <a:off x="3216" y="2400"/>
              <a:ext cx="672" cy="0"/>
            </a:xfrm>
            <a:prstGeom prst="line">
              <a:avLst/>
            </a:prstGeom>
            <a:noFill/>
            <a:ln w="38100">
              <a:solidFill>
                <a:srgbClr val="EE12C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7"/>
            <p:cNvSpPr>
              <a:spLocks noChangeShapeType="1"/>
            </p:cNvSpPr>
            <p:nvPr/>
          </p:nvSpPr>
          <p:spPr bwMode="auto">
            <a:xfrm>
              <a:off x="3888" y="2400"/>
              <a:ext cx="576" cy="0"/>
            </a:xfrm>
            <a:prstGeom prst="line">
              <a:avLst/>
            </a:prstGeom>
            <a:noFill/>
            <a:ln w="38100" cap="sq">
              <a:solidFill>
                <a:srgbClr val="EE12C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 name="Group 8"/>
            <p:cNvGrpSpPr>
              <a:grpSpLocks/>
            </p:cNvGrpSpPr>
            <p:nvPr/>
          </p:nvGrpSpPr>
          <p:grpSpPr bwMode="auto">
            <a:xfrm>
              <a:off x="3168" y="2208"/>
              <a:ext cx="1296" cy="192"/>
              <a:chOff x="3168" y="2208"/>
              <a:chExt cx="1296" cy="192"/>
            </a:xfrm>
          </p:grpSpPr>
          <p:sp>
            <p:nvSpPr>
              <p:cNvPr id="8" name="Line 9"/>
              <p:cNvSpPr>
                <a:spLocks noChangeShapeType="1"/>
              </p:cNvSpPr>
              <p:nvPr/>
            </p:nvSpPr>
            <p:spPr bwMode="auto">
              <a:xfrm flipV="1">
                <a:off x="3168" y="2208"/>
                <a:ext cx="720" cy="192"/>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0"/>
              <p:cNvSpPr>
                <a:spLocks noChangeShapeType="1"/>
              </p:cNvSpPr>
              <p:nvPr/>
            </p:nvSpPr>
            <p:spPr bwMode="auto">
              <a:xfrm>
                <a:off x="3888" y="2208"/>
                <a:ext cx="576" cy="0"/>
              </a:xfrm>
              <a:prstGeom prst="line">
                <a:avLst/>
              </a:prstGeom>
              <a:noFill/>
              <a:ln w="38100" cap="sq">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 name="Text Box 12"/>
          <p:cNvSpPr txBox="1">
            <a:spLocks noChangeArrowheads="1"/>
          </p:cNvSpPr>
          <p:nvPr/>
        </p:nvSpPr>
        <p:spPr bwMode="auto">
          <a:xfrm>
            <a:off x="1866900" y="1000525"/>
            <a:ext cx="197802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dirty="0">
                <a:solidFill>
                  <a:srgbClr val="0000FF"/>
                </a:solidFill>
              </a:rPr>
              <a:t>方解石晶体</a:t>
            </a:r>
          </a:p>
          <a:p>
            <a:pPr algn="ctr" eaLnBrk="1" hangingPunct="1">
              <a:spcBef>
                <a:spcPct val="50000"/>
              </a:spcBef>
            </a:pPr>
            <a:r>
              <a:rPr lang="zh-CN" altLang="en-US" dirty="0">
                <a:solidFill>
                  <a:srgbClr val="CC3300"/>
                </a:solidFill>
              </a:rPr>
              <a:t>（</a:t>
            </a:r>
            <a:r>
              <a:rPr lang="en-US" altLang="zh-CN" dirty="0">
                <a:solidFill>
                  <a:srgbClr val="CC3300"/>
                </a:solidFill>
              </a:rPr>
              <a:t>CaCO</a:t>
            </a:r>
            <a:r>
              <a:rPr lang="en-US" altLang="zh-CN" baseline="-25000" dirty="0">
                <a:solidFill>
                  <a:srgbClr val="CC3300"/>
                </a:solidFill>
              </a:rPr>
              <a:t>3 </a:t>
            </a:r>
            <a:r>
              <a:rPr lang="en-US" altLang="zh-CN" dirty="0">
                <a:solidFill>
                  <a:srgbClr val="CC3300"/>
                </a:solidFill>
              </a:rPr>
              <a:t>) </a:t>
            </a:r>
          </a:p>
        </p:txBody>
      </p:sp>
      <p:sp>
        <p:nvSpPr>
          <p:cNvPr id="16" name="AutoShape 24"/>
          <p:cNvSpPr>
            <a:spLocks noChangeArrowheads="1"/>
          </p:cNvSpPr>
          <p:nvPr/>
        </p:nvSpPr>
        <p:spPr bwMode="auto">
          <a:xfrm rot="5400000" flipH="1" flipV="1">
            <a:off x="7997469" y="1329721"/>
            <a:ext cx="2286000" cy="1447800"/>
          </a:xfrm>
          <a:prstGeom prst="cube">
            <a:avLst>
              <a:gd name="adj" fmla="val 44111"/>
            </a:avLst>
          </a:prstGeom>
          <a:solidFill>
            <a:srgbClr val="FFFF00"/>
          </a:solidFill>
          <a:ln w="9525" cap="sq">
            <a:solidFill>
              <a:srgbClr val="66CCFF"/>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Line 25"/>
          <p:cNvSpPr>
            <a:spLocks noChangeShapeType="1"/>
          </p:cNvSpPr>
          <p:nvPr/>
        </p:nvSpPr>
        <p:spPr bwMode="auto">
          <a:xfrm flipV="1">
            <a:off x="7745059" y="2137761"/>
            <a:ext cx="865187" cy="719137"/>
          </a:xfrm>
          <a:prstGeom prst="line">
            <a:avLst/>
          </a:prstGeom>
          <a:noFill/>
          <a:ln w="38100" cap="sq">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 name="Group 35"/>
          <p:cNvGrpSpPr>
            <a:grpSpLocks/>
          </p:cNvGrpSpPr>
          <p:nvPr/>
        </p:nvGrpSpPr>
        <p:grpSpPr bwMode="auto">
          <a:xfrm>
            <a:off x="8603894" y="1129698"/>
            <a:ext cx="2057400" cy="1050925"/>
            <a:chOff x="4464" y="754"/>
            <a:chExt cx="1296" cy="662"/>
          </a:xfrm>
        </p:grpSpPr>
        <p:sp>
          <p:nvSpPr>
            <p:cNvPr id="19" name="Line 27"/>
            <p:cNvSpPr>
              <a:spLocks noChangeShapeType="1"/>
            </p:cNvSpPr>
            <p:nvPr/>
          </p:nvSpPr>
          <p:spPr bwMode="auto">
            <a:xfrm flipV="1">
              <a:off x="4468" y="1330"/>
              <a:ext cx="703" cy="86"/>
            </a:xfrm>
            <a:prstGeom prst="line">
              <a:avLst/>
            </a:prstGeom>
            <a:noFill/>
            <a:ln w="38100">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30"/>
            <p:cNvSpPr>
              <a:spLocks noChangeShapeType="1"/>
            </p:cNvSpPr>
            <p:nvPr/>
          </p:nvSpPr>
          <p:spPr bwMode="auto">
            <a:xfrm flipV="1">
              <a:off x="4464" y="1207"/>
              <a:ext cx="720" cy="192"/>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32"/>
            <p:cNvSpPr>
              <a:spLocks noChangeShapeType="1"/>
            </p:cNvSpPr>
            <p:nvPr/>
          </p:nvSpPr>
          <p:spPr bwMode="auto">
            <a:xfrm flipV="1">
              <a:off x="5165" y="754"/>
              <a:ext cx="595" cy="453"/>
            </a:xfrm>
            <a:prstGeom prst="line">
              <a:avLst/>
            </a:prstGeom>
            <a:noFill/>
            <a:ln w="38100" cap="sq">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34"/>
            <p:cNvSpPr>
              <a:spLocks noChangeShapeType="1"/>
            </p:cNvSpPr>
            <p:nvPr/>
          </p:nvSpPr>
          <p:spPr bwMode="auto">
            <a:xfrm flipV="1">
              <a:off x="5184" y="881"/>
              <a:ext cx="545" cy="453"/>
            </a:xfrm>
            <a:prstGeom prst="line">
              <a:avLst/>
            </a:prstGeom>
            <a:noFill/>
            <a:ln w="38100" cap="sq">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 name="Rectangle 36"/>
          <p:cNvSpPr>
            <a:spLocks noChangeArrowheads="1"/>
          </p:cNvSpPr>
          <p:nvPr/>
        </p:nvSpPr>
        <p:spPr bwMode="auto">
          <a:xfrm>
            <a:off x="6638924" y="1059261"/>
            <a:ext cx="698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a:solidFill>
                  <a:srgbClr val="FF0000"/>
                </a:solidFill>
              </a:rPr>
              <a:t>e</a:t>
            </a:r>
            <a:r>
              <a:rPr lang="zh-CN" altLang="en-US">
                <a:solidFill>
                  <a:srgbClr val="FF0000"/>
                </a:solidFill>
              </a:rPr>
              <a:t>光</a:t>
            </a:r>
          </a:p>
        </p:txBody>
      </p:sp>
      <p:sp>
        <p:nvSpPr>
          <p:cNvPr id="24" name="Rectangle 37"/>
          <p:cNvSpPr>
            <a:spLocks noChangeArrowheads="1"/>
          </p:cNvSpPr>
          <p:nvPr/>
        </p:nvSpPr>
        <p:spPr bwMode="auto">
          <a:xfrm>
            <a:off x="6689726" y="1906986"/>
            <a:ext cx="8175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rPr>
              <a:t>O</a:t>
            </a:r>
            <a:r>
              <a:rPr lang="zh-CN" altLang="en-US" dirty="0">
                <a:solidFill>
                  <a:srgbClr val="FF0000"/>
                </a:solidFill>
              </a:rPr>
              <a:t>光</a:t>
            </a:r>
          </a:p>
        </p:txBody>
      </p:sp>
      <p:sp>
        <p:nvSpPr>
          <p:cNvPr id="26" name="Text Box 13"/>
          <p:cNvSpPr txBox="1">
            <a:spLocks noChangeArrowheads="1"/>
          </p:cNvSpPr>
          <p:nvPr/>
        </p:nvSpPr>
        <p:spPr bwMode="auto">
          <a:xfrm>
            <a:off x="2155824" y="2958307"/>
            <a:ext cx="518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ea typeface="黑体" panose="02010609060101010101" pitchFamily="49" charset="-122"/>
              </a:rPr>
              <a:t>寻常光线</a:t>
            </a:r>
            <a:r>
              <a:rPr lang="zh-CN" altLang="en-US" dirty="0">
                <a:solidFill>
                  <a:srgbClr val="9900CC"/>
                </a:solidFill>
                <a:ea typeface="黑体" panose="02010609060101010101" pitchFamily="49" charset="-122"/>
              </a:rPr>
              <a:t>（</a:t>
            </a:r>
            <a:r>
              <a:rPr lang="en-US" altLang="zh-CN" dirty="0">
                <a:solidFill>
                  <a:srgbClr val="9900CC"/>
                </a:solidFill>
                <a:ea typeface="黑体" panose="02010609060101010101" pitchFamily="49" charset="-122"/>
              </a:rPr>
              <a:t>Ordinary </a:t>
            </a:r>
            <a:r>
              <a:rPr lang="zh-CN" altLang="en-US" dirty="0">
                <a:solidFill>
                  <a:srgbClr val="9900CC"/>
                </a:solidFill>
                <a:ea typeface="黑体" panose="02010609060101010101" pitchFamily="49" charset="-122"/>
              </a:rPr>
              <a:t>光）</a:t>
            </a:r>
            <a:endParaRPr lang="zh-CN" altLang="en-US" dirty="0">
              <a:solidFill>
                <a:srgbClr val="9900CC"/>
              </a:solidFill>
            </a:endParaRPr>
          </a:p>
        </p:txBody>
      </p:sp>
      <p:sp>
        <p:nvSpPr>
          <p:cNvPr id="27" name="Rectangle 14"/>
          <p:cNvSpPr>
            <a:spLocks noChangeArrowheads="1"/>
          </p:cNvSpPr>
          <p:nvPr/>
        </p:nvSpPr>
        <p:spPr bwMode="auto">
          <a:xfrm>
            <a:off x="2571750" y="4870137"/>
            <a:ext cx="503861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square"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tx1"/>
                </a:solidFill>
                <a:ea typeface="黑体" panose="02010609060101010101" pitchFamily="49" charset="-122"/>
              </a:rPr>
              <a:t>非常光线</a:t>
            </a:r>
            <a:r>
              <a:rPr lang="zh-CN" altLang="en-US" dirty="0">
                <a:solidFill>
                  <a:srgbClr val="C00000"/>
                </a:solidFill>
                <a:ea typeface="黑体" panose="02010609060101010101" pitchFamily="49" charset="-122"/>
              </a:rPr>
              <a:t>（</a:t>
            </a:r>
            <a:r>
              <a:rPr lang="en-US" altLang="zh-CN" dirty="0">
                <a:solidFill>
                  <a:srgbClr val="C00000"/>
                </a:solidFill>
                <a:ea typeface="黑体" panose="02010609060101010101" pitchFamily="49" charset="-122"/>
              </a:rPr>
              <a:t>Extra-ordinary</a:t>
            </a:r>
            <a:r>
              <a:rPr lang="zh-CN" altLang="en-US" dirty="0">
                <a:solidFill>
                  <a:srgbClr val="C00000"/>
                </a:solidFill>
                <a:ea typeface="黑体" panose="02010609060101010101" pitchFamily="49" charset="-122"/>
              </a:rPr>
              <a:t>光）</a:t>
            </a:r>
            <a:endParaRPr lang="zh-CN" altLang="en-US" i="1" dirty="0">
              <a:solidFill>
                <a:srgbClr val="C00000"/>
              </a:solidFill>
            </a:endParaRPr>
          </a:p>
        </p:txBody>
      </p:sp>
      <p:sp>
        <p:nvSpPr>
          <p:cNvPr id="28" name="Text Box 16"/>
          <p:cNvSpPr txBox="1">
            <a:spLocks noChangeArrowheads="1"/>
          </p:cNvSpPr>
          <p:nvPr/>
        </p:nvSpPr>
        <p:spPr bwMode="auto">
          <a:xfrm>
            <a:off x="2585243" y="3513931"/>
            <a:ext cx="63261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dirty="0">
                <a:solidFill>
                  <a:srgbClr val="009900"/>
                </a:solidFill>
              </a:rPr>
              <a:t>——</a:t>
            </a:r>
            <a:r>
              <a:rPr lang="zh-CN" altLang="en-US" dirty="0">
                <a:solidFill>
                  <a:srgbClr val="009900"/>
                </a:solidFill>
              </a:rPr>
              <a:t>恒遵守通常折射定律的光线。</a:t>
            </a:r>
          </a:p>
        </p:txBody>
      </p:sp>
      <p:sp>
        <p:nvSpPr>
          <p:cNvPr id="29" name="Rectangle 17"/>
          <p:cNvSpPr>
            <a:spLocks noChangeArrowheads="1"/>
          </p:cNvSpPr>
          <p:nvPr/>
        </p:nvSpPr>
        <p:spPr bwMode="auto">
          <a:xfrm>
            <a:off x="1947864" y="5561808"/>
            <a:ext cx="5559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i="1" dirty="0">
                <a:solidFill>
                  <a:srgbClr val="9900CC"/>
                </a:solidFill>
              </a:rPr>
              <a:t>——</a:t>
            </a:r>
            <a:r>
              <a:rPr lang="zh-CN" altLang="en-US" dirty="0">
                <a:solidFill>
                  <a:srgbClr val="9900CC"/>
                </a:solidFill>
              </a:rPr>
              <a:t>不遵守通常折射定律的光线。</a:t>
            </a:r>
          </a:p>
        </p:txBody>
      </p:sp>
      <p:sp>
        <p:nvSpPr>
          <p:cNvPr id="30" name="Text Box 23"/>
          <p:cNvSpPr txBox="1">
            <a:spLocks noChangeArrowheads="1"/>
          </p:cNvSpPr>
          <p:nvPr/>
        </p:nvSpPr>
        <p:spPr bwMode="auto">
          <a:xfrm>
            <a:off x="2155373" y="6134706"/>
            <a:ext cx="6324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dirty="0">
                <a:solidFill>
                  <a:srgbClr val="0000FF"/>
                </a:solidFill>
                <a:latin typeface="方正书宋简体"/>
              </a:rPr>
              <a:t>e</a:t>
            </a:r>
            <a:r>
              <a:rPr lang="zh-CN" altLang="en-US" sz="3200" dirty="0">
                <a:solidFill>
                  <a:srgbClr val="0000FF"/>
                </a:solidFill>
                <a:latin typeface="方正书宋简体"/>
              </a:rPr>
              <a:t>光折射线不一定在入射面内。</a:t>
            </a:r>
            <a:endParaRPr lang="zh-CN" altLang="en-US" sz="2400" dirty="0">
              <a:solidFill>
                <a:srgbClr val="0000FF"/>
              </a:solidFill>
              <a:latin typeface="方正书宋简体"/>
            </a:endParaRPr>
          </a:p>
        </p:txBody>
      </p:sp>
      <p:sp>
        <p:nvSpPr>
          <p:cNvPr id="31" name="Text Box 38"/>
          <p:cNvSpPr txBox="1">
            <a:spLocks noChangeArrowheads="1"/>
          </p:cNvSpPr>
          <p:nvPr/>
        </p:nvSpPr>
        <p:spPr bwMode="auto">
          <a:xfrm>
            <a:off x="2778125" y="4033044"/>
            <a:ext cx="546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dirty="0">
                <a:solidFill>
                  <a:srgbClr val="EE12CF"/>
                </a:solidFill>
                <a:latin typeface="方正书宋简体"/>
              </a:rPr>
              <a:t>o</a:t>
            </a:r>
            <a:r>
              <a:rPr lang="zh-CN" altLang="en-US" sz="3200" dirty="0">
                <a:solidFill>
                  <a:srgbClr val="EE12CF"/>
                </a:solidFill>
                <a:latin typeface="方正书宋简体"/>
              </a:rPr>
              <a:t>光折射线一定在入射面内。</a:t>
            </a:r>
            <a:endParaRPr lang="zh-CN" altLang="en-US" sz="2400" dirty="0">
              <a:solidFill>
                <a:srgbClr val="EE12CF"/>
              </a:solidFill>
              <a:latin typeface="方正书宋简体"/>
            </a:endParaRPr>
          </a:p>
        </p:txBody>
      </p:sp>
      <p:pic>
        <p:nvPicPr>
          <p:cNvPr id="32" name="Picture 79" descr="双折射"/>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10368" y="4204685"/>
            <a:ext cx="3001714" cy="187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392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left)">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left)">
                                      <p:cBhvr>
                                        <p:cTn id="66" dur="500"/>
                                        <p:tgtEl>
                                          <p:spTgt spid="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wipe(left)">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499"/>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utoUpdateAnimBg="0"/>
      <p:bldP spid="16" grpId="0" animBg="1"/>
      <p:bldP spid="17" grpId="0" animBg="1"/>
      <p:bldP spid="23" grpId="0"/>
      <p:bldP spid="24" grpId="0"/>
      <p:bldP spid="26" grpId="0" autoUpdateAnimBg="0"/>
      <p:bldP spid="27" grpId="0" autoUpdateAnimBg="0"/>
      <p:bldP spid="28" grpId="0" autoUpdateAnimBg="0"/>
      <p:bldP spid="29" grpId="0" autoUpdateAnimBg="0"/>
      <p:bldP spid="30" grpId="0" autoUpdateAnimBg="0"/>
      <p:bldP spid="31"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62200" y="2133600"/>
            <a:ext cx="6553200" cy="3581400"/>
            <a:chOff x="528" y="1344"/>
            <a:chExt cx="4128" cy="2256"/>
          </a:xfrm>
        </p:grpSpPr>
        <p:grpSp>
          <p:nvGrpSpPr>
            <p:cNvPr id="3" name="Group 3"/>
            <p:cNvGrpSpPr>
              <a:grpSpLocks/>
            </p:cNvGrpSpPr>
            <p:nvPr/>
          </p:nvGrpSpPr>
          <p:grpSpPr bwMode="auto">
            <a:xfrm>
              <a:off x="528" y="1344"/>
              <a:ext cx="4128" cy="2256"/>
              <a:chOff x="528" y="1344"/>
              <a:chExt cx="4128" cy="2256"/>
            </a:xfrm>
          </p:grpSpPr>
          <p:sp>
            <p:nvSpPr>
              <p:cNvPr id="10" name="AutoShape 4"/>
              <p:cNvSpPr>
                <a:spLocks noChangeArrowheads="1"/>
              </p:cNvSpPr>
              <p:nvPr/>
            </p:nvSpPr>
            <p:spPr bwMode="auto">
              <a:xfrm>
                <a:off x="532" y="1348"/>
                <a:ext cx="4120" cy="2248"/>
              </a:xfrm>
              <a:prstGeom prst="roundRect">
                <a:avLst>
                  <a:gd name="adj" fmla="val 12495"/>
                </a:avLst>
              </a:prstGeom>
              <a:solidFill>
                <a:srgbClr val="FFCC00"/>
              </a:solidFill>
              <a:ln w="12700">
                <a:solidFill>
                  <a:schemeClr val="tx1"/>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Rectangle 5"/>
              <p:cNvSpPr>
                <a:spLocks noChangeArrowheads="1"/>
              </p:cNvSpPr>
              <p:nvPr/>
            </p:nvSpPr>
            <p:spPr bwMode="auto">
              <a:xfrm>
                <a:off x="4106" y="1344"/>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Rectangle 6"/>
              <p:cNvSpPr>
                <a:spLocks noChangeArrowheads="1"/>
              </p:cNvSpPr>
              <p:nvPr/>
            </p:nvSpPr>
            <p:spPr bwMode="auto">
              <a:xfrm>
                <a:off x="528"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Rectangle 7"/>
              <p:cNvSpPr>
                <a:spLocks noChangeArrowheads="1"/>
              </p:cNvSpPr>
              <p:nvPr/>
            </p:nvSpPr>
            <p:spPr bwMode="auto">
              <a:xfrm>
                <a:off x="4106"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Freeform 8"/>
              <p:cNvSpPr>
                <a:spLocks/>
              </p:cNvSpPr>
              <p:nvPr/>
            </p:nvSpPr>
            <p:spPr bwMode="auto">
              <a:xfrm>
                <a:off x="532" y="1344"/>
                <a:ext cx="341" cy="252"/>
              </a:xfrm>
              <a:custGeom>
                <a:avLst/>
                <a:gdLst>
                  <a:gd name="T0" fmla="*/ 340 w 341"/>
                  <a:gd name="T1" fmla="*/ 0 h 252"/>
                  <a:gd name="T2" fmla="*/ 248 w 341"/>
                  <a:gd name="T3" fmla="*/ 26 h 252"/>
                  <a:gd name="T4" fmla="*/ 229 w 341"/>
                  <a:gd name="T5" fmla="*/ 71 h 252"/>
                  <a:gd name="T6" fmla="*/ 190 w 341"/>
                  <a:gd name="T7" fmla="*/ 116 h 252"/>
                  <a:gd name="T8" fmla="*/ 190 w 341"/>
                  <a:gd name="T9" fmla="*/ 161 h 252"/>
                  <a:gd name="T10" fmla="*/ 172 w 341"/>
                  <a:gd name="T11" fmla="*/ 206 h 252"/>
                  <a:gd name="T12" fmla="*/ 172 w 341"/>
                  <a:gd name="T13" fmla="*/ 251 h 252"/>
                  <a:gd name="T14" fmla="*/ 114 w 341"/>
                  <a:gd name="T15" fmla="*/ 221 h 252"/>
                  <a:gd name="T16" fmla="*/ 57 w 341"/>
                  <a:gd name="T17" fmla="*/ 191 h 252"/>
                  <a:gd name="T18" fmla="*/ 0 w 341"/>
                  <a:gd name="T19" fmla="*/ 206 h 252"/>
                  <a:gd name="T20" fmla="*/ 18 w 341"/>
                  <a:gd name="T21" fmla="*/ 161 h 252"/>
                  <a:gd name="T22" fmla="*/ 57 w 341"/>
                  <a:gd name="T23" fmla="*/ 116 h 252"/>
                  <a:gd name="T24" fmla="*/ 96 w 341"/>
                  <a:gd name="T25" fmla="*/ 71 h 252"/>
                  <a:gd name="T26" fmla="*/ 153 w 341"/>
                  <a:gd name="T27" fmla="*/ 42 h 252"/>
                  <a:gd name="T28" fmla="*/ 210 w 341"/>
                  <a:gd name="T29" fmla="*/ 26 h 252"/>
                  <a:gd name="T30" fmla="*/ 340 w 341"/>
                  <a:gd name="T31" fmla="*/ 0 h 252"/>
                  <a:gd name="T32" fmla="*/ 340 w 341"/>
                  <a:gd name="T33" fmla="*/ 0 h 2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1"/>
                  <a:gd name="T52" fmla="*/ 0 h 252"/>
                  <a:gd name="T53" fmla="*/ 341 w 341"/>
                  <a:gd name="T54" fmla="*/ 252 h 2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1" h="252">
                    <a:moveTo>
                      <a:pt x="340" y="0"/>
                    </a:moveTo>
                    <a:lnTo>
                      <a:pt x="248" y="26"/>
                    </a:lnTo>
                    <a:lnTo>
                      <a:pt x="229" y="71"/>
                    </a:lnTo>
                    <a:lnTo>
                      <a:pt x="190" y="116"/>
                    </a:lnTo>
                    <a:lnTo>
                      <a:pt x="190" y="161"/>
                    </a:lnTo>
                    <a:lnTo>
                      <a:pt x="172" y="206"/>
                    </a:lnTo>
                    <a:lnTo>
                      <a:pt x="172" y="251"/>
                    </a:lnTo>
                    <a:lnTo>
                      <a:pt x="114" y="221"/>
                    </a:lnTo>
                    <a:lnTo>
                      <a:pt x="57" y="191"/>
                    </a:lnTo>
                    <a:lnTo>
                      <a:pt x="0" y="206"/>
                    </a:lnTo>
                    <a:lnTo>
                      <a:pt x="18" y="161"/>
                    </a:lnTo>
                    <a:lnTo>
                      <a:pt x="57" y="116"/>
                    </a:lnTo>
                    <a:lnTo>
                      <a:pt x="96" y="71"/>
                    </a:lnTo>
                    <a:lnTo>
                      <a:pt x="153" y="42"/>
                    </a:lnTo>
                    <a:lnTo>
                      <a:pt x="210" y="26"/>
                    </a:lnTo>
                    <a:lnTo>
                      <a:pt x="340" y="0"/>
                    </a:lnTo>
                  </a:path>
                </a:pathLst>
              </a:custGeom>
              <a:solidFill>
                <a:srgbClr val="996633"/>
              </a:solidFill>
              <a:ln w="12700" cap="rnd">
                <a:solidFill>
                  <a:schemeClr val="tx1"/>
                </a:solidFill>
                <a:round/>
                <a:headEnd/>
                <a:tailEnd/>
              </a:ln>
            </p:spPr>
            <p:txBody>
              <a:bodyPr/>
              <a:lstStyle/>
              <a:p>
                <a:endParaRPr lang="zh-CN" altLang="en-US"/>
              </a:p>
            </p:txBody>
          </p:sp>
        </p:grpSp>
        <p:sp>
          <p:nvSpPr>
            <p:cNvPr id="4" name="Line 9"/>
            <p:cNvSpPr>
              <a:spLocks noChangeShapeType="1"/>
            </p:cNvSpPr>
            <p:nvPr/>
          </p:nvSpPr>
          <p:spPr bwMode="auto">
            <a:xfrm>
              <a:off x="4080" y="1344"/>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0"/>
            <p:cNvSpPr>
              <a:spLocks noChangeShapeType="1"/>
            </p:cNvSpPr>
            <p:nvPr/>
          </p:nvSpPr>
          <p:spPr bwMode="auto">
            <a:xfrm>
              <a:off x="4656" y="134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1"/>
            <p:cNvSpPr>
              <a:spLocks noChangeShapeType="1"/>
            </p:cNvSpPr>
            <p:nvPr/>
          </p:nvSpPr>
          <p:spPr bwMode="auto">
            <a:xfrm>
              <a:off x="4656" y="326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12"/>
            <p:cNvSpPr>
              <a:spLocks noChangeShapeType="1"/>
            </p:cNvSpPr>
            <p:nvPr/>
          </p:nvSpPr>
          <p:spPr bwMode="auto">
            <a:xfrm>
              <a:off x="4080"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3"/>
            <p:cNvSpPr>
              <a:spLocks noChangeShapeType="1"/>
            </p:cNvSpPr>
            <p:nvPr/>
          </p:nvSpPr>
          <p:spPr bwMode="auto">
            <a:xfrm flipH="1">
              <a:off x="528"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4"/>
            <p:cNvSpPr>
              <a:spLocks noChangeShapeType="1"/>
            </p:cNvSpPr>
            <p:nvPr/>
          </p:nvSpPr>
          <p:spPr bwMode="auto">
            <a:xfrm>
              <a:off x="528" y="3168"/>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Rectangle 15"/>
          <p:cNvSpPr>
            <a:spLocks noChangeArrowheads="1"/>
          </p:cNvSpPr>
          <p:nvPr/>
        </p:nvSpPr>
        <p:spPr bwMode="auto">
          <a:xfrm>
            <a:off x="5419725" y="32305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solidFill>
                  <a:schemeClr val="bg2"/>
                </a:solidFill>
                <a:latin typeface="楷体_GB2312" pitchFamily="49" charset="-122"/>
                <a:ea typeface="楷体_GB2312" pitchFamily="49" charset="-122"/>
              </a:rPr>
              <a:t>光</a:t>
            </a:r>
          </a:p>
        </p:txBody>
      </p:sp>
      <p:sp>
        <p:nvSpPr>
          <p:cNvPr id="16" name="Rectangle 16"/>
          <p:cNvSpPr>
            <a:spLocks noChangeArrowheads="1"/>
          </p:cNvSpPr>
          <p:nvPr/>
        </p:nvSpPr>
        <p:spPr bwMode="auto">
          <a:xfrm>
            <a:off x="5419725" y="36115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latin typeface="楷体_GB2312" pitchFamily="49" charset="-122"/>
                <a:ea typeface="楷体_GB2312" pitchFamily="49" charset="-122"/>
              </a:rPr>
              <a:t>光</a:t>
            </a:r>
          </a:p>
        </p:txBody>
      </p:sp>
      <p:grpSp>
        <p:nvGrpSpPr>
          <p:cNvPr id="17" name="Group 17"/>
          <p:cNvGrpSpPr>
            <a:grpSpLocks/>
          </p:cNvGrpSpPr>
          <p:nvPr/>
        </p:nvGrpSpPr>
        <p:grpSpPr bwMode="auto">
          <a:xfrm>
            <a:off x="4419601" y="2554288"/>
            <a:ext cx="3203575" cy="3465512"/>
            <a:chOff x="1824" y="1609"/>
            <a:chExt cx="2018" cy="2183"/>
          </a:xfrm>
        </p:grpSpPr>
        <p:grpSp>
          <p:nvGrpSpPr>
            <p:cNvPr id="18" name="Group 18"/>
            <p:cNvGrpSpPr>
              <a:grpSpLocks/>
            </p:cNvGrpSpPr>
            <p:nvPr/>
          </p:nvGrpSpPr>
          <p:grpSpPr bwMode="auto">
            <a:xfrm>
              <a:off x="1826" y="1609"/>
              <a:ext cx="2016" cy="2160"/>
              <a:chOff x="1826" y="1609"/>
              <a:chExt cx="2016" cy="2160"/>
            </a:xfrm>
          </p:grpSpPr>
          <p:sp>
            <p:nvSpPr>
              <p:cNvPr id="22" name="AutoShape 19"/>
              <p:cNvSpPr>
                <a:spLocks noChangeArrowheads="1"/>
              </p:cNvSpPr>
              <p:nvPr/>
            </p:nvSpPr>
            <p:spPr bwMode="auto">
              <a:xfrm>
                <a:off x="1827" y="1614"/>
                <a:ext cx="2011" cy="2150"/>
              </a:xfrm>
              <a:prstGeom prst="cube">
                <a:avLst>
                  <a:gd name="adj" fmla="val 1879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20"/>
              <p:cNvSpPr>
                <a:spLocks/>
              </p:cNvSpPr>
              <p:nvPr/>
            </p:nvSpPr>
            <p:spPr bwMode="auto">
              <a:xfrm>
                <a:off x="3460" y="1610"/>
                <a:ext cx="382" cy="2159"/>
              </a:xfrm>
              <a:custGeom>
                <a:avLst/>
                <a:gdLst>
                  <a:gd name="T0" fmla="*/ 2 w 382"/>
                  <a:gd name="T1" fmla="*/ 378 h 2159"/>
                  <a:gd name="T2" fmla="*/ 381 w 382"/>
                  <a:gd name="T3" fmla="*/ 0 h 2159"/>
                  <a:gd name="T4" fmla="*/ 379 w 382"/>
                  <a:gd name="T5" fmla="*/ 1779 h 2159"/>
                  <a:gd name="T6" fmla="*/ 0 w 382"/>
                  <a:gd name="T7" fmla="*/ 2158 h 2159"/>
                  <a:gd name="T8" fmla="*/ 2 w 382"/>
                  <a:gd name="T9" fmla="*/ 378 h 2159"/>
                  <a:gd name="T10" fmla="*/ 0 60000 65536"/>
                  <a:gd name="T11" fmla="*/ 0 60000 65536"/>
                  <a:gd name="T12" fmla="*/ 0 60000 65536"/>
                  <a:gd name="T13" fmla="*/ 0 60000 65536"/>
                  <a:gd name="T14" fmla="*/ 0 60000 65536"/>
                  <a:gd name="T15" fmla="*/ 0 w 382"/>
                  <a:gd name="T16" fmla="*/ 0 h 2159"/>
                  <a:gd name="T17" fmla="*/ 382 w 382"/>
                  <a:gd name="T18" fmla="*/ 2159 h 2159"/>
                </a:gdLst>
                <a:ahLst/>
                <a:cxnLst>
                  <a:cxn ang="T10">
                    <a:pos x="T0" y="T1"/>
                  </a:cxn>
                  <a:cxn ang="T11">
                    <a:pos x="T2" y="T3"/>
                  </a:cxn>
                  <a:cxn ang="T12">
                    <a:pos x="T4" y="T5"/>
                  </a:cxn>
                  <a:cxn ang="T13">
                    <a:pos x="T6" y="T7"/>
                  </a:cxn>
                  <a:cxn ang="T14">
                    <a:pos x="T8" y="T9"/>
                  </a:cxn>
                </a:cxnLst>
                <a:rect l="T15" t="T16" r="T17" b="T18"/>
                <a:pathLst>
                  <a:path w="382" h="2159">
                    <a:moveTo>
                      <a:pt x="2" y="378"/>
                    </a:moveTo>
                    <a:lnTo>
                      <a:pt x="381" y="0"/>
                    </a:lnTo>
                    <a:lnTo>
                      <a:pt x="379" y="1779"/>
                    </a:lnTo>
                    <a:lnTo>
                      <a:pt x="0" y="2158"/>
                    </a:lnTo>
                    <a:lnTo>
                      <a:pt x="2" y="378"/>
                    </a:lnTo>
                  </a:path>
                </a:pathLst>
              </a:custGeom>
              <a:solidFill>
                <a:srgbClr val="33CCFF"/>
              </a:solidFill>
              <a:ln w="12700" cap="rnd">
                <a:solidFill>
                  <a:schemeClr val="tx1"/>
                </a:solidFill>
                <a:round/>
                <a:headEnd/>
                <a:tailEnd/>
              </a:ln>
            </p:spPr>
            <p:txBody>
              <a:bodyPr/>
              <a:lstStyle/>
              <a:p>
                <a:endParaRPr lang="zh-CN" altLang="en-US"/>
              </a:p>
            </p:txBody>
          </p:sp>
          <p:sp>
            <p:nvSpPr>
              <p:cNvPr id="24" name="Freeform 21"/>
              <p:cNvSpPr>
                <a:spLocks/>
              </p:cNvSpPr>
              <p:nvPr/>
            </p:nvSpPr>
            <p:spPr bwMode="auto">
              <a:xfrm>
                <a:off x="1826" y="1609"/>
                <a:ext cx="2015" cy="380"/>
              </a:xfrm>
              <a:custGeom>
                <a:avLst/>
                <a:gdLst>
                  <a:gd name="T0" fmla="*/ 0 w 2015"/>
                  <a:gd name="T1" fmla="*/ 377 h 380"/>
                  <a:gd name="T2" fmla="*/ 379 w 2015"/>
                  <a:gd name="T3" fmla="*/ 4 h 380"/>
                  <a:gd name="T4" fmla="*/ 2014 w 2015"/>
                  <a:gd name="T5" fmla="*/ 0 h 380"/>
                  <a:gd name="T6" fmla="*/ 1635 w 2015"/>
                  <a:gd name="T7" fmla="*/ 379 h 380"/>
                  <a:gd name="T8" fmla="*/ 0 w 2015"/>
                  <a:gd name="T9" fmla="*/ 377 h 380"/>
                  <a:gd name="T10" fmla="*/ 0 60000 65536"/>
                  <a:gd name="T11" fmla="*/ 0 60000 65536"/>
                  <a:gd name="T12" fmla="*/ 0 60000 65536"/>
                  <a:gd name="T13" fmla="*/ 0 60000 65536"/>
                  <a:gd name="T14" fmla="*/ 0 60000 65536"/>
                  <a:gd name="T15" fmla="*/ 0 w 2015"/>
                  <a:gd name="T16" fmla="*/ 0 h 380"/>
                  <a:gd name="T17" fmla="*/ 2015 w 2015"/>
                  <a:gd name="T18" fmla="*/ 380 h 380"/>
                </a:gdLst>
                <a:ahLst/>
                <a:cxnLst>
                  <a:cxn ang="T10">
                    <a:pos x="T0" y="T1"/>
                  </a:cxn>
                  <a:cxn ang="T11">
                    <a:pos x="T2" y="T3"/>
                  </a:cxn>
                  <a:cxn ang="T12">
                    <a:pos x="T4" y="T5"/>
                  </a:cxn>
                  <a:cxn ang="T13">
                    <a:pos x="T6" y="T7"/>
                  </a:cxn>
                  <a:cxn ang="T14">
                    <a:pos x="T8" y="T9"/>
                  </a:cxn>
                </a:cxnLst>
                <a:rect l="T15" t="T16" r="T17" b="T18"/>
                <a:pathLst>
                  <a:path w="2015" h="380">
                    <a:moveTo>
                      <a:pt x="0" y="377"/>
                    </a:moveTo>
                    <a:lnTo>
                      <a:pt x="379" y="4"/>
                    </a:lnTo>
                    <a:lnTo>
                      <a:pt x="2014" y="0"/>
                    </a:lnTo>
                    <a:lnTo>
                      <a:pt x="1635" y="379"/>
                    </a:lnTo>
                    <a:lnTo>
                      <a:pt x="0" y="377"/>
                    </a:lnTo>
                  </a:path>
                </a:pathLst>
              </a:custGeom>
              <a:solidFill>
                <a:srgbClr val="66FFFF"/>
              </a:solidFill>
              <a:ln w="12700" cap="rnd">
                <a:solidFill>
                  <a:schemeClr val="tx1"/>
                </a:solidFill>
                <a:round/>
                <a:headEnd/>
                <a:tailEnd/>
              </a:ln>
            </p:spPr>
            <p:txBody>
              <a:bodyPr/>
              <a:lstStyle/>
              <a:p>
                <a:endParaRPr lang="zh-CN" altLang="en-US"/>
              </a:p>
            </p:txBody>
          </p:sp>
        </p:grpSp>
        <p:sp>
          <p:nvSpPr>
            <p:cNvPr id="19" name="Line 22"/>
            <p:cNvSpPr>
              <a:spLocks noChangeShapeType="1"/>
            </p:cNvSpPr>
            <p:nvPr/>
          </p:nvSpPr>
          <p:spPr bwMode="auto">
            <a:xfrm>
              <a:off x="2208" y="1632"/>
              <a:ext cx="0" cy="1728"/>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3"/>
            <p:cNvSpPr>
              <a:spLocks noChangeShapeType="1"/>
            </p:cNvSpPr>
            <p:nvPr/>
          </p:nvSpPr>
          <p:spPr bwMode="auto">
            <a:xfrm flipH="1">
              <a:off x="2208" y="3408"/>
              <a:ext cx="1584"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4"/>
            <p:cNvSpPr>
              <a:spLocks noChangeShapeType="1"/>
            </p:cNvSpPr>
            <p:nvPr/>
          </p:nvSpPr>
          <p:spPr bwMode="auto">
            <a:xfrm flipH="1">
              <a:off x="1824" y="3408"/>
              <a:ext cx="384" cy="384"/>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 name="Rectangle 25"/>
          <p:cNvSpPr>
            <a:spLocks noChangeArrowheads="1"/>
          </p:cNvSpPr>
          <p:nvPr/>
        </p:nvSpPr>
        <p:spPr bwMode="auto">
          <a:xfrm>
            <a:off x="2803525" y="106364"/>
            <a:ext cx="6341480" cy="1324081"/>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    </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当方解石晶体旋转时，</a:t>
            </a:r>
          </a:p>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光不动，</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e</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光围绕</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光旋转</a:t>
            </a:r>
          </a:p>
        </p:txBody>
      </p:sp>
      <p:sp>
        <p:nvSpPr>
          <p:cNvPr id="26" name="Rectangle 26"/>
          <p:cNvSpPr>
            <a:spLocks noChangeArrowheads="1"/>
          </p:cNvSpPr>
          <p:nvPr/>
        </p:nvSpPr>
        <p:spPr bwMode="auto">
          <a:xfrm>
            <a:off x="3032126" y="3108325"/>
            <a:ext cx="751809" cy="21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4400">
                <a:latin typeface="楷体_GB2312" pitchFamily="49" charset="-122"/>
                <a:ea typeface="楷体_GB2312" pitchFamily="49" charset="-122"/>
              </a:rPr>
              <a:t>双</a:t>
            </a:r>
          </a:p>
          <a:p>
            <a:r>
              <a:rPr lang="zh-CN" altLang="en-US" sz="4400">
                <a:latin typeface="楷体_GB2312" pitchFamily="49" charset="-122"/>
                <a:ea typeface="楷体_GB2312" pitchFamily="49" charset="-122"/>
              </a:rPr>
              <a:t>折</a:t>
            </a:r>
          </a:p>
          <a:p>
            <a:r>
              <a:rPr lang="zh-CN" altLang="en-US" sz="4400">
                <a:latin typeface="楷体_GB2312" pitchFamily="49" charset="-122"/>
                <a:ea typeface="楷体_GB2312" pitchFamily="49" charset="-122"/>
              </a:rPr>
              <a:t>射</a:t>
            </a:r>
          </a:p>
        </p:txBody>
      </p:sp>
      <p:sp>
        <p:nvSpPr>
          <p:cNvPr id="27" name="Rectangle 27"/>
          <p:cNvSpPr>
            <a:spLocks noChangeArrowheads="1"/>
          </p:cNvSpPr>
          <p:nvPr/>
        </p:nvSpPr>
        <p:spPr bwMode="auto">
          <a:xfrm>
            <a:off x="2803525" y="2284413"/>
            <a:ext cx="1100138" cy="641350"/>
          </a:xfrm>
          <a:prstGeom prst="rect">
            <a:avLst/>
          </a:prstGeom>
          <a:noFill/>
          <a:ln w="9525">
            <a:noFill/>
            <a:miter lim="800000"/>
            <a:headEnd/>
            <a:tailEnd/>
          </a:ln>
          <a:effectLst/>
        </p:spPr>
        <p:txBody>
          <a:bodyPr wrap="none" lIns="92075" tIns="46038" rIns="92075" bIns="46038">
            <a:spAutoFit/>
          </a:bodyPr>
          <a:lstStyle/>
          <a:p>
            <a:pPr eaLnBrk="0" hangingPunct="0">
              <a:defRPr/>
            </a:pPr>
            <a:r>
              <a:rPr lang="zh-CN" altLang="en-US" sz="3600">
                <a:solidFill>
                  <a:srgbClr val="66FF33"/>
                </a:solidFill>
                <a:effectLst>
                  <a:outerShdw blurRad="38100" dist="38100" dir="2700000" algn="tl">
                    <a:srgbClr val="000000"/>
                  </a:outerShdw>
                </a:effectLst>
                <a:latin typeface="Bookman Old Style" pitchFamily="18" charset="0"/>
              </a:rPr>
              <a:t>纸面</a:t>
            </a:r>
          </a:p>
        </p:txBody>
      </p:sp>
      <p:sp>
        <p:nvSpPr>
          <p:cNvPr id="28" name="Rectangle 28"/>
          <p:cNvSpPr>
            <a:spLocks noChangeArrowheads="1"/>
          </p:cNvSpPr>
          <p:nvPr/>
        </p:nvSpPr>
        <p:spPr bwMode="auto">
          <a:xfrm>
            <a:off x="8975725" y="2665414"/>
            <a:ext cx="1575752"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3600">
                <a:latin typeface="楷体_GB2312" pitchFamily="49" charset="-122"/>
                <a:ea typeface="楷体_GB2312" pitchFamily="49" charset="-122"/>
              </a:rPr>
              <a:t>方解石</a:t>
            </a:r>
          </a:p>
          <a:p>
            <a:r>
              <a:rPr lang="zh-CN" altLang="en-US" sz="3600">
                <a:latin typeface="楷体_GB2312" pitchFamily="49" charset="-122"/>
                <a:ea typeface="楷体_GB2312" pitchFamily="49" charset="-122"/>
              </a:rPr>
              <a:t> 晶体</a:t>
            </a:r>
          </a:p>
        </p:txBody>
      </p:sp>
      <p:sp>
        <p:nvSpPr>
          <p:cNvPr id="29" name="Line 29"/>
          <p:cNvSpPr>
            <a:spLocks noChangeShapeType="1"/>
          </p:cNvSpPr>
          <p:nvPr/>
        </p:nvSpPr>
        <p:spPr bwMode="auto">
          <a:xfrm flipH="1">
            <a:off x="7772400" y="3276600"/>
            <a:ext cx="1524000" cy="381000"/>
          </a:xfrm>
          <a:prstGeom prst="line">
            <a:avLst/>
          </a:prstGeom>
          <a:noFill/>
          <a:ln w="25400">
            <a:solidFill>
              <a:srgbClr val="FF0033"/>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1811132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62200" y="2133600"/>
            <a:ext cx="6553200" cy="3581400"/>
            <a:chOff x="528" y="1344"/>
            <a:chExt cx="4128" cy="2256"/>
          </a:xfrm>
        </p:grpSpPr>
        <p:grpSp>
          <p:nvGrpSpPr>
            <p:cNvPr id="3" name="Group 3"/>
            <p:cNvGrpSpPr>
              <a:grpSpLocks/>
            </p:cNvGrpSpPr>
            <p:nvPr/>
          </p:nvGrpSpPr>
          <p:grpSpPr bwMode="auto">
            <a:xfrm>
              <a:off x="528" y="1344"/>
              <a:ext cx="4128" cy="2256"/>
              <a:chOff x="528" y="1344"/>
              <a:chExt cx="4128" cy="2256"/>
            </a:xfrm>
          </p:grpSpPr>
          <p:sp>
            <p:nvSpPr>
              <p:cNvPr id="10" name="AutoShape 4"/>
              <p:cNvSpPr>
                <a:spLocks noChangeArrowheads="1"/>
              </p:cNvSpPr>
              <p:nvPr/>
            </p:nvSpPr>
            <p:spPr bwMode="auto">
              <a:xfrm>
                <a:off x="532" y="1348"/>
                <a:ext cx="4120" cy="2248"/>
              </a:xfrm>
              <a:prstGeom prst="roundRect">
                <a:avLst>
                  <a:gd name="adj" fmla="val 12495"/>
                </a:avLst>
              </a:prstGeom>
              <a:solidFill>
                <a:srgbClr val="FFCC00"/>
              </a:solidFill>
              <a:ln w="12700">
                <a:solidFill>
                  <a:schemeClr val="tx1"/>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Rectangle 5"/>
              <p:cNvSpPr>
                <a:spLocks noChangeArrowheads="1"/>
              </p:cNvSpPr>
              <p:nvPr/>
            </p:nvSpPr>
            <p:spPr bwMode="auto">
              <a:xfrm>
                <a:off x="4106" y="1344"/>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Rectangle 6"/>
              <p:cNvSpPr>
                <a:spLocks noChangeArrowheads="1"/>
              </p:cNvSpPr>
              <p:nvPr/>
            </p:nvSpPr>
            <p:spPr bwMode="auto">
              <a:xfrm>
                <a:off x="528"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Rectangle 7"/>
              <p:cNvSpPr>
                <a:spLocks noChangeArrowheads="1"/>
              </p:cNvSpPr>
              <p:nvPr/>
            </p:nvSpPr>
            <p:spPr bwMode="auto">
              <a:xfrm>
                <a:off x="4106"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Freeform 8"/>
              <p:cNvSpPr>
                <a:spLocks/>
              </p:cNvSpPr>
              <p:nvPr/>
            </p:nvSpPr>
            <p:spPr bwMode="auto">
              <a:xfrm>
                <a:off x="532" y="1344"/>
                <a:ext cx="341" cy="252"/>
              </a:xfrm>
              <a:custGeom>
                <a:avLst/>
                <a:gdLst>
                  <a:gd name="T0" fmla="*/ 340 w 341"/>
                  <a:gd name="T1" fmla="*/ 0 h 252"/>
                  <a:gd name="T2" fmla="*/ 248 w 341"/>
                  <a:gd name="T3" fmla="*/ 26 h 252"/>
                  <a:gd name="T4" fmla="*/ 229 w 341"/>
                  <a:gd name="T5" fmla="*/ 71 h 252"/>
                  <a:gd name="T6" fmla="*/ 190 w 341"/>
                  <a:gd name="T7" fmla="*/ 116 h 252"/>
                  <a:gd name="T8" fmla="*/ 190 w 341"/>
                  <a:gd name="T9" fmla="*/ 161 h 252"/>
                  <a:gd name="T10" fmla="*/ 172 w 341"/>
                  <a:gd name="T11" fmla="*/ 206 h 252"/>
                  <a:gd name="T12" fmla="*/ 172 w 341"/>
                  <a:gd name="T13" fmla="*/ 251 h 252"/>
                  <a:gd name="T14" fmla="*/ 114 w 341"/>
                  <a:gd name="T15" fmla="*/ 221 h 252"/>
                  <a:gd name="T16" fmla="*/ 57 w 341"/>
                  <a:gd name="T17" fmla="*/ 191 h 252"/>
                  <a:gd name="T18" fmla="*/ 0 w 341"/>
                  <a:gd name="T19" fmla="*/ 206 h 252"/>
                  <a:gd name="T20" fmla="*/ 18 w 341"/>
                  <a:gd name="T21" fmla="*/ 161 h 252"/>
                  <a:gd name="T22" fmla="*/ 57 w 341"/>
                  <a:gd name="T23" fmla="*/ 116 h 252"/>
                  <a:gd name="T24" fmla="*/ 96 w 341"/>
                  <a:gd name="T25" fmla="*/ 71 h 252"/>
                  <a:gd name="T26" fmla="*/ 153 w 341"/>
                  <a:gd name="T27" fmla="*/ 42 h 252"/>
                  <a:gd name="T28" fmla="*/ 210 w 341"/>
                  <a:gd name="T29" fmla="*/ 26 h 252"/>
                  <a:gd name="T30" fmla="*/ 340 w 341"/>
                  <a:gd name="T31" fmla="*/ 0 h 252"/>
                  <a:gd name="T32" fmla="*/ 340 w 341"/>
                  <a:gd name="T33" fmla="*/ 0 h 2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1"/>
                  <a:gd name="T52" fmla="*/ 0 h 252"/>
                  <a:gd name="T53" fmla="*/ 341 w 341"/>
                  <a:gd name="T54" fmla="*/ 252 h 2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1" h="252">
                    <a:moveTo>
                      <a:pt x="340" y="0"/>
                    </a:moveTo>
                    <a:lnTo>
                      <a:pt x="248" y="26"/>
                    </a:lnTo>
                    <a:lnTo>
                      <a:pt x="229" y="71"/>
                    </a:lnTo>
                    <a:lnTo>
                      <a:pt x="190" y="116"/>
                    </a:lnTo>
                    <a:lnTo>
                      <a:pt x="190" y="161"/>
                    </a:lnTo>
                    <a:lnTo>
                      <a:pt x="172" y="206"/>
                    </a:lnTo>
                    <a:lnTo>
                      <a:pt x="172" y="251"/>
                    </a:lnTo>
                    <a:lnTo>
                      <a:pt x="114" y="221"/>
                    </a:lnTo>
                    <a:lnTo>
                      <a:pt x="57" y="191"/>
                    </a:lnTo>
                    <a:lnTo>
                      <a:pt x="0" y="206"/>
                    </a:lnTo>
                    <a:lnTo>
                      <a:pt x="18" y="161"/>
                    </a:lnTo>
                    <a:lnTo>
                      <a:pt x="57" y="116"/>
                    </a:lnTo>
                    <a:lnTo>
                      <a:pt x="96" y="71"/>
                    </a:lnTo>
                    <a:lnTo>
                      <a:pt x="153" y="42"/>
                    </a:lnTo>
                    <a:lnTo>
                      <a:pt x="210" y="26"/>
                    </a:lnTo>
                    <a:lnTo>
                      <a:pt x="340" y="0"/>
                    </a:lnTo>
                  </a:path>
                </a:pathLst>
              </a:custGeom>
              <a:solidFill>
                <a:srgbClr val="996633"/>
              </a:solidFill>
              <a:ln w="12700" cap="rnd">
                <a:solidFill>
                  <a:schemeClr val="tx1"/>
                </a:solidFill>
                <a:round/>
                <a:headEnd/>
                <a:tailEnd/>
              </a:ln>
            </p:spPr>
            <p:txBody>
              <a:bodyPr/>
              <a:lstStyle/>
              <a:p>
                <a:endParaRPr lang="zh-CN" altLang="en-US"/>
              </a:p>
            </p:txBody>
          </p:sp>
        </p:grpSp>
        <p:sp>
          <p:nvSpPr>
            <p:cNvPr id="4" name="Line 9"/>
            <p:cNvSpPr>
              <a:spLocks noChangeShapeType="1"/>
            </p:cNvSpPr>
            <p:nvPr/>
          </p:nvSpPr>
          <p:spPr bwMode="auto">
            <a:xfrm>
              <a:off x="4080" y="1344"/>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0"/>
            <p:cNvSpPr>
              <a:spLocks noChangeShapeType="1"/>
            </p:cNvSpPr>
            <p:nvPr/>
          </p:nvSpPr>
          <p:spPr bwMode="auto">
            <a:xfrm>
              <a:off x="4656" y="134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1"/>
            <p:cNvSpPr>
              <a:spLocks noChangeShapeType="1"/>
            </p:cNvSpPr>
            <p:nvPr/>
          </p:nvSpPr>
          <p:spPr bwMode="auto">
            <a:xfrm>
              <a:off x="4656" y="326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12"/>
            <p:cNvSpPr>
              <a:spLocks noChangeShapeType="1"/>
            </p:cNvSpPr>
            <p:nvPr/>
          </p:nvSpPr>
          <p:spPr bwMode="auto">
            <a:xfrm>
              <a:off x="4080"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3"/>
            <p:cNvSpPr>
              <a:spLocks noChangeShapeType="1"/>
            </p:cNvSpPr>
            <p:nvPr/>
          </p:nvSpPr>
          <p:spPr bwMode="auto">
            <a:xfrm flipH="1">
              <a:off x="528"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4"/>
            <p:cNvSpPr>
              <a:spLocks noChangeShapeType="1"/>
            </p:cNvSpPr>
            <p:nvPr/>
          </p:nvSpPr>
          <p:spPr bwMode="auto">
            <a:xfrm>
              <a:off x="528" y="3168"/>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Rectangle 15"/>
          <p:cNvSpPr>
            <a:spLocks noChangeArrowheads="1"/>
          </p:cNvSpPr>
          <p:nvPr/>
        </p:nvSpPr>
        <p:spPr bwMode="auto">
          <a:xfrm>
            <a:off x="5038725" y="33067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solidFill>
                  <a:schemeClr val="bg2"/>
                </a:solidFill>
                <a:latin typeface="楷体_GB2312" pitchFamily="49" charset="-122"/>
                <a:ea typeface="楷体_GB2312" pitchFamily="49" charset="-122"/>
              </a:rPr>
              <a:t>光</a:t>
            </a:r>
          </a:p>
        </p:txBody>
      </p:sp>
      <p:sp>
        <p:nvSpPr>
          <p:cNvPr id="16" name="Rectangle 16"/>
          <p:cNvSpPr>
            <a:spLocks noChangeArrowheads="1"/>
          </p:cNvSpPr>
          <p:nvPr/>
        </p:nvSpPr>
        <p:spPr bwMode="auto">
          <a:xfrm>
            <a:off x="5419725" y="36115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latin typeface="楷体_GB2312" pitchFamily="49" charset="-122"/>
                <a:ea typeface="楷体_GB2312" pitchFamily="49" charset="-122"/>
              </a:rPr>
              <a:t>光</a:t>
            </a:r>
          </a:p>
        </p:txBody>
      </p:sp>
      <p:grpSp>
        <p:nvGrpSpPr>
          <p:cNvPr id="17" name="Group 17"/>
          <p:cNvGrpSpPr>
            <a:grpSpLocks/>
          </p:cNvGrpSpPr>
          <p:nvPr/>
        </p:nvGrpSpPr>
        <p:grpSpPr bwMode="auto">
          <a:xfrm>
            <a:off x="4084638" y="1941514"/>
            <a:ext cx="3835400" cy="4714875"/>
            <a:chOff x="1613" y="1223"/>
            <a:chExt cx="2416" cy="2970"/>
          </a:xfrm>
        </p:grpSpPr>
        <p:grpSp>
          <p:nvGrpSpPr>
            <p:cNvPr id="18" name="Group 18"/>
            <p:cNvGrpSpPr>
              <a:grpSpLocks/>
            </p:cNvGrpSpPr>
            <p:nvPr/>
          </p:nvGrpSpPr>
          <p:grpSpPr bwMode="auto">
            <a:xfrm>
              <a:off x="1613" y="1223"/>
              <a:ext cx="2416" cy="2550"/>
              <a:chOff x="1613" y="1223"/>
              <a:chExt cx="2416" cy="2550"/>
            </a:xfrm>
          </p:grpSpPr>
          <p:sp>
            <p:nvSpPr>
              <p:cNvPr id="22" name="AutoShape 19"/>
              <p:cNvSpPr>
                <a:spLocks noChangeArrowheads="1"/>
              </p:cNvSpPr>
              <p:nvPr/>
            </p:nvSpPr>
            <p:spPr bwMode="auto">
              <a:xfrm rot="-2700000">
                <a:off x="1813" y="1623"/>
                <a:ext cx="2014" cy="2150"/>
              </a:xfrm>
              <a:prstGeom prst="cube">
                <a:avLst>
                  <a:gd name="adj" fmla="val 1879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20"/>
              <p:cNvSpPr>
                <a:spLocks/>
              </p:cNvSpPr>
              <p:nvPr/>
            </p:nvSpPr>
            <p:spPr bwMode="auto">
              <a:xfrm>
                <a:off x="2770" y="1224"/>
                <a:ext cx="1259" cy="1796"/>
              </a:xfrm>
              <a:custGeom>
                <a:avLst/>
                <a:gdLst>
                  <a:gd name="T0" fmla="*/ 0 w 1259"/>
                  <a:gd name="T1" fmla="*/ 535 h 1796"/>
                  <a:gd name="T2" fmla="*/ 0 w 1259"/>
                  <a:gd name="T3" fmla="*/ 0 h 1796"/>
                  <a:gd name="T4" fmla="*/ 1258 w 1259"/>
                  <a:gd name="T5" fmla="*/ 1259 h 1796"/>
                  <a:gd name="T6" fmla="*/ 1256 w 1259"/>
                  <a:gd name="T7" fmla="*/ 1795 h 1796"/>
                  <a:gd name="T8" fmla="*/ 0 w 1259"/>
                  <a:gd name="T9" fmla="*/ 535 h 1796"/>
                  <a:gd name="T10" fmla="*/ 0 60000 65536"/>
                  <a:gd name="T11" fmla="*/ 0 60000 65536"/>
                  <a:gd name="T12" fmla="*/ 0 60000 65536"/>
                  <a:gd name="T13" fmla="*/ 0 60000 65536"/>
                  <a:gd name="T14" fmla="*/ 0 60000 65536"/>
                  <a:gd name="T15" fmla="*/ 0 w 1259"/>
                  <a:gd name="T16" fmla="*/ 0 h 1796"/>
                  <a:gd name="T17" fmla="*/ 1259 w 1259"/>
                  <a:gd name="T18" fmla="*/ 1796 h 1796"/>
                </a:gdLst>
                <a:ahLst/>
                <a:cxnLst>
                  <a:cxn ang="T10">
                    <a:pos x="T0" y="T1"/>
                  </a:cxn>
                  <a:cxn ang="T11">
                    <a:pos x="T2" y="T3"/>
                  </a:cxn>
                  <a:cxn ang="T12">
                    <a:pos x="T4" y="T5"/>
                  </a:cxn>
                  <a:cxn ang="T13">
                    <a:pos x="T6" y="T7"/>
                  </a:cxn>
                  <a:cxn ang="T14">
                    <a:pos x="T8" y="T9"/>
                  </a:cxn>
                </a:cxnLst>
                <a:rect l="T15" t="T16" r="T17" b="T18"/>
                <a:pathLst>
                  <a:path w="1259" h="1796">
                    <a:moveTo>
                      <a:pt x="0" y="535"/>
                    </a:moveTo>
                    <a:lnTo>
                      <a:pt x="0" y="0"/>
                    </a:lnTo>
                    <a:lnTo>
                      <a:pt x="1258" y="1259"/>
                    </a:lnTo>
                    <a:lnTo>
                      <a:pt x="1256" y="1795"/>
                    </a:lnTo>
                    <a:lnTo>
                      <a:pt x="0" y="535"/>
                    </a:lnTo>
                  </a:path>
                </a:pathLst>
              </a:custGeom>
              <a:solidFill>
                <a:srgbClr val="33CCFF"/>
              </a:solidFill>
              <a:ln w="12700" cap="rnd">
                <a:solidFill>
                  <a:schemeClr val="tx1"/>
                </a:solidFill>
                <a:round/>
                <a:headEnd/>
                <a:tailEnd/>
              </a:ln>
            </p:spPr>
            <p:txBody>
              <a:bodyPr/>
              <a:lstStyle/>
              <a:p>
                <a:endParaRPr lang="zh-CN" altLang="en-US"/>
              </a:p>
            </p:txBody>
          </p:sp>
          <p:sp>
            <p:nvSpPr>
              <p:cNvPr id="24" name="Freeform 21"/>
              <p:cNvSpPr>
                <a:spLocks/>
              </p:cNvSpPr>
              <p:nvPr/>
            </p:nvSpPr>
            <p:spPr bwMode="auto">
              <a:xfrm>
                <a:off x="1613" y="1223"/>
                <a:ext cx="1158" cy="1692"/>
              </a:xfrm>
              <a:custGeom>
                <a:avLst/>
                <a:gdLst>
                  <a:gd name="T0" fmla="*/ 0 w 1158"/>
                  <a:gd name="T1" fmla="*/ 1691 h 1692"/>
                  <a:gd name="T2" fmla="*/ 3 w 1158"/>
                  <a:gd name="T3" fmla="*/ 1159 h 1692"/>
                  <a:gd name="T4" fmla="*/ 1156 w 1158"/>
                  <a:gd name="T5" fmla="*/ 0 h 1692"/>
                  <a:gd name="T6" fmla="*/ 1157 w 1158"/>
                  <a:gd name="T7" fmla="*/ 536 h 1692"/>
                  <a:gd name="T8" fmla="*/ 0 w 1158"/>
                  <a:gd name="T9" fmla="*/ 1691 h 1692"/>
                  <a:gd name="T10" fmla="*/ 0 60000 65536"/>
                  <a:gd name="T11" fmla="*/ 0 60000 65536"/>
                  <a:gd name="T12" fmla="*/ 0 60000 65536"/>
                  <a:gd name="T13" fmla="*/ 0 60000 65536"/>
                  <a:gd name="T14" fmla="*/ 0 60000 65536"/>
                  <a:gd name="T15" fmla="*/ 0 w 1158"/>
                  <a:gd name="T16" fmla="*/ 0 h 1692"/>
                  <a:gd name="T17" fmla="*/ 1158 w 1158"/>
                  <a:gd name="T18" fmla="*/ 1692 h 1692"/>
                </a:gdLst>
                <a:ahLst/>
                <a:cxnLst>
                  <a:cxn ang="T10">
                    <a:pos x="T0" y="T1"/>
                  </a:cxn>
                  <a:cxn ang="T11">
                    <a:pos x="T2" y="T3"/>
                  </a:cxn>
                  <a:cxn ang="T12">
                    <a:pos x="T4" y="T5"/>
                  </a:cxn>
                  <a:cxn ang="T13">
                    <a:pos x="T6" y="T7"/>
                  </a:cxn>
                  <a:cxn ang="T14">
                    <a:pos x="T8" y="T9"/>
                  </a:cxn>
                </a:cxnLst>
                <a:rect l="T15" t="T16" r="T17" b="T18"/>
                <a:pathLst>
                  <a:path w="1158" h="1692">
                    <a:moveTo>
                      <a:pt x="0" y="1691"/>
                    </a:moveTo>
                    <a:lnTo>
                      <a:pt x="3" y="1159"/>
                    </a:lnTo>
                    <a:lnTo>
                      <a:pt x="1156" y="0"/>
                    </a:lnTo>
                    <a:lnTo>
                      <a:pt x="1157" y="536"/>
                    </a:lnTo>
                    <a:lnTo>
                      <a:pt x="0" y="1691"/>
                    </a:lnTo>
                  </a:path>
                </a:pathLst>
              </a:custGeom>
              <a:solidFill>
                <a:srgbClr val="66FFFF"/>
              </a:solidFill>
              <a:ln w="12700" cap="rnd">
                <a:solidFill>
                  <a:schemeClr val="tx1"/>
                </a:solidFill>
                <a:round/>
                <a:headEnd/>
                <a:tailEnd/>
              </a:ln>
            </p:spPr>
            <p:txBody>
              <a:bodyPr/>
              <a:lstStyle/>
              <a:p>
                <a:endParaRPr lang="zh-CN" altLang="en-US"/>
              </a:p>
            </p:txBody>
          </p:sp>
        </p:grpSp>
        <p:sp>
          <p:nvSpPr>
            <p:cNvPr id="19" name="Line 22"/>
            <p:cNvSpPr>
              <a:spLocks noChangeShapeType="1"/>
            </p:cNvSpPr>
            <p:nvPr/>
          </p:nvSpPr>
          <p:spPr bwMode="auto">
            <a:xfrm>
              <a:off x="1631" y="2393"/>
              <a:ext cx="1223" cy="1222"/>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3"/>
            <p:cNvSpPr>
              <a:spLocks noChangeShapeType="1"/>
            </p:cNvSpPr>
            <p:nvPr/>
          </p:nvSpPr>
          <p:spPr bwMode="auto">
            <a:xfrm flipH="1">
              <a:off x="2887" y="2530"/>
              <a:ext cx="1120" cy="1119"/>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4"/>
            <p:cNvSpPr>
              <a:spLocks noChangeShapeType="1"/>
            </p:cNvSpPr>
            <p:nvPr/>
          </p:nvSpPr>
          <p:spPr bwMode="auto">
            <a:xfrm>
              <a:off x="2887" y="3649"/>
              <a:ext cx="0" cy="544"/>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 name="Rectangle 25"/>
          <p:cNvSpPr>
            <a:spLocks noChangeArrowheads="1"/>
          </p:cNvSpPr>
          <p:nvPr/>
        </p:nvSpPr>
        <p:spPr bwMode="auto">
          <a:xfrm>
            <a:off x="2803525" y="106364"/>
            <a:ext cx="6341480" cy="1324081"/>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    </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当方解石晶体旋转时，</a:t>
            </a:r>
          </a:p>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光不动，</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e</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光围绕</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光旋转</a:t>
            </a:r>
          </a:p>
        </p:txBody>
      </p:sp>
      <p:sp>
        <p:nvSpPr>
          <p:cNvPr id="26" name="Rectangle 26"/>
          <p:cNvSpPr>
            <a:spLocks noChangeArrowheads="1"/>
          </p:cNvSpPr>
          <p:nvPr/>
        </p:nvSpPr>
        <p:spPr bwMode="auto">
          <a:xfrm>
            <a:off x="3032126" y="3108325"/>
            <a:ext cx="751809" cy="21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4400">
                <a:latin typeface="楷体_GB2312" pitchFamily="49" charset="-122"/>
                <a:ea typeface="楷体_GB2312" pitchFamily="49" charset="-122"/>
              </a:rPr>
              <a:t>双</a:t>
            </a:r>
          </a:p>
          <a:p>
            <a:r>
              <a:rPr lang="zh-CN" altLang="en-US" sz="4400">
                <a:latin typeface="楷体_GB2312" pitchFamily="49" charset="-122"/>
                <a:ea typeface="楷体_GB2312" pitchFamily="49" charset="-122"/>
              </a:rPr>
              <a:t>折</a:t>
            </a:r>
          </a:p>
          <a:p>
            <a:r>
              <a:rPr lang="zh-CN" altLang="en-US" sz="4400">
                <a:latin typeface="楷体_GB2312" pitchFamily="49" charset="-122"/>
                <a:ea typeface="楷体_GB2312" pitchFamily="49" charset="-122"/>
              </a:rPr>
              <a:t>射</a:t>
            </a:r>
          </a:p>
        </p:txBody>
      </p:sp>
      <p:sp>
        <p:nvSpPr>
          <p:cNvPr id="27" name="Rectangle 27"/>
          <p:cNvSpPr>
            <a:spLocks noChangeArrowheads="1"/>
          </p:cNvSpPr>
          <p:nvPr/>
        </p:nvSpPr>
        <p:spPr bwMode="auto">
          <a:xfrm>
            <a:off x="2803525" y="2284413"/>
            <a:ext cx="1100138" cy="641350"/>
          </a:xfrm>
          <a:prstGeom prst="rect">
            <a:avLst/>
          </a:prstGeom>
          <a:noFill/>
          <a:ln w="9525">
            <a:noFill/>
            <a:miter lim="800000"/>
            <a:headEnd/>
            <a:tailEnd/>
          </a:ln>
          <a:effectLst/>
        </p:spPr>
        <p:txBody>
          <a:bodyPr wrap="none" lIns="92075" tIns="46038" rIns="92075" bIns="46038">
            <a:spAutoFit/>
          </a:bodyPr>
          <a:lstStyle/>
          <a:p>
            <a:pPr eaLnBrk="0" hangingPunct="0">
              <a:defRPr/>
            </a:pPr>
            <a:r>
              <a:rPr lang="zh-CN" altLang="en-US" sz="3600">
                <a:solidFill>
                  <a:srgbClr val="66FF33"/>
                </a:solidFill>
                <a:effectLst>
                  <a:outerShdw blurRad="38100" dist="38100" dir="2700000" algn="tl">
                    <a:srgbClr val="000000"/>
                  </a:outerShdw>
                </a:effectLst>
                <a:latin typeface="Bookman Old Style" pitchFamily="18" charset="0"/>
              </a:rPr>
              <a:t>纸面</a:t>
            </a:r>
          </a:p>
        </p:txBody>
      </p:sp>
      <p:sp>
        <p:nvSpPr>
          <p:cNvPr id="28" name="Rectangle 28"/>
          <p:cNvSpPr>
            <a:spLocks noChangeArrowheads="1"/>
          </p:cNvSpPr>
          <p:nvPr/>
        </p:nvSpPr>
        <p:spPr bwMode="auto">
          <a:xfrm>
            <a:off x="8975725" y="2665414"/>
            <a:ext cx="1575752"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3600">
                <a:latin typeface="楷体_GB2312" pitchFamily="49" charset="-122"/>
                <a:ea typeface="楷体_GB2312" pitchFamily="49" charset="-122"/>
              </a:rPr>
              <a:t>方解石</a:t>
            </a:r>
          </a:p>
          <a:p>
            <a:r>
              <a:rPr lang="zh-CN" altLang="en-US" sz="3600">
                <a:latin typeface="楷体_GB2312" pitchFamily="49" charset="-122"/>
                <a:ea typeface="楷体_GB2312" pitchFamily="49" charset="-122"/>
              </a:rPr>
              <a:t> 晶体</a:t>
            </a:r>
          </a:p>
        </p:txBody>
      </p:sp>
      <p:sp>
        <p:nvSpPr>
          <p:cNvPr id="29" name="Line 29"/>
          <p:cNvSpPr>
            <a:spLocks noChangeShapeType="1"/>
          </p:cNvSpPr>
          <p:nvPr/>
        </p:nvSpPr>
        <p:spPr bwMode="auto">
          <a:xfrm flipH="1">
            <a:off x="7772400" y="3276600"/>
            <a:ext cx="1524000" cy="381000"/>
          </a:xfrm>
          <a:prstGeom prst="line">
            <a:avLst/>
          </a:prstGeom>
          <a:noFill/>
          <a:ln w="25400">
            <a:solidFill>
              <a:srgbClr val="FF0033"/>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40235473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62200" y="2133600"/>
            <a:ext cx="6553200" cy="3581400"/>
            <a:chOff x="528" y="1344"/>
            <a:chExt cx="4128" cy="2256"/>
          </a:xfrm>
        </p:grpSpPr>
        <p:grpSp>
          <p:nvGrpSpPr>
            <p:cNvPr id="3" name="Group 3"/>
            <p:cNvGrpSpPr>
              <a:grpSpLocks/>
            </p:cNvGrpSpPr>
            <p:nvPr/>
          </p:nvGrpSpPr>
          <p:grpSpPr bwMode="auto">
            <a:xfrm>
              <a:off x="528" y="1344"/>
              <a:ext cx="4128" cy="2256"/>
              <a:chOff x="528" y="1344"/>
              <a:chExt cx="4128" cy="2256"/>
            </a:xfrm>
          </p:grpSpPr>
          <p:sp>
            <p:nvSpPr>
              <p:cNvPr id="10" name="AutoShape 4"/>
              <p:cNvSpPr>
                <a:spLocks noChangeArrowheads="1"/>
              </p:cNvSpPr>
              <p:nvPr/>
            </p:nvSpPr>
            <p:spPr bwMode="auto">
              <a:xfrm>
                <a:off x="532" y="1348"/>
                <a:ext cx="4120" cy="2248"/>
              </a:xfrm>
              <a:prstGeom prst="roundRect">
                <a:avLst>
                  <a:gd name="adj" fmla="val 12495"/>
                </a:avLst>
              </a:prstGeom>
              <a:solidFill>
                <a:srgbClr val="FFCC00"/>
              </a:solidFill>
              <a:ln w="12700">
                <a:solidFill>
                  <a:schemeClr val="tx1"/>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Rectangle 5"/>
              <p:cNvSpPr>
                <a:spLocks noChangeArrowheads="1"/>
              </p:cNvSpPr>
              <p:nvPr/>
            </p:nvSpPr>
            <p:spPr bwMode="auto">
              <a:xfrm>
                <a:off x="4106" y="1344"/>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Rectangle 6"/>
              <p:cNvSpPr>
                <a:spLocks noChangeArrowheads="1"/>
              </p:cNvSpPr>
              <p:nvPr/>
            </p:nvSpPr>
            <p:spPr bwMode="auto">
              <a:xfrm>
                <a:off x="528"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Rectangle 7"/>
              <p:cNvSpPr>
                <a:spLocks noChangeArrowheads="1"/>
              </p:cNvSpPr>
              <p:nvPr/>
            </p:nvSpPr>
            <p:spPr bwMode="auto">
              <a:xfrm>
                <a:off x="4106"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Freeform 8"/>
              <p:cNvSpPr>
                <a:spLocks/>
              </p:cNvSpPr>
              <p:nvPr/>
            </p:nvSpPr>
            <p:spPr bwMode="auto">
              <a:xfrm>
                <a:off x="532" y="1344"/>
                <a:ext cx="341" cy="252"/>
              </a:xfrm>
              <a:custGeom>
                <a:avLst/>
                <a:gdLst>
                  <a:gd name="T0" fmla="*/ 340 w 341"/>
                  <a:gd name="T1" fmla="*/ 0 h 252"/>
                  <a:gd name="T2" fmla="*/ 248 w 341"/>
                  <a:gd name="T3" fmla="*/ 26 h 252"/>
                  <a:gd name="T4" fmla="*/ 229 w 341"/>
                  <a:gd name="T5" fmla="*/ 71 h 252"/>
                  <a:gd name="T6" fmla="*/ 190 w 341"/>
                  <a:gd name="T7" fmla="*/ 116 h 252"/>
                  <a:gd name="T8" fmla="*/ 190 w 341"/>
                  <a:gd name="T9" fmla="*/ 161 h 252"/>
                  <a:gd name="T10" fmla="*/ 172 w 341"/>
                  <a:gd name="T11" fmla="*/ 206 h 252"/>
                  <a:gd name="T12" fmla="*/ 172 w 341"/>
                  <a:gd name="T13" fmla="*/ 251 h 252"/>
                  <a:gd name="T14" fmla="*/ 114 w 341"/>
                  <a:gd name="T15" fmla="*/ 221 h 252"/>
                  <a:gd name="T16" fmla="*/ 57 w 341"/>
                  <a:gd name="T17" fmla="*/ 191 h 252"/>
                  <a:gd name="T18" fmla="*/ 0 w 341"/>
                  <a:gd name="T19" fmla="*/ 206 h 252"/>
                  <a:gd name="T20" fmla="*/ 18 w 341"/>
                  <a:gd name="T21" fmla="*/ 161 h 252"/>
                  <a:gd name="T22" fmla="*/ 57 w 341"/>
                  <a:gd name="T23" fmla="*/ 116 h 252"/>
                  <a:gd name="T24" fmla="*/ 96 w 341"/>
                  <a:gd name="T25" fmla="*/ 71 h 252"/>
                  <a:gd name="T26" fmla="*/ 153 w 341"/>
                  <a:gd name="T27" fmla="*/ 42 h 252"/>
                  <a:gd name="T28" fmla="*/ 210 w 341"/>
                  <a:gd name="T29" fmla="*/ 26 h 252"/>
                  <a:gd name="T30" fmla="*/ 340 w 341"/>
                  <a:gd name="T31" fmla="*/ 0 h 252"/>
                  <a:gd name="T32" fmla="*/ 340 w 341"/>
                  <a:gd name="T33" fmla="*/ 0 h 2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1"/>
                  <a:gd name="T52" fmla="*/ 0 h 252"/>
                  <a:gd name="T53" fmla="*/ 341 w 341"/>
                  <a:gd name="T54" fmla="*/ 252 h 2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1" h="252">
                    <a:moveTo>
                      <a:pt x="340" y="0"/>
                    </a:moveTo>
                    <a:lnTo>
                      <a:pt x="248" y="26"/>
                    </a:lnTo>
                    <a:lnTo>
                      <a:pt x="229" y="71"/>
                    </a:lnTo>
                    <a:lnTo>
                      <a:pt x="190" y="116"/>
                    </a:lnTo>
                    <a:lnTo>
                      <a:pt x="190" y="161"/>
                    </a:lnTo>
                    <a:lnTo>
                      <a:pt x="172" y="206"/>
                    </a:lnTo>
                    <a:lnTo>
                      <a:pt x="172" y="251"/>
                    </a:lnTo>
                    <a:lnTo>
                      <a:pt x="114" y="221"/>
                    </a:lnTo>
                    <a:lnTo>
                      <a:pt x="57" y="191"/>
                    </a:lnTo>
                    <a:lnTo>
                      <a:pt x="0" y="206"/>
                    </a:lnTo>
                    <a:lnTo>
                      <a:pt x="18" y="161"/>
                    </a:lnTo>
                    <a:lnTo>
                      <a:pt x="57" y="116"/>
                    </a:lnTo>
                    <a:lnTo>
                      <a:pt x="96" y="71"/>
                    </a:lnTo>
                    <a:lnTo>
                      <a:pt x="153" y="42"/>
                    </a:lnTo>
                    <a:lnTo>
                      <a:pt x="210" y="26"/>
                    </a:lnTo>
                    <a:lnTo>
                      <a:pt x="340" y="0"/>
                    </a:lnTo>
                  </a:path>
                </a:pathLst>
              </a:custGeom>
              <a:solidFill>
                <a:srgbClr val="996633"/>
              </a:solidFill>
              <a:ln w="12700" cap="rnd">
                <a:solidFill>
                  <a:schemeClr val="tx1"/>
                </a:solidFill>
                <a:round/>
                <a:headEnd/>
                <a:tailEnd/>
              </a:ln>
            </p:spPr>
            <p:txBody>
              <a:bodyPr/>
              <a:lstStyle/>
              <a:p>
                <a:endParaRPr lang="zh-CN" altLang="en-US"/>
              </a:p>
            </p:txBody>
          </p:sp>
        </p:grpSp>
        <p:sp>
          <p:nvSpPr>
            <p:cNvPr id="4" name="Line 9"/>
            <p:cNvSpPr>
              <a:spLocks noChangeShapeType="1"/>
            </p:cNvSpPr>
            <p:nvPr/>
          </p:nvSpPr>
          <p:spPr bwMode="auto">
            <a:xfrm>
              <a:off x="4080" y="1344"/>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0"/>
            <p:cNvSpPr>
              <a:spLocks noChangeShapeType="1"/>
            </p:cNvSpPr>
            <p:nvPr/>
          </p:nvSpPr>
          <p:spPr bwMode="auto">
            <a:xfrm>
              <a:off x="4656" y="134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1"/>
            <p:cNvSpPr>
              <a:spLocks noChangeShapeType="1"/>
            </p:cNvSpPr>
            <p:nvPr/>
          </p:nvSpPr>
          <p:spPr bwMode="auto">
            <a:xfrm>
              <a:off x="4656" y="326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12"/>
            <p:cNvSpPr>
              <a:spLocks noChangeShapeType="1"/>
            </p:cNvSpPr>
            <p:nvPr/>
          </p:nvSpPr>
          <p:spPr bwMode="auto">
            <a:xfrm>
              <a:off x="4080"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3"/>
            <p:cNvSpPr>
              <a:spLocks noChangeShapeType="1"/>
            </p:cNvSpPr>
            <p:nvPr/>
          </p:nvSpPr>
          <p:spPr bwMode="auto">
            <a:xfrm flipH="1">
              <a:off x="528"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4"/>
            <p:cNvSpPr>
              <a:spLocks noChangeShapeType="1"/>
            </p:cNvSpPr>
            <p:nvPr/>
          </p:nvSpPr>
          <p:spPr bwMode="auto">
            <a:xfrm>
              <a:off x="528" y="3168"/>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Rectangle 15"/>
          <p:cNvSpPr>
            <a:spLocks noChangeArrowheads="1"/>
          </p:cNvSpPr>
          <p:nvPr/>
        </p:nvSpPr>
        <p:spPr bwMode="auto">
          <a:xfrm>
            <a:off x="4962525" y="34591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solidFill>
                  <a:schemeClr val="bg2"/>
                </a:solidFill>
                <a:latin typeface="楷体_GB2312" pitchFamily="49" charset="-122"/>
                <a:ea typeface="楷体_GB2312" pitchFamily="49" charset="-122"/>
              </a:rPr>
              <a:t>光</a:t>
            </a:r>
          </a:p>
        </p:txBody>
      </p:sp>
      <p:sp>
        <p:nvSpPr>
          <p:cNvPr id="16" name="Rectangle 16"/>
          <p:cNvSpPr>
            <a:spLocks noChangeArrowheads="1"/>
          </p:cNvSpPr>
          <p:nvPr/>
        </p:nvSpPr>
        <p:spPr bwMode="auto">
          <a:xfrm>
            <a:off x="5419725" y="36115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latin typeface="楷体_GB2312" pitchFamily="49" charset="-122"/>
                <a:ea typeface="楷体_GB2312" pitchFamily="49" charset="-122"/>
              </a:rPr>
              <a:t>光</a:t>
            </a:r>
          </a:p>
        </p:txBody>
      </p:sp>
      <p:grpSp>
        <p:nvGrpSpPr>
          <p:cNvPr id="17" name="Group 17"/>
          <p:cNvGrpSpPr>
            <a:grpSpLocks/>
          </p:cNvGrpSpPr>
          <p:nvPr/>
        </p:nvGrpSpPr>
        <p:grpSpPr bwMode="auto">
          <a:xfrm>
            <a:off x="4086226" y="2268539"/>
            <a:ext cx="3838575" cy="4033837"/>
            <a:chOff x="1614" y="1429"/>
            <a:chExt cx="2418" cy="2541"/>
          </a:xfrm>
        </p:grpSpPr>
        <p:grpSp>
          <p:nvGrpSpPr>
            <p:cNvPr id="18" name="Group 18"/>
            <p:cNvGrpSpPr>
              <a:grpSpLocks/>
            </p:cNvGrpSpPr>
            <p:nvPr/>
          </p:nvGrpSpPr>
          <p:grpSpPr bwMode="auto">
            <a:xfrm>
              <a:off x="1614" y="1429"/>
              <a:ext cx="2418" cy="2273"/>
              <a:chOff x="1614" y="1429"/>
              <a:chExt cx="2418" cy="2273"/>
            </a:xfrm>
          </p:grpSpPr>
          <p:sp>
            <p:nvSpPr>
              <p:cNvPr id="22" name="AutoShape 19"/>
              <p:cNvSpPr>
                <a:spLocks noChangeArrowheads="1"/>
              </p:cNvSpPr>
              <p:nvPr/>
            </p:nvSpPr>
            <p:spPr bwMode="auto">
              <a:xfrm rot="960000" flipH="1">
                <a:off x="1746" y="1690"/>
                <a:ext cx="2150" cy="2012"/>
              </a:xfrm>
              <a:prstGeom prst="cube">
                <a:avLst>
                  <a:gd name="adj" fmla="val 1879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20"/>
              <p:cNvSpPr>
                <a:spLocks/>
              </p:cNvSpPr>
              <p:nvPr/>
            </p:nvSpPr>
            <p:spPr bwMode="auto">
              <a:xfrm>
                <a:off x="2062" y="1430"/>
                <a:ext cx="1970" cy="962"/>
              </a:xfrm>
              <a:custGeom>
                <a:avLst/>
                <a:gdLst>
                  <a:gd name="T0" fmla="*/ 259 w 1970"/>
                  <a:gd name="T1" fmla="*/ 468 h 962"/>
                  <a:gd name="T2" fmla="*/ 0 w 1970"/>
                  <a:gd name="T3" fmla="*/ 0 h 962"/>
                  <a:gd name="T4" fmla="*/ 1711 w 1970"/>
                  <a:gd name="T5" fmla="*/ 492 h 962"/>
                  <a:gd name="T6" fmla="*/ 1969 w 1970"/>
                  <a:gd name="T7" fmla="*/ 961 h 962"/>
                  <a:gd name="T8" fmla="*/ 259 w 1970"/>
                  <a:gd name="T9" fmla="*/ 468 h 962"/>
                  <a:gd name="T10" fmla="*/ 0 60000 65536"/>
                  <a:gd name="T11" fmla="*/ 0 60000 65536"/>
                  <a:gd name="T12" fmla="*/ 0 60000 65536"/>
                  <a:gd name="T13" fmla="*/ 0 60000 65536"/>
                  <a:gd name="T14" fmla="*/ 0 60000 65536"/>
                  <a:gd name="T15" fmla="*/ 0 w 1970"/>
                  <a:gd name="T16" fmla="*/ 0 h 962"/>
                  <a:gd name="T17" fmla="*/ 1970 w 1970"/>
                  <a:gd name="T18" fmla="*/ 962 h 962"/>
                </a:gdLst>
                <a:ahLst/>
                <a:cxnLst>
                  <a:cxn ang="T10">
                    <a:pos x="T0" y="T1"/>
                  </a:cxn>
                  <a:cxn ang="T11">
                    <a:pos x="T2" y="T3"/>
                  </a:cxn>
                  <a:cxn ang="T12">
                    <a:pos x="T4" y="T5"/>
                  </a:cxn>
                  <a:cxn ang="T13">
                    <a:pos x="T6" y="T7"/>
                  </a:cxn>
                  <a:cxn ang="T14">
                    <a:pos x="T8" y="T9"/>
                  </a:cxn>
                </a:cxnLst>
                <a:rect l="T15" t="T16" r="T17" b="T18"/>
                <a:pathLst>
                  <a:path w="1970" h="962">
                    <a:moveTo>
                      <a:pt x="259" y="468"/>
                    </a:moveTo>
                    <a:lnTo>
                      <a:pt x="0" y="0"/>
                    </a:lnTo>
                    <a:lnTo>
                      <a:pt x="1711" y="492"/>
                    </a:lnTo>
                    <a:lnTo>
                      <a:pt x="1969" y="961"/>
                    </a:lnTo>
                    <a:lnTo>
                      <a:pt x="259" y="468"/>
                    </a:lnTo>
                  </a:path>
                </a:pathLst>
              </a:custGeom>
              <a:solidFill>
                <a:srgbClr val="33CCFF"/>
              </a:solidFill>
              <a:ln w="12700" cap="rnd">
                <a:solidFill>
                  <a:schemeClr val="tx1"/>
                </a:solidFill>
                <a:round/>
                <a:headEnd/>
                <a:tailEnd/>
              </a:ln>
            </p:spPr>
            <p:txBody>
              <a:bodyPr/>
              <a:lstStyle/>
              <a:p>
                <a:endParaRPr lang="zh-CN" altLang="en-US"/>
              </a:p>
            </p:txBody>
          </p:sp>
          <p:sp>
            <p:nvSpPr>
              <p:cNvPr id="24" name="Freeform 21"/>
              <p:cNvSpPr>
                <a:spLocks/>
              </p:cNvSpPr>
              <p:nvPr/>
            </p:nvSpPr>
            <p:spPr bwMode="auto">
              <a:xfrm>
                <a:off x="1614" y="1429"/>
                <a:ext cx="708" cy="2041"/>
              </a:xfrm>
              <a:custGeom>
                <a:avLst/>
                <a:gdLst>
                  <a:gd name="T0" fmla="*/ 255 w 708"/>
                  <a:gd name="T1" fmla="*/ 2040 h 2041"/>
                  <a:gd name="T2" fmla="*/ 0 w 708"/>
                  <a:gd name="T3" fmla="*/ 1573 h 2041"/>
                  <a:gd name="T4" fmla="*/ 447 w 708"/>
                  <a:gd name="T5" fmla="*/ 0 h 2041"/>
                  <a:gd name="T6" fmla="*/ 707 w 708"/>
                  <a:gd name="T7" fmla="*/ 469 h 2041"/>
                  <a:gd name="T8" fmla="*/ 255 w 708"/>
                  <a:gd name="T9" fmla="*/ 2040 h 2041"/>
                  <a:gd name="T10" fmla="*/ 0 60000 65536"/>
                  <a:gd name="T11" fmla="*/ 0 60000 65536"/>
                  <a:gd name="T12" fmla="*/ 0 60000 65536"/>
                  <a:gd name="T13" fmla="*/ 0 60000 65536"/>
                  <a:gd name="T14" fmla="*/ 0 60000 65536"/>
                  <a:gd name="T15" fmla="*/ 0 w 708"/>
                  <a:gd name="T16" fmla="*/ 0 h 2041"/>
                  <a:gd name="T17" fmla="*/ 708 w 708"/>
                  <a:gd name="T18" fmla="*/ 2041 h 2041"/>
                </a:gdLst>
                <a:ahLst/>
                <a:cxnLst>
                  <a:cxn ang="T10">
                    <a:pos x="T0" y="T1"/>
                  </a:cxn>
                  <a:cxn ang="T11">
                    <a:pos x="T2" y="T3"/>
                  </a:cxn>
                  <a:cxn ang="T12">
                    <a:pos x="T4" y="T5"/>
                  </a:cxn>
                  <a:cxn ang="T13">
                    <a:pos x="T6" y="T7"/>
                  </a:cxn>
                  <a:cxn ang="T14">
                    <a:pos x="T8" y="T9"/>
                  </a:cxn>
                </a:cxnLst>
                <a:rect l="T15" t="T16" r="T17" b="T18"/>
                <a:pathLst>
                  <a:path w="708" h="2041">
                    <a:moveTo>
                      <a:pt x="255" y="2040"/>
                    </a:moveTo>
                    <a:lnTo>
                      <a:pt x="0" y="1573"/>
                    </a:lnTo>
                    <a:lnTo>
                      <a:pt x="447" y="0"/>
                    </a:lnTo>
                    <a:lnTo>
                      <a:pt x="707" y="469"/>
                    </a:lnTo>
                    <a:lnTo>
                      <a:pt x="255" y="2040"/>
                    </a:lnTo>
                  </a:path>
                </a:pathLst>
              </a:custGeom>
              <a:solidFill>
                <a:srgbClr val="66FFFF"/>
              </a:solidFill>
              <a:ln w="12700" cap="rnd">
                <a:solidFill>
                  <a:schemeClr val="tx1"/>
                </a:solidFill>
                <a:round/>
                <a:headEnd/>
                <a:tailEnd/>
              </a:ln>
            </p:spPr>
            <p:txBody>
              <a:bodyPr/>
              <a:lstStyle/>
              <a:p>
                <a:endParaRPr lang="zh-CN" altLang="en-US"/>
              </a:p>
            </p:txBody>
          </p:sp>
        </p:grpSp>
        <p:sp>
          <p:nvSpPr>
            <p:cNvPr id="19" name="Line 22"/>
            <p:cNvSpPr>
              <a:spLocks noChangeShapeType="1"/>
            </p:cNvSpPr>
            <p:nvPr/>
          </p:nvSpPr>
          <p:spPr bwMode="auto">
            <a:xfrm>
              <a:off x="1633" y="3005"/>
              <a:ext cx="1661" cy="477"/>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3"/>
            <p:cNvSpPr>
              <a:spLocks noChangeShapeType="1"/>
            </p:cNvSpPr>
            <p:nvPr/>
          </p:nvSpPr>
          <p:spPr bwMode="auto">
            <a:xfrm flipH="1">
              <a:off x="3340" y="1972"/>
              <a:ext cx="437" cy="1523"/>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4"/>
            <p:cNvSpPr>
              <a:spLocks noChangeShapeType="1"/>
            </p:cNvSpPr>
            <p:nvPr/>
          </p:nvSpPr>
          <p:spPr bwMode="auto">
            <a:xfrm>
              <a:off x="3340" y="3495"/>
              <a:ext cx="264" cy="475"/>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 name="Rectangle 25"/>
          <p:cNvSpPr>
            <a:spLocks noChangeArrowheads="1"/>
          </p:cNvSpPr>
          <p:nvPr/>
        </p:nvSpPr>
        <p:spPr bwMode="auto">
          <a:xfrm>
            <a:off x="2803525" y="106364"/>
            <a:ext cx="6341480" cy="1324081"/>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    </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当方解石晶体旋转时，</a:t>
            </a:r>
          </a:p>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光不动，</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e</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光围绕</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光旋转</a:t>
            </a:r>
          </a:p>
        </p:txBody>
      </p:sp>
      <p:sp>
        <p:nvSpPr>
          <p:cNvPr id="26" name="Rectangle 26"/>
          <p:cNvSpPr>
            <a:spLocks noChangeArrowheads="1"/>
          </p:cNvSpPr>
          <p:nvPr/>
        </p:nvSpPr>
        <p:spPr bwMode="auto">
          <a:xfrm>
            <a:off x="3032126" y="3108325"/>
            <a:ext cx="751809" cy="21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4400">
                <a:latin typeface="楷体_GB2312" pitchFamily="49" charset="-122"/>
                <a:ea typeface="楷体_GB2312" pitchFamily="49" charset="-122"/>
              </a:rPr>
              <a:t>双</a:t>
            </a:r>
          </a:p>
          <a:p>
            <a:r>
              <a:rPr lang="zh-CN" altLang="en-US" sz="4400">
                <a:latin typeface="楷体_GB2312" pitchFamily="49" charset="-122"/>
                <a:ea typeface="楷体_GB2312" pitchFamily="49" charset="-122"/>
              </a:rPr>
              <a:t>折</a:t>
            </a:r>
          </a:p>
          <a:p>
            <a:r>
              <a:rPr lang="zh-CN" altLang="en-US" sz="4400">
                <a:latin typeface="楷体_GB2312" pitchFamily="49" charset="-122"/>
                <a:ea typeface="楷体_GB2312" pitchFamily="49" charset="-122"/>
              </a:rPr>
              <a:t>射</a:t>
            </a:r>
          </a:p>
        </p:txBody>
      </p:sp>
      <p:sp>
        <p:nvSpPr>
          <p:cNvPr id="27" name="Rectangle 27"/>
          <p:cNvSpPr>
            <a:spLocks noChangeArrowheads="1"/>
          </p:cNvSpPr>
          <p:nvPr/>
        </p:nvSpPr>
        <p:spPr bwMode="auto">
          <a:xfrm>
            <a:off x="2803525" y="2284413"/>
            <a:ext cx="1100138" cy="641350"/>
          </a:xfrm>
          <a:prstGeom prst="rect">
            <a:avLst/>
          </a:prstGeom>
          <a:noFill/>
          <a:ln w="9525">
            <a:noFill/>
            <a:miter lim="800000"/>
            <a:headEnd/>
            <a:tailEnd/>
          </a:ln>
          <a:effectLst/>
        </p:spPr>
        <p:txBody>
          <a:bodyPr wrap="none" lIns="92075" tIns="46038" rIns="92075" bIns="46038">
            <a:spAutoFit/>
          </a:bodyPr>
          <a:lstStyle/>
          <a:p>
            <a:pPr eaLnBrk="0" hangingPunct="0">
              <a:defRPr/>
            </a:pPr>
            <a:r>
              <a:rPr lang="zh-CN" altLang="en-US" sz="3600">
                <a:solidFill>
                  <a:srgbClr val="66FF33"/>
                </a:solidFill>
                <a:effectLst>
                  <a:outerShdw blurRad="38100" dist="38100" dir="2700000" algn="tl">
                    <a:srgbClr val="000000"/>
                  </a:outerShdw>
                </a:effectLst>
                <a:latin typeface="Bookman Old Style" pitchFamily="18" charset="0"/>
              </a:rPr>
              <a:t>纸面</a:t>
            </a:r>
          </a:p>
        </p:txBody>
      </p:sp>
      <p:sp>
        <p:nvSpPr>
          <p:cNvPr id="28" name="Rectangle 28"/>
          <p:cNvSpPr>
            <a:spLocks noChangeArrowheads="1"/>
          </p:cNvSpPr>
          <p:nvPr/>
        </p:nvSpPr>
        <p:spPr bwMode="auto">
          <a:xfrm>
            <a:off x="8975725" y="2665414"/>
            <a:ext cx="1575752"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3600">
                <a:latin typeface="楷体_GB2312" pitchFamily="49" charset="-122"/>
                <a:ea typeface="楷体_GB2312" pitchFamily="49" charset="-122"/>
              </a:rPr>
              <a:t>方解石</a:t>
            </a:r>
          </a:p>
          <a:p>
            <a:r>
              <a:rPr lang="zh-CN" altLang="en-US" sz="3600">
                <a:latin typeface="楷体_GB2312" pitchFamily="49" charset="-122"/>
                <a:ea typeface="楷体_GB2312" pitchFamily="49" charset="-122"/>
              </a:rPr>
              <a:t> 晶体</a:t>
            </a:r>
          </a:p>
        </p:txBody>
      </p:sp>
      <p:sp>
        <p:nvSpPr>
          <p:cNvPr id="29" name="Line 29"/>
          <p:cNvSpPr>
            <a:spLocks noChangeShapeType="1"/>
          </p:cNvSpPr>
          <p:nvPr/>
        </p:nvSpPr>
        <p:spPr bwMode="auto">
          <a:xfrm flipH="1">
            <a:off x="7772400" y="3276600"/>
            <a:ext cx="1524000" cy="381000"/>
          </a:xfrm>
          <a:prstGeom prst="line">
            <a:avLst/>
          </a:prstGeom>
          <a:noFill/>
          <a:ln w="25400">
            <a:solidFill>
              <a:srgbClr val="FF0033"/>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9372811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62200" y="2133600"/>
            <a:ext cx="6553200" cy="3581400"/>
            <a:chOff x="528" y="1344"/>
            <a:chExt cx="4128" cy="2256"/>
          </a:xfrm>
        </p:grpSpPr>
        <p:grpSp>
          <p:nvGrpSpPr>
            <p:cNvPr id="3" name="Group 3"/>
            <p:cNvGrpSpPr>
              <a:grpSpLocks/>
            </p:cNvGrpSpPr>
            <p:nvPr/>
          </p:nvGrpSpPr>
          <p:grpSpPr bwMode="auto">
            <a:xfrm>
              <a:off x="528" y="1344"/>
              <a:ext cx="4128" cy="2256"/>
              <a:chOff x="528" y="1344"/>
              <a:chExt cx="4128" cy="2256"/>
            </a:xfrm>
          </p:grpSpPr>
          <p:sp>
            <p:nvSpPr>
              <p:cNvPr id="10" name="AutoShape 4"/>
              <p:cNvSpPr>
                <a:spLocks noChangeArrowheads="1"/>
              </p:cNvSpPr>
              <p:nvPr/>
            </p:nvSpPr>
            <p:spPr bwMode="auto">
              <a:xfrm>
                <a:off x="532" y="1348"/>
                <a:ext cx="4120" cy="2248"/>
              </a:xfrm>
              <a:prstGeom prst="roundRect">
                <a:avLst>
                  <a:gd name="adj" fmla="val 12495"/>
                </a:avLst>
              </a:prstGeom>
              <a:solidFill>
                <a:srgbClr val="FFCC00"/>
              </a:solidFill>
              <a:ln w="12700">
                <a:solidFill>
                  <a:schemeClr val="tx1"/>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Rectangle 5"/>
              <p:cNvSpPr>
                <a:spLocks noChangeArrowheads="1"/>
              </p:cNvSpPr>
              <p:nvPr/>
            </p:nvSpPr>
            <p:spPr bwMode="auto">
              <a:xfrm>
                <a:off x="4106" y="1344"/>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Rectangle 6"/>
              <p:cNvSpPr>
                <a:spLocks noChangeArrowheads="1"/>
              </p:cNvSpPr>
              <p:nvPr/>
            </p:nvSpPr>
            <p:spPr bwMode="auto">
              <a:xfrm>
                <a:off x="528"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Rectangle 7"/>
              <p:cNvSpPr>
                <a:spLocks noChangeArrowheads="1"/>
              </p:cNvSpPr>
              <p:nvPr/>
            </p:nvSpPr>
            <p:spPr bwMode="auto">
              <a:xfrm>
                <a:off x="4106"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Freeform 8"/>
              <p:cNvSpPr>
                <a:spLocks/>
              </p:cNvSpPr>
              <p:nvPr/>
            </p:nvSpPr>
            <p:spPr bwMode="auto">
              <a:xfrm>
                <a:off x="532" y="1344"/>
                <a:ext cx="341" cy="252"/>
              </a:xfrm>
              <a:custGeom>
                <a:avLst/>
                <a:gdLst>
                  <a:gd name="T0" fmla="*/ 340 w 341"/>
                  <a:gd name="T1" fmla="*/ 0 h 252"/>
                  <a:gd name="T2" fmla="*/ 248 w 341"/>
                  <a:gd name="T3" fmla="*/ 26 h 252"/>
                  <a:gd name="T4" fmla="*/ 229 w 341"/>
                  <a:gd name="T5" fmla="*/ 71 h 252"/>
                  <a:gd name="T6" fmla="*/ 190 w 341"/>
                  <a:gd name="T7" fmla="*/ 116 h 252"/>
                  <a:gd name="T8" fmla="*/ 190 w 341"/>
                  <a:gd name="T9" fmla="*/ 161 h 252"/>
                  <a:gd name="T10" fmla="*/ 172 w 341"/>
                  <a:gd name="T11" fmla="*/ 206 h 252"/>
                  <a:gd name="T12" fmla="*/ 172 w 341"/>
                  <a:gd name="T13" fmla="*/ 251 h 252"/>
                  <a:gd name="T14" fmla="*/ 114 w 341"/>
                  <a:gd name="T15" fmla="*/ 221 h 252"/>
                  <a:gd name="T16" fmla="*/ 57 w 341"/>
                  <a:gd name="T17" fmla="*/ 191 h 252"/>
                  <a:gd name="T18" fmla="*/ 0 w 341"/>
                  <a:gd name="T19" fmla="*/ 206 h 252"/>
                  <a:gd name="T20" fmla="*/ 18 w 341"/>
                  <a:gd name="T21" fmla="*/ 161 h 252"/>
                  <a:gd name="T22" fmla="*/ 57 w 341"/>
                  <a:gd name="T23" fmla="*/ 116 h 252"/>
                  <a:gd name="T24" fmla="*/ 96 w 341"/>
                  <a:gd name="T25" fmla="*/ 71 h 252"/>
                  <a:gd name="T26" fmla="*/ 153 w 341"/>
                  <a:gd name="T27" fmla="*/ 42 h 252"/>
                  <a:gd name="T28" fmla="*/ 210 w 341"/>
                  <a:gd name="T29" fmla="*/ 26 h 252"/>
                  <a:gd name="T30" fmla="*/ 340 w 341"/>
                  <a:gd name="T31" fmla="*/ 0 h 252"/>
                  <a:gd name="T32" fmla="*/ 340 w 341"/>
                  <a:gd name="T33" fmla="*/ 0 h 2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1"/>
                  <a:gd name="T52" fmla="*/ 0 h 252"/>
                  <a:gd name="T53" fmla="*/ 341 w 341"/>
                  <a:gd name="T54" fmla="*/ 252 h 2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1" h="252">
                    <a:moveTo>
                      <a:pt x="340" y="0"/>
                    </a:moveTo>
                    <a:lnTo>
                      <a:pt x="248" y="26"/>
                    </a:lnTo>
                    <a:lnTo>
                      <a:pt x="229" y="71"/>
                    </a:lnTo>
                    <a:lnTo>
                      <a:pt x="190" y="116"/>
                    </a:lnTo>
                    <a:lnTo>
                      <a:pt x="190" y="161"/>
                    </a:lnTo>
                    <a:lnTo>
                      <a:pt x="172" y="206"/>
                    </a:lnTo>
                    <a:lnTo>
                      <a:pt x="172" y="251"/>
                    </a:lnTo>
                    <a:lnTo>
                      <a:pt x="114" y="221"/>
                    </a:lnTo>
                    <a:lnTo>
                      <a:pt x="57" y="191"/>
                    </a:lnTo>
                    <a:lnTo>
                      <a:pt x="0" y="206"/>
                    </a:lnTo>
                    <a:lnTo>
                      <a:pt x="18" y="161"/>
                    </a:lnTo>
                    <a:lnTo>
                      <a:pt x="57" y="116"/>
                    </a:lnTo>
                    <a:lnTo>
                      <a:pt x="96" y="71"/>
                    </a:lnTo>
                    <a:lnTo>
                      <a:pt x="153" y="42"/>
                    </a:lnTo>
                    <a:lnTo>
                      <a:pt x="210" y="26"/>
                    </a:lnTo>
                    <a:lnTo>
                      <a:pt x="340" y="0"/>
                    </a:lnTo>
                  </a:path>
                </a:pathLst>
              </a:custGeom>
              <a:solidFill>
                <a:srgbClr val="996633"/>
              </a:solidFill>
              <a:ln w="12700" cap="rnd">
                <a:solidFill>
                  <a:schemeClr val="tx1"/>
                </a:solidFill>
                <a:round/>
                <a:headEnd/>
                <a:tailEnd/>
              </a:ln>
            </p:spPr>
            <p:txBody>
              <a:bodyPr/>
              <a:lstStyle/>
              <a:p>
                <a:endParaRPr lang="zh-CN" altLang="en-US"/>
              </a:p>
            </p:txBody>
          </p:sp>
        </p:grpSp>
        <p:sp>
          <p:nvSpPr>
            <p:cNvPr id="4" name="Line 9"/>
            <p:cNvSpPr>
              <a:spLocks noChangeShapeType="1"/>
            </p:cNvSpPr>
            <p:nvPr/>
          </p:nvSpPr>
          <p:spPr bwMode="auto">
            <a:xfrm>
              <a:off x="4080" y="1344"/>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0"/>
            <p:cNvSpPr>
              <a:spLocks noChangeShapeType="1"/>
            </p:cNvSpPr>
            <p:nvPr/>
          </p:nvSpPr>
          <p:spPr bwMode="auto">
            <a:xfrm>
              <a:off x="4656" y="134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1"/>
            <p:cNvSpPr>
              <a:spLocks noChangeShapeType="1"/>
            </p:cNvSpPr>
            <p:nvPr/>
          </p:nvSpPr>
          <p:spPr bwMode="auto">
            <a:xfrm>
              <a:off x="4656" y="326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12"/>
            <p:cNvSpPr>
              <a:spLocks noChangeShapeType="1"/>
            </p:cNvSpPr>
            <p:nvPr/>
          </p:nvSpPr>
          <p:spPr bwMode="auto">
            <a:xfrm>
              <a:off x="4080"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3"/>
            <p:cNvSpPr>
              <a:spLocks noChangeShapeType="1"/>
            </p:cNvSpPr>
            <p:nvPr/>
          </p:nvSpPr>
          <p:spPr bwMode="auto">
            <a:xfrm flipH="1">
              <a:off x="528"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4"/>
            <p:cNvSpPr>
              <a:spLocks noChangeShapeType="1"/>
            </p:cNvSpPr>
            <p:nvPr/>
          </p:nvSpPr>
          <p:spPr bwMode="auto">
            <a:xfrm>
              <a:off x="528" y="3168"/>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Rectangle 15"/>
          <p:cNvSpPr>
            <a:spLocks noChangeArrowheads="1"/>
          </p:cNvSpPr>
          <p:nvPr/>
        </p:nvSpPr>
        <p:spPr bwMode="auto">
          <a:xfrm>
            <a:off x="4962525" y="36115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solidFill>
                  <a:schemeClr val="bg2"/>
                </a:solidFill>
                <a:latin typeface="楷体_GB2312" pitchFamily="49" charset="-122"/>
                <a:ea typeface="楷体_GB2312" pitchFamily="49" charset="-122"/>
              </a:rPr>
              <a:t>光</a:t>
            </a:r>
          </a:p>
        </p:txBody>
      </p:sp>
      <p:sp>
        <p:nvSpPr>
          <p:cNvPr id="16" name="Rectangle 16"/>
          <p:cNvSpPr>
            <a:spLocks noChangeArrowheads="1"/>
          </p:cNvSpPr>
          <p:nvPr/>
        </p:nvSpPr>
        <p:spPr bwMode="auto">
          <a:xfrm>
            <a:off x="5419725" y="36115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latin typeface="楷体_GB2312" pitchFamily="49" charset="-122"/>
                <a:ea typeface="楷体_GB2312" pitchFamily="49" charset="-122"/>
              </a:rPr>
              <a:t>光</a:t>
            </a:r>
          </a:p>
        </p:txBody>
      </p:sp>
      <p:grpSp>
        <p:nvGrpSpPr>
          <p:cNvPr id="17" name="Group 17"/>
          <p:cNvGrpSpPr>
            <a:grpSpLocks/>
          </p:cNvGrpSpPr>
          <p:nvPr/>
        </p:nvGrpSpPr>
        <p:grpSpPr bwMode="auto">
          <a:xfrm>
            <a:off x="4287838" y="2684464"/>
            <a:ext cx="3465512" cy="3201987"/>
            <a:chOff x="1741" y="1691"/>
            <a:chExt cx="2183" cy="2017"/>
          </a:xfrm>
        </p:grpSpPr>
        <p:grpSp>
          <p:nvGrpSpPr>
            <p:cNvPr id="18" name="Group 18"/>
            <p:cNvGrpSpPr>
              <a:grpSpLocks/>
            </p:cNvGrpSpPr>
            <p:nvPr/>
          </p:nvGrpSpPr>
          <p:grpSpPr bwMode="auto">
            <a:xfrm>
              <a:off x="1741" y="1691"/>
              <a:ext cx="2160" cy="2015"/>
              <a:chOff x="1741" y="1691"/>
              <a:chExt cx="2160" cy="2015"/>
            </a:xfrm>
          </p:grpSpPr>
          <p:sp>
            <p:nvSpPr>
              <p:cNvPr id="22" name="AutoShape 19"/>
              <p:cNvSpPr>
                <a:spLocks noChangeArrowheads="1"/>
              </p:cNvSpPr>
              <p:nvPr/>
            </p:nvSpPr>
            <p:spPr bwMode="auto">
              <a:xfrm flipH="1">
                <a:off x="1746" y="1694"/>
                <a:ext cx="2150" cy="2011"/>
              </a:xfrm>
              <a:prstGeom prst="cube">
                <a:avLst>
                  <a:gd name="adj" fmla="val 1879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20"/>
              <p:cNvSpPr>
                <a:spLocks/>
              </p:cNvSpPr>
              <p:nvPr/>
            </p:nvSpPr>
            <p:spPr bwMode="auto">
              <a:xfrm>
                <a:off x="1742" y="1691"/>
                <a:ext cx="2159" cy="382"/>
              </a:xfrm>
              <a:custGeom>
                <a:avLst/>
                <a:gdLst>
                  <a:gd name="T0" fmla="*/ 378 w 2159"/>
                  <a:gd name="T1" fmla="*/ 379 h 382"/>
                  <a:gd name="T2" fmla="*/ 0 w 2159"/>
                  <a:gd name="T3" fmla="*/ 0 h 382"/>
                  <a:gd name="T4" fmla="*/ 1780 w 2159"/>
                  <a:gd name="T5" fmla="*/ 2 h 382"/>
                  <a:gd name="T6" fmla="*/ 2158 w 2159"/>
                  <a:gd name="T7" fmla="*/ 381 h 382"/>
                  <a:gd name="T8" fmla="*/ 378 w 2159"/>
                  <a:gd name="T9" fmla="*/ 379 h 382"/>
                  <a:gd name="T10" fmla="*/ 0 60000 65536"/>
                  <a:gd name="T11" fmla="*/ 0 60000 65536"/>
                  <a:gd name="T12" fmla="*/ 0 60000 65536"/>
                  <a:gd name="T13" fmla="*/ 0 60000 65536"/>
                  <a:gd name="T14" fmla="*/ 0 60000 65536"/>
                  <a:gd name="T15" fmla="*/ 0 w 2159"/>
                  <a:gd name="T16" fmla="*/ 0 h 382"/>
                  <a:gd name="T17" fmla="*/ 2159 w 2159"/>
                  <a:gd name="T18" fmla="*/ 382 h 382"/>
                </a:gdLst>
                <a:ahLst/>
                <a:cxnLst>
                  <a:cxn ang="T10">
                    <a:pos x="T0" y="T1"/>
                  </a:cxn>
                  <a:cxn ang="T11">
                    <a:pos x="T2" y="T3"/>
                  </a:cxn>
                  <a:cxn ang="T12">
                    <a:pos x="T4" y="T5"/>
                  </a:cxn>
                  <a:cxn ang="T13">
                    <a:pos x="T6" y="T7"/>
                  </a:cxn>
                  <a:cxn ang="T14">
                    <a:pos x="T8" y="T9"/>
                  </a:cxn>
                </a:cxnLst>
                <a:rect l="T15" t="T16" r="T17" b="T18"/>
                <a:pathLst>
                  <a:path w="2159" h="382">
                    <a:moveTo>
                      <a:pt x="378" y="379"/>
                    </a:moveTo>
                    <a:lnTo>
                      <a:pt x="0" y="0"/>
                    </a:lnTo>
                    <a:lnTo>
                      <a:pt x="1780" y="2"/>
                    </a:lnTo>
                    <a:lnTo>
                      <a:pt x="2158" y="381"/>
                    </a:lnTo>
                    <a:lnTo>
                      <a:pt x="378" y="379"/>
                    </a:lnTo>
                  </a:path>
                </a:pathLst>
              </a:custGeom>
              <a:solidFill>
                <a:srgbClr val="33CCFF"/>
              </a:solidFill>
              <a:ln w="12700" cap="rnd">
                <a:solidFill>
                  <a:schemeClr val="tx1"/>
                </a:solidFill>
                <a:round/>
                <a:headEnd/>
                <a:tailEnd/>
              </a:ln>
            </p:spPr>
            <p:txBody>
              <a:bodyPr/>
              <a:lstStyle/>
              <a:p>
                <a:endParaRPr lang="zh-CN" altLang="en-US"/>
              </a:p>
            </p:txBody>
          </p:sp>
          <p:sp>
            <p:nvSpPr>
              <p:cNvPr id="24" name="Freeform 21"/>
              <p:cNvSpPr>
                <a:spLocks/>
              </p:cNvSpPr>
              <p:nvPr/>
            </p:nvSpPr>
            <p:spPr bwMode="auto">
              <a:xfrm>
                <a:off x="1741" y="1691"/>
                <a:ext cx="380" cy="2015"/>
              </a:xfrm>
              <a:custGeom>
                <a:avLst/>
                <a:gdLst>
                  <a:gd name="T0" fmla="*/ 378 w 380"/>
                  <a:gd name="T1" fmla="*/ 2014 h 2015"/>
                  <a:gd name="T2" fmla="*/ 4 w 380"/>
                  <a:gd name="T3" fmla="*/ 1635 h 2015"/>
                  <a:gd name="T4" fmla="*/ 0 w 380"/>
                  <a:gd name="T5" fmla="*/ 0 h 2015"/>
                  <a:gd name="T6" fmla="*/ 379 w 380"/>
                  <a:gd name="T7" fmla="*/ 379 h 2015"/>
                  <a:gd name="T8" fmla="*/ 378 w 380"/>
                  <a:gd name="T9" fmla="*/ 2014 h 2015"/>
                  <a:gd name="T10" fmla="*/ 0 60000 65536"/>
                  <a:gd name="T11" fmla="*/ 0 60000 65536"/>
                  <a:gd name="T12" fmla="*/ 0 60000 65536"/>
                  <a:gd name="T13" fmla="*/ 0 60000 65536"/>
                  <a:gd name="T14" fmla="*/ 0 60000 65536"/>
                  <a:gd name="T15" fmla="*/ 0 w 380"/>
                  <a:gd name="T16" fmla="*/ 0 h 2015"/>
                  <a:gd name="T17" fmla="*/ 380 w 380"/>
                  <a:gd name="T18" fmla="*/ 2015 h 2015"/>
                </a:gdLst>
                <a:ahLst/>
                <a:cxnLst>
                  <a:cxn ang="T10">
                    <a:pos x="T0" y="T1"/>
                  </a:cxn>
                  <a:cxn ang="T11">
                    <a:pos x="T2" y="T3"/>
                  </a:cxn>
                  <a:cxn ang="T12">
                    <a:pos x="T4" y="T5"/>
                  </a:cxn>
                  <a:cxn ang="T13">
                    <a:pos x="T6" y="T7"/>
                  </a:cxn>
                  <a:cxn ang="T14">
                    <a:pos x="T8" y="T9"/>
                  </a:cxn>
                </a:cxnLst>
                <a:rect l="T15" t="T16" r="T17" b="T18"/>
                <a:pathLst>
                  <a:path w="380" h="2015">
                    <a:moveTo>
                      <a:pt x="378" y="2014"/>
                    </a:moveTo>
                    <a:lnTo>
                      <a:pt x="4" y="1635"/>
                    </a:lnTo>
                    <a:lnTo>
                      <a:pt x="0" y="0"/>
                    </a:lnTo>
                    <a:lnTo>
                      <a:pt x="379" y="379"/>
                    </a:lnTo>
                    <a:lnTo>
                      <a:pt x="378" y="2014"/>
                    </a:lnTo>
                  </a:path>
                </a:pathLst>
              </a:custGeom>
              <a:solidFill>
                <a:srgbClr val="66FFFF"/>
              </a:solidFill>
              <a:ln w="12700" cap="rnd">
                <a:solidFill>
                  <a:schemeClr val="tx1"/>
                </a:solidFill>
                <a:round/>
                <a:headEnd/>
                <a:tailEnd/>
              </a:ln>
            </p:spPr>
            <p:txBody>
              <a:bodyPr/>
              <a:lstStyle/>
              <a:p>
                <a:endParaRPr lang="zh-CN" altLang="en-US"/>
              </a:p>
            </p:txBody>
          </p:sp>
        </p:grpSp>
        <p:sp>
          <p:nvSpPr>
            <p:cNvPr id="19" name="Line 22"/>
            <p:cNvSpPr>
              <a:spLocks noChangeShapeType="1"/>
            </p:cNvSpPr>
            <p:nvPr/>
          </p:nvSpPr>
          <p:spPr bwMode="auto">
            <a:xfrm>
              <a:off x="1764" y="3324"/>
              <a:ext cx="1728"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3"/>
            <p:cNvSpPr>
              <a:spLocks noChangeShapeType="1"/>
            </p:cNvSpPr>
            <p:nvPr/>
          </p:nvSpPr>
          <p:spPr bwMode="auto">
            <a:xfrm>
              <a:off x="3540" y="1740"/>
              <a:ext cx="0" cy="1584"/>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4"/>
            <p:cNvSpPr>
              <a:spLocks noChangeShapeType="1"/>
            </p:cNvSpPr>
            <p:nvPr/>
          </p:nvSpPr>
          <p:spPr bwMode="auto">
            <a:xfrm>
              <a:off x="3540" y="3324"/>
              <a:ext cx="384" cy="384"/>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 name="Rectangle 25"/>
          <p:cNvSpPr>
            <a:spLocks noChangeArrowheads="1"/>
          </p:cNvSpPr>
          <p:nvPr/>
        </p:nvSpPr>
        <p:spPr bwMode="auto">
          <a:xfrm>
            <a:off x="2803525" y="106364"/>
            <a:ext cx="6341480" cy="1324081"/>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    </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当方解石晶体旋转时，</a:t>
            </a:r>
          </a:p>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光不动，</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e</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光围绕</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光旋转</a:t>
            </a:r>
          </a:p>
        </p:txBody>
      </p:sp>
      <p:sp>
        <p:nvSpPr>
          <p:cNvPr id="26" name="Rectangle 26"/>
          <p:cNvSpPr>
            <a:spLocks noChangeArrowheads="1"/>
          </p:cNvSpPr>
          <p:nvPr/>
        </p:nvSpPr>
        <p:spPr bwMode="auto">
          <a:xfrm>
            <a:off x="3032126" y="3108325"/>
            <a:ext cx="751809" cy="21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4400">
                <a:latin typeface="楷体_GB2312" pitchFamily="49" charset="-122"/>
                <a:ea typeface="楷体_GB2312" pitchFamily="49" charset="-122"/>
              </a:rPr>
              <a:t>双</a:t>
            </a:r>
          </a:p>
          <a:p>
            <a:r>
              <a:rPr lang="zh-CN" altLang="en-US" sz="4400">
                <a:latin typeface="楷体_GB2312" pitchFamily="49" charset="-122"/>
                <a:ea typeface="楷体_GB2312" pitchFamily="49" charset="-122"/>
              </a:rPr>
              <a:t>折</a:t>
            </a:r>
          </a:p>
          <a:p>
            <a:r>
              <a:rPr lang="zh-CN" altLang="en-US" sz="4400">
                <a:latin typeface="楷体_GB2312" pitchFamily="49" charset="-122"/>
                <a:ea typeface="楷体_GB2312" pitchFamily="49" charset="-122"/>
              </a:rPr>
              <a:t>射</a:t>
            </a:r>
          </a:p>
        </p:txBody>
      </p:sp>
      <p:sp>
        <p:nvSpPr>
          <p:cNvPr id="27" name="Rectangle 27"/>
          <p:cNvSpPr>
            <a:spLocks noChangeArrowheads="1"/>
          </p:cNvSpPr>
          <p:nvPr/>
        </p:nvSpPr>
        <p:spPr bwMode="auto">
          <a:xfrm>
            <a:off x="2803525" y="2284413"/>
            <a:ext cx="1100138" cy="641350"/>
          </a:xfrm>
          <a:prstGeom prst="rect">
            <a:avLst/>
          </a:prstGeom>
          <a:noFill/>
          <a:ln w="9525">
            <a:noFill/>
            <a:miter lim="800000"/>
            <a:headEnd/>
            <a:tailEnd/>
          </a:ln>
          <a:effectLst/>
        </p:spPr>
        <p:txBody>
          <a:bodyPr wrap="none" lIns="92075" tIns="46038" rIns="92075" bIns="46038">
            <a:spAutoFit/>
          </a:bodyPr>
          <a:lstStyle/>
          <a:p>
            <a:pPr eaLnBrk="0" hangingPunct="0">
              <a:defRPr/>
            </a:pPr>
            <a:r>
              <a:rPr lang="zh-CN" altLang="en-US" sz="3600">
                <a:solidFill>
                  <a:srgbClr val="66FF33"/>
                </a:solidFill>
                <a:effectLst>
                  <a:outerShdw blurRad="38100" dist="38100" dir="2700000" algn="tl">
                    <a:srgbClr val="000000"/>
                  </a:outerShdw>
                </a:effectLst>
                <a:latin typeface="Bookman Old Style" pitchFamily="18" charset="0"/>
              </a:rPr>
              <a:t>纸面</a:t>
            </a:r>
          </a:p>
        </p:txBody>
      </p:sp>
      <p:sp>
        <p:nvSpPr>
          <p:cNvPr id="28" name="Rectangle 28"/>
          <p:cNvSpPr>
            <a:spLocks noChangeArrowheads="1"/>
          </p:cNvSpPr>
          <p:nvPr/>
        </p:nvSpPr>
        <p:spPr bwMode="auto">
          <a:xfrm>
            <a:off x="8975725" y="2665414"/>
            <a:ext cx="1575752"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3600">
                <a:latin typeface="楷体_GB2312" pitchFamily="49" charset="-122"/>
                <a:ea typeface="楷体_GB2312" pitchFamily="49" charset="-122"/>
              </a:rPr>
              <a:t>方解石</a:t>
            </a:r>
          </a:p>
          <a:p>
            <a:r>
              <a:rPr lang="zh-CN" altLang="en-US" sz="3600">
                <a:latin typeface="楷体_GB2312" pitchFamily="49" charset="-122"/>
                <a:ea typeface="楷体_GB2312" pitchFamily="49" charset="-122"/>
              </a:rPr>
              <a:t> 晶体</a:t>
            </a:r>
          </a:p>
        </p:txBody>
      </p:sp>
      <p:sp>
        <p:nvSpPr>
          <p:cNvPr id="29" name="Line 29"/>
          <p:cNvSpPr>
            <a:spLocks noChangeShapeType="1"/>
          </p:cNvSpPr>
          <p:nvPr/>
        </p:nvSpPr>
        <p:spPr bwMode="auto">
          <a:xfrm flipH="1">
            <a:off x="7772400" y="3276600"/>
            <a:ext cx="1524000" cy="381000"/>
          </a:xfrm>
          <a:prstGeom prst="line">
            <a:avLst/>
          </a:prstGeom>
          <a:noFill/>
          <a:ln w="25400">
            <a:solidFill>
              <a:srgbClr val="FF0033"/>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771844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62200" y="2133600"/>
            <a:ext cx="6553200" cy="3581400"/>
            <a:chOff x="528" y="1344"/>
            <a:chExt cx="4128" cy="2256"/>
          </a:xfrm>
        </p:grpSpPr>
        <p:grpSp>
          <p:nvGrpSpPr>
            <p:cNvPr id="3" name="Group 3"/>
            <p:cNvGrpSpPr>
              <a:grpSpLocks/>
            </p:cNvGrpSpPr>
            <p:nvPr/>
          </p:nvGrpSpPr>
          <p:grpSpPr bwMode="auto">
            <a:xfrm>
              <a:off x="528" y="1344"/>
              <a:ext cx="4128" cy="2256"/>
              <a:chOff x="528" y="1344"/>
              <a:chExt cx="4128" cy="2256"/>
            </a:xfrm>
          </p:grpSpPr>
          <p:sp>
            <p:nvSpPr>
              <p:cNvPr id="10" name="AutoShape 4"/>
              <p:cNvSpPr>
                <a:spLocks noChangeArrowheads="1"/>
              </p:cNvSpPr>
              <p:nvPr/>
            </p:nvSpPr>
            <p:spPr bwMode="auto">
              <a:xfrm>
                <a:off x="532" y="1348"/>
                <a:ext cx="4120" cy="2248"/>
              </a:xfrm>
              <a:prstGeom prst="roundRect">
                <a:avLst>
                  <a:gd name="adj" fmla="val 12495"/>
                </a:avLst>
              </a:prstGeom>
              <a:solidFill>
                <a:srgbClr val="FFCC00"/>
              </a:solidFill>
              <a:ln w="12700">
                <a:solidFill>
                  <a:schemeClr val="tx1"/>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Rectangle 5"/>
              <p:cNvSpPr>
                <a:spLocks noChangeArrowheads="1"/>
              </p:cNvSpPr>
              <p:nvPr/>
            </p:nvSpPr>
            <p:spPr bwMode="auto">
              <a:xfrm>
                <a:off x="4106" y="1344"/>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Rectangle 6"/>
              <p:cNvSpPr>
                <a:spLocks noChangeArrowheads="1"/>
              </p:cNvSpPr>
              <p:nvPr/>
            </p:nvSpPr>
            <p:spPr bwMode="auto">
              <a:xfrm>
                <a:off x="528"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Rectangle 7"/>
              <p:cNvSpPr>
                <a:spLocks noChangeArrowheads="1"/>
              </p:cNvSpPr>
              <p:nvPr/>
            </p:nvSpPr>
            <p:spPr bwMode="auto">
              <a:xfrm>
                <a:off x="4106"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Freeform 8"/>
              <p:cNvSpPr>
                <a:spLocks/>
              </p:cNvSpPr>
              <p:nvPr/>
            </p:nvSpPr>
            <p:spPr bwMode="auto">
              <a:xfrm>
                <a:off x="532" y="1344"/>
                <a:ext cx="341" cy="252"/>
              </a:xfrm>
              <a:custGeom>
                <a:avLst/>
                <a:gdLst>
                  <a:gd name="T0" fmla="*/ 340 w 341"/>
                  <a:gd name="T1" fmla="*/ 0 h 252"/>
                  <a:gd name="T2" fmla="*/ 248 w 341"/>
                  <a:gd name="T3" fmla="*/ 26 h 252"/>
                  <a:gd name="T4" fmla="*/ 229 w 341"/>
                  <a:gd name="T5" fmla="*/ 71 h 252"/>
                  <a:gd name="T6" fmla="*/ 190 w 341"/>
                  <a:gd name="T7" fmla="*/ 116 h 252"/>
                  <a:gd name="T8" fmla="*/ 190 w 341"/>
                  <a:gd name="T9" fmla="*/ 161 h 252"/>
                  <a:gd name="T10" fmla="*/ 172 w 341"/>
                  <a:gd name="T11" fmla="*/ 206 h 252"/>
                  <a:gd name="T12" fmla="*/ 172 w 341"/>
                  <a:gd name="T13" fmla="*/ 251 h 252"/>
                  <a:gd name="T14" fmla="*/ 114 w 341"/>
                  <a:gd name="T15" fmla="*/ 221 h 252"/>
                  <a:gd name="T16" fmla="*/ 57 w 341"/>
                  <a:gd name="T17" fmla="*/ 191 h 252"/>
                  <a:gd name="T18" fmla="*/ 0 w 341"/>
                  <a:gd name="T19" fmla="*/ 206 h 252"/>
                  <a:gd name="T20" fmla="*/ 18 w 341"/>
                  <a:gd name="T21" fmla="*/ 161 h 252"/>
                  <a:gd name="T22" fmla="*/ 57 w 341"/>
                  <a:gd name="T23" fmla="*/ 116 h 252"/>
                  <a:gd name="T24" fmla="*/ 96 w 341"/>
                  <a:gd name="T25" fmla="*/ 71 h 252"/>
                  <a:gd name="T26" fmla="*/ 153 w 341"/>
                  <a:gd name="T27" fmla="*/ 42 h 252"/>
                  <a:gd name="T28" fmla="*/ 210 w 341"/>
                  <a:gd name="T29" fmla="*/ 26 h 252"/>
                  <a:gd name="T30" fmla="*/ 340 w 341"/>
                  <a:gd name="T31" fmla="*/ 0 h 252"/>
                  <a:gd name="T32" fmla="*/ 340 w 341"/>
                  <a:gd name="T33" fmla="*/ 0 h 2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1"/>
                  <a:gd name="T52" fmla="*/ 0 h 252"/>
                  <a:gd name="T53" fmla="*/ 341 w 341"/>
                  <a:gd name="T54" fmla="*/ 252 h 2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1" h="252">
                    <a:moveTo>
                      <a:pt x="340" y="0"/>
                    </a:moveTo>
                    <a:lnTo>
                      <a:pt x="248" y="26"/>
                    </a:lnTo>
                    <a:lnTo>
                      <a:pt x="229" y="71"/>
                    </a:lnTo>
                    <a:lnTo>
                      <a:pt x="190" y="116"/>
                    </a:lnTo>
                    <a:lnTo>
                      <a:pt x="190" y="161"/>
                    </a:lnTo>
                    <a:lnTo>
                      <a:pt x="172" y="206"/>
                    </a:lnTo>
                    <a:lnTo>
                      <a:pt x="172" y="251"/>
                    </a:lnTo>
                    <a:lnTo>
                      <a:pt x="114" y="221"/>
                    </a:lnTo>
                    <a:lnTo>
                      <a:pt x="57" y="191"/>
                    </a:lnTo>
                    <a:lnTo>
                      <a:pt x="0" y="206"/>
                    </a:lnTo>
                    <a:lnTo>
                      <a:pt x="18" y="161"/>
                    </a:lnTo>
                    <a:lnTo>
                      <a:pt x="57" y="116"/>
                    </a:lnTo>
                    <a:lnTo>
                      <a:pt x="96" y="71"/>
                    </a:lnTo>
                    <a:lnTo>
                      <a:pt x="153" y="42"/>
                    </a:lnTo>
                    <a:lnTo>
                      <a:pt x="210" y="26"/>
                    </a:lnTo>
                    <a:lnTo>
                      <a:pt x="340" y="0"/>
                    </a:lnTo>
                  </a:path>
                </a:pathLst>
              </a:custGeom>
              <a:solidFill>
                <a:srgbClr val="996633"/>
              </a:solidFill>
              <a:ln w="12700" cap="rnd">
                <a:solidFill>
                  <a:schemeClr val="tx1"/>
                </a:solidFill>
                <a:round/>
                <a:headEnd/>
                <a:tailEnd/>
              </a:ln>
            </p:spPr>
            <p:txBody>
              <a:bodyPr/>
              <a:lstStyle/>
              <a:p>
                <a:endParaRPr lang="zh-CN" altLang="en-US"/>
              </a:p>
            </p:txBody>
          </p:sp>
        </p:grpSp>
        <p:sp>
          <p:nvSpPr>
            <p:cNvPr id="4" name="Line 9"/>
            <p:cNvSpPr>
              <a:spLocks noChangeShapeType="1"/>
            </p:cNvSpPr>
            <p:nvPr/>
          </p:nvSpPr>
          <p:spPr bwMode="auto">
            <a:xfrm>
              <a:off x="4080" y="1344"/>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0"/>
            <p:cNvSpPr>
              <a:spLocks noChangeShapeType="1"/>
            </p:cNvSpPr>
            <p:nvPr/>
          </p:nvSpPr>
          <p:spPr bwMode="auto">
            <a:xfrm>
              <a:off x="4656" y="134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1"/>
            <p:cNvSpPr>
              <a:spLocks noChangeShapeType="1"/>
            </p:cNvSpPr>
            <p:nvPr/>
          </p:nvSpPr>
          <p:spPr bwMode="auto">
            <a:xfrm>
              <a:off x="4656" y="326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12"/>
            <p:cNvSpPr>
              <a:spLocks noChangeShapeType="1"/>
            </p:cNvSpPr>
            <p:nvPr/>
          </p:nvSpPr>
          <p:spPr bwMode="auto">
            <a:xfrm>
              <a:off x="4080"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3"/>
            <p:cNvSpPr>
              <a:spLocks noChangeShapeType="1"/>
            </p:cNvSpPr>
            <p:nvPr/>
          </p:nvSpPr>
          <p:spPr bwMode="auto">
            <a:xfrm flipH="1">
              <a:off x="528"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4"/>
            <p:cNvSpPr>
              <a:spLocks noChangeShapeType="1"/>
            </p:cNvSpPr>
            <p:nvPr/>
          </p:nvSpPr>
          <p:spPr bwMode="auto">
            <a:xfrm>
              <a:off x="528" y="3168"/>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Rectangle 15"/>
          <p:cNvSpPr>
            <a:spLocks noChangeArrowheads="1"/>
          </p:cNvSpPr>
          <p:nvPr/>
        </p:nvSpPr>
        <p:spPr bwMode="auto">
          <a:xfrm>
            <a:off x="5114925" y="39163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solidFill>
                  <a:schemeClr val="bg2"/>
                </a:solidFill>
                <a:latin typeface="楷体_GB2312" pitchFamily="49" charset="-122"/>
                <a:ea typeface="楷体_GB2312" pitchFamily="49" charset="-122"/>
              </a:rPr>
              <a:t>光</a:t>
            </a:r>
          </a:p>
        </p:txBody>
      </p:sp>
      <p:sp>
        <p:nvSpPr>
          <p:cNvPr id="16" name="Rectangle 16"/>
          <p:cNvSpPr>
            <a:spLocks noChangeArrowheads="1"/>
          </p:cNvSpPr>
          <p:nvPr/>
        </p:nvSpPr>
        <p:spPr bwMode="auto">
          <a:xfrm>
            <a:off x="5419725" y="36115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latin typeface="楷体_GB2312" pitchFamily="49" charset="-122"/>
                <a:ea typeface="楷体_GB2312" pitchFamily="49" charset="-122"/>
              </a:rPr>
              <a:t>光</a:t>
            </a:r>
          </a:p>
        </p:txBody>
      </p:sp>
      <p:grpSp>
        <p:nvGrpSpPr>
          <p:cNvPr id="17" name="Group 17"/>
          <p:cNvGrpSpPr>
            <a:grpSpLocks/>
          </p:cNvGrpSpPr>
          <p:nvPr/>
        </p:nvGrpSpPr>
        <p:grpSpPr bwMode="auto">
          <a:xfrm>
            <a:off x="3673476" y="2378075"/>
            <a:ext cx="4716463" cy="3856038"/>
            <a:chOff x="1354" y="1498"/>
            <a:chExt cx="2971" cy="2429"/>
          </a:xfrm>
        </p:grpSpPr>
        <p:grpSp>
          <p:nvGrpSpPr>
            <p:cNvPr id="18" name="Group 18"/>
            <p:cNvGrpSpPr>
              <a:grpSpLocks/>
            </p:cNvGrpSpPr>
            <p:nvPr/>
          </p:nvGrpSpPr>
          <p:grpSpPr bwMode="auto">
            <a:xfrm>
              <a:off x="1354" y="1498"/>
              <a:ext cx="2552" cy="2429"/>
              <a:chOff x="1354" y="1498"/>
              <a:chExt cx="2552" cy="2429"/>
            </a:xfrm>
          </p:grpSpPr>
          <p:sp>
            <p:nvSpPr>
              <p:cNvPr id="22" name="AutoShape 19"/>
              <p:cNvSpPr>
                <a:spLocks noChangeArrowheads="1"/>
              </p:cNvSpPr>
              <p:nvPr/>
            </p:nvSpPr>
            <p:spPr bwMode="auto">
              <a:xfrm rot="-7980000">
                <a:off x="1825" y="1636"/>
                <a:ext cx="2011" cy="2150"/>
              </a:xfrm>
              <a:prstGeom prst="cube">
                <a:avLst>
                  <a:gd name="adj" fmla="val 1879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20"/>
              <p:cNvSpPr>
                <a:spLocks/>
              </p:cNvSpPr>
              <p:nvPr/>
            </p:nvSpPr>
            <p:spPr bwMode="auto">
              <a:xfrm>
                <a:off x="1355" y="1498"/>
                <a:ext cx="1838" cy="1233"/>
              </a:xfrm>
              <a:custGeom>
                <a:avLst/>
                <a:gdLst>
                  <a:gd name="T0" fmla="*/ 534 w 1838"/>
                  <a:gd name="T1" fmla="*/ 1232 h 1233"/>
                  <a:gd name="T2" fmla="*/ 0 w 1838"/>
                  <a:gd name="T3" fmla="*/ 1213 h 1233"/>
                  <a:gd name="T4" fmla="*/ 1302 w 1838"/>
                  <a:gd name="T5" fmla="*/ 0 h 1233"/>
                  <a:gd name="T6" fmla="*/ 1837 w 1838"/>
                  <a:gd name="T7" fmla="*/ 19 h 1233"/>
                  <a:gd name="T8" fmla="*/ 534 w 1838"/>
                  <a:gd name="T9" fmla="*/ 1232 h 1233"/>
                  <a:gd name="T10" fmla="*/ 0 60000 65536"/>
                  <a:gd name="T11" fmla="*/ 0 60000 65536"/>
                  <a:gd name="T12" fmla="*/ 0 60000 65536"/>
                  <a:gd name="T13" fmla="*/ 0 60000 65536"/>
                  <a:gd name="T14" fmla="*/ 0 60000 65536"/>
                  <a:gd name="T15" fmla="*/ 0 w 1838"/>
                  <a:gd name="T16" fmla="*/ 0 h 1233"/>
                  <a:gd name="T17" fmla="*/ 1838 w 1838"/>
                  <a:gd name="T18" fmla="*/ 1233 h 1233"/>
                </a:gdLst>
                <a:ahLst/>
                <a:cxnLst>
                  <a:cxn ang="T10">
                    <a:pos x="T0" y="T1"/>
                  </a:cxn>
                  <a:cxn ang="T11">
                    <a:pos x="T2" y="T3"/>
                  </a:cxn>
                  <a:cxn ang="T12">
                    <a:pos x="T4" y="T5"/>
                  </a:cxn>
                  <a:cxn ang="T13">
                    <a:pos x="T6" y="T7"/>
                  </a:cxn>
                  <a:cxn ang="T14">
                    <a:pos x="T8" y="T9"/>
                  </a:cxn>
                </a:cxnLst>
                <a:rect l="T15" t="T16" r="T17" b="T18"/>
                <a:pathLst>
                  <a:path w="1838" h="1233">
                    <a:moveTo>
                      <a:pt x="534" y="1232"/>
                    </a:moveTo>
                    <a:lnTo>
                      <a:pt x="0" y="1213"/>
                    </a:lnTo>
                    <a:lnTo>
                      <a:pt x="1302" y="0"/>
                    </a:lnTo>
                    <a:lnTo>
                      <a:pt x="1837" y="19"/>
                    </a:lnTo>
                    <a:lnTo>
                      <a:pt x="534" y="1232"/>
                    </a:lnTo>
                  </a:path>
                </a:pathLst>
              </a:custGeom>
              <a:solidFill>
                <a:srgbClr val="33CCFF"/>
              </a:solidFill>
              <a:ln w="12700" cap="rnd">
                <a:solidFill>
                  <a:schemeClr val="tx1"/>
                </a:solidFill>
                <a:round/>
                <a:headEnd/>
                <a:tailEnd/>
              </a:ln>
            </p:spPr>
            <p:txBody>
              <a:bodyPr/>
              <a:lstStyle/>
              <a:p>
                <a:endParaRPr lang="zh-CN" altLang="en-US"/>
              </a:p>
            </p:txBody>
          </p:sp>
          <p:sp>
            <p:nvSpPr>
              <p:cNvPr id="24" name="Freeform 21"/>
              <p:cNvSpPr>
                <a:spLocks/>
              </p:cNvSpPr>
              <p:nvPr/>
            </p:nvSpPr>
            <p:spPr bwMode="auto">
              <a:xfrm>
                <a:off x="1354" y="2711"/>
                <a:ext cx="1651" cy="1216"/>
              </a:xfrm>
              <a:custGeom>
                <a:avLst/>
                <a:gdLst>
                  <a:gd name="T0" fmla="*/ 1650 w 1651"/>
                  <a:gd name="T1" fmla="*/ 1215 h 1216"/>
                  <a:gd name="T2" fmla="*/ 1117 w 1651"/>
                  <a:gd name="T3" fmla="*/ 1193 h 1216"/>
                  <a:gd name="T4" fmla="*/ 0 w 1651"/>
                  <a:gd name="T5" fmla="*/ 0 h 1216"/>
                  <a:gd name="T6" fmla="*/ 534 w 1651"/>
                  <a:gd name="T7" fmla="*/ 18 h 1216"/>
                  <a:gd name="T8" fmla="*/ 1650 w 1651"/>
                  <a:gd name="T9" fmla="*/ 1215 h 1216"/>
                  <a:gd name="T10" fmla="*/ 0 60000 65536"/>
                  <a:gd name="T11" fmla="*/ 0 60000 65536"/>
                  <a:gd name="T12" fmla="*/ 0 60000 65536"/>
                  <a:gd name="T13" fmla="*/ 0 60000 65536"/>
                  <a:gd name="T14" fmla="*/ 0 60000 65536"/>
                  <a:gd name="T15" fmla="*/ 0 w 1651"/>
                  <a:gd name="T16" fmla="*/ 0 h 1216"/>
                  <a:gd name="T17" fmla="*/ 1651 w 1651"/>
                  <a:gd name="T18" fmla="*/ 1216 h 1216"/>
                </a:gdLst>
                <a:ahLst/>
                <a:cxnLst>
                  <a:cxn ang="T10">
                    <a:pos x="T0" y="T1"/>
                  </a:cxn>
                  <a:cxn ang="T11">
                    <a:pos x="T2" y="T3"/>
                  </a:cxn>
                  <a:cxn ang="T12">
                    <a:pos x="T4" y="T5"/>
                  </a:cxn>
                  <a:cxn ang="T13">
                    <a:pos x="T6" y="T7"/>
                  </a:cxn>
                  <a:cxn ang="T14">
                    <a:pos x="T8" y="T9"/>
                  </a:cxn>
                </a:cxnLst>
                <a:rect l="T15" t="T16" r="T17" b="T18"/>
                <a:pathLst>
                  <a:path w="1651" h="1216">
                    <a:moveTo>
                      <a:pt x="1650" y="1215"/>
                    </a:moveTo>
                    <a:lnTo>
                      <a:pt x="1117" y="1193"/>
                    </a:lnTo>
                    <a:lnTo>
                      <a:pt x="0" y="0"/>
                    </a:lnTo>
                    <a:lnTo>
                      <a:pt x="534" y="18"/>
                    </a:lnTo>
                    <a:lnTo>
                      <a:pt x="1650" y="1215"/>
                    </a:lnTo>
                  </a:path>
                </a:pathLst>
              </a:custGeom>
              <a:solidFill>
                <a:srgbClr val="66FFFF"/>
              </a:solidFill>
              <a:ln w="12700" cap="rnd">
                <a:solidFill>
                  <a:schemeClr val="tx1"/>
                </a:solidFill>
                <a:round/>
                <a:headEnd/>
                <a:tailEnd/>
              </a:ln>
            </p:spPr>
            <p:txBody>
              <a:bodyPr/>
              <a:lstStyle/>
              <a:p>
                <a:endParaRPr lang="zh-CN" altLang="en-US"/>
              </a:p>
            </p:txBody>
          </p:sp>
        </p:grpSp>
        <p:sp>
          <p:nvSpPr>
            <p:cNvPr id="19" name="Line 22"/>
            <p:cNvSpPr>
              <a:spLocks noChangeShapeType="1"/>
            </p:cNvSpPr>
            <p:nvPr/>
          </p:nvSpPr>
          <p:spPr bwMode="auto">
            <a:xfrm flipV="1">
              <a:off x="2483" y="2711"/>
              <a:ext cx="1264" cy="1178"/>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3"/>
            <p:cNvSpPr>
              <a:spLocks noChangeShapeType="1"/>
            </p:cNvSpPr>
            <p:nvPr/>
          </p:nvSpPr>
          <p:spPr bwMode="auto">
            <a:xfrm>
              <a:off x="2702" y="1519"/>
              <a:ext cx="1080" cy="1159"/>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4"/>
            <p:cNvSpPr>
              <a:spLocks noChangeShapeType="1"/>
            </p:cNvSpPr>
            <p:nvPr/>
          </p:nvSpPr>
          <p:spPr bwMode="auto">
            <a:xfrm>
              <a:off x="3782" y="2678"/>
              <a:ext cx="543" cy="2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 name="Rectangle 25"/>
          <p:cNvSpPr>
            <a:spLocks noChangeArrowheads="1"/>
          </p:cNvSpPr>
          <p:nvPr/>
        </p:nvSpPr>
        <p:spPr bwMode="auto">
          <a:xfrm>
            <a:off x="2803525" y="106364"/>
            <a:ext cx="6341480" cy="1324081"/>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    </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当方解石晶体旋转时，</a:t>
            </a:r>
          </a:p>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光不动，</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e</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光围绕</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光旋转</a:t>
            </a:r>
          </a:p>
        </p:txBody>
      </p:sp>
      <p:sp>
        <p:nvSpPr>
          <p:cNvPr id="26" name="Rectangle 26"/>
          <p:cNvSpPr>
            <a:spLocks noChangeArrowheads="1"/>
          </p:cNvSpPr>
          <p:nvPr/>
        </p:nvSpPr>
        <p:spPr bwMode="auto">
          <a:xfrm>
            <a:off x="3032126" y="3108325"/>
            <a:ext cx="751809" cy="21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4400">
                <a:latin typeface="楷体_GB2312" pitchFamily="49" charset="-122"/>
                <a:ea typeface="楷体_GB2312" pitchFamily="49" charset="-122"/>
              </a:rPr>
              <a:t>双</a:t>
            </a:r>
          </a:p>
          <a:p>
            <a:r>
              <a:rPr lang="zh-CN" altLang="en-US" sz="4400">
                <a:latin typeface="楷体_GB2312" pitchFamily="49" charset="-122"/>
                <a:ea typeface="楷体_GB2312" pitchFamily="49" charset="-122"/>
              </a:rPr>
              <a:t>折</a:t>
            </a:r>
          </a:p>
          <a:p>
            <a:r>
              <a:rPr lang="zh-CN" altLang="en-US" sz="4400">
                <a:latin typeface="楷体_GB2312" pitchFamily="49" charset="-122"/>
                <a:ea typeface="楷体_GB2312" pitchFamily="49" charset="-122"/>
              </a:rPr>
              <a:t>射</a:t>
            </a:r>
          </a:p>
        </p:txBody>
      </p:sp>
      <p:sp>
        <p:nvSpPr>
          <p:cNvPr id="27" name="Rectangle 27"/>
          <p:cNvSpPr>
            <a:spLocks noChangeArrowheads="1"/>
          </p:cNvSpPr>
          <p:nvPr/>
        </p:nvSpPr>
        <p:spPr bwMode="auto">
          <a:xfrm>
            <a:off x="2803525" y="2284413"/>
            <a:ext cx="1100138" cy="641350"/>
          </a:xfrm>
          <a:prstGeom prst="rect">
            <a:avLst/>
          </a:prstGeom>
          <a:noFill/>
          <a:ln w="9525">
            <a:noFill/>
            <a:miter lim="800000"/>
            <a:headEnd/>
            <a:tailEnd/>
          </a:ln>
          <a:effectLst/>
        </p:spPr>
        <p:txBody>
          <a:bodyPr wrap="none" lIns="92075" tIns="46038" rIns="92075" bIns="46038">
            <a:spAutoFit/>
          </a:bodyPr>
          <a:lstStyle/>
          <a:p>
            <a:pPr eaLnBrk="0" hangingPunct="0">
              <a:defRPr/>
            </a:pPr>
            <a:r>
              <a:rPr lang="zh-CN" altLang="en-US" sz="3600">
                <a:solidFill>
                  <a:srgbClr val="66FF33"/>
                </a:solidFill>
                <a:effectLst>
                  <a:outerShdw blurRad="38100" dist="38100" dir="2700000" algn="tl">
                    <a:srgbClr val="000000"/>
                  </a:outerShdw>
                </a:effectLst>
                <a:latin typeface="Bookman Old Style" pitchFamily="18" charset="0"/>
              </a:rPr>
              <a:t>纸面</a:t>
            </a:r>
          </a:p>
        </p:txBody>
      </p:sp>
      <p:sp>
        <p:nvSpPr>
          <p:cNvPr id="28" name="Rectangle 28"/>
          <p:cNvSpPr>
            <a:spLocks noChangeArrowheads="1"/>
          </p:cNvSpPr>
          <p:nvPr/>
        </p:nvSpPr>
        <p:spPr bwMode="auto">
          <a:xfrm>
            <a:off x="8975725" y="2665414"/>
            <a:ext cx="1575752"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3600">
                <a:latin typeface="楷体_GB2312" pitchFamily="49" charset="-122"/>
                <a:ea typeface="楷体_GB2312" pitchFamily="49" charset="-122"/>
              </a:rPr>
              <a:t>方解石</a:t>
            </a:r>
          </a:p>
          <a:p>
            <a:r>
              <a:rPr lang="zh-CN" altLang="en-US" sz="3600">
                <a:latin typeface="楷体_GB2312" pitchFamily="49" charset="-122"/>
                <a:ea typeface="楷体_GB2312" pitchFamily="49" charset="-122"/>
              </a:rPr>
              <a:t> 晶体</a:t>
            </a:r>
          </a:p>
        </p:txBody>
      </p:sp>
      <p:sp>
        <p:nvSpPr>
          <p:cNvPr id="29" name="Line 29"/>
          <p:cNvSpPr>
            <a:spLocks noChangeShapeType="1"/>
          </p:cNvSpPr>
          <p:nvPr/>
        </p:nvSpPr>
        <p:spPr bwMode="auto">
          <a:xfrm flipH="1">
            <a:off x="7772400" y="3276600"/>
            <a:ext cx="1524000" cy="381000"/>
          </a:xfrm>
          <a:prstGeom prst="line">
            <a:avLst/>
          </a:prstGeom>
          <a:noFill/>
          <a:ln w="25400">
            <a:solidFill>
              <a:srgbClr val="FF0033"/>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5151932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008354" y="71353"/>
            <a:ext cx="2632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solidFill>
                  <a:srgbClr val="FF0000"/>
                </a:solidFill>
              </a:rPr>
              <a:t>二、光轴</a:t>
            </a:r>
          </a:p>
        </p:txBody>
      </p:sp>
      <p:sp>
        <p:nvSpPr>
          <p:cNvPr id="3" name="Text Box 4"/>
          <p:cNvSpPr txBox="1">
            <a:spLocks noChangeArrowheads="1"/>
          </p:cNvSpPr>
          <p:nvPr/>
        </p:nvSpPr>
        <p:spPr bwMode="auto">
          <a:xfrm>
            <a:off x="2017806" y="2552233"/>
            <a:ext cx="59037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square"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C00000"/>
                </a:solidFill>
                <a:ea typeface="黑体" panose="02010609060101010101" pitchFamily="49" charset="-122"/>
              </a:rPr>
              <a:t>单轴晶体</a:t>
            </a:r>
            <a:r>
              <a:rPr lang="zh-CN" altLang="en-US" dirty="0">
                <a:solidFill>
                  <a:srgbClr val="C00000"/>
                </a:solidFill>
              </a:rPr>
              <a:t>：</a:t>
            </a:r>
            <a:r>
              <a:rPr lang="zh-CN" altLang="en-US" dirty="0">
                <a:solidFill>
                  <a:srgbClr val="0000FF"/>
                </a:solidFill>
              </a:rPr>
              <a:t>只有一个光轴的晶体。</a:t>
            </a:r>
          </a:p>
        </p:txBody>
      </p:sp>
      <p:sp>
        <p:nvSpPr>
          <p:cNvPr id="5" name="Text Box 14"/>
          <p:cNvSpPr txBox="1">
            <a:spLocks noChangeArrowheads="1"/>
          </p:cNvSpPr>
          <p:nvPr/>
        </p:nvSpPr>
        <p:spPr bwMode="auto">
          <a:xfrm>
            <a:off x="1953799" y="739267"/>
            <a:ext cx="627342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chemeClr val="tx1"/>
                </a:solidFill>
                <a:latin typeface="方正书宋简体"/>
              </a:rPr>
              <a:t>当光在晶体内沿某个特殊方向传播时</a:t>
            </a:r>
            <a:r>
              <a:rPr lang="zh-CN" altLang="en-US" dirty="0">
                <a:solidFill>
                  <a:srgbClr val="FF0000"/>
                </a:solidFill>
                <a:latin typeface="方正书宋简体"/>
              </a:rPr>
              <a:t>不发生双折射，</a:t>
            </a:r>
            <a:r>
              <a:rPr lang="zh-CN" altLang="en-US" dirty="0">
                <a:solidFill>
                  <a:schemeClr val="tx1"/>
                </a:solidFill>
                <a:latin typeface="方正书宋简体"/>
              </a:rPr>
              <a:t>该方向称为晶体的</a:t>
            </a:r>
            <a:r>
              <a:rPr lang="zh-CN" altLang="en-US" dirty="0">
                <a:solidFill>
                  <a:srgbClr val="FF0000"/>
                </a:solidFill>
                <a:latin typeface="方正书宋简体"/>
              </a:rPr>
              <a:t>光轴。</a:t>
            </a:r>
            <a:endParaRPr lang="zh-CN" altLang="en-US" b="0" dirty="0">
              <a:solidFill>
                <a:schemeClr val="tx1"/>
              </a:solidFill>
            </a:endParaRPr>
          </a:p>
        </p:txBody>
      </p:sp>
      <p:grpSp>
        <p:nvGrpSpPr>
          <p:cNvPr id="7" name="Group 50"/>
          <p:cNvGrpSpPr>
            <a:grpSpLocks/>
          </p:cNvGrpSpPr>
          <p:nvPr/>
        </p:nvGrpSpPr>
        <p:grpSpPr bwMode="auto">
          <a:xfrm>
            <a:off x="8353426" y="739267"/>
            <a:ext cx="2144713" cy="1525588"/>
            <a:chOff x="4098" y="1624"/>
            <a:chExt cx="1351" cy="961"/>
          </a:xfrm>
        </p:grpSpPr>
        <p:sp>
          <p:nvSpPr>
            <p:cNvPr id="8" name="Line 17"/>
            <p:cNvSpPr>
              <a:spLocks noChangeShapeType="1"/>
            </p:cNvSpPr>
            <p:nvPr/>
          </p:nvSpPr>
          <p:spPr bwMode="auto">
            <a:xfrm>
              <a:off x="4271" y="1991"/>
              <a:ext cx="767" cy="0"/>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 name="Line 18"/>
            <p:cNvSpPr>
              <a:spLocks noChangeShapeType="1"/>
            </p:cNvSpPr>
            <p:nvPr/>
          </p:nvSpPr>
          <p:spPr bwMode="auto">
            <a:xfrm flipH="1">
              <a:off x="4253" y="1624"/>
              <a:ext cx="411" cy="367"/>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 name="Line 19"/>
            <p:cNvSpPr>
              <a:spLocks noChangeShapeType="1"/>
            </p:cNvSpPr>
            <p:nvPr/>
          </p:nvSpPr>
          <p:spPr bwMode="auto">
            <a:xfrm flipH="1">
              <a:off x="4480" y="1701"/>
              <a:ext cx="156" cy="542"/>
            </a:xfrm>
            <a:prstGeom prst="line">
              <a:avLst/>
            </a:prstGeom>
            <a:noFill/>
            <a:ln w="19050">
              <a:solidFill>
                <a:srgbClr val="0000FF"/>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20"/>
            <p:cNvSpPr>
              <a:spLocks noChangeShapeType="1"/>
            </p:cNvSpPr>
            <p:nvPr/>
          </p:nvSpPr>
          <p:spPr bwMode="auto">
            <a:xfrm>
              <a:off x="4481" y="2241"/>
              <a:ext cx="767" cy="1"/>
            </a:xfrm>
            <a:prstGeom prst="line">
              <a:avLst/>
            </a:prstGeom>
            <a:noFill/>
            <a:ln w="19050">
              <a:solidFill>
                <a:srgbClr val="0000FF"/>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 name="Line 21"/>
            <p:cNvSpPr>
              <a:spLocks noChangeShapeType="1"/>
            </p:cNvSpPr>
            <p:nvPr/>
          </p:nvSpPr>
          <p:spPr bwMode="auto">
            <a:xfrm flipH="1">
              <a:off x="4098" y="2241"/>
              <a:ext cx="368" cy="344"/>
            </a:xfrm>
            <a:prstGeom prst="line">
              <a:avLst/>
            </a:prstGeom>
            <a:noFill/>
            <a:ln w="19050">
              <a:solidFill>
                <a:srgbClr val="0000FF"/>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 name="Line 22"/>
            <p:cNvSpPr>
              <a:spLocks noChangeShapeType="1"/>
            </p:cNvSpPr>
            <p:nvPr/>
          </p:nvSpPr>
          <p:spPr bwMode="auto">
            <a:xfrm flipH="1">
              <a:off x="4098" y="1988"/>
              <a:ext cx="164" cy="589"/>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 name="Line 23"/>
            <p:cNvSpPr>
              <a:spLocks noChangeShapeType="1"/>
            </p:cNvSpPr>
            <p:nvPr/>
          </p:nvSpPr>
          <p:spPr bwMode="auto">
            <a:xfrm>
              <a:off x="4106" y="2584"/>
              <a:ext cx="766" cy="1"/>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 name="Line 24"/>
            <p:cNvSpPr>
              <a:spLocks noChangeShapeType="1"/>
            </p:cNvSpPr>
            <p:nvPr/>
          </p:nvSpPr>
          <p:spPr bwMode="auto">
            <a:xfrm flipH="1">
              <a:off x="4891" y="2247"/>
              <a:ext cx="385" cy="325"/>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 name="Line 25"/>
            <p:cNvSpPr>
              <a:spLocks noChangeShapeType="1"/>
            </p:cNvSpPr>
            <p:nvPr/>
          </p:nvSpPr>
          <p:spPr bwMode="auto">
            <a:xfrm>
              <a:off x="4665" y="1631"/>
              <a:ext cx="782" cy="0"/>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 name="Line 26"/>
            <p:cNvSpPr>
              <a:spLocks noChangeShapeType="1"/>
            </p:cNvSpPr>
            <p:nvPr/>
          </p:nvSpPr>
          <p:spPr bwMode="auto">
            <a:xfrm flipH="1">
              <a:off x="5038" y="1632"/>
              <a:ext cx="411" cy="368"/>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 name="Line 27"/>
            <p:cNvSpPr>
              <a:spLocks noChangeShapeType="1"/>
            </p:cNvSpPr>
            <p:nvPr/>
          </p:nvSpPr>
          <p:spPr bwMode="auto">
            <a:xfrm flipH="1">
              <a:off x="5276" y="1651"/>
              <a:ext cx="163" cy="588"/>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9" name="Line 28"/>
            <p:cNvSpPr>
              <a:spLocks noChangeShapeType="1"/>
            </p:cNvSpPr>
            <p:nvPr/>
          </p:nvSpPr>
          <p:spPr bwMode="auto">
            <a:xfrm flipH="1">
              <a:off x="4882" y="1989"/>
              <a:ext cx="165" cy="590"/>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0" name="Line 29"/>
          <p:cNvSpPr>
            <a:spLocks noChangeAspect="1" noChangeShapeType="1"/>
          </p:cNvSpPr>
          <p:nvPr/>
        </p:nvSpPr>
        <p:spPr bwMode="auto">
          <a:xfrm>
            <a:off x="9213849" y="740855"/>
            <a:ext cx="355600" cy="1504950"/>
          </a:xfrm>
          <a:prstGeom prst="line">
            <a:avLst/>
          </a:prstGeom>
          <a:noFill/>
          <a:ln w="28575">
            <a:solidFill>
              <a:srgbClr val="FF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1" name="Rectangle 30"/>
          <p:cNvSpPr>
            <a:spLocks noChangeArrowheads="1"/>
          </p:cNvSpPr>
          <p:nvPr/>
        </p:nvSpPr>
        <p:spPr bwMode="auto">
          <a:xfrm>
            <a:off x="9299576" y="366207"/>
            <a:ext cx="392113"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i="1">
                <a:solidFill>
                  <a:srgbClr val="0000FF"/>
                </a:solidFill>
              </a:rPr>
              <a:t>A</a:t>
            </a:r>
            <a:endParaRPr lang="en-US" altLang="zh-CN" sz="1800" b="0" i="1">
              <a:solidFill>
                <a:schemeClr val="tx1"/>
              </a:solidFill>
            </a:endParaRPr>
          </a:p>
        </p:txBody>
      </p:sp>
      <p:sp>
        <p:nvSpPr>
          <p:cNvPr id="22" name="Rectangle 31"/>
          <p:cNvSpPr>
            <a:spLocks noChangeArrowheads="1"/>
          </p:cNvSpPr>
          <p:nvPr/>
        </p:nvSpPr>
        <p:spPr bwMode="auto">
          <a:xfrm>
            <a:off x="9383712" y="2255330"/>
            <a:ext cx="349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i="1">
                <a:solidFill>
                  <a:srgbClr val="0000FF"/>
                </a:solidFill>
              </a:rPr>
              <a:t>B</a:t>
            </a:r>
            <a:endParaRPr lang="en-US" altLang="zh-CN" sz="2400" b="0">
              <a:solidFill>
                <a:schemeClr val="tx1"/>
              </a:solidFill>
            </a:endParaRPr>
          </a:p>
        </p:txBody>
      </p:sp>
      <p:sp>
        <p:nvSpPr>
          <p:cNvPr id="23" name="Rectangle 32"/>
          <p:cNvSpPr>
            <a:spLocks noChangeArrowheads="1"/>
          </p:cNvSpPr>
          <p:nvPr/>
        </p:nvSpPr>
        <p:spPr bwMode="auto">
          <a:xfrm>
            <a:off x="9558338" y="288419"/>
            <a:ext cx="80486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dirty="0">
                <a:solidFill>
                  <a:srgbClr val="FF0000"/>
                </a:solidFill>
              </a:rPr>
              <a:t>光轴</a:t>
            </a:r>
            <a:endParaRPr lang="zh-CN" altLang="en-US" sz="1600" b="0" dirty="0">
              <a:solidFill>
                <a:schemeClr val="tx1"/>
              </a:solidFill>
            </a:endParaRPr>
          </a:p>
        </p:txBody>
      </p:sp>
      <p:sp>
        <p:nvSpPr>
          <p:cNvPr id="24" name="Text Box 36"/>
          <p:cNvSpPr txBox="1">
            <a:spLocks noChangeArrowheads="1"/>
          </p:cNvSpPr>
          <p:nvPr/>
        </p:nvSpPr>
        <p:spPr bwMode="auto">
          <a:xfrm>
            <a:off x="8004176" y="121732"/>
            <a:ext cx="187801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a:solidFill>
                  <a:srgbClr val="008000"/>
                </a:solidFill>
              </a:rPr>
              <a:t>101</a:t>
            </a:r>
            <a:r>
              <a:rPr lang="en-US" altLang="zh-CN" sz="2000">
                <a:solidFill>
                  <a:srgbClr val="008000"/>
                </a:solidFill>
                <a:latin typeface="宋体" panose="02010600030101010101" pitchFamily="2" charset="-122"/>
              </a:rPr>
              <a:t>°55</a:t>
            </a:r>
            <a:r>
              <a:rPr lang="en-US" altLang="zh-CN"/>
              <a:t>′</a:t>
            </a:r>
          </a:p>
        </p:txBody>
      </p:sp>
      <p:grpSp>
        <p:nvGrpSpPr>
          <p:cNvPr id="25" name="Group 65"/>
          <p:cNvGrpSpPr>
            <a:grpSpLocks/>
          </p:cNvGrpSpPr>
          <p:nvPr/>
        </p:nvGrpSpPr>
        <p:grpSpPr bwMode="auto">
          <a:xfrm>
            <a:off x="8628064" y="602742"/>
            <a:ext cx="968375" cy="541338"/>
            <a:chOff x="4271" y="1538"/>
            <a:chExt cx="610" cy="341"/>
          </a:xfrm>
        </p:grpSpPr>
        <p:sp>
          <p:nvSpPr>
            <p:cNvPr id="26" name="Freeform 33"/>
            <p:cNvSpPr>
              <a:spLocks/>
            </p:cNvSpPr>
            <p:nvPr/>
          </p:nvSpPr>
          <p:spPr bwMode="auto">
            <a:xfrm>
              <a:off x="4530" y="1634"/>
              <a:ext cx="351" cy="154"/>
            </a:xfrm>
            <a:custGeom>
              <a:avLst/>
              <a:gdLst>
                <a:gd name="T0" fmla="*/ 0 w 770"/>
                <a:gd name="T1" fmla="*/ 0 h 346"/>
                <a:gd name="T2" fmla="*/ 0 w 770"/>
                <a:gd name="T3" fmla="*/ 0 h 346"/>
                <a:gd name="T4" fmla="*/ 0 w 770"/>
                <a:gd name="T5" fmla="*/ 0 h 346"/>
                <a:gd name="T6" fmla="*/ 0 60000 65536"/>
                <a:gd name="T7" fmla="*/ 0 60000 65536"/>
                <a:gd name="T8" fmla="*/ 0 60000 65536"/>
                <a:gd name="T9" fmla="*/ 0 w 770"/>
                <a:gd name="T10" fmla="*/ 0 h 346"/>
                <a:gd name="T11" fmla="*/ 770 w 770"/>
                <a:gd name="T12" fmla="*/ 346 h 346"/>
              </a:gdLst>
              <a:ahLst/>
              <a:cxnLst>
                <a:cxn ang="T6">
                  <a:pos x="T0" y="T1"/>
                </a:cxn>
                <a:cxn ang="T7">
                  <a:pos x="T2" y="T3"/>
                </a:cxn>
                <a:cxn ang="T8">
                  <a:pos x="T4" y="T5"/>
                </a:cxn>
              </a:cxnLst>
              <a:rect l="T9" t="T10" r="T11" b="T12"/>
              <a:pathLst>
                <a:path w="770" h="346">
                  <a:moveTo>
                    <a:pt x="0" y="268"/>
                  </a:moveTo>
                  <a:cubicBezTo>
                    <a:pt x="154" y="307"/>
                    <a:pt x="308" y="346"/>
                    <a:pt x="436" y="301"/>
                  </a:cubicBezTo>
                  <a:cubicBezTo>
                    <a:pt x="564" y="256"/>
                    <a:pt x="714" y="50"/>
                    <a:pt x="770" y="0"/>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34"/>
            <p:cNvSpPr>
              <a:spLocks/>
            </p:cNvSpPr>
            <p:nvPr/>
          </p:nvSpPr>
          <p:spPr bwMode="auto">
            <a:xfrm>
              <a:off x="4446" y="1815"/>
              <a:ext cx="138" cy="64"/>
            </a:xfrm>
            <a:custGeom>
              <a:avLst/>
              <a:gdLst>
                <a:gd name="T0" fmla="*/ 0 w 301"/>
                <a:gd name="T1" fmla="*/ 0 h 136"/>
                <a:gd name="T2" fmla="*/ 0 w 301"/>
                <a:gd name="T3" fmla="*/ 0 h 136"/>
                <a:gd name="T4" fmla="*/ 0 w 301"/>
                <a:gd name="T5" fmla="*/ 0 h 136"/>
                <a:gd name="T6" fmla="*/ 0 60000 65536"/>
                <a:gd name="T7" fmla="*/ 0 60000 65536"/>
                <a:gd name="T8" fmla="*/ 0 60000 65536"/>
                <a:gd name="T9" fmla="*/ 0 w 301"/>
                <a:gd name="T10" fmla="*/ 0 h 136"/>
                <a:gd name="T11" fmla="*/ 301 w 301"/>
                <a:gd name="T12" fmla="*/ 136 h 136"/>
              </a:gdLst>
              <a:ahLst/>
              <a:cxnLst>
                <a:cxn ang="T6">
                  <a:pos x="T0" y="T1"/>
                </a:cxn>
                <a:cxn ang="T7">
                  <a:pos x="T2" y="T3"/>
                </a:cxn>
                <a:cxn ang="T8">
                  <a:pos x="T4" y="T5"/>
                </a:cxn>
              </a:cxnLst>
              <a:rect l="T9" t="T10" r="T11" b="T12"/>
              <a:pathLst>
                <a:path w="301" h="136">
                  <a:moveTo>
                    <a:pt x="0" y="0"/>
                  </a:moveTo>
                  <a:cubicBezTo>
                    <a:pt x="42" y="49"/>
                    <a:pt x="84" y="98"/>
                    <a:pt x="134" y="117"/>
                  </a:cubicBezTo>
                  <a:cubicBezTo>
                    <a:pt x="184" y="136"/>
                    <a:pt x="242" y="126"/>
                    <a:pt x="301" y="117"/>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Freeform 35"/>
            <p:cNvSpPr>
              <a:spLocks/>
            </p:cNvSpPr>
            <p:nvPr/>
          </p:nvSpPr>
          <p:spPr bwMode="auto">
            <a:xfrm>
              <a:off x="4631" y="1626"/>
              <a:ext cx="168" cy="110"/>
            </a:xfrm>
            <a:custGeom>
              <a:avLst/>
              <a:gdLst>
                <a:gd name="T0" fmla="*/ 0 w 368"/>
                <a:gd name="T1" fmla="*/ 0 h 234"/>
                <a:gd name="T2" fmla="*/ 0 w 368"/>
                <a:gd name="T3" fmla="*/ 0 h 234"/>
                <a:gd name="T4" fmla="*/ 0 w 368"/>
                <a:gd name="T5" fmla="*/ 0 h 234"/>
                <a:gd name="T6" fmla="*/ 0 60000 65536"/>
                <a:gd name="T7" fmla="*/ 0 60000 65536"/>
                <a:gd name="T8" fmla="*/ 0 60000 65536"/>
                <a:gd name="T9" fmla="*/ 0 w 368"/>
                <a:gd name="T10" fmla="*/ 0 h 234"/>
                <a:gd name="T11" fmla="*/ 368 w 368"/>
                <a:gd name="T12" fmla="*/ 234 h 234"/>
              </a:gdLst>
              <a:ahLst/>
              <a:cxnLst>
                <a:cxn ang="T6">
                  <a:pos x="T0" y="T1"/>
                </a:cxn>
                <a:cxn ang="T7">
                  <a:pos x="T2" y="T3"/>
                </a:cxn>
                <a:cxn ang="T8">
                  <a:pos x="T4" y="T5"/>
                </a:cxn>
              </a:cxnLst>
              <a:rect l="T9" t="T10" r="T11" b="T12"/>
              <a:pathLst>
                <a:path w="368" h="234">
                  <a:moveTo>
                    <a:pt x="0" y="234"/>
                  </a:moveTo>
                  <a:cubicBezTo>
                    <a:pt x="86" y="212"/>
                    <a:pt x="173" y="190"/>
                    <a:pt x="234" y="151"/>
                  </a:cubicBezTo>
                  <a:cubicBezTo>
                    <a:pt x="295" y="112"/>
                    <a:pt x="331" y="56"/>
                    <a:pt x="368" y="0"/>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Line 37"/>
            <p:cNvSpPr>
              <a:spLocks noChangeShapeType="1"/>
            </p:cNvSpPr>
            <p:nvPr/>
          </p:nvSpPr>
          <p:spPr bwMode="auto">
            <a:xfrm flipH="1" flipV="1">
              <a:off x="4271" y="1538"/>
              <a:ext cx="244" cy="33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8"/>
            <p:cNvSpPr>
              <a:spLocks noChangeShapeType="1"/>
            </p:cNvSpPr>
            <p:nvPr/>
          </p:nvSpPr>
          <p:spPr bwMode="auto">
            <a:xfrm flipH="1" flipV="1">
              <a:off x="4319" y="1538"/>
              <a:ext cx="418" cy="14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9"/>
            <p:cNvSpPr>
              <a:spLocks noChangeShapeType="1"/>
            </p:cNvSpPr>
            <p:nvPr/>
          </p:nvSpPr>
          <p:spPr bwMode="auto">
            <a:xfrm flipH="1" flipV="1">
              <a:off x="4271" y="1538"/>
              <a:ext cx="459" cy="22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2" name="Line 40"/>
          <p:cNvSpPr>
            <a:spLocks noChangeAspect="1" noChangeShapeType="1"/>
          </p:cNvSpPr>
          <p:nvPr/>
        </p:nvSpPr>
        <p:spPr bwMode="auto">
          <a:xfrm>
            <a:off x="8702676" y="1536192"/>
            <a:ext cx="144463" cy="611188"/>
          </a:xfrm>
          <a:prstGeom prst="line">
            <a:avLst/>
          </a:prstGeom>
          <a:noFill/>
          <a:ln w="28575">
            <a:solidFill>
              <a:srgbClr val="FF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3" name="Line 41"/>
          <p:cNvSpPr>
            <a:spLocks noChangeAspect="1" noChangeShapeType="1"/>
          </p:cNvSpPr>
          <p:nvPr/>
        </p:nvSpPr>
        <p:spPr bwMode="auto">
          <a:xfrm>
            <a:off x="9869487" y="871030"/>
            <a:ext cx="176212" cy="742950"/>
          </a:xfrm>
          <a:prstGeom prst="line">
            <a:avLst/>
          </a:prstGeom>
          <a:noFill/>
          <a:ln w="28575">
            <a:solidFill>
              <a:srgbClr val="FF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4" name="Text Box 42"/>
          <p:cNvSpPr txBox="1">
            <a:spLocks noChangeArrowheads="1"/>
          </p:cNvSpPr>
          <p:nvPr/>
        </p:nvSpPr>
        <p:spPr bwMode="auto">
          <a:xfrm>
            <a:off x="2148253" y="1646332"/>
            <a:ext cx="487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buClr>
                <a:srgbClr val="0000FF"/>
              </a:buClr>
              <a:buFont typeface="Wingdings" panose="05000000000000000000" pitchFamily="2" charset="2"/>
              <a:buChar char="Ø"/>
            </a:pPr>
            <a:r>
              <a:rPr lang="en-US" altLang="zh-CN" dirty="0">
                <a:solidFill>
                  <a:schemeClr val="tx1"/>
                </a:solidFill>
                <a:latin typeface="方正书宋简体"/>
              </a:rPr>
              <a:t> </a:t>
            </a:r>
            <a:r>
              <a:rPr lang="zh-CN" altLang="en-US" dirty="0">
                <a:solidFill>
                  <a:srgbClr val="0000FF"/>
                </a:solidFill>
                <a:latin typeface="方正书宋简体"/>
              </a:rPr>
              <a:t>光轴是一特殊的方向</a:t>
            </a:r>
            <a:r>
              <a:rPr lang="en-US" altLang="zh-CN" dirty="0">
                <a:solidFill>
                  <a:srgbClr val="0000FF"/>
                </a:solidFill>
                <a:latin typeface="方正书宋简体"/>
              </a:rPr>
              <a:t>,</a:t>
            </a:r>
            <a:r>
              <a:rPr lang="zh-CN" altLang="en-US" dirty="0">
                <a:solidFill>
                  <a:srgbClr val="009900"/>
                </a:solidFill>
                <a:latin typeface="方正书宋简体"/>
              </a:rPr>
              <a:t>凡平行于此方向的直线均为光轴。</a:t>
            </a:r>
            <a:endParaRPr lang="zh-CN" altLang="en-US" sz="2000" u="sng" dirty="0">
              <a:solidFill>
                <a:srgbClr val="009900"/>
              </a:solidFill>
              <a:latin typeface="方正书宋简体"/>
            </a:endParaRPr>
          </a:p>
        </p:txBody>
      </p:sp>
      <p:grpSp>
        <p:nvGrpSpPr>
          <p:cNvPr id="35" name="Group 64"/>
          <p:cNvGrpSpPr>
            <a:grpSpLocks/>
          </p:cNvGrpSpPr>
          <p:nvPr/>
        </p:nvGrpSpPr>
        <p:grpSpPr bwMode="auto">
          <a:xfrm>
            <a:off x="9326564" y="1734632"/>
            <a:ext cx="549275" cy="657225"/>
            <a:chOff x="4711" y="2251"/>
            <a:chExt cx="346" cy="414"/>
          </a:xfrm>
        </p:grpSpPr>
        <p:sp>
          <p:nvSpPr>
            <p:cNvPr id="36" name="Freeform 51"/>
            <p:cNvSpPr>
              <a:spLocks/>
            </p:cNvSpPr>
            <p:nvPr/>
          </p:nvSpPr>
          <p:spPr bwMode="auto">
            <a:xfrm flipV="1">
              <a:off x="4842" y="2341"/>
              <a:ext cx="215" cy="91"/>
            </a:xfrm>
            <a:custGeom>
              <a:avLst/>
              <a:gdLst>
                <a:gd name="T0" fmla="*/ 0 w 770"/>
                <a:gd name="T1" fmla="*/ 0 h 346"/>
                <a:gd name="T2" fmla="*/ 0 w 770"/>
                <a:gd name="T3" fmla="*/ 0 h 346"/>
                <a:gd name="T4" fmla="*/ 0 w 770"/>
                <a:gd name="T5" fmla="*/ 0 h 346"/>
                <a:gd name="T6" fmla="*/ 0 60000 65536"/>
                <a:gd name="T7" fmla="*/ 0 60000 65536"/>
                <a:gd name="T8" fmla="*/ 0 60000 65536"/>
                <a:gd name="T9" fmla="*/ 0 w 770"/>
                <a:gd name="T10" fmla="*/ 0 h 346"/>
                <a:gd name="T11" fmla="*/ 770 w 770"/>
                <a:gd name="T12" fmla="*/ 346 h 346"/>
              </a:gdLst>
              <a:ahLst/>
              <a:cxnLst>
                <a:cxn ang="T6">
                  <a:pos x="T0" y="T1"/>
                </a:cxn>
                <a:cxn ang="T7">
                  <a:pos x="T2" y="T3"/>
                </a:cxn>
                <a:cxn ang="T8">
                  <a:pos x="T4" y="T5"/>
                </a:cxn>
              </a:cxnLst>
              <a:rect l="T9" t="T10" r="T11" b="T12"/>
              <a:pathLst>
                <a:path w="770" h="346">
                  <a:moveTo>
                    <a:pt x="0" y="268"/>
                  </a:moveTo>
                  <a:cubicBezTo>
                    <a:pt x="154" y="307"/>
                    <a:pt x="308" y="346"/>
                    <a:pt x="436" y="301"/>
                  </a:cubicBezTo>
                  <a:cubicBezTo>
                    <a:pt x="564" y="256"/>
                    <a:pt x="714" y="50"/>
                    <a:pt x="770" y="0"/>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52"/>
            <p:cNvSpPr>
              <a:spLocks/>
            </p:cNvSpPr>
            <p:nvPr/>
          </p:nvSpPr>
          <p:spPr bwMode="auto">
            <a:xfrm flipV="1">
              <a:off x="4822" y="2251"/>
              <a:ext cx="136" cy="46"/>
            </a:xfrm>
            <a:custGeom>
              <a:avLst/>
              <a:gdLst>
                <a:gd name="T0" fmla="*/ 0 w 770"/>
                <a:gd name="T1" fmla="*/ 0 h 346"/>
                <a:gd name="T2" fmla="*/ 0 w 770"/>
                <a:gd name="T3" fmla="*/ 0 h 346"/>
                <a:gd name="T4" fmla="*/ 0 w 770"/>
                <a:gd name="T5" fmla="*/ 0 h 346"/>
                <a:gd name="T6" fmla="*/ 0 60000 65536"/>
                <a:gd name="T7" fmla="*/ 0 60000 65536"/>
                <a:gd name="T8" fmla="*/ 0 60000 65536"/>
                <a:gd name="T9" fmla="*/ 0 w 770"/>
                <a:gd name="T10" fmla="*/ 0 h 346"/>
                <a:gd name="T11" fmla="*/ 770 w 770"/>
                <a:gd name="T12" fmla="*/ 346 h 346"/>
              </a:gdLst>
              <a:ahLst/>
              <a:cxnLst>
                <a:cxn ang="T6">
                  <a:pos x="T0" y="T1"/>
                </a:cxn>
                <a:cxn ang="T7">
                  <a:pos x="T2" y="T3"/>
                </a:cxn>
                <a:cxn ang="T8">
                  <a:pos x="T4" y="T5"/>
                </a:cxn>
              </a:cxnLst>
              <a:rect l="T9" t="T10" r="T11" b="T12"/>
              <a:pathLst>
                <a:path w="770" h="346">
                  <a:moveTo>
                    <a:pt x="0" y="268"/>
                  </a:moveTo>
                  <a:cubicBezTo>
                    <a:pt x="154" y="307"/>
                    <a:pt x="308" y="346"/>
                    <a:pt x="436" y="301"/>
                  </a:cubicBezTo>
                  <a:cubicBezTo>
                    <a:pt x="564" y="256"/>
                    <a:pt x="714" y="50"/>
                    <a:pt x="770" y="0"/>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59"/>
            <p:cNvSpPr>
              <a:spLocks/>
            </p:cNvSpPr>
            <p:nvPr/>
          </p:nvSpPr>
          <p:spPr bwMode="auto">
            <a:xfrm rot="18371155" flipV="1">
              <a:off x="4649" y="2477"/>
              <a:ext cx="215" cy="91"/>
            </a:xfrm>
            <a:custGeom>
              <a:avLst/>
              <a:gdLst>
                <a:gd name="T0" fmla="*/ 0 w 770"/>
                <a:gd name="T1" fmla="*/ 0 h 346"/>
                <a:gd name="T2" fmla="*/ 0 w 770"/>
                <a:gd name="T3" fmla="*/ 0 h 346"/>
                <a:gd name="T4" fmla="*/ 0 w 770"/>
                <a:gd name="T5" fmla="*/ 0 h 346"/>
                <a:gd name="T6" fmla="*/ 0 60000 65536"/>
                <a:gd name="T7" fmla="*/ 0 60000 65536"/>
                <a:gd name="T8" fmla="*/ 0 60000 65536"/>
                <a:gd name="T9" fmla="*/ 0 w 770"/>
                <a:gd name="T10" fmla="*/ 0 h 346"/>
                <a:gd name="T11" fmla="*/ 770 w 770"/>
                <a:gd name="T12" fmla="*/ 346 h 346"/>
              </a:gdLst>
              <a:ahLst/>
              <a:cxnLst>
                <a:cxn ang="T6">
                  <a:pos x="T0" y="T1"/>
                </a:cxn>
                <a:cxn ang="T7">
                  <a:pos x="T2" y="T3"/>
                </a:cxn>
                <a:cxn ang="T8">
                  <a:pos x="T4" y="T5"/>
                </a:cxn>
              </a:cxnLst>
              <a:rect l="T9" t="T10" r="T11" b="T12"/>
              <a:pathLst>
                <a:path w="770" h="346">
                  <a:moveTo>
                    <a:pt x="0" y="268"/>
                  </a:moveTo>
                  <a:cubicBezTo>
                    <a:pt x="154" y="307"/>
                    <a:pt x="308" y="346"/>
                    <a:pt x="436" y="301"/>
                  </a:cubicBezTo>
                  <a:cubicBezTo>
                    <a:pt x="564" y="256"/>
                    <a:pt x="714" y="50"/>
                    <a:pt x="770" y="0"/>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Line 60"/>
            <p:cNvSpPr>
              <a:spLocks noChangeShapeType="1"/>
            </p:cNvSpPr>
            <p:nvPr/>
          </p:nvSpPr>
          <p:spPr bwMode="auto">
            <a:xfrm flipH="1" flipV="1">
              <a:off x="4785" y="2501"/>
              <a:ext cx="272" cy="1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61"/>
            <p:cNvSpPr>
              <a:spLocks noChangeShapeType="1"/>
            </p:cNvSpPr>
            <p:nvPr/>
          </p:nvSpPr>
          <p:spPr bwMode="auto">
            <a:xfrm>
              <a:off x="4876" y="2251"/>
              <a:ext cx="181"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62"/>
            <p:cNvSpPr>
              <a:spLocks noChangeShapeType="1"/>
            </p:cNvSpPr>
            <p:nvPr/>
          </p:nvSpPr>
          <p:spPr bwMode="auto">
            <a:xfrm>
              <a:off x="5012" y="2387"/>
              <a:ext cx="45" cy="27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 name="Text Box 63"/>
          <p:cNvSpPr txBox="1">
            <a:spLocks noChangeArrowheads="1"/>
          </p:cNvSpPr>
          <p:nvPr/>
        </p:nvSpPr>
        <p:spPr bwMode="auto">
          <a:xfrm>
            <a:off x="9663114" y="2310892"/>
            <a:ext cx="100488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a:solidFill>
                  <a:srgbClr val="008000"/>
                </a:solidFill>
              </a:rPr>
              <a:t>63.8</a:t>
            </a:r>
            <a:r>
              <a:rPr lang="en-US" altLang="zh-CN" sz="2000">
                <a:solidFill>
                  <a:srgbClr val="008000"/>
                </a:solidFill>
                <a:latin typeface="宋体" panose="02010600030101010101" pitchFamily="2" charset="-122"/>
              </a:rPr>
              <a:t>°</a:t>
            </a:r>
            <a:endParaRPr lang="en-US" altLang="zh-CN" sz="1600">
              <a:solidFill>
                <a:srgbClr val="008000"/>
              </a:solidFill>
            </a:endParaRPr>
          </a:p>
        </p:txBody>
      </p:sp>
      <p:sp>
        <p:nvSpPr>
          <p:cNvPr id="59" name="Text Box 8"/>
          <p:cNvSpPr txBox="1">
            <a:spLocks noChangeArrowheads="1"/>
          </p:cNvSpPr>
          <p:nvPr/>
        </p:nvSpPr>
        <p:spPr bwMode="auto">
          <a:xfrm>
            <a:off x="2120548" y="2998456"/>
            <a:ext cx="45479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FF00FF"/>
                </a:solidFill>
              </a:rPr>
              <a:t>如方解石、石英、红宝石等。</a:t>
            </a:r>
          </a:p>
        </p:txBody>
      </p:sp>
      <p:grpSp>
        <p:nvGrpSpPr>
          <p:cNvPr id="67" name="Group 16"/>
          <p:cNvGrpSpPr>
            <a:grpSpLocks/>
          </p:cNvGrpSpPr>
          <p:nvPr/>
        </p:nvGrpSpPr>
        <p:grpSpPr bwMode="auto">
          <a:xfrm>
            <a:off x="2046001" y="3665567"/>
            <a:ext cx="2970554" cy="1556734"/>
            <a:chOff x="2092" y="1570"/>
            <a:chExt cx="2194" cy="1633"/>
          </a:xfrm>
        </p:grpSpPr>
        <p:pic>
          <p:nvPicPr>
            <p:cNvPr id="68" name="Picture 17" descr="28-fangjieshi"/>
            <p:cNvPicPr>
              <a:picLocks noChangeAspect="1" noChangeArrowheads="1"/>
            </p:cNvPicPr>
            <p:nvPr/>
          </p:nvPicPr>
          <p:blipFill>
            <a:blip r:embed="rId3" cstate="print">
              <a:extLst>
                <a:ext uri="{28A0092B-C50C-407E-A947-70E740481C1C}">
                  <a14:useLocalDpi xmlns:a14="http://schemas.microsoft.com/office/drawing/2010/main" val="0"/>
                </a:ext>
              </a:extLst>
            </a:blip>
            <a:srcRect l="19417" t="2589" r="10680" b="4207"/>
            <a:stretch>
              <a:fillRect/>
            </a:stretch>
          </p:blipFill>
          <p:spPr bwMode="auto">
            <a:xfrm>
              <a:off x="2880" y="1570"/>
              <a:ext cx="1406"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 Box 18"/>
            <p:cNvSpPr txBox="1">
              <a:spLocks noChangeArrowheads="1"/>
            </p:cNvSpPr>
            <p:nvPr/>
          </p:nvSpPr>
          <p:spPr bwMode="auto">
            <a:xfrm>
              <a:off x="2092" y="2454"/>
              <a:ext cx="956"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400" dirty="0">
                  <a:solidFill>
                    <a:srgbClr val="0000FF"/>
                  </a:solidFill>
                  <a:latin typeface="Arial" panose="020B0604020202020204" pitchFamily="34" charset="0"/>
                </a:rPr>
                <a:t>方解石</a:t>
              </a:r>
            </a:p>
          </p:txBody>
        </p:sp>
      </p:grpSp>
      <p:grpSp>
        <p:nvGrpSpPr>
          <p:cNvPr id="70" name="Group 10"/>
          <p:cNvGrpSpPr>
            <a:grpSpLocks/>
          </p:cNvGrpSpPr>
          <p:nvPr/>
        </p:nvGrpSpPr>
        <p:grpSpPr bwMode="auto">
          <a:xfrm>
            <a:off x="5316737" y="3561846"/>
            <a:ext cx="2687439" cy="1529215"/>
            <a:chOff x="-415" y="1570"/>
            <a:chExt cx="1981" cy="1633"/>
          </a:xfrm>
        </p:grpSpPr>
        <p:pic>
          <p:nvPicPr>
            <p:cNvPr id="71" name="Picture 11" descr="55a628d169be9e2b9b5027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 y="1570"/>
              <a:ext cx="1271"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 Box 12"/>
            <p:cNvSpPr txBox="1">
              <a:spLocks noChangeArrowheads="1"/>
            </p:cNvSpPr>
            <p:nvPr/>
          </p:nvSpPr>
          <p:spPr bwMode="auto">
            <a:xfrm>
              <a:off x="-415" y="2423"/>
              <a:ext cx="83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400" dirty="0">
                  <a:solidFill>
                    <a:srgbClr val="0000FF"/>
                  </a:solidFill>
                  <a:latin typeface="Arial" panose="020B0604020202020204" pitchFamily="34" charset="0"/>
                </a:rPr>
                <a:t>石英</a:t>
              </a:r>
            </a:p>
          </p:txBody>
        </p:sp>
      </p:grpSp>
      <p:grpSp>
        <p:nvGrpSpPr>
          <p:cNvPr id="73" name="Group 13"/>
          <p:cNvGrpSpPr>
            <a:grpSpLocks/>
          </p:cNvGrpSpPr>
          <p:nvPr/>
        </p:nvGrpSpPr>
        <p:grpSpPr bwMode="auto">
          <a:xfrm>
            <a:off x="8071203" y="3622352"/>
            <a:ext cx="2493259" cy="1338217"/>
            <a:chOff x="909" y="1547"/>
            <a:chExt cx="1660" cy="1195"/>
          </a:xfrm>
        </p:grpSpPr>
        <p:pic>
          <p:nvPicPr>
            <p:cNvPr id="74" name="Picture 14" descr="20090418_f82a5f93f2a50a59c286CDq6fFvGbQzQ"/>
            <p:cNvPicPr>
              <a:picLocks noChangeAspect="1" noChangeArrowheads="1"/>
            </p:cNvPicPr>
            <p:nvPr/>
          </p:nvPicPr>
          <p:blipFill>
            <a:blip r:embed="rId5" cstate="print">
              <a:extLst>
                <a:ext uri="{28A0092B-C50C-407E-A947-70E740481C1C}">
                  <a14:useLocalDpi xmlns:a14="http://schemas.microsoft.com/office/drawing/2010/main" val="0"/>
                </a:ext>
              </a:extLst>
            </a:blip>
            <a:srcRect l="10870" t="2899" r="13043" b="4347"/>
            <a:stretch>
              <a:fillRect/>
            </a:stretch>
          </p:blipFill>
          <p:spPr bwMode="auto">
            <a:xfrm>
              <a:off x="1606" y="1547"/>
              <a:ext cx="963" cy="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 Box 15"/>
            <p:cNvSpPr txBox="1">
              <a:spLocks noChangeArrowheads="1"/>
            </p:cNvSpPr>
            <p:nvPr/>
          </p:nvSpPr>
          <p:spPr bwMode="auto">
            <a:xfrm>
              <a:off x="909" y="2205"/>
              <a:ext cx="864"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400" dirty="0">
                  <a:solidFill>
                    <a:srgbClr val="0000FF"/>
                  </a:solidFill>
                  <a:latin typeface="Arial" panose="020B0604020202020204" pitchFamily="34" charset="0"/>
                </a:rPr>
                <a:t>红宝石</a:t>
              </a:r>
            </a:p>
          </p:txBody>
        </p:sp>
      </p:grpSp>
      <p:sp>
        <p:nvSpPr>
          <p:cNvPr id="76" name="Text Box 5"/>
          <p:cNvSpPr txBox="1">
            <a:spLocks noChangeArrowheads="1"/>
          </p:cNvSpPr>
          <p:nvPr/>
        </p:nvSpPr>
        <p:spPr bwMode="auto">
          <a:xfrm>
            <a:off x="2011035" y="5257461"/>
            <a:ext cx="451061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square"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CC3300"/>
                </a:solidFill>
                <a:ea typeface="黑体" panose="02010609060101010101" pitchFamily="49" charset="-122"/>
              </a:rPr>
              <a:t>双轴晶体</a:t>
            </a:r>
            <a:r>
              <a:rPr lang="zh-CN" altLang="en-US" dirty="0">
                <a:solidFill>
                  <a:srgbClr val="CC3300"/>
                </a:solidFill>
              </a:rPr>
              <a:t>：</a:t>
            </a:r>
            <a:r>
              <a:rPr lang="zh-CN" altLang="en-US" dirty="0">
                <a:solidFill>
                  <a:srgbClr val="009900"/>
                </a:solidFill>
              </a:rPr>
              <a:t>有二个光轴的晶体。两束光均为非常光。</a:t>
            </a:r>
          </a:p>
        </p:txBody>
      </p:sp>
      <p:sp>
        <p:nvSpPr>
          <p:cNvPr id="77" name="Text Box 9"/>
          <p:cNvSpPr txBox="1">
            <a:spLocks noChangeArrowheads="1"/>
          </p:cNvSpPr>
          <p:nvPr/>
        </p:nvSpPr>
        <p:spPr bwMode="auto">
          <a:xfrm>
            <a:off x="2831389" y="6214242"/>
            <a:ext cx="31262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chemeClr val="tx1"/>
                </a:solidFill>
              </a:rPr>
              <a:t>如云母、硫磺等。</a:t>
            </a:r>
          </a:p>
        </p:txBody>
      </p:sp>
      <p:grpSp>
        <p:nvGrpSpPr>
          <p:cNvPr id="78" name="Group 19"/>
          <p:cNvGrpSpPr>
            <a:grpSpLocks/>
          </p:cNvGrpSpPr>
          <p:nvPr/>
        </p:nvGrpSpPr>
        <p:grpSpPr bwMode="auto">
          <a:xfrm>
            <a:off x="6521649" y="5225726"/>
            <a:ext cx="3972662" cy="1536917"/>
            <a:chOff x="4835" y="1866"/>
            <a:chExt cx="1603" cy="1321"/>
          </a:xfrm>
        </p:grpSpPr>
        <p:sp>
          <p:nvSpPr>
            <p:cNvPr id="79" name="Text Box 20"/>
            <p:cNvSpPr txBox="1">
              <a:spLocks noChangeArrowheads="1"/>
            </p:cNvSpPr>
            <p:nvPr/>
          </p:nvSpPr>
          <p:spPr bwMode="auto">
            <a:xfrm>
              <a:off x="5777" y="2742"/>
              <a:ext cx="661"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400" dirty="0">
                  <a:solidFill>
                    <a:srgbClr val="0000FF"/>
                  </a:solidFill>
                  <a:latin typeface="Arial" panose="020B0604020202020204" pitchFamily="34" charset="0"/>
                </a:rPr>
                <a:t>云母</a:t>
              </a:r>
            </a:p>
          </p:txBody>
        </p:sp>
        <p:pic>
          <p:nvPicPr>
            <p:cNvPr id="80" name="Picture 21" descr="345-baiyunmu"/>
            <p:cNvPicPr>
              <a:picLocks noChangeAspect="1" noChangeArrowheads="1"/>
            </p:cNvPicPr>
            <p:nvPr/>
          </p:nvPicPr>
          <p:blipFill>
            <a:blip r:embed="rId6" cstate="print">
              <a:extLst>
                <a:ext uri="{28A0092B-C50C-407E-A947-70E740481C1C}">
                  <a14:useLocalDpi xmlns:a14="http://schemas.microsoft.com/office/drawing/2010/main" val="0"/>
                </a:ext>
              </a:extLst>
            </a:blip>
            <a:srcRect l="2544" t="3284" r="3339" b="4788"/>
            <a:stretch>
              <a:fillRect/>
            </a:stretch>
          </p:blipFill>
          <p:spPr bwMode="auto">
            <a:xfrm>
              <a:off x="4835" y="1866"/>
              <a:ext cx="924" cy="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1798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left)">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ipe(left)">
                                      <p:cBhvr>
                                        <p:cTn id="58" dur="500"/>
                                        <p:tgtEl>
                                          <p:spTgt spid="42"/>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2000"/>
                                        <p:tgtEl>
                                          <p:spTgt spid="34"/>
                                        </p:tgtEl>
                                      </p:cBhvr>
                                    </p:animEffect>
                                    <p:anim calcmode="lin" valueType="num">
                                      <p:cBhvr>
                                        <p:cTn id="64" dur="2000" fill="hold"/>
                                        <p:tgtEl>
                                          <p:spTgt spid="34"/>
                                        </p:tgtEl>
                                        <p:attrNameLst>
                                          <p:attrName>ppt_w</p:attrName>
                                        </p:attrNameLst>
                                      </p:cBhvr>
                                      <p:tavLst>
                                        <p:tav tm="0" fmla="#ppt_w*sin(2.5*pi*$)">
                                          <p:val>
                                            <p:fltVal val="0"/>
                                          </p:val>
                                        </p:tav>
                                        <p:tav tm="100000">
                                          <p:val>
                                            <p:fltVal val="1"/>
                                          </p:val>
                                        </p:tav>
                                      </p:tavLst>
                                    </p:anim>
                                    <p:anim calcmode="lin" valueType="num">
                                      <p:cBhvr>
                                        <p:cTn id="65"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left)">
                                      <p:cBhvr>
                                        <p:cTn id="70" dur="5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 calcmode="lin" valueType="num">
                                      <p:cBhvr>
                                        <p:cTn id="80" dur="500" fill="hold"/>
                                        <p:tgtEl>
                                          <p:spTgt spid="3"/>
                                        </p:tgtEl>
                                        <p:attrNameLst>
                                          <p:attrName>ppt_w</p:attrName>
                                        </p:attrNameLst>
                                      </p:cBhvr>
                                      <p:tavLst>
                                        <p:tav tm="0">
                                          <p:val>
                                            <p:fltVal val="0"/>
                                          </p:val>
                                        </p:tav>
                                        <p:tav tm="100000">
                                          <p:val>
                                            <p:strVal val="#ppt_w"/>
                                          </p:val>
                                        </p:tav>
                                      </p:tavLst>
                                    </p:anim>
                                    <p:anim calcmode="lin" valueType="num">
                                      <p:cBhvr>
                                        <p:cTn id="81" dur="500" fill="hold"/>
                                        <p:tgtEl>
                                          <p:spTgt spid="3"/>
                                        </p:tgtEl>
                                        <p:attrNameLst>
                                          <p:attrName>ppt_h</p:attrName>
                                        </p:attrNameLst>
                                      </p:cBhvr>
                                      <p:tavLst>
                                        <p:tav tm="0">
                                          <p:val>
                                            <p:fltVal val="0"/>
                                          </p:val>
                                        </p:tav>
                                        <p:tav tm="100000">
                                          <p:val>
                                            <p:strVal val="#ppt_h"/>
                                          </p:val>
                                        </p:tav>
                                      </p:tavLst>
                                    </p:anim>
                                    <p:animEffect transition="in" filter="fade">
                                      <p:cBhvr>
                                        <p:cTn id="82" dur="500"/>
                                        <p:tgtEl>
                                          <p:spTgt spid="3"/>
                                        </p:tgtEl>
                                      </p:cBhvr>
                                    </p:animEffect>
                                  </p:childTnLst>
                                </p:cTn>
                              </p:par>
                            </p:childTnLst>
                          </p:cTn>
                        </p:par>
                      </p:childTnLst>
                    </p:cTn>
                  </p:par>
                  <p:par>
                    <p:cTn id="83" fill="hold">
                      <p:stCondLst>
                        <p:cond delay="indefinite"/>
                      </p:stCondLst>
                      <p:childTnLst>
                        <p:par>
                          <p:cTn id="84" fill="hold">
                            <p:stCondLst>
                              <p:cond delay="0"/>
                            </p:stCondLst>
                            <p:childTnLst>
                              <p:par>
                                <p:cTn id="85" presetID="21" presetClass="entr" presetSubtype="1" fill="hold" grpId="0" nodeType="click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wheel(1)">
                                      <p:cBhvr>
                                        <p:cTn id="87" dur="2000"/>
                                        <p:tgtEl>
                                          <p:spTgt spid="59"/>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32" fill="hold" nodeType="click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box(out)">
                                      <p:cBhvr>
                                        <p:cTn id="92" dur="20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4" presetClass="entr" presetSubtype="32"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box(out)">
                                      <p:cBhvr>
                                        <p:cTn id="97" dur="20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4" presetClass="entr" presetSubtype="32"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box(out)">
                                      <p:cBhvr>
                                        <p:cTn id="102" dur="2000"/>
                                        <p:tgtEl>
                                          <p:spTgt spid="73"/>
                                        </p:tgtEl>
                                      </p:cBhvr>
                                    </p:animEffect>
                                  </p:childTnLst>
                                </p:cTn>
                              </p:par>
                            </p:childTnLst>
                          </p:cTn>
                        </p:par>
                      </p:childTnLst>
                    </p:cTn>
                  </p:par>
                  <p:par>
                    <p:cTn id="103" fill="hold">
                      <p:stCondLst>
                        <p:cond delay="indefinite"/>
                      </p:stCondLst>
                      <p:childTnLst>
                        <p:par>
                          <p:cTn id="104" fill="hold">
                            <p:stCondLst>
                              <p:cond delay="0"/>
                            </p:stCondLst>
                            <p:childTnLst>
                              <p:par>
                                <p:cTn id="105" presetID="26" presetClass="entr" presetSubtype="0" fill="hold" grpId="0" nodeType="click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wipe(down)">
                                      <p:cBhvr>
                                        <p:cTn id="107" dur="580">
                                          <p:stCondLst>
                                            <p:cond delay="0"/>
                                          </p:stCondLst>
                                        </p:cTn>
                                        <p:tgtEl>
                                          <p:spTgt spid="76"/>
                                        </p:tgtEl>
                                      </p:cBhvr>
                                    </p:animEffect>
                                    <p:anim calcmode="lin" valueType="num">
                                      <p:cBhvr>
                                        <p:cTn id="108"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113" dur="26">
                                          <p:stCondLst>
                                            <p:cond delay="650"/>
                                          </p:stCondLst>
                                        </p:cTn>
                                        <p:tgtEl>
                                          <p:spTgt spid="76"/>
                                        </p:tgtEl>
                                      </p:cBhvr>
                                      <p:to x="100000" y="60000"/>
                                    </p:animScale>
                                    <p:animScale>
                                      <p:cBhvr>
                                        <p:cTn id="114" dur="166" decel="50000">
                                          <p:stCondLst>
                                            <p:cond delay="676"/>
                                          </p:stCondLst>
                                        </p:cTn>
                                        <p:tgtEl>
                                          <p:spTgt spid="76"/>
                                        </p:tgtEl>
                                      </p:cBhvr>
                                      <p:to x="100000" y="100000"/>
                                    </p:animScale>
                                    <p:animScale>
                                      <p:cBhvr>
                                        <p:cTn id="115" dur="26">
                                          <p:stCondLst>
                                            <p:cond delay="1312"/>
                                          </p:stCondLst>
                                        </p:cTn>
                                        <p:tgtEl>
                                          <p:spTgt spid="76"/>
                                        </p:tgtEl>
                                      </p:cBhvr>
                                      <p:to x="100000" y="80000"/>
                                    </p:animScale>
                                    <p:animScale>
                                      <p:cBhvr>
                                        <p:cTn id="116" dur="166" decel="50000">
                                          <p:stCondLst>
                                            <p:cond delay="1338"/>
                                          </p:stCondLst>
                                        </p:cTn>
                                        <p:tgtEl>
                                          <p:spTgt spid="76"/>
                                        </p:tgtEl>
                                      </p:cBhvr>
                                      <p:to x="100000" y="100000"/>
                                    </p:animScale>
                                    <p:animScale>
                                      <p:cBhvr>
                                        <p:cTn id="117" dur="26">
                                          <p:stCondLst>
                                            <p:cond delay="1642"/>
                                          </p:stCondLst>
                                        </p:cTn>
                                        <p:tgtEl>
                                          <p:spTgt spid="76"/>
                                        </p:tgtEl>
                                      </p:cBhvr>
                                      <p:to x="100000" y="90000"/>
                                    </p:animScale>
                                    <p:animScale>
                                      <p:cBhvr>
                                        <p:cTn id="118" dur="166" decel="50000">
                                          <p:stCondLst>
                                            <p:cond delay="1668"/>
                                          </p:stCondLst>
                                        </p:cTn>
                                        <p:tgtEl>
                                          <p:spTgt spid="76"/>
                                        </p:tgtEl>
                                      </p:cBhvr>
                                      <p:to x="100000" y="100000"/>
                                    </p:animScale>
                                    <p:animScale>
                                      <p:cBhvr>
                                        <p:cTn id="119" dur="26">
                                          <p:stCondLst>
                                            <p:cond delay="1808"/>
                                          </p:stCondLst>
                                        </p:cTn>
                                        <p:tgtEl>
                                          <p:spTgt spid="76"/>
                                        </p:tgtEl>
                                      </p:cBhvr>
                                      <p:to x="100000" y="95000"/>
                                    </p:animScale>
                                    <p:animScale>
                                      <p:cBhvr>
                                        <p:cTn id="120" dur="166" decel="50000">
                                          <p:stCondLst>
                                            <p:cond delay="1834"/>
                                          </p:stCondLst>
                                        </p:cTn>
                                        <p:tgtEl>
                                          <p:spTgt spid="76"/>
                                        </p:tgtEl>
                                      </p:cBhvr>
                                      <p:to x="100000" y="100000"/>
                                    </p:animScale>
                                  </p:childTnLst>
                                </p:cTn>
                              </p:par>
                            </p:childTnLst>
                          </p:cTn>
                        </p:par>
                      </p:childTnLst>
                    </p:cTn>
                  </p:par>
                  <p:par>
                    <p:cTn id="121" fill="hold">
                      <p:stCondLst>
                        <p:cond delay="indefinite"/>
                      </p:stCondLst>
                      <p:childTnLst>
                        <p:par>
                          <p:cTn id="122" fill="hold">
                            <p:stCondLst>
                              <p:cond delay="0"/>
                            </p:stCondLst>
                            <p:childTnLst>
                              <p:par>
                                <p:cTn id="123" presetID="21" presetClass="entr" presetSubtype="1" fill="hold" grpId="0" nodeType="clickEffect">
                                  <p:stCondLst>
                                    <p:cond delay="0"/>
                                  </p:stCondLst>
                                  <p:childTnLst>
                                    <p:set>
                                      <p:cBhvr>
                                        <p:cTn id="124" dur="1" fill="hold">
                                          <p:stCondLst>
                                            <p:cond delay="0"/>
                                          </p:stCondLst>
                                        </p:cTn>
                                        <p:tgtEl>
                                          <p:spTgt spid="77"/>
                                        </p:tgtEl>
                                        <p:attrNameLst>
                                          <p:attrName>style.visibility</p:attrName>
                                        </p:attrNameLst>
                                      </p:cBhvr>
                                      <p:to>
                                        <p:strVal val="visible"/>
                                      </p:to>
                                    </p:set>
                                    <p:animEffect transition="in" filter="wheel(1)">
                                      <p:cBhvr>
                                        <p:cTn id="125" dur="2000"/>
                                        <p:tgtEl>
                                          <p:spTgt spid="77"/>
                                        </p:tgtEl>
                                      </p:cBhvr>
                                    </p:animEffect>
                                  </p:childTnLst>
                                </p:cTn>
                              </p:par>
                            </p:childTnLst>
                          </p:cTn>
                        </p:par>
                      </p:childTnLst>
                    </p:cTn>
                  </p:par>
                  <p:par>
                    <p:cTn id="126" fill="hold">
                      <p:stCondLst>
                        <p:cond delay="indefinite"/>
                      </p:stCondLst>
                      <p:childTnLst>
                        <p:par>
                          <p:cTn id="127" fill="hold">
                            <p:stCondLst>
                              <p:cond delay="0"/>
                            </p:stCondLst>
                            <p:childTnLst>
                              <p:par>
                                <p:cTn id="128" presetID="4" presetClass="entr" presetSubtype="32" fill="hold" nodeType="clickEffect">
                                  <p:stCondLst>
                                    <p:cond delay="0"/>
                                  </p:stCondLst>
                                  <p:childTnLst>
                                    <p:set>
                                      <p:cBhvr>
                                        <p:cTn id="129" dur="1" fill="hold">
                                          <p:stCondLst>
                                            <p:cond delay="0"/>
                                          </p:stCondLst>
                                        </p:cTn>
                                        <p:tgtEl>
                                          <p:spTgt spid="78"/>
                                        </p:tgtEl>
                                        <p:attrNameLst>
                                          <p:attrName>style.visibility</p:attrName>
                                        </p:attrNameLst>
                                      </p:cBhvr>
                                      <p:to>
                                        <p:strVal val="visible"/>
                                      </p:to>
                                    </p:set>
                                    <p:animEffect transition="in" filter="box(out)">
                                      <p:cBhvr>
                                        <p:cTn id="130"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20" grpId="0" animBg="1"/>
      <p:bldP spid="21" grpId="0"/>
      <p:bldP spid="22" grpId="0"/>
      <p:bldP spid="23" grpId="0"/>
      <p:bldP spid="24" grpId="0"/>
      <p:bldP spid="32" grpId="0" animBg="1"/>
      <p:bldP spid="33" grpId="0" animBg="1"/>
      <p:bldP spid="34" grpId="0"/>
      <p:bldP spid="42" grpId="0"/>
      <p:bldP spid="59" grpId="0"/>
      <p:bldP spid="76" grpId="0"/>
      <p:bldP spid="7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a:grpSpLocks/>
          </p:cNvGrpSpPr>
          <p:nvPr/>
        </p:nvGrpSpPr>
        <p:grpSpPr bwMode="auto">
          <a:xfrm>
            <a:off x="2741093" y="1466145"/>
            <a:ext cx="3105150" cy="2400300"/>
            <a:chOff x="3252" y="1476"/>
            <a:chExt cx="1956" cy="1512"/>
          </a:xfrm>
        </p:grpSpPr>
        <p:sp>
          <p:nvSpPr>
            <p:cNvPr id="3" name="AutoShape 16"/>
            <p:cNvSpPr>
              <a:spLocks noChangeArrowheads="1"/>
            </p:cNvSpPr>
            <p:nvPr/>
          </p:nvSpPr>
          <p:spPr bwMode="auto">
            <a:xfrm>
              <a:off x="3252" y="1476"/>
              <a:ext cx="1956" cy="1500"/>
            </a:xfrm>
            <a:prstGeom prst="cube">
              <a:avLst>
                <a:gd name="adj" fmla="val 25000"/>
              </a:avLst>
            </a:prstGeom>
            <a:gradFill rotWithShape="0">
              <a:gsLst>
                <a:gs pos="0">
                  <a:srgbClr val="FFFFFF"/>
                </a:gs>
                <a:gs pos="100000">
                  <a:srgbClr val="FFFFFF">
                    <a:gamma/>
                    <a:shade val="46275"/>
                    <a:invGamma/>
                  </a:srgbClr>
                </a:gs>
              </a:gsLst>
              <a:lin ang="5400000" scaled="1"/>
            </a:gra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 name="Rectangle 17"/>
            <p:cNvSpPr>
              <a:spLocks noChangeArrowheads="1"/>
            </p:cNvSpPr>
            <p:nvPr/>
          </p:nvSpPr>
          <p:spPr bwMode="auto">
            <a:xfrm>
              <a:off x="3624" y="1476"/>
              <a:ext cx="1584" cy="1128"/>
            </a:xfrm>
            <a:prstGeom prst="rect">
              <a:avLst/>
            </a:prstGeom>
            <a:noFill/>
            <a:ln w="28575">
              <a:solidFill>
                <a:schemeClr val="tx1"/>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Freeform 18"/>
            <p:cNvSpPr>
              <a:spLocks/>
            </p:cNvSpPr>
            <p:nvPr/>
          </p:nvSpPr>
          <p:spPr bwMode="auto">
            <a:xfrm>
              <a:off x="3252" y="1488"/>
              <a:ext cx="372" cy="1500"/>
            </a:xfrm>
            <a:custGeom>
              <a:avLst/>
              <a:gdLst/>
              <a:ahLst/>
              <a:cxnLst>
                <a:cxn ang="0">
                  <a:pos x="372" y="0"/>
                </a:cxn>
                <a:cxn ang="0">
                  <a:pos x="0" y="372"/>
                </a:cxn>
                <a:cxn ang="0">
                  <a:pos x="0" y="1500"/>
                </a:cxn>
                <a:cxn ang="0">
                  <a:pos x="372" y="1128"/>
                </a:cxn>
                <a:cxn ang="0">
                  <a:pos x="372" y="0"/>
                </a:cxn>
              </a:cxnLst>
              <a:rect l="0" t="0" r="r" b="b"/>
              <a:pathLst>
                <a:path w="372" h="1500">
                  <a:moveTo>
                    <a:pt x="372" y="0"/>
                  </a:moveTo>
                  <a:lnTo>
                    <a:pt x="0" y="372"/>
                  </a:lnTo>
                  <a:lnTo>
                    <a:pt x="0" y="1500"/>
                  </a:lnTo>
                  <a:lnTo>
                    <a:pt x="372" y="1128"/>
                  </a:lnTo>
                  <a:lnTo>
                    <a:pt x="372" y="0"/>
                  </a:lnTo>
                  <a:close/>
                </a:path>
              </a:pathLst>
            </a:custGeom>
            <a:noFill/>
            <a:ln w="9525" cap="flat" cmpd="sng">
              <a:solidFill>
                <a:schemeClr val="tx1"/>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 name="Group 28"/>
          <p:cNvGrpSpPr>
            <a:grpSpLocks/>
          </p:cNvGrpSpPr>
          <p:nvPr/>
        </p:nvGrpSpPr>
        <p:grpSpPr bwMode="auto">
          <a:xfrm>
            <a:off x="7145611" y="1352834"/>
            <a:ext cx="3105150" cy="2400300"/>
            <a:chOff x="3252" y="1476"/>
            <a:chExt cx="1956" cy="1512"/>
          </a:xfrm>
        </p:grpSpPr>
        <p:sp>
          <p:nvSpPr>
            <p:cNvPr id="7" name="AutoShape 29"/>
            <p:cNvSpPr>
              <a:spLocks noChangeArrowheads="1"/>
            </p:cNvSpPr>
            <p:nvPr/>
          </p:nvSpPr>
          <p:spPr bwMode="auto">
            <a:xfrm>
              <a:off x="3252" y="1476"/>
              <a:ext cx="1956" cy="1500"/>
            </a:xfrm>
            <a:prstGeom prst="cube">
              <a:avLst>
                <a:gd name="adj" fmla="val 25000"/>
              </a:avLst>
            </a:prstGeom>
            <a:gradFill rotWithShape="0">
              <a:gsLst>
                <a:gs pos="0">
                  <a:srgbClr val="FFFFFF"/>
                </a:gs>
                <a:gs pos="100000">
                  <a:srgbClr val="FFFFFF">
                    <a:gamma/>
                    <a:shade val="46275"/>
                    <a:invGamma/>
                  </a:srgbClr>
                </a:gs>
              </a:gsLst>
              <a:lin ang="5400000" scaled="1"/>
            </a:gra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Rectangle 30"/>
            <p:cNvSpPr>
              <a:spLocks noChangeArrowheads="1"/>
            </p:cNvSpPr>
            <p:nvPr/>
          </p:nvSpPr>
          <p:spPr bwMode="auto">
            <a:xfrm>
              <a:off x="3624" y="1476"/>
              <a:ext cx="1584" cy="1128"/>
            </a:xfrm>
            <a:prstGeom prst="rect">
              <a:avLst/>
            </a:prstGeom>
            <a:noFill/>
            <a:ln w="28575">
              <a:solidFill>
                <a:schemeClr val="tx1"/>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Freeform 31"/>
            <p:cNvSpPr>
              <a:spLocks/>
            </p:cNvSpPr>
            <p:nvPr/>
          </p:nvSpPr>
          <p:spPr bwMode="auto">
            <a:xfrm>
              <a:off x="3252" y="1488"/>
              <a:ext cx="372" cy="1500"/>
            </a:xfrm>
            <a:custGeom>
              <a:avLst/>
              <a:gdLst/>
              <a:ahLst/>
              <a:cxnLst>
                <a:cxn ang="0">
                  <a:pos x="372" y="0"/>
                </a:cxn>
                <a:cxn ang="0">
                  <a:pos x="0" y="372"/>
                </a:cxn>
                <a:cxn ang="0">
                  <a:pos x="0" y="1500"/>
                </a:cxn>
                <a:cxn ang="0">
                  <a:pos x="372" y="1128"/>
                </a:cxn>
                <a:cxn ang="0">
                  <a:pos x="372" y="0"/>
                </a:cxn>
              </a:cxnLst>
              <a:rect l="0" t="0" r="r" b="b"/>
              <a:pathLst>
                <a:path w="372" h="1500">
                  <a:moveTo>
                    <a:pt x="372" y="0"/>
                  </a:moveTo>
                  <a:lnTo>
                    <a:pt x="0" y="372"/>
                  </a:lnTo>
                  <a:lnTo>
                    <a:pt x="0" y="1500"/>
                  </a:lnTo>
                  <a:lnTo>
                    <a:pt x="372" y="1128"/>
                  </a:lnTo>
                  <a:lnTo>
                    <a:pt x="372" y="0"/>
                  </a:lnTo>
                  <a:close/>
                </a:path>
              </a:pathLst>
            </a:custGeom>
            <a:noFill/>
            <a:ln w="9525" cap="flat" cmpd="sng">
              <a:solidFill>
                <a:schemeClr val="tx1"/>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0" name="Group 125"/>
          <p:cNvGrpSpPr>
            <a:grpSpLocks/>
          </p:cNvGrpSpPr>
          <p:nvPr/>
        </p:nvGrpSpPr>
        <p:grpSpPr bwMode="auto">
          <a:xfrm>
            <a:off x="7145611" y="1333784"/>
            <a:ext cx="3105150" cy="2400300"/>
            <a:chOff x="3636" y="1044"/>
            <a:chExt cx="1956" cy="1512"/>
          </a:xfrm>
        </p:grpSpPr>
        <p:sp>
          <p:nvSpPr>
            <p:cNvPr id="11" name="Freeform 124"/>
            <p:cNvSpPr>
              <a:spLocks/>
            </p:cNvSpPr>
            <p:nvPr/>
          </p:nvSpPr>
          <p:spPr bwMode="auto">
            <a:xfrm>
              <a:off x="3840" y="1212"/>
              <a:ext cx="1560" cy="1200"/>
            </a:xfrm>
            <a:custGeom>
              <a:avLst/>
              <a:gdLst/>
              <a:ahLst/>
              <a:cxnLst>
                <a:cxn ang="0">
                  <a:pos x="24" y="0"/>
                </a:cxn>
                <a:cxn ang="0">
                  <a:pos x="1560" y="36"/>
                </a:cxn>
                <a:cxn ang="0">
                  <a:pos x="1524" y="1200"/>
                </a:cxn>
                <a:cxn ang="0">
                  <a:pos x="0" y="1152"/>
                </a:cxn>
                <a:cxn ang="0">
                  <a:pos x="24" y="0"/>
                </a:cxn>
              </a:cxnLst>
              <a:rect l="0" t="0" r="r" b="b"/>
              <a:pathLst>
                <a:path w="1560" h="1200">
                  <a:moveTo>
                    <a:pt x="24" y="0"/>
                  </a:moveTo>
                  <a:lnTo>
                    <a:pt x="1560" y="36"/>
                  </a:lnTo>
                  <a:lnTo>
                    <a:pt x="1524" y="1200"/>
                  </a:lnTo>
                  <a:lnTo>
                    <a:pt x="0" y="1152"/>
                  </a:lnTo>
                  <a:lnTo>
                    <a:pt x="24" y="0"/>
                  </a:lnTo>
                  <a:close/>
                </a:path>
              </a:pathLst>
            </a:custGeom>
            <a:solidFill>
              <a:srgbClr val="FFFF00"/>
            </a:solidFill>
            <a:ln w="19050" cmpd="sng">
              <a:solidFill>
                <a:srgbClr val="CC33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110"/>
            <p:cNvSpPr>
              <a:spLocks noChangeShapeType="1"/>
            </p:cNvSpPr>
            <p:nvPr/>
          </p:nvSpPr>
          <p:spPr bwMode="auto">
            <a:xfrm flipH="1">
              <a:off x="5232" y="1044"/>
              <a:ext cx="360" cy="36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Rectangle 61"/>
            <p:cNvSpPr>
              <a:spLocks noChangeArrowheads="1"/>
            </p:cNvSpPr>
            <p:nvPr/>
          </p:nvSpPr>
          <p:spPr bwMode="auto">
            <a:xfrm>
              <a:off x="3636" y="1427"/>
              <a:ext cx="1594" cy="1129"/>
            </a:xfrm>
            <a:prstGeom prst="rect">
              <a:avLst/>
            </a:prstGeom>
            <a:no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 name="Group 128"/>
          <p:cNvGrpSpPr>
            <a:grpSpLocks/>
          </p:cNvGrpSpPr>
          <p:nvPr/>
        </p:nvGrpSpPr>
        <p:grpSpPr bwMode="auto">
          <a:xfrm>
            <a:off x="2741093" y="1466145"/>
            <a:ext cx="3105150" cy="2381250"/>
            <a:chOff x="1908" y="1044"/>
            <a:chExt cx="1956" cy="1500"/>
          </a:xfrm>
        </p:grpSpPr>
        <p:sp>
          <p:nvSpPr>
            <p:cNvPr id="15" name="Freeform 126"/>
            <p:cNvSpPr>
              <a:spLocks/>
            </p:cNvSpPr>
            <p:nvPr/>
          </p:nvSpPr>
          <p:spPr bwMode="auto">
            <a:xfrm>
              <a:off x="2112" y="1200"/>
              <a:ext cx="1560" cy="1200"/>
            </a:xfrm>
            <a:custGeom>
              <a:avLst/>
              <a:gdLst/>
              <a:ahLst/>
              <a:cxnLst>
                <a:cxn ang="0">
                  <a:pos x="24" y="0"/>
                </a:cxn>
                <a:cxn ang="0">
                  <a:pos x="1560" y="48"/>
                </a:cxn>
                <a:cxn ang="0">
                  <a:pos x="1524" y="1200"/>
                </a:cxn>
                <a:cxn ang="0">
                  <a:pos x="0" y="1140"/>
                </a:cxn>
                <a:cxn ang="0">
                  <a:pos x="24" y="0"/>
                </a:cxn>
              </a:cxnLst>
              <a:rect l="0" t="0" r="r" b="b"/>
              <a:pathLst>
                <a:path w="1560" h="1200">
                  <a:moveTo>
                    <a:pt x="24" y="0"/>
                  </a:moveTo>
                  <a:lnTo>
                    <a:pt x="1560" y="48"/>
                  </a:lnTo>
                  <a:lnTo>
                    <a:pt x="1524" y="1200"/>
                  </a:lnTo>
                  <a:lnTo>
                    <a:pt x="0" y="1140"/>
                  </a:lnTo>
                  <a:lnTo>
                    <a:pt x="24" y="0"/>
                  </a:lnTo>
                  <a:close/>
                </a:path>
              </a:pathLst>
            </a:custGeom>
            <a:solidFill>
              <a:srgbClr val="FFFF00"/>
            </a:solidFill>
            <a:ln w="19050" cmpd="sng">
              <a:solidFill>
                <a:srgbClr val="CC33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104"/>
            <p:cNvSpPr>
              <a:spLocks noChangeShapeType="1"/>
            </p:cNvSpPr>
            <p:nvPr/>
          </p:nvSpPr>
          <p:spPr bwMode="auto">
            <a:xfrm flipH="1">
              <a:off x="3504" y="1044"/>
              <a:ext cx="360" cy="37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Rectangle 52"/>
            <p:cNvSpPr>
              <a:spLocks noChangeArrowheads="1"/>
            </p:cNvSpPr>
            <p:nvPr/>
          </p:nvSpPr>
          <p:spPr bwMode="auto">
            <a:xfrm>
              <a:off x="1908" y="1415"/>
              <a:ext cx="1594" cy="1129"/>
            </a:xfrm>
            <a:prstGeom prst="rect">
              <a:avLst/>
            </a:prstGeom>
            <a:no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8" name="Text Box 142"/>
          <p:cNvSpPr txBox="1">
            <a:spLocks noChangeArrowheads="1"/>
          </p:cNvSpPr>
          <p:nvPr/>
        </p:nvSpPr>
        <p:spPr bwMode="auto">
          <a:xfrm>
            <a:off x="2381250" y="5465047"/>
            <a:ext cx="7258980" cy="954107"/>
          </a:xfrm>
          <a:prstGeom prst="rect">
            <a:avLst/>
          </a:prstGeom>
          <a:noFill/>
          <a:ln w="9525">
            <a:noFill/>
            <a:miter lim="800000"/>
            <a:headEnd/>
            <a:tailEnd/>
          </a:ln>
          <a:effectLst/>
        </p:spPr>
        <p:txBody>
          <a:bodyPr wrap="square">
            <a:spAutoFit/>
          </a:bodyPr>
          <a:lstStyle/>
          <a:p>
            <a:pPr>
              <a:buClr>
                <a:srgbClr val="FFFF00"/>
              </a:buClr>
              <a:buSzPct val="75000"/>
              <a:defRPr/>
            </a:pPr>
            <a:r>
              <a:rPr lang="zh-CN" altLang="en-US" sz="2800" b="1" dirty="0">
                <a:solidFill>
                  <a:srgbClr val="009900"/>
                </a:solidFill>
                <a:latin typeface="Bookman Old Style" pitchFamily="18" charset="0"/>
              </a:rPr>
              <a:t>一般情况下，</a:t>
            </a:r>
            <a:r>
              <a:rPr lang="en-US" altLang="zh-CN" sz="2800" b="1" dirty="0">
                <a:solidFill>
                  <a:srgbClr val="009900"/>
                </a:solidFill>
              </a:rPr>
              <a:t>e</a:t>
            </a:r>
            <a:r>
              <a:rPr lang="zh-CN" altLang="en-US" sz="2800" b="1" dirty="0">
                <a:solidFill>
                  <a:srgbClr val="009900"/>
                </a:solidFill>
                <a:latin typeface="Bookman Old Style" pitchFamily="18" charset="0"/>
              </a:rPr>
              <a:t>光不一定在入射面内，</a:t>
            </a:r>
            <a:r>
              <a:rPr lang="en-US" altLang="zh-CN" sz="2800" b="1" dirty="0">
                <a:solidFill>
                  <a:srgbClr val="009900"/>
                </a:solidFill>
              </a:rPr>
              <a:t>o</a:t>
            </a:r>
            <a:r>
              <a:rPr lang="zh-CN" altLang="en-US" sz="2800" b="1" dirty="0">
                <a:solidFill>
                  <a:srgbClr val="009900"/>
                </a:solidFill>
                <a:latin typeface="Bookman Old Style" pitchFamily="18" charset="0"/>
              </a:rPr>
              <a:t>光和</a:t>
            </a:r>
            <a:r>
              <a:rPr lang="en-US" altLang="zh-CN" sz="2800" b="1" dirty="0">
                <a:solidFill>
                  <a:srgbClr val="009900"/>
                </a:solidFill>
              </a:rPr>
              <a:t>e</a:t>
            </a:r>
            <a:r>
              <a:rPr lang="zh-CN" altLang="en-US" sz="2800" b="1" dirty="0">
                <a:solidFill>
                  <a:srgbClr val="009900"/>
                </a:solidFill>
                <a:latin typeface="Bookman Old Style" pitchFamily="18" charset="0"/>
              </a:rPr>
              <a:t>光的主平面并不重合</a:t>
            </a:r>
          </a:p>
        </p:txBody>
      </p:sp>
      <p:grpSp>
        <p:nvGrpSpPr>
          <p:cNvPr id="19" name="Group 171"/>
          <p:cNvGrpSpPr>
            <a:grpSpLocks/>
          </p:cNvGrpSpPr>
          <p:nvPr/>
        </p:nvGrpSpPr>
        <p:grpSpPr bwMode="auto">
          <a:xfrm>
            <a:off x="3133208" y="970845"/>
            <a:ext cx="1855787" cy="2762250"/>
            <a:chOff x="2167" y="1176"/>
            <a:chExt cx="1169" cy="1740"/>
          </a:xfrm>
        </p:grpSpPr>
        <p:grpSp>
          <p:nvGrpSpPr>
            <p:cNvPr id="20" name="Group 170"/>
            <p:cNvGrpSpPr>
              <a:grpSpLocks/>
            </p:cNvGrpSpPr>
            <p:nvPr/>
          </p:nvGrpSpPr>
          <p:grpSpPr bwMode="auto">
            <a:xfrm>
              <a:off x="2167" y="1656"/>
              <a:ext cx="1169" cy="1260"/>
              <a:chOff x="2167" y="1656"/>
              <a:chExt cx="1169" cy="1260"/>
            </a:xfrm>
          </p:grpSpPr>
          <p:grpSp>
            <p:nvGrpSpPr>
              <p:cNvPr id="22" name="Group 108"/>
              <p:cNvGrpSpPr>
                <a:grpSpLocks/>
              </p:cNvGrpSpPr>
              <p:nvPr/>
            </p:nvGrpSpPr>
            <p:grpSpPr bwMode="auto">
              <a:xfrm>
                <a:off x="2167" y="1656"/>
                <a:ext cx="1169" cy="1260"/>
                <a:chOff x="2191" y="1212"/>
                <a:chExt cx="1169" cy="1260"/>
              </a:xfrm>
            </p:grpSpPr>
            <p:sp>
              <p:nvSpPr>
                <p:cNvPr id="24" name="Line 89"/>
                <p:cNvSpPr>
                  <a:spLocks noChangeShapeType="1"/>
                </p:cNvSpPr>
                <p:nvPr/>
              </p:nvSpPr>
              <p:spPr bwMode="auto">
                <a:xfrm flipH="1">
                  <a:off x="2191" y="1452"/>
                  <a:ext cx="605" cy="644"/>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5" name="Group 106"/>
                <p:cNvGrpSpPr>
                  <a:grpSpLocks/>
                </p:cNvGrpSpPr>
                <p:nvPr/>
              </p:nvGrpSpPr>
              <p:grpSpPr bwMode="auto">
                <a:xfrm>
                  <a:off x="2436" y="1212"/>
                  <a:ext cx="924" cy="1260"/>
                  <a:chOff x="2436" y="1212"/>
                  <a:chExt cx="924" cy="1260"/>
                </a:xfrm>
              </p:grpSpPr>
              <p:sp>
                <p:nvSpPr>
                  <p:cNvPr id="26" name="AutoShape 90"/>
                  <p:cNvSpPr>
                    <a:spLocks noChangeArrowheads="1"/>
                  </p:cNvSpPr>
                  <p:nvPr/>
                </p:nvSpPr>
                <p:spPr bwMode="auto">
                  <a:xfrm>
                    <a:off x="2436" y="2148"/>
                    <a:ext cx="744" cy="324"/>
                  </a:xfrm>
                  <a:prstGeom prst="wedgeRectCallout">
                    <a:avLst>
                      <a:gd name="adj1" fmla="val -50134"/>
                      <a:gd name="adj2" fmla="val -133644"/>
                    </a:avLst>
                  </a:prstGeom>
                  <a:solidFill>
                    <a:srgbClr val="00FFFF"/>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600" dirty="0"/>
                      <a:t>光轴</a:t>
                    </a:r>
                    <a:endParaRPr lang="zh-CN" altLang="en-US" dirty="0"/>
                  </a:p>
                </p:txBody>
              </p:sp>
              <p:sp>
                <p:nvSpPr>
                  <p:cNvPr id="27" name="Line 19"/>
                  <p:cNvSpPr>
                    <a:spLocks noChangeShapeType="1"/>
                  </p:cNvSpPr>
                  <p:nvPr/>
                </p:nvSpPr>
                <p:spPr bwMode="auto">
                  <a:xfrm>
                    <a:off x="2928" y="1212"/>
                    <a:ext cx="432" cy="1032"/>
                  </a:xfrm>
                  <a:prstGeom prst="line">
                    <a:avLst/>
                  </a:prstGeom>
                  <a:noFill/>
                  <a:ln w="38100">
                    <a:solidFill>
                      <a:srgbClr val="EE12C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23" name="AutoShape 129"/>
              <p:cNvSpPr>
                <a:spLocks noChangeArrowheads="1"/>
              </p:cNvSpPr>
              <p:nvPr/>
            </p:nvSpPr>
            <p:spPr bwMode="auto">
              <a:xfrm>
                <a:off x="2616" y="2172"/>
                <a:ext cx="444" cy="276"/>
              </a:xfrm>
              <a:prstGeom prst="wedgeRectCallout">
                <a:avLst>
                  <a:gd name="adj1" fmla="val 45046"/>
                  <a:gd name="adj2" fmla="val -123190"/>
                </a:avLst>
              </a:prstGeom>
              <a:solidFill>
                <a:srgbClr val="00FF00"/>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3300"/>
                    </a:solidFill>
                  </a:rPr>
                  <a:t>o</a:t>
                </a:r>
                <a:r>
                  <a:rPr lang="zh-CN" altLang="zh-CN" sz="3200" dirty="0">
                    <a:solidFill>
                      <a:srgbClr val="FF3300"/>
                    </a:solidFill>
                  </a:rPr>
                  <a:t>光</a:t>
                </a:r>
                <a:endParaRPr lang="zh-CN" altLang="en-US" dirty="0">
                  <a:solidFill>
                    <a:schemeClr val="bg1"/>
                  </a:solidFill>
                </a:endParaRPr>
              </a:p>
            </p:txBody>
          </p:sp>
        </p:grpSp>
        <p:sp>
          <p:nvSpPr>
            <p:cNvPr id="21" name="Line 144"/>
            <p:cNvSpPr>
              <a:spLocks noChangeShapeType="1"/>
            </p:cNvSpPr>
            <p:nvPr/>
          </p:nvSpPr>
          <p:spPr bwMode="auto">
            <a:xfrm>
              <a:off x="2412" y="1176"/>
              <a:ext cx="504" cy="504"/>
            </a:xfrm>
            <a:prstGeom prst="line">
              <a:avLst/>
            </a:prstGeom>
            <a:noFill/>
            <a:ln w="38100">
              <a:solidFill>
                <a:srgbClr val="FF0000"/>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8" name="Group 173"/>
          <p:cNvGrpSpPr>
            <a:grpSpLocks/>
          </p:cNvGrpSpPr>
          <p:nvPr/>
        </p:nvGrpSpPr>
        <p:grpSpPr bwMode="auto">
          <a:xfrm>
            <a:off x="7594876" y="857534"/>
            <a:ext cx="1970087" cy="2762250"/>
            <a:chOff x="3931" y="1188"/>
            <a:chExt cx="1241" cy="1740"/>
          </a:xfrm>
        </p:grpSpPr>
        <p:grpSp>
          <p:nvGrpSpPr>
            <p:cNvPr id="29" name="Group 172"/>
            <p:cNvGrpSpPr>
              <a:grpSpLocks/>
            </p:cNvGrpSpPr>
            <p:nvPr/>
          </p:nvGrpSpPr>
          <p:grpSpPr bwMode="auto">
            <a:xfrm>
              <a:off x="3931" y="1656"/>
              <a:ext cx="1241" cy="1272"/>
              <a:chOff x="3931" y="1656"/>
              <a:chExt cx="1241" cy="1272"/>
            </a:xfrm>
          </p:grpSpPr>
          <p:grpSp>
            <p:nvGrpSpPr>
              <p:cNvPr id="31" name="Group 112"/>
              <p:cNvGrpSpPr>
                <a:grpSpLocks/>
              </p:cNvGrpSpPr>
              <p:nvPr/>
            </p:nvGrpSpPr>
            <p:grpSpPr bwMode="auto">
              <a:xfrm>
                <a:off x="3931" y="1656"/>
                <a:ext cx="1241" cy="1272"/>
                <a:chOff x="3871" y="1488"/>
                <a:chExt cx="1241" cy="1272"/>
              </a:xfrm>
            </p:grpSpPr>
            <p:grpSp>
              <p:nvGrpSpPr>
                <p:cNvPr id="33" name="Group 109"/>
                <p:cNvGrpSpPr>
                  <a:grpSpLocks/>
                </p:cNvGrpSpPr>
                <p:nvPr/>
              </p:nvGrpSpPr>
              <p:grpSpPr bwMode="auto">
                <a:xfrm>
                  <a:off x="3871" y="1740"/>
                  <a:ext cx="977" cy="1020"/>
                  <a:chOff x="3871" y="1740"/>
                  <a:chExt cx="977" cy="1020"/>
                </a:xfrm>
              </p:grpSpPr>
              <p:sp>
                <p:nvSpPr>
                  <p:cNvPr id="35" name="Line 96"/>
                  <p:cNvSpPr>
                    <a:spLocks noChangeShapeType="1"/>
                  </p:cNvSpPr>
                  <p:nvPr/>
                </p:nvSpPr>
                <p:spPr bwMode="auto">
                  <a:xfrm flipH="1">
                    <a:off x="3871" y="1740"/>
                    <a:ext cx="605" cy="644"/>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6" name="AutoShape 97"/>
                  <p:cNvSpPr>
                    <a:spLocks noChangeArrowheads="1"/>
                  </p:cNvSpPr>
                  <p:nvPr/>
                </p:nvSpPr>
                <p:spPr bwMode="auto">
                  <a:xfrm>
                    <a:off x="4104" y="2436"/>
                    <a:ext cx="744" cy="324"/>
                  </a:xfrm>
                  <a:prstGeom prst="wedgeRectCallout">
                    <a:avLst>
                      <a:gd name="adj1" fmla="val -50134"/>
                      <a:gd name="adj2" fmla="val -148458"/>
                    </a:avLst>
                  </a:prstGeom>
                  <a:solidFill>
                    <a:srgbClr val="00FFFF"/>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600" dirty="0"/>
                      <a:t>光轴</a:t>
                    </a:r>
                    <a:endParaRPr lang="zh-CN" altLang="en-US" dirty="0"/>
                  </a:p>
                </p:txBody>
              </p:sp>
            </p:grpSp>
            <p:sp>
              <p:nvSpPr>
                <p:cNvPr id="34" name="Line 33"/>
                <p:cNvSpPr>
                  <a:spLocks noChangeShapeType="1"/>
                </p:cNvSpPr>
                <p:nvPr/>
              </p:nvSpPr>
              <p:spPr bwMode="auto">
                <a:xfrm>
                  <a:off x="4608" y="1488"/>
                  <a:ext cx="504" cy="768"/>
                </a:xfrm>
                <a:prstGeom prst="line">
                  <a:avLst/>
                </a:prstGeom>
                <a:noFill/>
                <a:ln w="57150">
                  <a:solidFill>
                    <a:srgbClr val="CC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2" name="AutoShape 130"/>
              <p:cNvSpPr>
                <a:spLocks noChangeArrowheads="1"/>
              </p:cNvSpPr>
              <p:nvPr/>
            </p:nvSpPr>
            <p:spPr bwMode="auto">
              <a:xfrm>
                <a:off x="4404" y="2172"/>
                <a:ext cx="432" cy="276"/>
              </a:xfrm>
              <a:prstGeom prst="wedgeRectCallout">
                <a:avLst>
                  <a:gd name="adj1" fmla="val 67130"/>
                  <a:gd name="adj2" fmla="val -101449"/>
                </a:avLst>
              </a:prstGeom>
              <a:solidFill>
                <a:srgbClr val="FFC000"/>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3300"/>
                    </a:solidFill>
                  </a:rPr>
                  <a:t>e</a:t>
                </a:r>
                <a:r>
                  <a:rPr lang="zh-CN" altLang="zh-CN" sz="3200" dirty="0">
                    <a:solidFill>
                      <a:srgbClr val="FF3300"/>
                    </a:solidFill>
                  </a:rPr>
                  <a:t>光</a:t>
                </a:r>
                <a:endParaRPr lang="zh-CN" altLang="en-US" dirty="0">
                  <a:solidFill>
                    <a:schemeClr val="bg1"/>
                  </a:solidFill>
                </a:endParaRPr>
              </a:p>
            </p:txBody>
          </p:sp>
        </p:grpSp>
        <p:sp>
          <p:nvSpPr>
            <p:cNvPr id="30" name="Line 145"/>
            <p:cNvSpPr>
              <a:spLocks noChangeShapeType="1"/>
            </p:cNvSpPr>
            <p:nvPr/>
          </p:nvSpPr>
          <p:spPr bwMode="auto">
            <a:xfrm>
              <a:off x="4164" y="1188"/>
              <a:ext cx="504" cy="504"/>
            </a:xfrm>
            <a:prstGeom prst="line">
              <a:avLst/>
            </a:prstGeom>
            <a:noFill/>
            <a:ln w="38100">
              <a:solidFill>
                <a:srgbClr val="FF0000"/>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7" name="AutoShape 169"/>
          <p:cNvSpPr>
            <a:spLocks noChangeArrowheads="1"/>
          </p:cNvSpPr>
          <p:nvPr/>
        </p:nvSpPr>
        <p:spPr bwMode="auto">
          <a:xfrm>
            <a:off x="4112693" y="970845"/>
            <a:ext cx="1714500" cy="533400"/>
          </a:xfrm>
          <a:prstGeom prst="wedgeRectCallout">
            <a:avLst>
              <a:gd name="adj1" fmla="val -7870"/>
              <a:gd name="adj2" fmla="val 134227"/>
            </a:avLst>
          </a:prstGeom>
          <a:gradFill flip="none" rotWithShape="1">
            <a:gsLst>
              <a:gs pos="0">
                <a:srgbClr val="20D012">
                  <a:tint val="66000"/>
                  <a:satMod val="160000"/>
                </a:srgbClr>
              </a:gs>
              <a:gs pos="50000">
                <a:srgbClr val="20D012">
                  <a:tint val="44500"/>
                  <a:satMod val="160000"/>
                </a:srgbClr>
              </a:gs>
              <a:gs pos="100000">
                <a:srgbClr val="20D012">
                  <a:tint val="23500"/>
                  <a:satMod val="160000"/>
                </a:srgbClr>
              </a:gs>
            </a:gsLst>
            <a:lin ang="0" scaled="1"/>
            <a:tileRect/>
          </a:gra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dirty="0">
                <a:solidFill>
                  <a:srgbClr val="3333FF"/>
                </a:solidFill>
              </a:rPr>
              <a:t>o</a:t>
            </a:r>
            <a:r>
              <a:rPr lang="zh-CN" altLang="zh-CN" dirty="0">
                <a:solidFill>
                  <a:srgbClr val="3333FF"/>
                </a:solidFill>
              </a:rPr>
              <a:t>光主平</a:t>
            </a:r>
            <a:r>
              <a:rPr lang="zh-CN" altLang="en-US" dirty="0">
                <a:solidFill>
                  <a:srgbClr val="3333FF"/>
                </a:solidFill>
              </a:rPr>
              <a:t>面</a:t>
            </a:r>
          </a:p>
        </p:txBody>
      </p:sp>
      <p:sp>
        <p:nvSpPr>
          <p:cNvPr id="38" name="AutoShape 174"/>
          <p:cNvSpPr>
            <a:spLocks noChangeArrowheads="1"/>
          </p:cNvSpPr>
          <p:nvPr/>
        </p:nvSpPr>
        <p:spPr bwMode="auto">
          <a:xfrm>
            <a:off x="8517211" y="838484"/>
            <a:ext cx="1714500" cy="533400"/>
          </a:xfrm>
          <a:prstGeom prst="wedgeRectCallout">
            <a:avLst>
              <a:gd name="adj1" fmla="val -4537"/>
              <a:gd name="adj2" fmla="val 130653"/>
            </a:avLst>
          </a:prstGeom>
          <a:gradFill flip="none" rotWithShape="1">
            <a:gsLst>
              <a:gs pos="0">
                <a:srgbClr val="00FFCC">
                  <a:tint val="66000"/>
                  <a:satMod val="160000"/>
                </a:srgbClr>
              </a:gs>
              <a:gs pos="50000">
                <a:srgbClr val="00FFCC">
                  <a:tint val="44500"/>
                  <a:satMod val="160000"/>
                </a:srgbClr>
              </a:gs>
              <a:gs pos="100000">
                <a:srgbClr val="00FFCC">
                  <a:tint val="23500"/>
                  <a:satMod val="160000"/>
                </a:srgbClr>
              </a:gs>
            </a:gsLst>
            <a:lin ang="10800000" scaled="1"/>
            <a:tileRect/>
          </a:gradFill>
          <a:ln w="9525">
            <a:solidFill>
              <a:srgbClr val="0070C0"/>
            </a:solidFill>
            <a:miter lim="800000"/>
            <a:headEnd/>
            <a:tailEnd/>
          </a:ln>
        </p:spPr>
        <p:txBody>
          <a:bodyPr wrap="none" anchor="ctr"/>
          <a:lstStyle/>
          <a:p>
            <a:pPr algn="ctr">
              <a:defRPr/>
            </a:pPr>
            <a:r>
              <a:rPr lang="en-US" altLang="zh-CN" sz="2400" b="1" dirty="0">
                <a:solidFill>
                  <a:srgbClr val="4506E4"/>
                </a:solidFill>
              </a:rPr>
              <a:t>e</a:t>
            </a:r>
            <a:r>
              <a:rPr lang="zh-CN" altLang="zh-CN" sz="2400" b="1" dirty="0">
                <a:solidFill>
                  <a:srgbClr val="4506E4"/>
                </a:solidFill>
              </a:rPr>
              <a:t>光主平</a:t>
            </a:r>
            <a:r>
              <a:rPr lang="zh-CN" altLang="en-US" sz="2400" b="1" dirty="0">
                <a:solidFill>
                  <a:srgbClr val="4506E4"/>
                </a:solidFill>
              </a:rPr>
              <a:t>面</a:t>
            </a:r>
          </a:p>
        </p:txBody>
      </p:sp>
      <p:sp>
        <p:nvSpPr>
          <p:cNvPr id="39" name="矩形 38"/>
          <p:cNvSpPr/>
          <p:nvPr/>
        </p:nvSpPr>
        <p:spPr>
          <a:xfrm>
            <a:off x="2381250" y="4640223"/>
            <a:ext cx="8215312" cy="523220"/>
          </a:xfrm>
          <a:prstGeom prst="rect">
            <a:avLst/>
          </a:prstGeom>
        </p:spPr>
        <p:txBody>
          <a:bodyPr>
            <a:spAutoFit/>
          </a:bodyPr>
          <a:lstStyle/>
          <a:p>
            <a:pPr marL="381000" indent="-381000">
              <a:buClr>
                <a:srgbClr val="FFFF00"/>
              </a:buClr>
              <a:buSzPct val="75000"/>
              <a:defRPr/>
            </a:pPr>
            <a:r>
              <a:rPr lang="zh-CN" altLang="en-US" sz="2800" b="1" dirty="0">
                <a:solidFill>
                  <a:srgbClr val="FF0000"/>
                </a:solidFill>
                <a:latin typeface="宋体" pitchFamily="2" charset="-122"/>
              </a:rPr>
              <a:t>主平面：</a:t>
            </a:r>
            <a:r>
              <a:rPr lang="zh-CN" altLang="en-US" sz="2800" b="1" dirty="0">
                <a:solidFill>
                  <a:srgbClr val="4506E4"/>
                </a:solidFill>
                <a:latin typeface="宋体" pitchFamily="2" charset="-122"/>
              </a:rPr>
              <a:t>某一光线</a:t>
            </a:r>
            <a:r>
              <a:rPr lang="en-US" altLang="zh-CN" sz="2800" b="1" dirty="0">
                <a:solidFill>
                  <a:srgbClr val="4506E4"/>
                </a:solidFill>
                <a:latin typeface="宋体" pitchFamily="2" charset="-122"/>
              </a:rPr>
              <a:t>(</a:t>
            </a:r>
            <a:r>
              <a:rPr lang="en-US" altLang="zh-CN" sz="2800" b="1" dirty="0">
                <a:solidFill>
                  <a:srgbClr val="4506E4"/>
                </a:solidFill>
              </a:rPr>
              <a:t>o</a:t>
            </a:r>
            <a:r>
              <a:rPr lang="zh-CN" altLang="en-US" sz="2800" b="1" dirty="0">
                <a:solidFill>
                  <a:srgbClr val="4506E4"/>
                </a:solidFill>
                <a:latin typeface="宋体" pitchFamily="2" charset="-122"/>
              </a:rPr>
              <a:t>光或</a:t>
            </a:r>
            <a:r>
              <a:rPr lang="en-US" altLang="zh-CN" sz="2800" b="1" dirty="0">
                <a:solidFill>
                  <a:srgbClr val="4506E4"/>
                </a:solidFill>
              </a:rPr>
              <a:t>e</a:t>
            </a:r>
            <a:r>
              <a:rPr lang="zh-CN" altLang="en-US" sz="2800" b="1" dirty="0">
                <a:solidFill>
                  <a:srgbClr val="4506E4"/>
                </a:solidFill>
                <a:latin typeface="宋体" pitchFamily="2" charset="-122"/>
              </a:rPr>
              <a:t>光</a:t>
            </a:r>
            <a:r>
              <a:rPr lang="en-US" altLang="zh-CN" sz="2800" b="1" dirty="0">
                <a:solidFill>
                  <a:srgbClr val="4506E4"/>
                </a:solidFill>
                <a:latin typeface="宋体" pitchFamily="2" charset="-122"/>
              </a:rPr>
              <a:t>)</a:t>
            </a:r>
            <a:r>
              <a:rPr lang="zh-CN" altLang="en-US" sz="2800" b="1" dirty="0">
                <a:solidFill>
                  <a:srgbClr val="4506E4"/>
                </a:solidFill>
                <a:latin typeface="宋体" pitchFamily="2" charset="-122"/>
              </a:rPr>
              <a:t>与光轴组成的平面</a:t>
            </a:r>
          </a:p>
        </p:txBody>
      </p:sp>
      <p:sp>
        <p:nvSpPr>
          <p:cNvPr id="40" name="矩形 22"/>
          <p:cNvSpPr>
            <a:spLocks noChangeArrowheads="1"/>
          </p:cNvSpPr>
          <p:nvPr/>
        </p:nvSpPr>
        <p:spPr bwMode="auto">
          <a:xfrm>
            <a:off x="3257608" y="188910"/>
            <a:ext cx="3430747" cy="523220"/>
          </a:xfrm>
          <a:prstGeom prst="rect">
            <a:avLst/>
          </a:prstGeom>
          <a:noFill/>
          <a:ln w="9525">
            <a:noFill/>
            <a:miter lim="800000"/>
            <a:headEnd/>
            <a:tailEnd/>
          </a:ln>
        </p:spPr>
        <p:txBody>
          <a:bodyPr wrap="none">
            <a:spAutoFit/>
          </a:bodyPr>
          <a:lstStyle/>
          <a:p>
            <a:pPr algn="just">
              <a:defRPr/>
            </a:pPr>
            <a:r>
              <a:rPr lang="zh-CN" altLang="en-US" sz="2800" b="1" dirty="0">
                <a:solidFill>
                  <a:srgbClr val="C00000"/>
                </a:solidFill>
                <a:latin typeface="方正书宋简体"/>
              </a:rPr>
              <a:t>三、主平面及偏振性</a:t>
            </a:r>
          </a:p>
        </p:txBody>
      </p:sp>
    </p:spTree>
    <p:extLst>
      <p:ext uri="{BB962C8B-B14F-4D97-AF65-F5344CB8AC3E}">
        <p14:creationId xmlns:p14="http://schemas.microsoft.com/office/powerpoint/2010/main" val="37841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slide(fromBottom)">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37" grpId="0" animBg="1" autoUpdateAnimBg="0"/>
      <p:bldP spid="38"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67"/>
          <p:cNvSpPr>
            <a:spLocks noChangeArrowheads="1"/>
          </p:cNvSpPr>
          <p:nvPr/>
        </p:nvSpPr>
        <p:spPr bwMode="auto">
          <a:xfrm>
            <a:off x="2696352" y="0"/>
            <a:ext cx="4760913" cy="819150"/>
          </a:xfrm>
          <a:prstGeom prst="rect">
            <a:avLst/>
          </a:prstGeom>
          <a:noFill/>
          <a:ln w="9525">
            <a:noFill/>
            <a:miter lim="800000"/>
            <a:headEnd/>
            <a:tailEnd/>
          </a:ln>
          <a:effectLst/>
        </p:spPr>
        <p:txBody>
          <a:bodyPr lIns="92075" tIns="46038" rIns="92075" bIns="46038"/>
          <a:lstStyle/>
          <a:p>
            <a:pPr marL="342900" indent="-342900" algn="just">
              <a:spcBef>
                <a:spcPct val="20000"/>
              </a:spcBef>
              <a:buClr>
                <a:schemeClr val="tx2"/>
              </a:buClr>
              <a:buSzPct val="75000"/>
              <a:defRPr/>
            </a:pPr>
            <a:r>
              <a:rPr lang="zh-CN" altLang="en-US" sz="4000" b="1" dirty="0">
                <a:solidFill>
                  <a:srgbClr val="FF3300"/>
                </a:solidFill>
                <a:latin typeface="宋体" pitchFamily="2" charset="-122"/>
              </a:rPr>
              <a:t>二</a:t>
            </a:r>
            <a:r>
              <a:rPr lang="en-US" altLang="zh-CN" sz="4000" b="1" dirty="0">
                <a:solidFill>
                  <a:srgbClr val="FF3300"/>
                </a:solidFill>
                <a:latin typeface="宋体" pitchFamily="2" charset="-122"/>
              </a:rPr>
              <a:t>.</a:t>
            </a:r>
            <a:r>
              <a:rPr lang="zh-CN" altLang="en-US" sz="4000" b="1" dirty="0">
                <a:solidFill>
                  <a:srgbClr val="FF3300"/>
                </a:solidFill>
                <a:latin typeface="宋体" pitchFamily="2" charset="-122"/>
              </a:rPr>
              <a:t>马吕斯定律</a:t>
            </a:r>
          </a:p>
        </p:txBody>
      </p:sp>
      <p:sp>
        <p:nvSpPr>
          <p:cNvPr id="77" name="矩形 76"/>
          <p:cNvSpPr/>
          <p:nvPr/>
        </p:nvSpPr>
        <p:spPr>
          <a:xfrm>
            <a:off x="7544737" y="147801"/>
            <a:ext cx="1008609" cy="584775"/>
          </a:xfrm>
          <a:prstGeom prst="rect">
            <a:avLst/>
          </a:prstGeom>
        </p:spPr>
        <p:txBody>
          <a:bodyPr wrap="none">
            <a:spAutoFit/>
          </a:bodyPr>
          <a:lstStyle/>
          <a:p>
            <a:pPr>
              <a:defRPr/>
            </a:pPr>
            <a:r>
              <a:rPr lang="zh-CN" altLang="en-US" sz="3200" b="1" dirty="0">
                <a:solidFill>
                  <a:srgbClr val="CC3300"/>
                </a:solidFill>
                <a:latin typeface="宋体" pitchFamily="2" charset="-122"/>
              </a:rPr>
              <a:t>复习</a:t>
            </a:r>
          </a:p>
        </p:txBody>
      </p:sp>
      <p:sp>
        <p:nvSpPr>
          <p:cNvPr id="78" name="矩形 108"/>
          <p:cNvSpPr>
            <a:spLocks noChangeArrowheads="1"/>
          </p:cNvSpPr>
          <p:nvPr/>
        </p:nvSpPr>
        <p:spPr bwMode="auto">
          <a:xfrm>
            <a:off x="548312" y="542820"/>
            <a:ext cx="1102023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defRPr/>
            </a:pPr>
            <a:r>
              <a:rPr lang="zh-CN" altLang="en-US" sz="2800" b="1" dirty="0">
                <a:solidFill>
                  <a:srgbClr val="0000FF"/>
                </a:solidFill>
                <a:latin typeface="方正书宋简体"/>
              </a:rPr>
              <a:t>光矢量保持在一固定平面上，</a:t>
            </a:r>
            <a:r>
              <a:rPr lang="zh-CN" altLang="en-US" sz="2800" b="1" dirty="0">
                <a:solidFill>
                  <a:srgbClr val="0000FF"/>
                </a:solidFill>
              </a:rPr>
              <a:t>光矢量端点的轨迹为直线，即光矢量只沿着一个确定的方向振动，称为线偏振光。</a:t>
            </a:r>
          </a:p>
        </p:txBody>
      </p:sp>
      <p:graphicFrame>
        <p:nvGraphicFramePr>
          <p:cNvPr id="152" name="Object 3088"/>
          <p:cNvGraphicFramePr>
            <a:graphicFrameLocks noChangeAspect="1"/>
          </p:cNvGraphicFramePr>
          <p:nvPr>
            <p:extLst>
              <p:ext uri="{D42A27DB-BD31-4B8C-83A1-F6EECF244321}">
                <p14:modId xmlns:p14="http://schemas.microsoft.com/office/powerpoint/2010/main" val="1753379359"/>
              </p:ext>
            </p:extLst>
          </p:nvPr>
        </p:nvGraphicFramePr>
        <p:xfrm>
          <a:off x="7629941" y="1127595"/>
          <a:ext cx="3521075" cy="1144588"/>
        </p:xfrm>
        <a:graphic>
          <a:graphicData uri="http://schemas.openxmlformats.org/presentationml/2006/ole">
            <mc:AlternateContent xmlns:mc="http://schemas.openxmlformats.org/markup-compatibility/2006">
              <mc:Choice xmlns:v="urn:schemas-microsoft-com:vml" Requires="v">
                <p:oleObj spid="_x0000_s241643" name="Equation" r:id="rId3" imgW="1206360" imgH="393480" progId="Equation.DSMT4">
                  <p:embed/>
                </p:oleObj>
              </mc:Choice>
              <mc:Fallback>
                <p:oleObj name="Equation" r:id="rId3" imgW="1206360" imgH="393480" progId="Equation.DSMT4">
                  <p:embed/>
                  <p:pic>
                    <p:nvPicPr>
                      <p:cNvPr id="46" name="Object 3088"/>
                      <p:cNvPicPr>
                        <a:picLocks noChangeAspect="1" noChangeArrowheads="1"/>
                      </p:cNvPicPr>
                      <p:nvPr/>
                    </p:nvPicPr>
                    <p:blipFill>
                      <a:blip r:embed="rId4"/>
                      <a:srcRect/>
                      <a:stretch>
                        <a:fillRect/>
                      </a:stretch>
                    </p:blipFill>
                    <p:spPr bwMode="auto">
                      <a:xfrm>
                        <a:off x="7629941" y="1127595"/>
                        <a:ext cx="3521075" cy="1144588"/>
                      </a:xfrm>
                      <a:prstGeom prst="rect">
                        <a:avLst/>
                      </a:prstGeom>
                      <a:solidFill>
                        <a:srgbClr val="FFFF00"/>
                      </a:solidFill>
                      <a:ln>
                        <a:noFill/>
                      </a:ln>
                      <a:effectLst/>
                      <a:extLst/>
                    </p:spPr>
                  </p:pic>
                </p:oleObj>
              </mc:Fallback>
            </mc:AlternateContent>
          </a:graphicData>
        </a:graphic>
      </p:graphicFrame>
      <p:pic>
        <p:nvPicPr>
          <p:cNvPr id="153" name="Picture 136" descr="f240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496" y="1837458"/>
            <a:ext cx="6119020" cy="213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4" name="对象 153"/>
          <p:cNvGraphicFramePr>
            <a:graphicFrameLocks noChangeAspect="1"/>
          </p:cNvGraphicFramePr>
          <p:nvPr>
            <p:extLst>
              <p:ext uri="{D42A27DB-BD31-4B8C-83A1-F6EECF244321}">
                <p14:modId xmlns:p14="http://schemas.microsoft.com/office/powerpoint/2010/main" val="3071847539"/>
              </p:ext>
            </p:extLst>
          </p:nvPr>
        </p:nvGraphicFramePr>
        <p:xfrm>
          <a:off x="2759606" y="1840868"/>
          <a:ext cx="338137" cy="449262"/>
        </p:xfrm>
        <a:graphic>
          <a:graphicData uri="http://schemas.openxmlformats.org/presentationml/2006/ole">
            <mc:AlternateContent xmlns:mc="http://schemas.openxmlformats.org/markup-compatibility/2006">
              <mc:Choice xmlns:v="urn:schemas-microsoft-com:vml" Requires="v">
                <p:oleObj spid="_x0000_s241644" name="公式" r:id="rId6" imgW="152280" imgH="164880" progId="Equation.3">
                  <p:embed/>
                </p:oleObj>
              </mc:Choice>
              <mc:Fallback>
                <p:oleObj name="公式" r:id="rId6" imgW="152280" imgH="164880" progId="Equation.3">
                  <p:embed/>
                  <p:pic>
                    <p:nvPicPr>
                      <p:cNvPr id="80" name="对象 79"/>
                      <p:cNvPicPr>
                        <a:picLocks noChangeAspect="1" noChangeArrowheads="1"/>
                      </p:cNvPicPr>
                      <p:nvPr/>
                    </p:nvPicPr>
                    <p:blipFill>
                      <a:blip r:embed="rId7"/>
                      <a:srcRect/>
                      <a:stretch>
                        <a:fillRect/>
                      </a:stretch>
                    </p:blipFill>
                    <p:spPr bwMode="auto">
                      <a:xfrm>
                        <a:off x="2759606" y="1840868"/>
                        <a:ext cx="338137" cy="449262"/>
                      </a:xfrm>
                      <a:prstGeom prst="rect">
                        <a:avLst/>
                      </a:prstGeom>
                      <a:solidFill>
                        <a:srgbClr val="FFFFFF"/>
                      </a:solidFill>
                      <a:ln>
                        <a:noFill/>
                      </a:ln>
                      <a:effectLst/>
                      <a:extLst/>
                    </p:spPr>
                  </p:pic>
                </p:oleObj>
              </mc:Fallback>
            </mc:AlternateContent>
          </a:graphicData>
        </a:graphic>
      </p:graphicFrame>
      <p:graphicFrame>
        <p:nvGraphicFramePr>
          <p:cNvPr id="155" name="对象 154"/>
          <p:cNvGraphicFramePr>
            <a:graphicFrameLocks noChangeAspect="1"/>
          </p:cNvGraphicFramePr>
          <p:nvPr>
            <p:extLst>
              <p:ext uri="{D42A27DB-BD31-4B8C-83A1-F6EECF244321}">
                <p14:modId xmlns:p14="http://schemas.microsoft.com/office/powerpoint/2010/main" val="94336176"/>
              </p:ext>
            </p:extLst>
          </p:nvPr>
        </p:nvGraphicFramePr>
        <p:xfrm>
          <a:off x="2474565" y="3172821"/>
          <a:ext cx="520700" cy="481012"/>
        </p:xfrm>
        <a:graphic>
          <a:graphicData uri="http://schemas.openxmlformats.org/presentationml/2006/ole">
            <mc:AlternateContent xmlns:mc="http://schemas.openxmlformats.org/markup-compatibility/2006">
              <mc:Choice xmlns:v="urn:schemas-microsoft-com:vml" Requires="v">
                <p:oleObj spid="_x0000_s241645" name="公式" r:id="rId8" imgW="177480" imgH="164880" progId="Equation.3">
                  <p:embed/>
                </p:oleObj>
              </mc:Choice>
              <mc:Fallback>
                <p:oleObj name="公式" r:id="rId8" imgW="177480" imgH="164880" progId="Equation.3">
                  <p:embed/>
                  <p:pic>
                    <p:nvPicPr>
                      <p:cNvPr id="81" name="对象 80"/>
                      <p:cNvPicPr>
                        <a:picLocks noChangeAspect="1" noChangeArrowheads="1"/>
                      </p:cNvPicPr>
                      <p:nvPr/>
                    </p:nvPicPr>
                    <p:blipFill>
                      <a:blip r:embed="rId9"/>
                      <a:srcRect/>
                      <a:stretch>
                        <a:fillRect/>
                      </a:stretch>
                    </p:blipFill>
                    <p:spPr bwMode="auto">
                      <a:xfrm>
                        <a:off x="2474565" y="3172821"/>
                        <a:ext cx="520700" cy="481012"/>
                      </a:xfrm>
                      <a:prstGeom prst="rect">
                        <a:avLst/>
                      </a:prstGeom>
                      <a:solidFill>
                        <a:srgbClr val="FFFFFF"/>
                      </a:solidFill>
                      <a:ln>
                        <a:noFill/>
                      </a:ln>
                      <a:effectLst/>
                      <a:extLst/>
                    </p:spPr>
                  </p:pic>
                </p:oleObj>
              </mc:Fallback>
            </mc:AlternateContent>
          </a:graphicData>
        </a:graphic>
      </p:graphicFrame>
      <p:sp>
        <p:nvSpPr>
          <p:cNvPr id="156" name="Line 4"/>
          <p:cNvSpPr>
            <a:spLocks noChangeShapeType="1"/>
          </p:cNvSpPr>
          <p:nvPr/>
        </p:nvSpPr>
        <p:spPr bwMode="auto">
          <a:xfrm>
            <a:off x="3895269" y="2160228"/>
            <a:ext cx="690563" cy="0"/>
          </a:xfrm>
          <a:prstGeom prst="line">
            <a:avLst/>
          </a:prstGeom>
          <a:noFill/>
          <a:ln w="381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7" name="Object 12"/>
          <p:cNvGraphicFramePr>
            <a:graphicFrameLocks/>
          </p:cNvGraphicFramePr>
          <p:nvPr>
            <p:extLst>
              <p:ext uri="{D42A27DB-BD31-4B8C-83A1-F6EECF244321}">
                <p14:modId xmlns:p14="http://schemas.microsoft.com/office/powerpoint/2010/main" val="1078367626"/>
              </p:ext>
            </p:extLst>
          </p:nvPr>
        </p:nvGraphicFramePr>
        <p:xfrm>
          <a:off x="4660451" y="1852180"/>
          <a:ext cx="425450" cy="541338"/>
        </p:xfrm>
        <a:graphic>
          <a:graphicData uri="http://schemas.openxmlformats.org/presentationml/2006/ole">
            <mc:AlternateContent xmlns:mc="http://schemas.openxmlformats.org/markup-compatibility/2006">
              <mc:Choice xmlns:v="urn:schemas-microsoft-com:vml" Requires="v">
                <p:oleObj spid="_x0000_s241646" name="公式" r:id="rId10" imgW="126725" imgH="126725" progId="Equation.3">
                  <p:embed/>
                </p:oleObj>
              </mc:Choice>
              <mc:Fallback>
                <p:oleObj name="公式" r:id="rId10" imgW="126725" imgH="126725" progId="Equation.3">
                  <p:embed/>
                  <p:pic>
                    <p:nvPicPr>
                      <p:cNvPr id="83" name="Object 1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60451" y="1852180"/>
                        <a:ext cx="425450"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 name="Rectangle 9"/>
          <p:cNvSpPr>
            <a:spLocks noChangeArrowheads="1"/>
          </p:cNvSpPr>
          <p:nvPr/>
        </p:nvSpPr>
        <p:spPr bwMode="auto">
          <a:xfrm>
            <a:off x="6082303" y="2160229"/>
            <a:ext cx="892191" cy="1056005"/>
          </a:xfrm>
          <a:prstGeom prst="rect">
            <a:avLst/>
          </a:prstGeom>
          <a:solidFill>
            <a:srgbClr val="FFFFFF"/>
          </a:solidFill>
          <a:ln>
            <a:noFill/>
          </a:ln>
          <a:extLst/>
        </p:spPr>
        <p:txBody>
          <a:bodyPr wrap="none" anchor="ctr"/>
          <a:lstStyle>
            <a:lvl1pPr>
              <a:defRPr kumimoji="1" sz="2800" i="1">
                <a:solidFill>
                  <a:schemeClr val="tx1"/>
                </a:solidFill>
                <a:latin typeface="Times New Roman" panose="02020603050405020304" pitchFamily="18" charset="0"/>
                <a:ea typeface="宋体" panose="02010600030101010101" pitchFamily="2" charset="-122"/>
              </a:defRPr>
            </a:lvl1pPr>
            <a:lvl2pPr marL="742950" indent="-285750">
              <a:defRPr kumimoji="1" sz="2800" i="1">
                <a:solidFill>
                  <a:schemeClr val="tx1"/>
                </a:solidFill>
                <a:latin typeface="Times New Roman" panose="02020603050405020304" pitchFamily="18" charset="0"/>
                <a:ea typeface="宋体" panose="02010600030101010101" pitchFamily="2" charset="-122"/>
              </a:defRPr>
            </a:lvl2pPr>
            <a:lvl3pPr marL="1143000" indent="-228600">
              <a:defRPr kumimoji="1" sz="2800" i="1">
                <a:solidFill>
                  <a:schemeClr val="tx1"/>
                </a:solidFill>
                <a:latin typeface="Times New Roman" panose="02020603050405020304" pitchFamily="18" charset="0"/>
                <a:ea typeface="宋体" panose="02010600030101010101" pitchFamily="2" charset="-122"/>
              </a:defRPr>
            </a:lvl3pPr>
            <a:lvl4pPr marL="1600200" indent="-228600">
              <a:defRPr kumimoji="1" sz="2800" i="1">
                <a:solidFill>
                  <a:schemeClr val="tx1"/>
                </a:solidFill>
                <a:latin typeface="Times New Roman" panose="02020603050405020304" pitchFamily="18" charset="0"/>
                <a:ea typeface="宋体" panose="02010600030101010101" pitchFamily="2" charset="-122"/>
              </a:defRPr>
            </a:lvl4pPr>
            <a:lvl5pPr marL="2057400" indent="-228600">
              <a:defRPr kumimoji="1" sz="28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i="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9" name="Rectangle 9"/>
          <p:cNvSpPr>
            <a:spLocks noChangeArrowheads="1"/>
          </p:cNvSpPr>
          <p:nvPr/>
        </p:nvSpPr>
        <p:spPr bwMode="auto">
          <a:xfrm>
            <a:off x="872331" y="3788405"/>
            <a:ext cx="2122935" cy="209993"/>
          </a:xfrm>
          <a:prstGeom prst="rect">
            <a:avLst/>
          </a:prstGeom>
          <a:solidFill>
            <a:srgbClr val="FFFFFF"/>
          </a:solidFill>
          <a:ln>
            <a:noFill/>
          </a:ln>
          <a:extLst/>
        </p:spPr>
        <p:txBody>
          <a:bodyPr wrap="none" anchor="ctr"/>
          <a:lstStyle>
            <a:lvl1pPr>
              <a:defRPr kumimoji="1" sz="2800" i="1">
                <a:solidFill>
                  <a:schemeClr val="tx1"/>
                </a:solidFill>
                <a:latin typeface="Times New Roman" panose="02020603050405020304" pitchFamily="18" charset="0"/>
                <a:ea typeface="宋体" panose="02010600030101010101" pitchFamily="2" charset="-122"/>
              </a:defRPr>
            </a:lvl1pPr>
            <a:lvl2pPr marL="742950" indent="-285750">
              <a:defRPr kumimoji="1" sz="2800" i="1">
                <a:solidFill>
                  <a:schemeClr val="tx1"/>
                </a:solidFill>
                <a:latin typeface="Times New Roman" panose="02020603050405020304" pitchFamily="18" charset="0"/>
                <a:ea typeface="宋体" panose="02010600030101010101" pitchFamily="2" charset="-122"/>
              </a:defRPr>
            </a:lvl2pPr>
            <a:lvl3pPr marL="1143000" indent="-228600">
              <a:defRPr kumimoji="1" sz="2800" i="1">
                <a:solidFill>
                  <a:schemeClr val="tx1"/>
                </a:solidFill>
                <a:latin typeface="Times New Roman" panose="02020603050405020304" pitchFamily="18" charset="0"/>
                <a:ea typeface="宋体" panose="02010600030101010101" pitchFamily="2" charset="-122"/>
              </a:defRPr>
            </a:lvl3pPr>
            <a:lvl4pPr marL="1600200" indent="-228600">
              <a:defRPr kumimoji="1" sz="2800" i="1">
                <a:solidFill>
                  <a:schemeClr val="tx1"/>
                </a:solidFill>
                <a:latin typeface="Times New Roman" panose="02020603050405020304" pitchFamily="18" charset="0"/>
                <a:ea typeface="宋体" panose="02010600030101010101" pitchFamily="2" charset="-122"/>
              </a:defRPr>
            </a:lvl4pPr>
            <a:lvl5pPr marL="2057400" indent="-228600">
              <a:defRPr kumimoji="1" sz="28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i="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0" name="AutoShape 5"/>
          <p:cNvSpPr>
            <a:spLocks noChangeArrowheads="1"/>
          </p:cNvSpPr>
          <p:nvPr/>
        </p:nvSpPr>
        <p:spPr bwMode="auto">
          <a:xfrm rot="19892280">
            <a:off x="2163308" y="4607618"/>
            <a:ext cx="3686175" cy="1123950"/>
          </a:xfrm>
          <a:prstGeom prst="parallelogram">
            <a:avLst>
              <a:gd name="adj" fmla="val 53674"/>
            </a:avLst>
          </a:prstGeom>
          <a:solidFill>
            <a:srgbClr val="FF0000"/>
          </a:solidFill>
          <a:ln w="9525">
            <a:solidFill>
              <a:srgbClr val="000000"/>
            </a:solidFill>
            <a:miter lim="800000"/>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nvGrpSpPr>
          <p:cNvPr id="161" name="Group 64"/>
          <p:cNvGrpSpPr>
            <a:grpSpLocks/>
          </p:cNvGrpSpPr>
          <p:nvPr/>
        </p:nvGrpSpPr>
        <p:grpSpPr bwMode="auto">
          <a:xfrm>
            <a:off x="1666418" y="4182168"/>
            <a:ext cx="4343400" cy="2209800"/>
            <a:chOff x="264" y="2088"/>
            <a:chExt cx="2736" cy="1392"/>
          </a:xfrm>
        </p:grpSpPr>
        <p:sp>
          <p:nvSpPr>
            <p:cNvPr id="162" name="Line 6"/>
            <p:cNvSpPr>
              <a:spLocks noChangeShapeType="1"/>
            </p:cNvSpPr>
            <p:nvPr/>
          </p:nvSpPr>
          <p:spPr bwMode="auto">
            <a:xfrm flipV="1">
              <a:off x="264" y="2088"/>
              <a:ext cx="2736" cy="1392"/>
            </a:xfrm>
            <a:prstGeom prst="line">
              <a:avLst/>
            </a:prstGeom>
            <a:noFill/>
            <a:ln w="38100">
              <a:solidFill>
                <a:srgbClr val="00B0F0"/>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nvGrpSpPr>
            <p:cNvPr id="163" name="Group 7"/>
            <p:cNvGrpSpPr>
              <a:grpSpLocks/>
            </p:cNvGrpSpPr>
            <p:nvPr/>
          </p:nvGrpSpPr>
          <p:grpSpPr bwMode="auto">
            <a:xfrm>
              <a:off x="912" y="2088"/>
              <a:ext cx="1680" cy="1068"/>
              <a:chOff x="3360" y="2004"/>
              <a:chExt cx="1680" cy="1068"/>
            </a:xfrm>
          </p:grpSpPr>
          <p:grpSp>
            <p:nvGrpSpPr>
              <p:cNvPr id="164" name="Group 8"/>
              <p:cNvGrpSpPr>
                <a:grpSpLocks/>
              </p:cNvGrpSpPr>
              <p:nvPr/>
            </p:nvGrpSpPr>
            <p:grpSpPr bwMode="auto">
              <a:xfrm>
                <a:off x="3360" y="2010"/>
                <a:ext cx="1680" cy="1062"/>
                <a:chOff x="3348" y="1998"/>
                <a:chExt cx="1680" cy="1062"/>
              </a:xfrm>
            </p:grpSpPr>
            <p:grpSp>
              <p:nvGrpSpPr>
                <p:cNvPr id="178" name="Group 9"/>
                <p:cNvGrpSpPr>
                  <a:grpSpLocks/>
                </p:cNvGrpSpPr>
                <p:nvPr/>
              </p:nvGrpSpPr>
              <p:grpSpPr bwMode="auto">
                <a:xfrm>
                  <a:off x="3348" y="2562"/>
                  <a:ext cx="564" cy="498"/>
                  <a:chOff x="3348" y="2562"/>
                  <a:chExt cx="564" cy="498"/>
                </a:xfrm>
              </p:grpSpPr>
              <p:sp>
                <p:nvSpPr>
                  <p:cNvPr id="185" name="Freeform 10"/>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86" name="Freeform 11"/>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grpSp>
              <p:nvGrpSpPr>
                <p:cNvPr id="179" name="Group 12"/>
                <p:cNvGrpSpPr>
                  <a:grpSpLocks/>
                </p:cNvGrpSpPr>
                <p:nvPr/>
              </p:nvGrpSpPr>
              <p:grpSpPr bwMode="auto">
                <a:xfrm flipH="1" flipV="1">
                  <a:off x="3900" y="2478"/>
                  <a:ext cx="564" cy="498"/>
                  <a:chOff x="3348" y="2562"/>
                  <a:chExt cx="564" cy="498"/>
                </a:xfrm>
              </p:grpSpPr>
              <p:sp>
                <p:nvSpPr>
                  <p:cNvPr id="183" name="Freeform 13"/>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84" name="Freeform 14"/>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grpSp>
              <p:nvGrpSpPr>
                <p:cNvPr id="180" name="Group 15"/>
                <p:cNvGrpSpPr>
                  <a:grpSpLocks/>
                </p:cNvGrpSpPr>
                <p:nvPr/>
              </p:nvGrpSpPr>
              <p:grpSpPr bwMode="auto">
                <a:xfrm>
                  <a:off x="4464" y="1998"/>
                  <a:ext cx="564" cy="498"/>
                  <a:chOff x="3348" y="2562"/>
                  <a:chExt cx="564" cy="498"/>
                </a:xfrm>
              </p:grpSpPr>
              <p:sp>
                <p:nvSpPr>
                  <p:cNvPr id="181" name="Freeform 16"/>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82" name="Freeform 17"/>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grpSp>
          <p:grpSp>
            <p:nvGrpSpPr>
              <p:cNvPr id="165" name="Group 18"/>
              <p:cNvGrpSpPr>
                <a:grpSpLocks/>
              </p:cNvGrpSpPr>
              <p:nvPr/>
            </p:nvGrpSpPr>
            <p:grpSpPr bwMode="auto">
              <a:xfrm>
                <a:off x="3504" y="2580"/>
                <a:ext cx="276" cy="420"/>
                <a:chOff x="3504" y="2580"/>
                <a:chExt cx="276" cy="420"/>
              </a:xfrm>
            </p:grpSpPr>
            <p:sp>
              <p:nvSpPr>
                <p:cNvPr id="175" name="Line 19"/>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76" name="Line 20"/>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77" name="Line 21"/>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grpSp>
            <p:nvGrpSpPr>
              <p:cNvPr id="166" name="Group 22"/>
              <p:cNvGrpSpPr>
                <a:grpSpLocks/>
              </p:cNvGrpSpPr>
              <p:nvPr/>
            </p:nvGrpSpPr>
            <p:grpSpPr bwMode="auto">
              <a:xfrm flipH="1" flipV="1">
                <a:off x="4044" y="2568"/>
                <a:ext cx="276" cy="420"/>
                <a:chOff x="3504" y="2580"/>
                <a:chExt cx="276" cy="420"/>
              </a:xfrm>
            </p:grpSpPr>
            <p:sp>
              <p:nvSpPr>
                <p:cNvPr id="172" name="Line 23"/>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73" name="Line 24"/>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74" name="Line 25"/>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grpSp>
            <p:nvGrpSpPr>
              <p:cNvPr id="167" name="Group 26"/>
              <p:cNvGrpSpPr>
                <a:grpSpLocks/>
              </p:cNvGrpSpPr>
              <p:nvPr/>
            </p:nvGrpSpPr>
            <p:grpSpPr bwMode="auto">
              <a:xfrm>
                <a:off x="4632" y="2004"/>
                <a:ext cx="276" cy="420"/>
                <a:chOff x="3504" y="2580"/>
                <a:chExt cx="276" cy="420"/>
              </a:xfrm>
            </p:grpSpPr>
            <p:sp>
              <p:nvSpPr>
                <p:cNvPr id="169" name="Line 27"/>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70" name="Line 28"/>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71" name="Line 29"/>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graphicFrame>
            <p:nvGraphicFramePr>
              <p:cNvPr id="168" name="Object 30"/>
              <p:cNvGraphicFramePr>
                <a:graphicFrameLocks noChangeAspect="1"/>
              </p:cNvGraphicFramePr>
              <p:nvPr/>
            </p:nvGraphicFramePr>
            <p:xfrm>
              <a:off x="3828" y="2348"/>
              <a:ext cx="325" cy="352"/>
            </p:xfrm>
            <a:graphic>
              <a:graphicData uri="http://schemas.openxmlformats.org/presentationml/2006/ole">
                <mc:AlternateContent xmlns:mc="http://schemas.openxmlformats.org/markup-compatibility/2006">
                  <mc:Choice xmlns:v="urn:schemas-microsoft-com:vml" Requires="v">
                    <p:oleObj spid="_x0000_s241647" name="公式" r:id="rId12" imgW="85858" imgH="95399" progId="Equation.3">
                      <p:embed/>
                    </p:oleObj>
                  </mc:Choice>
                  <mc:Fallback>
                    <p:oleObj name="公式" r:id="rId12" imgW="85858" imgH="95399" progId="Equation.3">
                      <p:embed/>
                      <p:pic>
                        <p:nvPicPr>
                          <p:cNvPr id="94" name="Object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8" y="2348"/>
                            <a:ext cx="325"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87" name="AutoShape 31"/>
          <p:cNvSpPr>
            <a:spLocks noChangeArrowheads="1"/>
          </p:cNvSpPr>
          <p:nvPr/>
        </p:nvSpPr>
        <p:spPr bwMode="auto">
          <a:xfrm>
            <a:off x="4485818" y="5858568"/>
            <a:ext cx="1428750" cy="552450"/>
          </a:xfrm>
          <a:prstGeom prst="wedgeRectCallout">
            <a:avLst>
              <a:gd name="adj1" fmla="val -136333"/>
              <a:gd name="adj2" fmla="val -16093"/>
            </a:avLst>
          </a:prstGeom>
          <a:solidFill>
            <a:srgbClr val="66FF33"/>
          </a:solidFill>
          <a:ln w="9525">
            <a:solidFill>
              <a:srgbClr val="00FFFF"/>
            </a:solidFill>
            <a:miter lim="800000"/>
            <a:headEnd/>
            <a:tailEnd/>
          </a:ln>
          <a:effectLst/>
        </p:spPr>
        <p:txBody>
          <a:bodyPr wrap="none" anchor="ctr"/>
          <a:lstStyle/>
          <a:p>
            <a:pPr algn="ctr">
              <a:defRPr/>
            </a:pPr>
            <a:r>
              <a:rPr lang="zh-CN" altLang="en-US" sz="3200" b="1" kern="0" dirty="0">
                <a:solidFill>
                  <a:srgbClr val="FF0000"/>
                </a:solidFill>
                <a:effectLst>
                  <a:outerShdw blurRad="38100" dist="38100" dir="2700000" algn="tl">
                    <a:srgbClr val="000000"/>
                  </a:outerShdw>
                </a:effectLst>
              </a:rPr>
              <a:t>振动面</a:t>
            </a:r>
            <a:endParaRPr lang="zh-CN" altLang="en-US" b="1" kern="0" dirty="0">
              <a:solidFill>
                <a:srgbClr val="0000FF"/>
              </a:solidFill>
            </a:endParaRPr>
          </a:p>
        </p:txBody>
      </p:sp>
      <p:sp>
        <p:nvSpPr>
          <p:cNvPr id="188" name="AutoShape 32"/>
          <p:cNvSpPr>
            <a:spLocks noChangeArrowheads="1"/>
          </p:cNvSpPr>
          <p:nvPr/>
        </p:nvSpPr>
        <p:spPr bwMode="auto">
          <a:xfrm>
            <a:off x="2923718" y="4029768"/>
            <a:ext cx="1428750" cy="552450"/>
          </a:xfrm>
          <a:prstGeom prst="wedgeRectCallout">
            <a:avLst>
              <a:gd name="adj1" fmla="val 74333"/>
              <a:gd name="adj2" fmla="val 66667"/>
            </a:avLst>
          </a:prstGeom>
          <a:solidFill>
            <a:srgbClr val="FFFF00"/>
          </a:solidFill>
          <a:ln w="9525">
            <a:solidFill>
              <a:srgbClr val="00FFFF"/>
            </a:solidFill>
            <a:miter lim="800000"/>
            <a:headEnd/>
            <a:tailEnd/>
          </a:ln>
          <a:effectLst/>
        </p:spPr>
        <p:txBody>
          <a:bodyPr wrap="none" anchor="ctr"/>
          <a:lstStyle/>
          <a:p>
            <a:pPr algn="ctr">
              <a:defRPr/>
            </a:pPr>
            <a:r>
              <a:rPr lang="zh-CN" altLang="en-US" sz="3200" b="1" kern="0" dirty="0">
                <a:solidFill>
                  <a:srgbClr val="0000FF"/>
                </a:solidFill>
                <a:effectLst>
                  <a:outerShdw blurRad="38100" dist="38100" dir="2700000" algn="tl">
                    <a:srgbClr val="000000"/>
                  </a:outerShdw>
                </a:effectLst>
              </a:rPr>
              <a:t>光矢量</a:t>
            </a:r>
            <a:endParaRPr lang="zh-CN" altLang="en-US" b="1" kern="0" dirty="0">
              <a:solidFill>
                <a:srgbClr val="0000FF"/>
              </a:solidFill>
            </a:endParaRPr>
          </a:p>
        </p:txBody>
      </p:sp>
      <p:grpSp>
        <p:nvGrpSpPr>
          <p:cNvPr id="189" name="Group 48"/>
          <p:cNvGrpSpPr>
            <a:grpSpLocks/>
          </p:cNvGrpSpPr>
          <p:nvPr/>
        </p:nvGrpSpPr>
        <p:grpSpPr bwMode="auto">
          <a:xfrm>
            <a:off x="6944141" y="3653833"/>
            <a:ext cx="2209800" cy="304800"/>
            <a:chOff x="3648" y="2172"/>
            <a:chExt cx="1392" cy="192"/>
          </a:xfrm>
        </p:grpSpPr>
        <p:sp>
          <p:nvSpPr>
            <p:cNvPr id="190" name="Line 34"/>
            <p:cNvSpPr>
              <a:spLocks noChangeShapeType="1"/>
            </p:cNvSpPr>
            <p:nvPr/>
          </p:nvSpPr>
          <p:spPr bwMode="auto">
            <a:xfrm>
              <a:off x="3648" y="2268"/>
              <a:ext cx="1392" cy="0"/>
            </a:xfrm>
            <a:prstGeom prst="line">
              <a:avLst/>
            </a:prstGeom>
            <a:noFill/>
            <a:ln w="38100">
              <a:solidFill>
                <a:srgbClr val="6600CC"/>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1" name="Line 39"/>
            <p:cNvSpPr>
              <a:spLocks noChangeShapeType="1"/>
            </p:cNvSpPr>
            <p:nvPr/>
          </p:nvSpPr>
          <p:spPr bwMode="auto">
            <a:xfrm>
              <a:off x="3948"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2" name="Line 40"/>
            <p:cNvSpPr>
              <a:spLocks noChangeShapeType="1"/>
            </p:cNvSpPr>
            <p:nvPr/>
          </p:nvSpPr>
          <p:spPr bwMode="auto">
            <a:xfrm>
              <a:off x="4212"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3" name="Line 41"/>
            <p:cNvSpPr>
              <a:spLocks noChangeShapeType="1"/>
            </p:cNvSpPr>
            <p:nvPr/>
          </p:nvSpPr>
          <p:spPr bwMode="auto">
            <a:xfrm>
              <a:off x="4476"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4" name="Line 42"/>
            <p:cNvSpPr>
              <a:spLocks noChangeShapeType="1"/>
            </p:cNvSpPr>
            <p:nvPr/>
          </p:nvSpPr>
          <p:spPr bwMode="auto">
            <a:xfrm>
              <a:off x="4716"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5" name="Line 43"/>
            <p:cNvSpPr>
              <a:spLocks noChangeShapeType="1"/>
            </p:cNvSpPr>
            <p:nvPr/>
          </p:nvSpPr>
          <p:spPr bwMode="auto">
            <a:xfrm>
              <a:off x="4080"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6" name="Line 44"/>
            <p:cNvSpPr>
              <a:spLocks noChangeShapeType="1"/>
            </p:cNvSpPr>
            <p:nvPr/>
          </p:nvSpPr>
          <p:spPr bwMode="auto">
            <a:xfrm>
              <a:off x="4344"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7" name="Line 45"/>
            <p:cNvSpPr>
              <a:spLocks noChangeShapeType="1"/>
            </p:cNvSpPr>
            <p:nvPr/>
          </p:nvSpPr>
          <p:spPr bwMode="auto">
            <a:xfrm>
              <a:off x="4596"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8" name="Line 46"/>
            <p:cNvSpPr>
              <a:spLocks noChangeShapeType="1"/>
            </p:cNvSpPr>
            <p:nvPr/>
          </p:nvSpPr>
          <p:spPr bwMode="auto">
            <a:xfrm>
              <a:off x="4824"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9" name="Line 47"/>
            <p:cNvSpPr>
              <a:spLocks noChangeShapeType="1"/>
            </p:cNvSpPr>
            <p:nvPr/>
          </p:nvSpPr>
          <p:spPr bwMode="auto">
            <a:xfrm>
              <a:off x="3816"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grpSp>
        <p:nvGrpSpPr>
          <p:cNvPr id="200" name="Group 63"/>
          <p:cNvGrpSpPr>
            <a:grpSpLocks/>
          </p:cNvGrpSpPr>
          <p:nvPr/>
        </p:nvGrpSpPr>
        <p:grpSpPr bwMode="auto">
          <a:xfrm>
            <a:off x="6935354" y="4713781"/>
            <a:ext cx="2209800" cy="152400"/>
            <a:chOff x="3636" y="2904"/>
            <a:chExt cx="1392" cy="96"/>
          </a:xfrm>
        </p:grpSpPr>
        <p:sp>
          <p:nvSpPr>
            <p:cNvPr id="201" name="Line 50"/>
            <p:cNvSpPr>
              <a:spLocks noChangeShapeType="1"/>
            </p:cNvSpPr>
            <p:nvPr/>
          </p:nvSpPr>
          <p:spPr bwMode="auto">
            <a:xfrm>
              <a:off x="3636" y="2952"/>
              <a:ext cx="1392" cy="0"/>
            </a:xfrm>
            <a:prstGeom prst="line">
              <a:avLst/>
            </a:prstGeom>
            <a:noFill/>
            <a:ln w="38100">
              <a:solidFill>
                <a:srgbClr val="6600CC"/>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202" name="Oval 51"/>
            <p:cNvSpPr>
              <a:spLocks noChangeArrowheads="1"/>
            </p:cNvSpPr>
            <p:nvPr/>
          </p:nvSpPr>
          <p:spPr bwMode="auto">
            <a:xfrm>
              <a:off x="3732" y="2904"/>
              <a:ext cx="96" cy="96"/>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203" name="Oval 52"/>
            <p:cNvSpPr>
              <a:spLocks noChangeArrowheads="1"/>
            </p:cNvSpPr>
            <p:nvPr/>
          </p:nvSpPr>
          <p:spPr bwMode="auto">
            <a:xfrm>
              <a:off x="4020" y="2904"/>
              <a:ext cx="96" cy="96"/>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204" name="Oval 53"/>
            <p:cNvSpPr>
              <a:spLocks noChangeArrowheads="1"/>
            </p:cNvSpPr>
            <p:nvPr/>
          </p:nvSpPr>
          <p:spPr bwMode="auto">
            <a:xfrm>
              <a:off x="4308" y="2904"/>
              <a:ext cx="96" cy="96"/>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205" name="Oval 54"/>
            <p:cNvSpPr>
              <a:spLocks noChangeArrowheads="1"/>
            </p:cNvSpPr>
            <p:nvPr/>
          </p:nvSpPr>
          <p:spPr bwMode="auto">
            <a:xfrm>
              <a:off x="4608" y="2904"/>
              <a:ext cx="96" cy="96"/>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206" name="Oval 59"/>
            <p:cNvSpPr>
              <a:spLocks noChangeArrowheads="1"/>
            </p:cNvSpPr>
            <p:nvPr/>
          </p:nvSpPr>
          <p:spPr bwMode="auto">
            <a:xfrm>
              <a:off x="3864" y="2904"/>
              <a:ext cx="96" cy="96"/>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207" name="Oval 60"/>
            <p:cNvSpPr>
              <a:spLocks noChangeArrowheads="1"/>
            </p:cNvSpPr>
            <p:nvPr/>
          </p:nvSpPr>
          <p:spPr bwMode="auto">
            <a:xfrm>
              <a:off x="4164" y="2904"/>
              <a:ext cx="96" cy="96"/>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208" name="Oval 61"/>
            <p:cNvSpPr>
              <a:spLocks noChangeArrowheads="1"/>
            </p:cNvSpPr>
            <p:nvPr/>
          </p:nvSpPr>
          <p:spPr bwMode="auto">
            <a:xfrm>
              <a:off x="4452" y="2904"/>
              <a:ext cx="96" cy="96"/>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209" name="Oval 62"/>
            <p:cNvSpPr>
              <a:spLocks noChangeArrowheads="1"/>
            </p:cNvSpPr>
            <p:nvPr/>
          </p:nvSpPr>
          <p:spPr bwMode="auto">
            <a:xfrm>
              <a:off x="4752" y="2904"/>
              <a:ext cx="96" cy="96"/>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sp>
        <p:nvSpPr>
          <p:cNvPr id="210" name="矩形 56"/>
          <p:cNvSpPr>
            <a:spLocks noChangeArrowheads="1"/>
          </p:cNvSpPr>
          <p:nvPr/>
        </p:nvSpPr>
        <p:spPr bwMode="auto">
          <a:xfrm>
            <a:off x="6563286" y="2398853"/>
            <a:ext cx="386640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solidFill>
                  <a:srgbClr val="009900"/>
                </a:solidFill>
              </a:rPr>
              <a:t>振动面：振动方向与传播方向所确定的平面</a:t>
            </a:r>
          </a:p>
        </p:txBody>
      </p:sp>
      <p:sp>
        <p:nvSpPr>
          <p:cNvPr id="211" name="矩形 57"/>
          <p:cNvSpPr>
            <a:spLocks noChangeArrowheads="1"/>
          </p:cNvSpPr>
          <p:nvPr/>
        </p:nvSpPr>
        <p:spPr bwMode="auto">
          <a:xfrm>
            <a:off x="6748428" y="4023053"/>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b="1" dirty="0"/>
              <a:t>光矢量平行于屏面</a:t>
            </a:r>
          </a:p>
        </p:txBody>
      </p:sp>
      <p:sp>
        <p:nvSpPr>
          <p:cNvPr id="212" name="矩形 58"/>
          <p:cNvSpPr>
            <a:spLocks noChangeArrowheads="1"/>
          </p:cNvSpPr>
          <p:nvPr/>
        </p:nvSpPr>
        <p:spPr bwMode="auto">
          <a:xfrm>
            <a:off x="6389990" y="5075501"/>
            <a:ext cx="3518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b="1" dirty="0">
                <a:solidFill>
                  <a:srgbClr val="0070C0"/>
                </a:solidFill>
              </a:rPr>
              <a:t>光矢量垂直于屏面     </a:t>
            </a:r>
          </a:p>
        </p:txBody>
      </p:sp>
      <p:grpSp>
        <p:nvGrpSpPr>
          <p:cNvPr id="213" name="Group 119"/>
          <p:cNvGrpSpPr>
            <a:grpSpLocks/>
          </p:cNvGrpSpPr>
          <p:nvPr/>
        </p:nvGrpSpPr>
        <p:grpSpPr bwMode="auto">
          <a:xfrm>
            <a:off x="6388704" y="5845124"/>
            <a:ext cx="3962400" cy="815975"/>
            <a:chOff x="475" y="3596"/>
            <a:chExt cx="2496" cy="514"/>
          </a:xfrm>
        </p:grpSpPr>
        <p:sp>
          <p:nvSpPr>
            <p:cNvPr id="214" name="Text Box 91"/>
            <p:cNvSpPr txBox="1">
              <a:spLocks noChangeArrowheads="1"/>
            </p:cNvSpPr>
            <p:nvPr/>
          </p:nvSpPr>
          <p:spPr bwMode="auto">
            <a:xfrm>
              <a:off x="583" y="3870"/>
              <a:ext cx="194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b="1" dirty="0"/>
                <a:t>光矢量斜交于屏面</a:t>
              </a:r>
            </a:p>
          </p:txBody>
        </p:sp>
        <p:grpSp>
          <p:nvGrpSpPr>
            <p:cNvPr id="215" name="Group 107"/>
            <p:cNvGrpSpPr>
              <a:grpSpLocks/>
            </p:cNvGrpSpPr>
            <p:nvPr/>
          </p:nvGrpSpPr>
          <p:grpSpPr bwMode="auto">
            <a:xfrm>
              <a:off x="475" y="3596"/>
              <a:ext cx="2496" cy="288"/>
              <a:chOff x="1256" y="2149"/>
              <a:chExt cx="2496" cy="288"/>
            </a:xfrm>
          </p:grpSpPr>
          <p:sp>
            <p:nvSpPr>
              <p:cNvPr id="216" name="Line 108"/>
              <p:cNvSpPr>
                <a:spLocks noChangeShapeType="1"/>
              </p:cNvSpPr>
              <p:nvPr/>
            </p:nvSpPr>
            <p:spPr bwMode="auto">
              <a:xfrm>
                <a:off x="1256" y="2293"/>
                <a:ext cx="2496" cy="0"/>
              </a:xfrm>
              <a:prstGeom prst="line">
                <a:avLst/>
              </a:prstGeom>
              <a:noFill/>
              <a:ln w="38100">
                <a:solidFill>
                  <a:srgbClr val="6600CC"/>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17" name="Line 109"/>
              <p:cNvSpPr>
                <a:spLocks noChangeShapeType="1"/>
              </p:cNvSpPr>
              <p:nvPr/>
            </p:nvSpPr>
            <p:spPr bwMode="auto">
              <a:xfrm rot="-1701298">
                <a:off x="341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18" name="Line 110"/>
              <p:cNvSpPr>
                <a:spLocks noChangeShapeType="1"/>
              </p:cNvSpPr>
              <p:nvPr/>
            </p:nvSpPr>
            <p:spPr bwMode="auto">
              <a:xfrm rot="-1196941">
                <a:off x="149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19" name="Line 111"/>
              <p:cNvSpPr>
                <a:spLocks noChangeShapeType="1"/>
              </p:cNvSpPr>
              <p:nvPr/>
            </p:nvSpPr>
            <p:spPr bwMode="auto">
              <a:xfrm rot="-1281262">
                <a:off x="173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20" name="Line 112"/>
              <p:cNvSpPr>
                <a:spLocks noChangeShapeType="1"/>
              </p:cNvSpPr>
              <p:nvPr/>
            </p:nvSpPr>
            <p:spPr bwMode="auto">
              <a:xfrm rot="-1454756">
                <a:off x="197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21" name="Line 113"/>
              <p:cNvSpPr>
                <a:spLocks noChangeShapeType="1"/>
              </p:cNvSpPr>
              <p:nvPr/>
            </p:nvSpPr>
            <p:spPr bwMode="auto">
              <a:xfrm rot="-1250200">
                <a:off x="221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22" name="Line 114"/>
              <p:cNvSpPr>
                <a:spLocks noChangeShapeType="1"/>
              </p:cNvSpPr>
              <p:nvPr/>
            </p:nvSpPr>
            <p:spPr bwMode="auto">
              <a:xfrm rot="-1203718">
                <a:off x="245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23" name="Line 115"/>
              <p:cNvSpPr>
                <a:spLocks noChangeShapeType="1"/>
              </p:cNvSpPr>
              <p:nvPr/>
            </p:nvSpPr>
            <p:spPr bwMode="auto">
              <a:xfrm rot="-1401334">
                <a:off x="269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24" name="Line 116"/>
              <p:cNvSpPr>
                <a:spLocks noChangeShapeType="1"/>
              </p:cNvSpPr>
              <p:nvPr/>
            </p:nvSpPr>
            <p:spPr bwMode="auto">
              <a:xfrm rot="-1357191">
                <a:off x="293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25" name="Line 117"/>
              <p:cNvSpPr>
                <a:spLocks noChangeShapeType="1"/>
              </p:cNvSpPr>
              <p:nvPr/>
            </p:nvSpPr>
            <p:spPr bwMode="auto">
              <a:xfrm rot="-1701298">
                <a:off x="317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grpSp>
    </p:spTree>
    <p:extLst>
      <p:ext uri="{BB962C8B-B14F-4D97-AF65-F5344CB8AC3E}">
        <p14:creationId xmlns:p14="http://schemas.microsoft.com/office/powerpoint/2010/main" val="320140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circle(in)">
                                      <p:cBhvr>
                                        <p:cTn id="7" dur="20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77">
                                            <p:txEl>
                                              <p:pRg st="0" end="0"/>
                                            </p:txEl>
                                          </p:spTgt>
                                        </p:tgtEl>
                                        <p:attrNameLst>
                                          <p:attrName>style.visibility</p:attrName>
                                        </p:attrNameLst>
                                      </p:cBhvr>
                                      <p:to>
                                        <p:strVal val="visible"/>
                                      </p:to>
                                    </p:set>
                                    <p:animEffect transition="in" filter="wipe(down)">
                                      <p:cBhvr>
                                        <p:cTn id="12" dur="580">
                                          <p:stCondLst>
                                            <p:cond delay="0"/>
                                          </p:stCondLst>
                                        </p:cTn>
                                        <p:tgtEl>
                                          <p:spTgt spid="77">
                                            <p:txEl>
                                              <p:pRg st="0" end="0"/>
                                            </p:txEl>
                                          </p:spTgt>
                                        </p:tgtEl>
                                      </p:cBhvr>
                                    </p:animEffect>
                                    <p:anim calcmode="lin" valueType="num">
                                      <p:cBhvr>
                                        <p:cTn id="13" dur="1822" tmFilter="0,0; 0.14,0.36; 0.43,0.73; 0.71,0.91; 1.0,1.0">
                                          <p:stCondLst>
                                            <p:cond delay="0"/>
                                          </p:stCondLst>
                                        </p:cTn>
                                        <p:tgtEl>
                                          <p:spTgt spid="77">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7">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7">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7">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7">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77">
                                            <p:txEl>
                                              <p:pRg st="0" end="0"/>
                                            </p:txEl>
                                          </p:spTgt>
                                        </p:tgtEl>
                                      </p:cBhvr>
                                      <p:to x="100000" y="60000"/>
                                    </p:animScale>
                                    <p:animScale>
                                      <p:cBhvr>
                                        <p:cTn id="19" dur="166" decel="50000">
                                          <p:stCondLst>
                                            <p:cond delay="676"/>
                                          </p:stCondLst>
                                        </p:cTn>
                                        <p:tgtEl>
                                          <p:spTgt spid="77">
                                            <p:txEl>
                                              <p:pRg st="0" end="0"/>
                                            </p:txEl>
                                          </p:spTgt>
                                        </p:tgtEl>
                                      </p:cBhvr>
                                      <p:to x="100000" y="100000"/>
                                    </p:animScale>
                                    <p:animScale>
                                      <p:cBhvr>
                                        <p:cTn id="20" dur="26">
                                          <p:stCondLst>
                                            <p:cond delay="1312"/>
                                          </p:stCondLst>
                                        </p:cTn>
                                        <p:tgtEl>
                                          <p:spTgt spid="77">
                                            <p:txEl>
                                              <p:pRg st="0" end="0"/>
                                            </p:txEl>
                                          </p:spTgt>
                                        </p:tgtEl>
                                      </p:cBhvr>
                                      <p:to x="100000" y="80000"/>
                                    </p:animScale>
                                    <p:animScale>
                                      <p:cBhvr>
                                        <p:cTn id="21" dur="166" decel="50000">
                                          <p:stCondLst>
                                            <p:cond delay="1338"/>
                                          </p:stCondLst>
                                        </p:cTn>
                                        <p:tgtEl>
                                          <p:spTgt spid="77">
                                            <p:txEl>
                                              <p:pRg st="0" end="0"/>
                                            </p:txEl>
                                          </p:spTgt>
                                        </p:tgtEl>
                                      </p:cBhvr>
                                      <p:to x="100000" y="100000"/>
                                    </p:animScale>
                                    <p:animScale>
                                      <p:cBhvr>
                                        <p:cTn id="22" dur="26">
                                          <p:stCondLst>
                                            <p:cond delay="1642"/>
                                          </p:stCondLst>
                                        </p:cTn>
                                        <p:tgtEl>
                                          <p:spTgt spid="77">
                                            <p:txEl>
                                              <p:pRg st="0" end="0"/>
                                            </p:txEl>
                                          </p:spTgt>
                                        </p:tgtEl>
                                      </p:cBhvr>
                                      <p:to x="100000" y="90000"/>
                                    </p:animScale>
                                    <p:animScale>
                                      <p:cBhvr>
                                        <p:cTn id="23" dur="166" decel="50000">
                                          <p:stCondLst>
                                            <p:cond delay="1668"/>
                                          </p:stCondLst>
                                        </p:cTn>
                                        <p:tgtEl>
                                          <p:spTgt spid="77">
                                            <p:txEl>
                                              <p:pRg st="0" end="0"/>
                                            </p:txEl>
                                          </p:spTgt>
                                        </p:tgtEl>
                                      </p:cBhvr>
                                      <p:to x="100000" y="100000"/>
                                    </p:animScale>
                                    <p:animScale>
                                      <p:cBhvr>
                                        <p:cTn id="24" dur="26">
                                          <p:stCondLst>
                                            <p:cond delay="1808"/>
                                          </p:stCondLst>
                                        </p:cTn>
                                        <p:tgtEl>
                                          <p:spTgt spid="77">
                                            <p:txEl>
                                              <p:pRg st="0" end="0"/>
                                            </p:txEl>
                                          </p:spTgt>
                                        </p:tgtEl>
                                      </p:cBhvr>
                                      <p:to x="100000" y="95000"/>
                                    </p:animScale>
                                    <p:animScale>
                                      <p:cBhvr>
                                        <p:cTn id="25" dur="166" decel="50000">
                                          <p:stCondLst>
                                            <p:cond delay="1834"/>
                                          </p:stCondLst>
                                        </p:cTn>
                                        <p:tgtEl>
                                          <p:spTgt spid="77">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78">
                                            <p:txEl>
                                              <p:pRg st="0" end="0"/>
                                            </p:txEl>
                                          </p:spTgt>
                                        </p:tgtEl>
                                        <p:attrNameLst>
                                          <p:attrName>style.visibility</p:attrName>
                                        </p:attrNameLst>
                                      </p:cBhvr>
                                      <p:to>
                                        <p:strVal val="visible"/>
                                      </p:to>
                                    </p:set>
                                    <p:animEffect transition="in" filter="circle(in)">
                                      <p:cBhvr>
                                        <p:cTn id="30" dur="2000"/>
                                        <p:tgtEl>
                                          <p:spTgt spid="7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152"/>
                                        </p:tgtEl>
                                        <p:attrNameLst>
                                          <p:attrName>style.visibility</p:attrName>
                                        </p:attrNameLst>
                                      </p:cBhvr>
                                      <p:to>
                                        <p:strVal val="visible"/>
                                      </p:to>
                                    </p:set>
                                    <p:animEffect transition="in" filter="circle(in)">
                                      <p:cBhvr>
                                        <p:cTn id="35" dur="2000"/>
                                        <p:tgtEl>
                                          <p:spTgt spid="15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3"/>
                                        </p:tgtEl>
                                        <p:attrNameLst>
                                          <p:attrName>style.visibility</p:attrName>
                                        </p:attrNameLst>
                                      </p:cBhvr>
                                      <p:to>
                                        <p:strVal val="visible"/>
                                      </p:to>
                                    </p:set>
                                    <p:anim calcmode="lin" valueType="num">
                                      <p:cBhvr additive="base">
                                        <p:cTn id="40" dur="500" fill="hold"/>
                                        <p:tgtEl>
                                          <p:spTgt spid="153"/>
                                        </p:tgtEl>
                                        <p:attrNameLst>
                                          <p:attrName>ppt_x</p:attrName>
                                        </p:attrNameLst>
                                      </p:cBhvr>
                                      <p:tavLst>
                                        <p:tav tm="0">
                                          <p:val>
                                            <p:strVal val="#ppt_x"/>
                                          </p:val>
                                        </p:tav>
                                        <p:tav tm="100000">
                                          <p:val>
                                            <p:strVal val="#ppt_x"/>
                                          </p:val>
                                        </p:tav>
                                      </p:tavLst>
                                    </p:anim>
                                    <p:anim calcmode="lin" valueType="num">
                                      <p:cBhvr additive="base">
                                        <p:cTn id="41" dur="500" fill="hold"/>
                                        <p:tgtEl>
                                          <p:spTgt spid="15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54"/>
                                        </p:tgtEl>
                                        <p:attrNameLst>
                                          <p:attrName>style.visibility</p:attrName>
                                        </p:attrNameLst>
                                      </p:cBhvr>
                                      <p:to>
                                        <p:strVal val="visible"/>
                                      </p:to>
                                    </p:set>
                                    <p:anim calcmode="lin" valueType="num">
                                      <p:cBhvr additive="base">
                                        <p:cTn id="44" dur="500" fill="hold"/>
                                        <p:tgtEl>
                                          <p:spTgt spid="154"/>
                                        </p:tgtEl>
                                        <p:attrNameLst>
                                          <p:attrName>ppt_x</p:attrName>
                                        </p:attrNameLst>
                                      </p:cBhvr>
                                      <p:tavLst>
                                        <p:tav tm="0">
                                          <p:val>
                                            <p:strVal val="#ppt_x"/>
                                          </p:val>
                                        </p:tav>
                                        <p:tav tm="100000">
                                          <p:val>
                                            <p:strVal val="#ppt_x"/>
                                          </p:val>
                                        </p:tav>
                                      </p:tavLst>
                                    </p:anim>
                                    <p:anim calcmode="lin" valueType="num">
                                      <p:cBhvr additive="base">
                                        <p:cTn id="45" dur="500" fill="hold"/>
                                        <p:tgtEl>
                                          <p:spTgt spid="154"/>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55"/>
                                        </p:tgtEl>
                                        <p:attrNameLst>
                                          <p:attrName>style.visibility</p:attrName>
                                        </p:attrNameLst>
                                      </p:cBhvr>
                                      <p:to>
                                        <p:strVal val="visible"/>
                                      </p:to>
                                    </p:set>
                                    <p:anim calcmode="lin" valueType="num">
                                      <p:cBhvr additive="base">
                                        <p:cTn id="48" dur="500" fill="hold"/>
                                        <p:tgtEl>
                                          <p:spTgt spid="155"/>
                                        </p:tgtEl>
                                        <p:attrNameLst>
                                          <p:attrName>ppt_x</p:attrName>
                                        </p:attrNameLst>
                                      </p:cBhvr>
                                      <p:tavLst>
                                        <p:tav tm="0">
                                          <p:val>
                                            <p:strVal val="#ppt_x"/>
                                          </p:val>
                                        </p:tav>
                                        <p:tav tm="100000">
                                          <p:val>
                                            <p:strVal val="#ppt_x"/>
                                          </p:val>
                                        </p:tav>
                                      </p:tavLst>
                                    </p:anim>
                                    <p:anim calcmode="lin" valueType="num">
                                      <p:cBhvr additive="base">
                                        <p:cTn id="49" dur="500" fill="hold"/>
                                        <p:tgtEl>
                                          <p:spTgt spid="155"/>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56"/>
                                        </p:tgtEl>
                                        <p:attrNameLst>
                                          <p:attrName>style.visibility</p:attrName>
                                        </p:attrNameLst>
                                      </p:cBhvr>
                                      <p:to>
                                        <p:strVal val="visible"/>
                                      </p:to>
                                    </p:set>
                                    <p:anim calcmode="lin" valueType="num">
                                      <p:cBhvr additive="base">
                                        <p:cTn id="52" dur="500" fill="hold"/>
                                        <p:tgtEl>
                                          <p:spTgt spid="156"/>
                                        </p:tgtEl>
                                        <p:attrNameLst>
                                          <p:attrName>ppt_x</p:attrName>
                                        </p:attrNameLst>
                                      </p:cBhvr>
                                      <p:tavLst>
                                        <p:tav tm="0">
                                          <p:val>
                                            <p:strVal val="#ppt_x"/>
                                          </p:val>
                                        </p:tav>
                                        <p:tav tm="100000">
                                          <p:val>
                                            <p:strVal val="#ppt_x"/>
                                          </p:val>
                                        </p:tav>
                                      </p:tavLst>
                                    </p:anim>
                                    <p:anim calcmode="lin" valueType="num">
                                      <p:cBhvr additive="base">
                                        <p:cTn id="53" dur="500" fill="hold"/>
                                        <p:tgtEl>
                                          <p:spTgt spid="156"/>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57"/>
                                        </p:tgtEl>
                                        <p:attrNameLst>
                                          <p:attrName>style.visibility</p:attrName>
                                        </p:attrNameLst>
                                      </p:cBhvr>
                                      <p:to>
                                        <p:strVal val="visible"/>
                                      </p:to>
                                    </p:set>
                                    <p:anim calcmode="lin" valueType="num">
                                      <p:cBhvr additive="base">
                                        <p:cTn id="56" dur="500" fill="hold"/>
                                        <p:tgtEl>
                                          <p:spTgt spid="157"/>
                                        </p:tgtEl>
                                        <p:attrNameLst>
                                          <p:attrName>ppt_x</p:attrName>
                                        </p:attrNameLst>
                                      </p:cBhvr>
                                      <p:tavLst>
                                        <p:tav tm="0">
                                          <p:val>
                                            <p:strVal val="#ppt_x"/>
                                          </p:val>
                                        </p:tav>
                                        <p:tav tm="100000">
                                          <p:val>
                                            <p:strVal val="#ppt_x"/>
                                          </p:val>
                                        </p:tav>
                                      </p:tavLst>
                                    </p:anim>
                                    <p:anim calcmode="lin" valueType="num">
                                      <p:cBhvr additive="base">
                                        <p:cTn id="57" dur="500" fill="hold"/>
                                        <p:tgtEl>
                                          <p:spTgt spid="157"/>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58"/>
                                        </p:tgtEl>
                                        <p:attrNameLst>
                                          <p:attrName>style.visibility</p:attrName>
                                        </p:attrNameLst>
                                      </p:cBhvr>
                                      <p:to>
                                        <p:strVal val="visible"/>
                                      </p:to>
                                    </p:set>
                                    <p:anim calcmode="lin" valueType="num">
                                      <p:cBhvr additive="base">
                                        <p:cTn id="60" dur="500" fill="hold"/>
                                        <p:tgtEl>
                                          <p:spTgt spid="158"/>
                                        </p:tgtEl>
                                        <p:attrNameLst>
                                          <p:attrName>ppt_x</p:attrName>
                                        </p:attrNameLst>
                                      </p:cBhvr>
                                      <p:tavLst>
                                        <p:tav tm="0">
                                          <p:val>
                                            <p:strVal val="#ppt_x"/>
                                          </p:val>
                                        </p:tav>
                                        <p:tav tm="100000">
                                          <p:val>
                                            <p:strVal val="#ppt_x"/>
                                          </p:val>
                                        </p:tav>
                                      </p:tavLst>
                                    </p:anim>
                                    <p:anim calcmode="lin" valueType="num">
                                      <p:cBhvr additive="base">
                                        <p:cTn id="61" dur="500" fill="hold"/>
                                        <p:tgtEl>
                                          <p:spTgt spid="158"/>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59"/>
                                        </p:tgtEl>
                                        <p:attrNameLst>
                                          <p:attrName>style.visibility</p:attrName>
                                        </p:attrNameLst>
                                      </p:cBhvr>
                                      <p:to>
                                        <p:strVal val="visible"/>
                                      </p:to>
                                    </p:set>
                                    <p:anim calcmode="lin" valueType="num">
                                      <p:cBhvr additive="base">
                                        <p:cTn id="64" dur="500" fill="hold"/>
                                        <p:tgtEl>
                                          <p:spTgt spid="159"/>
                                        </p:tgtEl>
                                        <p:attrNameLst>
                                          <p:attrName>ppt_x</p:attrName>
                                        </p:attrNameLst>
                                      </p:cBhvr>
                                      <p:tavLst>
                                        <p:tav tm="0">
                                          <p:val>
                                            <p:strVal val="#ppt_x"/>
                                          </p:val>
                                        </p:tav>
                                        <p:tav tm="100000">
                                          <p:val>
                                            <p:strVal val="#ppt_x"/>
                                          </p:val>
                                        </p:tav>
                                      </p:tavLst>
                                    </p:anim>
                                    <p:anim calcmode="lin" valueType="num">
                                      <p:cBhvr additive="base">
                                        <p:cTn id="65"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160"/>
                                        </p:tgtEl>
                                        <p:attrNameLst>
                                          <p:attrName>style.visibility</p:attrName>
                                        </p:attrNameLst>
                                      </p:cBhvr>
                                      <p:to>
                                        <p:strVal val="visible"/>
                                      </p:to>
                                    </p:set>
                                    <p:animEffect transition="in" filter="dissolve">
                                      <p:cBhvr>
                                        <p:cTn id="70" dur="500"/>
                                        <p:tgtEl>
                                          <p:spTgt spid="160"/>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3" fill="hold" nodeType="clickEffect">
                                  <p:stCondLst>
                                    <p:cond delay="0"/>
                                  </p:stCondLst>
                                  <p:childTnLst>
                                    <p:set>
                                      <p:cBhvr>
                                        <p:cTn id="74" dur="1" fill="hold">
                                          <p:stCondLst>
                                            <p:cond delay="0"/>
                                          </p:stCondLst>
                                        </p:cTn>
                                        <p:tgtEl>
                                          <p:spTgt spid="161"/>
                                        </p:tgtEl>
                                        <p:attrNameLst>
                                          <p:attrName>style.visibility</p:attrName>
                                        </p:attrNameLst>
                                      </p:cBhvr>
                                      <p:to>
                                        <p:strVal val="visible"/>
                                      </p:to>
                                    </p:set>
                                    <p:animEffect transition="in" filter="strips(upRight)">
                                      <p:cBhvr>
                                        <p:cTn id="75" dur="500"/>
                                        <p:tgtEl>
                                          <p:spTgt spid="16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188"/>
                                        </p:tgtEl>
                                        <p:attrNameLst>
                                          <p:attrName>style.visibility</p:attrName>
                                        </p:attrNameLst>
                                      </p:cBhvr>
                                      <p:to>
                                        <p:strVal val="visible"/>
                                      </p:to>
                                    </p:set>
                                    <p:animEffect transition="in" filter="dissolve">
                                      <p:cBhvr>
                                        <p:cTn id="80" dur="500"/>
                                        <p:tgtEl>
                                          <p:spTgt spid="18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187"/>
                                        </p:tgtEl>
                                        <p:attrNameLst>
                                          <p:attrName>style.visibility</p:attrName>
                                        </p:attrNameLst>
                                      </p:cBhvr>
                                      <p:to>
                                        <p:strVal val="visible"/>
                                      </p:to>
                                    </p:set>
                                    <p:animEffect transition="in" filter="dissolve">
                                      <p:cBhvr>
                                        <p:cTn id="85" dur="500"/>
                                        <p:tgtEl>
                                          <p:spTgt spid="18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10"/>
                                        </p:tgtEl>
                                        <p:attrNameLst>
                                          <p:attrName>style.visibility</p:attrName>
                                        </p:attrNameLst>
                                      </p:cBhvr>
                                      <p:to>
                                        <p:strVal val="visible"/>
                                      </p:to>
                                    </p:set>
                                    <p:animEffect transition="in" filter="wipe(down)">
                                      <p:cBhvr>
                                        <p:cTn id="90" dur="500"/>
                                        <p:tgtEl>
                                          <p:spTgt spid="210"/>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nodeType="clickEffect">
                                  <p:stCondLst>
                                    <p:cond delay="0"/>
                                  </p:stCondLst>
                                  <p:childTnLst>
                                    <p:set>
                                      <p:cBhvr>
                                        <p:cTn id="94" dur="1" fill="hold">
                                          <p:stCondLst>
                                            <p:cond delay="0"/>
                                          </p:stCondLst>
                                        </p:cTn>
                                        <p:tgtEl>
                                          <p:spTgt spid="189"/>
                                        </p:tgtEl>
                                        <p:attrNameLst>
                                          <p:attrName>style.visibility</p:attrName>
                                        </p:attrNameLst>
                                      </p:cBhvr>
                                      <p:to>
                                        <p:strVal val="visible"/>
                                      </p:to>
                                    </p:set>
                                    <p:animEffect transition="in" filter="randombar(horizontal)">
                                      <p:cBhvr>
                                        <p:cTn id="95" dur="500"/>
                                        <p:tgtEl>
                                          <p:spTgt spid="189"/>
                                        </p:tgtEl>
                                      </p:cBhvr>
                                    </p:animEffect>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grpId="0" nodeType="clickEffect">
                                  <p:stCondLst>
                                    <p:cond delay="0"/>
                                  </p:stCondLst>
                                  <p:childTnLst>
                                    <p:set>
                                      <p:cBhvr>
                                        <p:cTn id="99" dur="1" fill="hold">
                                          <p:stCondLst>
                                            <p:cond delay="0"/>
                                          </p:stCondLst>
                                        </p:cTn>
                                        <p:tgtEl>
                                          <p:spTgt spid="211"/>
                                        </p:tgtEl>
                                        <p:attrNameLst>
                                          <p:attrName>style.visibility</p:attrName>
                                        </p:attrNameLst>
                                      </p:cBhvr>
                                      <p:to>
                                        <p:strVal val="visible"/>
                                      </p:to>
                                    </p:set>
                                    <p:animEffect transition="in" filter="randombar(horizontal)">
                                      <p:cBhvr>
                                        <p:cTn id="100" dur="500"/>
                                        <p:tgtEl>
                                          <p:spTgt spid="211"/>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200"/>
                                        </p:tgtEl>
                                        <p:attrNameLst>
                                          <p:attrName>style.visibility</p:attrName>
                                        </p:attrNameLst>
                                      </p:cBhvr>
                                      <p:to>
                                        <p:strVal val="visible"/>
                                      </p:to>
                                    </p:set>
                                    <p:animEffect transition="in" filter="fade">
                                      <p:cBhvr>
                                        <p:cTn id="105" dur="1000"/>
                                        <p:tgtEl>
                                          <p:spTgt spid="200"/>
                                        </p:tgtEl>
                                      </p:cBhvr>
                                    </p:animEffect>
                                    <p:anim calcmode="lin" valueType="num">
                                      <p:cBhvr>
                                        <p:cTn id="106" dur="1000" fill="hold"/>
                                        <p:tgtEl>
                                          <p:spTgt spid="200"/>
                                        </p:tgtEl>
                                        <p:attrNameLst>
                                          <p:attrName>ppt_x</p:attrName>
                                        </p:attrNameLst>
                                      </p:cBhvr>
                                      <p:tavLst>
                                        <p:tav tm="0">
                                          <p:val>
                                            <p:strVal val="#ppt_x"/>
                                          </p:val>
                                        </p:tav>
                                        <p:tav tm="100000">
                                          <p:val>
                                            <p:strVal val="#ppt_x"/>
                                          </p:val>
                                        </p:tav>
                                      </p:tavLst>
                                    </p:anim>
                                    <p:anim calcmode="lin" valueType="num">
                                      <p:cBhvr>
                                        <p:cTn id="10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212"/>
                                        </p:tgtEl>
                                        <p:attrNameLst>
                                          <p:attrName>style.visibility</p:attrName>
                                        </p:attrNameLst>
                                      </p:cBhvr>
                                      <p:to>
                                        <p:strVal val="visible"/>
                                      </p:to>
                                    </p:set>
                                    <p:animEffect transition="in" filter="randombar(horizontal)">
                                      <p:cBhvr>
                                        <p:cTn id="112" dur="500"/>
                                        <p:tgtEl>
                                          <p:spTgt spid="212"/>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nodeType="clickEffect">
                                  <p:stCondLst>
                                    <p:cond delay="0"/>
                                  </p:stCondLst>
                                  <p:childTnLst>
                                    <p:set>
                                      <p:cBhvr>
                                        <p:cTn id="116" dur="1" fill="hold">
                                          <p:stCondLst>
                                            <p:cond delay="0"/>
                                          </p:stCondLst>
                                        </p:cTn>
                                        <p:tgtEl>
                                          <p:spTgt spid="213"/>
                                        </p:tgtEl>
                                        <p:attrNameLst>
                                          <p:attrName>style.visibility</p:attrName>
                                        </p:attrNameLst>
                                      </p:cBhvr>
                                      <p:to>
                                        <p:strVal val="visible"/>
                                      </p:to>
                                    </p:set>
                                    <p:animEffect transition="in" filter="barn(inVertical)">
                                      <p:cBhvr>
                                        <p:cTn id="117"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56" grpId="0" animBg="1"/>
      <p:bldP spid="158" grpId="0" animBg="1"/>
      <p:bldP spid="159" grpId="0" animBg="1"/>
      <p:bldP spid="160" grpId="0" animBg="1"/>
      <p:bldP spid="187" grpId="0" animBg="1" autoUpdateAnimBg="0"/>
      <p:bldP spid="188" grpId="0" animBg="1" autoUpdateAnimBg="0"/>
      <p:bldP spid="210" grpId="0"/>
      <p:bldP spid="211" grpId="0"/>
      <p:bldP spid="2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154" y="377371"/>
            <a:ext cx="7253856" cy="551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42"/>
          <p:cNvSpPr txBox="1">
            <a:spLocks noChangeArrowheads="1"/>
          </p:cNvSpPr>
          <p:nvPr/>
        </p:nvSpPr>
        <p:spPr bwMode="auto">
          <a:xfrm>
            <a:off x="2510039" y="5895750"/>
            <a:ext cx="7258980" cy="954107"/>
          </a:xfrm>
          <a:prstGeom prst="rect">
            <a:avLst/>
          </a:prstGeom>
          <a:noFill/>
          <a:ln w="9525">
            <a:noFill/>
            <a:miter lim="800000"/>
            <a:headEnd/>
            <a:tailEnd/>
          </a:ln>
          <a:effectLst/>
        </p:spPr>
        <p:txBody>
          <a:bodyPr wrap="square">
            <a:spAutoFit/>
          </a:bodyPr>
          <a:lstStyle/>
          <a:p>
            <a:pPr>
              <a:buClr>
                <a:srgbClr val="FFFF00"/>
              </a:buClr>
              <a:buSzPct val="75000"/>
              <a:defRPr/>
            </a:pPr>
            <a:r>
              <a:rPr lang="zh-CN" altLang="en-US" sz="2800" b="1" dirty="0">
                <a:solidFill>
                  <a:srgbClr val="009900"/>
                </a:solidFill>
                <a:latin typeface="Bookman Old Style" pitchFamily="18" charset="0"/>
              </a:rPr>
              <a:t>一般情况下，</a:t>
            </a:r>
            <a:r>
              <a:rPr lang="en-US" altLang="zh-CN" sz="2800" b="1" dirty="0">
                <a:solidFill>
                  <a:srgbClr val="009900"/>
                </a:solidFill>
              </a:rPr>
              <a:t>e</a:t>
            </a:r>
            <a:r>
              <a:rPr lang="zh-CN" altLang="en-US" sz="2800" b="1" dirty="0">
                <a:solidFill>
                  <a:srgbClr val="009900"/>
                </a:solidFill>
                <a:latin typeface="Bookman Old Style" pitchFamily="18" charset="0"/>
              </a:rPr>
              <a:t>光不一定在入射面内，</a:t>
            </a:r>
            <a:r>
              <a:rPr lang="en-US" altLang="zh-CN" sz="2800" b="1" dirty="0">
                <a:solidFill>
                  <a:srgbClr val="009900"/>
                </a:solidFill>
              </a:rPr>
              <a:t>o</a:t>
            </a:r>
            <a:r>
              <a:rPr lang="zh-CN" altLang="en-US" sz="2800" b="1" dirty="0">
                <a:solidFill>
                  <a:srgbClr val="009900"/>
                </a:solidFill>
                <a:latin typeface="Bookman Old Style" pitchFamily="18" charset="0"/>
              </a:rPr>
              <a:t>光和</a:t>
            </a:r>
            <a:r>
              <a:rPr lang="en-US" altLang="zh-CN" sz="2800" b="1" dirty="0">
                <a:solidFill>
                  <a:srgbClr val="009900"/>
                </a:solidFill>
              </a:rPr>
              <a:t>e</a:t>
            </a:r>
            <a:r>
              <a:rPr lang="zh-CN" altLang="en-US" sz="2800" b="1" dirty="0">
                <a:solidFill>
                  <a:srgbClr val="009900"/>
                </a:solidFill>
                <a:latin typeface="Bookman Old Style" pitchFamily="18" charset="0"/>
              </a:rPr>
              <a:t>光的主平面并不重合</a:t>
            </a:r>
          </a:p>
        </p:txBody>
      </p:sp>
    </p:spTree>
    <p:extLst>
      <p:ext uri="{BB962C8B-B14F-4D97-AF65-F5344CB8AC3E}">
        <p14:creationId xmlns:p14="http://schemas.microsoft.com/office/powerpoint/2010/main" val="64999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29879" y="122411"/>
            <a:ext cx="2148188" cy="954107"/>
          </a:xfrm>
          <a:prstGeom prst="rect">
            <a:avLst/>
          </a:prstGeom>
          <a:noFill/>
          <a:ln w="9525">
            <a:noFill/>
            <a:miter lim="800000"/>
            <a:headEnd/>
            <a:tailEnd/>
          </a:ln>
          <a:effectLst/>
        </p:spPr>
        <p:txBody>
          <a:bodyPr wrap="square">
            <a:spAutoFit/>
          </a:bodyPr>
          <a:lstStyle/>
          <a:p>
            <a:pPr>
              <a:buClr>
                <a:srgbClr val="FFFF66"/>
              </a:buClr>
              <a:defRPr/>
            </a:pPr>
            <a:r>
              <a:rPr lang="en-US" altLang="zh-CN" sz="2800" b="1" dirty="0">
                <a:solidFill>
                  <a:srgbClr val="CC3300"/>
                </a:solidFill>
              </a:rPr>
              <a:t>o</a:t>
            </a:r>
            <a:r>
              <a:rPr lang="zh-CN" altLang="en-US" sz="2800" b="1" dirty="0">
                <a:solidFill>
                  <a:srgbClr val="CC3300"/>
                </a:solidFill>
                <a:latin typeface="宋体" pitchFamily="2" charset="-122"/>
              </a:rPr>
              <a:t>光和</a:t>
            </a:r>
            <a:r>
              <a:rPr lang="en-US" altLang="zh-CN" sz="2800" b="1" dirty="0">
                <a:solidFill>
                  <a:srgbClr val="CC3300"/>
                </a:solidFill>
              </a:rPr>
              <a:t>e</a:t>
            </a:r>
            <a:r>
              <a:rPr lang="zh-CN" altLang="en-US" sz="2800" b="1" dirty="0">
                <a:solidFill>
                  <a:srgbClr val="CC3300"/>
                </a:solidFill>
                <a:latin typeface="宋体" pitchFamily="2" charset="-122"/>
              </a:rPr>
              <a:t>光均为线偏振光</a:t>
            </a:r>
            <a:endParaRPr lang="zh-CN" altLang="en-US" sz="2800" b="1" dirty="0">
              <a:solidFill>
                <a:srgbClr val="CC3300"/>
              </a:solidFill>
            </a:endParaRPr>
          </a:p>
        </p:txBody>
      </p:sp>
      <p:grpSp>
        <p:nvGrpSpPr>
          <p:cNvPr id="3" name="Group 15"/>
          <p:cNvGrpSpPr>
            <a:grpSpLocks/>
          </p:cNvGrpSpPr>
          <p:nvPr/>
        </p:nvGrpSpPr>
        <p:grpSpPr bwMode="auto">
          <a:xfrm>
            <a:off x="3621391" y="847113"/>
            <a:ext cx="3105150" cy="2400300"/>
            <a:chOff x="3252" y="1476"/>
            <a:chExt cx="1956" cy="1512"/>
          </a:xfrm>
        </p:grpSpPr>
        <p:sp>
          <p:nvSpPr>
            <p:cNvPr id="4" name="AutoShape 16"/>
            <p:cNvSpPr>
              <a:spLocks noChangeArrowheads="1"/>
            </p:cNvSpPr>
            <p:nvPr/>
          </p:nvSpPr>
          <p:spPr bwMode="auto">
            <a:xfrm>
              <a:off x="3252" y="1476"/>
              <a:ext cx="1956" cy="1500"/>
            </a:xfrm>
            <a:prstGeom prst="cube">
              <a:avLst>
                <a:gd name="adj" fmla="val 25000"/>
              </a:avLst>
            </a:prstGeom>
            <a:gradFill rotWithShape="0">
              <a:gsLst>
                <a:gs pos="0">
                  <a:srgbClr val="FFFFFF"/>
                </a:gs>
                <a:gs pos="100000">
                  <a:srgbClr val="FFFFFF">
                    <a:gamma/>
                    <a:shade val="46275"/>
                    <a:invGamma/>
                  </a:srgbClr>
                </a:gs>
              </a:gsLst>
              <a:lin ang="5400000" scaled="1"/>
            </a:gra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Rectangle 17"/>
            <p:cNvSpPr>
              <a:spLocks noChangeArrowheads="1"/>
            </p:cNvSpPr>
            <p:nvPr/>
          </p:nvSpPr>
          <p:spPr bwMode="auto">
            <a:xfrm>
              <a:off x="3624" y="1476"/>
              <a:ext cx="1584" cy="1128"/>
            </a:xfrm>
            <a:prstGeom prst="rect">
              <a:avLst/>
            </a:prstGeom>
            <a:noFill/>
            <a:ln w="28575">
              <a:solidFill>
                <a:schemeClr val="tx1"/>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Freeform 18"/>
            <p:cNvSpPr>
              <a:spLocks/>
            </p:cNvSpPr>
            <p:nvPr/>
          </p:nvSpPr>
          <p:spPr bwMode="auto">
            <a:xfrm>
              <a:off x="3252" y="1488"/>
              <a:ext cx="372" cy="1500"/>
            </a:xfrm>
            <a:custGeom>
              <a:avLst/>
              <a:gdLst/>
              <a:ahLst/>
              <a:cxnLst>
                <a:cxn ang="0">
                  <a:pos x="372" y="0"/>
                </a:cxn>
                <a:cxn ang="0">
                  <a:pos x="0" y="372"/>
                </a:cxn>
                <a:cxn ang="0">
                  <a:pos x="0" y="1500"/>
                </a:cxn>
                <a:cxn ang="0">
                  <a:pos x="372" y="1128"/>
                </a:cxn>
                <a:cxn ang="0">
                  <a:pos x="372" y="0"/>
                </a:cxn>
              </a:cxnLst>
              <a:rect l="0" t="0" r="r" b="b"/>
              <a:pathLst>
                <a:path w="372" h="1500">
                  <a:moveTo>
                    <a:pt x="372" y="0"/>
                  </a:moveTo>
                  <a:lnTo>
                    <a:pt x="0" y="372"/>
                  </a:lnTo>
                  <a:lnTo>
                    <a:pt x="0" y="1500"/>
                  </a:lnTo>
                  <a:lnTo>
                    <a:pt x="372" y="1128"/>
                  </a:lnTo>
                  <a:lnTo>
                    <a:pt x="372" y="0"/>
                  </a:lnTo>
                  <a:close/>
                </a:path>
              </a:pathLst>
            </a:custGeom>
            <a:noFill/>
            <a:ln w="9525" cap="flat" cmpd="sng">
              <a:solidFill>
                <a:schemeClr val="tx1"/>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 name="Group 128"/>
          <p:cNvGrpSpPr>
            <a:grpSpLocks/>
          </p:cNvGrpSpPr>
          <p:nvPr/>
        </p:nvGrpSpPr>
        <p:grpSpPr bwMode="auto">
          <a:xfrm>
            <a:off x="3621391" y="847113"/>
            <a:ext cx="3105150" cy="2381250"/>
            <a:chOff x="1908" y="1044"/>
            <a:chExt cx="1956" cy="1500"/>
          </a:xfrm>
        </p:grpSpPr>
        <p:sp>
          <p:nvSpPr>
            <p:cNvPr id="8" name="Freeform 126"/>
            <p:cNvSpPr>
              <a:spLocks/>
            </p:cNvSpPr>
            <p:nvPr/>
          </p:nvSpPr>
          <p:spPr bwMode="auto">
            <a:xfrm>
              <a:off x="2112" y="1200"/>
              <a:ext cx="1560" cy="1200"/>
            </a:xfrm>
            <a:custGeom>
              <a:avLst/>
              <a:gdLst/>
              <a:ahLst/>
              <a:cxnLst>
                <a:cxn ang="0">
                  <a:pos x="24" y="0"/>
                </a:cxn>
                <a:cxn ang="0">
                  <a:pos x="1560" y="48"/>
                </a:cxn>
                <a:cxn ang="0">
                  <a:pos x="1524" y="1200"/>
                </a:cxn>
                <a:cxn ang="0">
                  <a:pos x="0" y="1140"/>
                </a:cxn>
                <a:cxn ang="0">
                  <a:pos x="24" y="0"/>
                </a:cxn>
              </a:cxnLst>
              <a:rect l="0" t="0" r="r" b="b"/>
              <a:pathLst>
                <a:path w="1560" h="1200">
                  <a:moveTo>
                    <a:pt x="24" y="0"/>
                  </a:moveTo>
                  <a:lnTo>
                    <a:pt x="1560" y="48"/>
                  </a:lnTo>
                  <a:lnTo>
                    <a:pt x="1524" y="1200"/>
                  </a:lnTo>
                  <a:lnTo>
                    <a:pt x="0" y="1140"/>
                  </a:lnTo>
                  <a:lnTo>
                    <a:pt x="24" y="0"/>
                  </a:lnTo>
                  <a:close/>
                </a:path>
              </a:pathLst>
            </a:custGeom>
            <a:solidFill>
              <a:srgbClr val="FFFF00"/>
            </a:solidFill>
            <a:ln w="19050" cmpd="sng">
              <a:solidFill>
                <a:srgbClr val="CC33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Line 104"/>
            <p:cNvSpPr>
              <a:spLocks noChangeShapeType="1"/>
            </p:cNvSpPr>
            <p:nvPr/>
          </p:nvSpPr>
          <p:spPr bwMode="auto">
            <a:xfrm flipH="1">
              <a:off x="3504" y="1044"/>
              <a:ext cx="360" cy="37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Rectangle 52"/>
            <p:cNvSpPr>
              <a:spLocks noChangeArrowheads="1"/>
            </p:cNvSpPr>
            <p:nvPr/>
          </p:nvSpPr>
          <p:spPr bwMode="auto">
            <a:xfrm>
              <a:off x="1908" y="1415"/>
              <a:ext cx="1594" cy="1129"/>
            </a:xfrm>
            <a:prstGeom prst="rect">
              <a:avLst/>
            </a:prstGeom>
            <a:no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1" name="Group 171"/>
          <p:cNvGrpSpPr>
            <a:grpSpLocks/>
          </p:cNvGrpSpPr>
          <p:nvPr/>
        </p:nvGrpSpPr>
        <p:grpSpPr bwMode="auto">
          <a:xfrm>
            <a:off x="4013506" y="351813"/>
            <a:ext cx="1855787" cy="2762250"/>
            <a:chOff x="2167" y="1176"/>
            <a:chExt cx="1169" cy="1740"/>
          </a:xfrm>
        </p:grpSpPr>
        <p:grpSp>
          <p:nvGrpSpPr>
            <p:cNvPr id="12" name="Group 170"/>
            <p:cNvGrpSpPr>
              <a:grpSpLocks/>
            </p:cNvGrpSpPr>
            <p:nvPr/>
          </p:nvGrpSpPr>
          <p:grpSpPr bwMode="auto">
            <a:xfrm>
              <a:off x="2167" y="1656"/>
              <a:ext cx="1169" cy="1260"/>
              <a:chOff x="2167" y="1656"/>
              <a:chExt cx="1169" cy="1260"/>
            </a:xfrm>
          </p:grpSpPr>
          <p:grpSp>
            <p:nvGrpSpPr>
              <p:cNvPr id="14" name="Group 108"/>
              <p:cNvGrpSpPr>
                <a:grpSpLocks/>
              </p:cNvGrpSpPr>
              <p:nvPr/>
            </p:nvGrpSpPr>
            <p:grpSpPr bwMode="auto">
              <a:xfrm>
                <a:off x="2167" y="1656"/>
                <a:ext cx="1169" cy="1260"/>
                <a:chOff x="2191" y="1212"/>
                <a:chExt cx="1169" cy="1260"/>
              </a:xfrm>
            </p:grpSpPr>
            <p:sp>
              <p:nvSpPr>
                <p:cNvPr id="16" name="Line 89"/>
                <p:cNvSpPr>
                  <a:spLocks noChangeShapeType="1"/>
                </p:cNvSpPr>
                <p:nvPr/>
              </p:nvSpPr>
              <p:spPr bwMode="auto">
                <a:xfrm flipH="1">
                  <a:off x="2191" y="1452"/>
                  <a:ext cx="605" cy="644"/>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7" name="Group 106"/>
                <p:cNvGrpSpPr>
                  <a:grpSpLocks/>
                </p:cNvGrpSpPr>
                <p:nvPr/>
              </p:nvGrpSpPr>
              <p:grpSpPr bwMode="auto">
                <a:xfrm>
                  <a:off x="2436" y="1212"/>
                  <a:ext cx="924" cy="1260"/>
                  <a:chOff x="2436" y="1212"/>
                  <a:chExt cx="924" cy="1260"/>
                </a:xfrm>
              </p:grpSpPr>
              <p:sp>
                <p:nvSpPr>
                  <p:cNvPr id="18" name="AutoShape 90"/>
                  <p:cNvSpPr>
                    <a:spLocks noChangeArrowheads="1"/>
                  </p:cNvSpPr>
                  <p:nvPr/>
                </p:nvSpPr>
                <p:spPr bwMode="auto">
                  <a:xfrm>
                    <a:off x="2436" y="2148"/>
                    <a:ext cx="744" cy="324"/>
                  </a:xfrm>
                  <a:prstGeom prst="wedgeRectCallout">
                    <a:avLst>
                      <a:gd name="adj1" fmla="val -50134"/>
                      <a:gd name="adj2" fmla="val -133644"/>
                    </a:avLst>
                  </a:prstGeom>
                  <a:solidFill>
                    <a:srgbClr val="00FFFF"/>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600" dirty="0"/>
                      <a:t>光轴</a:t>
                    </a:r>
                    <a:endParaRPr lang="zh-CN" altLang="en-US" dirty="0"/>
                  </a:p>
                </p:txBody>
              </p:sp>
              <p:sp>
                <p:nvSpPr>
                  <p:cNvPr id="19" name="Line 19"/>
                  <p:cNvSpPr>
                    <a:spLocks noChangeShapeType="1"/>
                  </p:cNvSpPr>
                  <p:nvPr/>
                </p:nvSpPr>
                <p:spPr bwMode="auto">
                  <a:xfrm>
                    <a:off x="2928" y="1212"/>
                    <a:ext cx="432" cy="1032"/>
                  </a:xfrm>
                  <a:prstGeom prst="line">
                    <a:avLst/>
                  </a:prstGeom>
                  <a:noFill/>
                  <a:ln w="38100">
                    <a:solidFill>
                      <a:srgbClr val="EE12C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15" name="AutoShape 129"/>
              <p:cNvSpPr>
                <a:spLocks noChangeArrowheads="1"/>
              </p:cNvSpPr>
              <p:nvPr/>
            </p:nvSpPr>
            <p:spPr bwMode="auto">
              <a:xfrm>
                <a:off x="2616" y="2172"/>
                <a:ext cx="444" cy="276"/>
              </a:xfrm>
              <a:prstGeom prst="wedgeRectCallout">
                <a:avLst>
                  <a:gd name="adj1" fmla="val 45046"/>
                  <a:gd name="adj2" fmla="val -123190"/>
                </a:avLst>
              </a:prstGeom>
              <a:solidFill>
                <a:srgbClr val="00FF00"/>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3300"/>
                    </a:solidFill>
                  </a:rPr>
                  <a:t>o</a:t>
                </a:r>
                <a:r>
                  <a:rPr lang="zh-CN" altLang="zh-CN" sz="3200" dirty="0">
                    <a:solidFill>
                      <a:srgbClr val="FF3300"/>
                    </a:solidFill>
                  </a:rPr>
                  <a:t>光</a:t>
                </a:r>
                <a:endParaRPr lang="zh-CN" altLang="en-US" dirty="0">
                  <a:solidFill>
                    <a:schemeClr val="bg1"/>
                  </a:solidFill>
                </a:endParaRPr>
              </a:p>
            </p:txBody>
          </p:sp>
        </p:grpSp>
        <p:sp>
          <p:nvSpPr>
            <p:cNvPr id="13" name="Line 144"/>
            <p:cNvSpPr>
              <a:spLocks noChangeShapeType="1"/>
            </p:cNvSpPr>
            <p:nvPr/>
          </p:nvSpPr>
          <p:spPr bwMode="auto">
            <a:xfrm>
              <a:off x="2412" y="1176"/>
              <a:ext cx="504" cy="504"/>
            </a:xfrm>
            <a:prstGeom prst="line">
              <a:avLst/>
            </a:prstGeom>
            <a:noFill/>
            <a:ln w="38100">
              <a:solidFill>
                <a:srgbClr val="FF0000"/>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0" name="AutoShape 169"/>
          <p:cNvSpPr>
            <a:spLocks noChangeArrowheads="1"/>
          </p:cNvSpPr>
          <p:nvPr/>
        </p:nvSpPr>
        <p:spPr bwMode="auto">
          <a:xfrm>
            <a:off x="5183491" y="187948"/>
            <a:ext cx="1714500" cy="533400"/>
          </a:xfrm>
          <a:prstGeom prst="wedgeRectCallout">
            <a:avLst>
              <a:gd name="adj1" fmla="val -10092"/>
              <a:gd name="adj2" fmla="val 150894"/>
            </a:avLst>
          </a:prstGeom>
          <a:gradFill flip="none" rotWithShape="1">
            <a:gsLst>
              <a:gs pos="0">
                <a:srgbClr val="20D012">
                  <a:tint val="66000"/>
                  <a:satMod val="160000"/>
                </a:srgbClr>
              </a:gs>
              <a:gs pos="50000">
                <a:srgbClr val="20D012">
                  <a:tint val="44500"/>
                  <a:satMod val="160000"/>
                </a:srgbClr>
              </a:gs>
              <a:gs pos="100000">
                <a:srgbClr val="20D012">
                  <a:tint val="23500"/>
                  <a:satMod val="160000"/>
                </a:srgbClr>
              </a:gs>
            </a:gsLst>
            <a:lin ang="0" scaled="1"/>
            <a:tileRect/>
          </a:gra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dirty="0">
                <a:solidFill>
                  <a:srgbClr val="3333FF"/>
                </a:solidFill>
              </a:rPr>
              <a:t>o</a:t>
            </a:r>
            <a:r>
              <a:rPr lang="zh-CN" altLang="zh-CN" dirty="0">
                <a:solidFill>
                  <a:srgbClr val="3333FF"/>
                </a:solidFill>
              </a:rPr>
              <a:t>光主平</a:t>
            </a:r>
            <a:r>
              <a:rPr lang="zh-CN" altLang="en-US" dirty="0">
                <a:solidFill>
                  <a:srgbClr val="3333FF"/>
                </a:solidFill>
              </a:rPr>
              <a:t>面</a:t>
            </a:r>
          </a:p>
        </p:txBody>
      </p:sp>
      <p:grpSp>
        <p:nvGrpSpPr>
          <p:cNvPr id="21" name="Group 39"/>
          <p:cNvGrpSpPr>
            <a:grpSpLocks/>
          </p:cNvGrpSpPr>
          <p:nvPr/>
        </p:nvGrpSpPr>
        <p:grpSpPr bwMode="auto">
          <a:xfrm>
            <a:off x="4505606" y="462233"/>
            <a:ext cx="1276350" cy="1885950"/>
            <a:chOff x="1020" y="1596"/>
            <a:chExt cx="804" cy="1188"/>
          </a:xfrm>
        </p:grpSpPr>
        <p:grpSp>
          <p:nvGrpSpPr>
            <p:cNvPr id="22" name="Group 37"/>
            <p:cNvGrpSpPr>
              <a:grpSpLocks/>
            </p:cNvGrpSpPr>
            <p:nvPr/>
          </p:nvGrpSpPr>
          <p:grpSpPr bwMode="auto">
            <a:xfrm>
              <a:off x="1020" y="1596"/>
              <a:ext cx="372" cy="384"/>
              <a:chOff x="1020" y="1596"/>
              <a:chExt cx="372" cy="384"/>
            </a:xfrm>
          </p:grpSpPr>
          <p:sp>
            <p:nvSpPr>
              <p:cNvPr id="28" name="Oval 26"/>
              <p:cNvSpPr>
                <a:spLocks noChangeArrowheads="1"/>
              </p:cNvSpPr>
              <p:nvPr/>
            </p:nvSpPr>
            <p:spPr bwMode="auto">
              <a:xfrm>
                <a:off x="1020" y="1596"/>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Oval 27"/>
              <p:cNvSpPr>
                <a:spLocks noChangeArrowheads="1"/>
              </p:cNvSpPr>
              <p:nvPr/>
            </p:nvSpPr>
            <p:spPr bwMode="auto">
              <a:xfrm>
                <a:off x="1188" y="1764"/>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29"/>
              <p:cNvSpPr>
                <a:spLocks noChangeShapeType="1"/>
              </p:cNvSpPr>
              <p:nvPr/>
            </p:nvSpPr>
            <p:spPr bwMode="auto">
              <a:xfrm flipV="1">
                <a:off x="1080" y="1656"/>
                <a:ext cx="144" cy="144"/>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Line 30"/>
              <p:cNvSpPr>
                <a:spLocks noChangeShapeType="1"/>
              </p:cNvSpPr>
              <p:nvPr/>
            </p:nvSpPr>
            <p:spPr bwMode="auto">
              <a:xfrm flipV="1">
                <a:off x="1248" y="1836"/>
                <a:ext cx="144" cy="144"/>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3" name="Group 36"/>
            <p:cNvGrpSpPr>
              <a:grpSpLocks/>
            </p:cNvGrpSpPr>
            <p:nvPr/>
          </p:nvGrpSpPr>
          <p:grpSpPr bwMode="auto">
            <a:xfrm>
              <a:off x="1488" y="2124"/>
              <a:ext cx="336" cy="660"/>
              <a:chOff x="1488" y="2124"/>
              <a:chExt cx="336" cy="660"/>
            </a:xfrm>
          </p:grpSpPr>
          <p:sp>
            <p:nvSpPr>
              <p:cNvPr id="24" name="Oval 32"/>
              <p:cNvSpPr>
                <a:spLocks noChangeArrowheads="1"/>
              </p:cNvSpPr>
              <p:nvPr/>
            </p:nvSpPr>
            <p:spPr bwMode="auto">
              <a:xfrm>
                <a:off x="1488" y="2124"/>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Oval 33"/>
              <p:cNvSpPr>
                <a:spLocks noChangeArrowheads="1"/>
              </p:cNvSpPr>
              <p:nvPr/>
            </p:nvSpPr>
            <p:spPr bwMode="auto">
              <a:xfrm>
                <a:off x="1572" y="2316"/>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Oval 34"/>
              <p:cNvSpPr>
                <a:spLocks noChangeArrowheads="1"/>
              </p:cNvSpPr>
              <p:nvPr/>
            </p:nvSpPr>
            <p:spPr bwMode="auto">
              <a:xfrm>
                <a:off x="1728" y="2688"/>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Oval 35"/>
              <p:cNvSpPr>
                <a:spLocks noChangeArrowheads="1"/>
              </p:cNvSpPr>
              <p:nvPr/>
            </p:nvSpPr>
            <p:spPr bwMode="auto">
              <a:xfrm>
                <a:off x="1644" y="2508"/>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32" name="矩形 31"/>
          <p:cNvSpPr/>
          <p:nvPr/>
        </p:nvSpPr>
        <p:spPr>
          <a:xfrm>
            <a:off x="1915251" y="1457907"/>
            <a:ext cx="1858541" cy="1815882"/>
          </a:xfrm>
          <a:prstGeom prst="rect">
            <a:avLst/>
          </a:prstGeom>
        </p:spPr>
        <p:txBody>
          <a:bodyPr wrap="square">
            <a:spAutoFit/>
          </a:bodyPr>
          <a:lstStyle/>
          <a:p>
            <a:r>
              <a:rPr lang="en-US" altLang="zh-CN" sz="2800" b="1" dirty="0">
                <a:solidFill>
                  <a:srgbClr val="FF0000"/>
                </a:solidFill>
              </a:rPr>
              <a:t>o</a:t>
            </a:r>
            <a:r>
              <a:rPr lang="zh-CN" altLang="en-US" sz="2800" b="1" dirty="0">
                <a:solidFill>
                  <a:srgbClr val="FF0000"/>
                </a:solidFill>
                <a:latin typeface="宋体" pitchFamily="2" charset="-122"/>
              </a:rPr>
              <a:t>光的振动方向垂直于它自己的主平面</a:t>
            </a:r>
            <a:endParaRPr lang="zh-CN" altLang="en-US" sz="2800" dirty="0"/>
          </a:p>
        </p:txBody>
      </p:sp>
      <p:pic>
        <p:nvPicPr>
          <p:cNvPr id="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666" y="370060"/>
            <a:ext cx="3098762" cy="2417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9643" y="3032553"/>
            <a:ext cx="30003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 name="Group 28"/>
          <p:cNvGrpSpPr>
            <a:grpSpLocks/>
          </p:cNvGrpSpPr>
          <p:nvPr/>
        </p:nvGrpSpPr>
        <p:grpSpPr bwMode="auto">
          <a:xfrm>
            <a:off x="3528803" y="4068421"/>
            <a:ext cx="3105150" cy="2400300"/>
            <a:chOff x="3252" y="1476"/>
            <a:chExt cx="1956" cy="1512"/>
          </a:xfrm>
        </p:grpSpPr>
        <p:sp>
          <p:nvSpPr>
            <p:cNvPr id="66" name="AutoShape 29"/>
            <p:cNvSpPr>
              <a:spLocks noChangeArrowheads="1"/>
            </p:cNvSpPr>
            <p:nvPr/>
          </p:nvSpPr>
          <p:spPr bwMode="auto">
            <a:xfrm>
              <a:off x="3252" y="1476"/>
              <a:ext cx="1956" cy="1500"/>
            </a:xfrm>
            <a:prstGeom prst="cube">
              <a:avLst>
                <a:gd name="adj" fmla="val 25000"/>
              </a:avLst>
            </a:prstGeom>
            <a:gradFill rotWithShape="0">
              <a:gsLst>
                <a:gs pos="0">
                  <a:srgbClr val="FFFFFF"/>
                </a:gs>
                <a:gs pos="100000">
                  <a:srgbClr val="FFFFFF">
                    <a:gamma/>
                    <a:shade val="46275"/>
                    <a:invGamma/>
                  </a:srgbClr>
                </a:gs>
              </a:gsLst>
              <a:lin ang="5400000" scaled="1"/>
            </a:gra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Rectangle 30"/>
            <p:cNvSpPr>
              <a:spLocks noChangeArrowheads="1"/>
            </p:cNvSpPr>
            <p:nvPr/>
          </p:nvSpPr>
          <p:spPr bwMode="auto">
            <a:xfrm>
              <a:off x="3624" y="1476"/>
              <a:ext cx="1584" cy="1128"/>
            </a:xfrm>
            <a:prstGeom prst="rect">
              <a:avLst/>
            </a:prstGeom>
            <a:noFill/>
            <a:ln w="28575">
              <a:solidFill>
                <a:schemeClr val="tx1"/>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Freeform 31"/>
            <p:cNvSpPr>
              <a:spLocks/>
            </p:cNvSpPr>
            <p:nvPr/>
          </p:nvSpPr>
          <p:spPr bwMode="auto">
            <a:xfrm>
              <a:off x="3252" y="1488"/>
              <a:ext cx="372" cy="1500"/>
            </a:xfrm>
            <a:custGeom>
              <a:avLst/>
              <a:gdLst/>
              <a:ahLst/>
              <a:cxnLst>
                <a:cxn ang="0">
                  <a:pos x="372" y="0"/>
                </a:cxn>
                <a:cxn ang="0">
                  <a:pos x="0" y="372"/>
                </a:cxn>
                <a:cxn ang="0">
                  <a:pos x="0" y="1500"/>
                </a:cxn>
                <a:cxn ang="0">
                  <a:pos x="372" y="1128"/>
                </a:cxn>
                <a:cxn ang="0">
                  <a:pos x="372" y="0"/>
                </a:cxn>
              </a:cxnLst>
              <a:rect l="0" t="0" r="r" b="b"/>
              <a:pathLst>
                <a:path w="372" h="1500">
                  <a:moveTo>
                    <a:pt x="372" y="0"/>
                  </a:moveTo>
                  <a:lnTo>
                    <a:pt x="0" y="372"/>
                  </a:lnTo>
                  <a:lnTo>
                    <a:pt x="0" y="1500"/>
                  </a:lnTo>
                  <a:lnTo>
                    <a:pt x="372" y="1128"/>
                  </a:lnTo>
                  <a:lnTo>
                    <a:pt x="372" y="0"/>
                  </a:lnTo>
                  <a:close/>
                </a:path>
              </a:pathLst>
            </a:custGeom>
            <a:noFill/>
            <a:ln w="9525" cap="flat" cmpd="sng">
              <a:solidFill>
                <a:schemeClr val="tx1"/>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9" name="Group 125"/>
          <p:cNvGrpSpPr>
            <a:grpSpLocks/>
          </p:cNvGrpSpPr>
          <p:nvPr/>
        </p:nvGrpSpPr>
        <p:grpSpPr bwMode="auto">
          <a:xfrm>
            <a:off x="3528803" y="4049371"/>
            <a:ext cx="3105150" cy="2400300"/>
            <a:chOff x="3636" y="1044"/>
            <a:chExt cx="1956" cy="1512"/>
          </a:xfrm>
        </p:grpSpPr>
        <p:sp>
          <p:nvSpPr>
            <p:cNvPr id="70" name="Freeform 124"/>
            <p:cNvSpPr>
              <a:spLocks/>
            </p:cNvSpPr>
            <p:nvPr/>
          </p:nvSpPr>
          <p:spPr bwMode="auto">
            <a:xfrm>
              <a:off x="3840" y="1212"/>
              <a:ext cx="1560" cy="1200"/>
            </a:xfrm>
            <a:custGeom>
              <a:avLst/>
              <a:gdLst/>
              <a:ahLst/>
              <a:cxnLst>
                <a:cxn ang="0">
                  <a:pos x="24" y="0"/>
                </a:cxn>
                <a:cxn ang="0">
                  <a:pos x="1560" y="36"/>
                </a:cxn>
                <a:cxn ang="0">
                  <a:pos x="1524" y="1200"/>
                </a:cxn>
                <a:cxn ang="0">
                  <a:pos x="0" y="1152"/>
                </a:cxn>
                <a:cxn ang="0">
                  <a:pos x="24" y="0"/>
                </a:cxn>
              </a:cxnLst>
              <a:rect l="0" t="0" r="r" b="b"/>
              <a:pathLst>
                <a:path w="1560" h="1200">
                  <a:moveTo>
                    <a:pt x="24" y="0"/>
                  </a:moveTo>
                  <a:lnTo>
                    <a:pt x="1560" y="36"/>
                  </a:lnTo>
                  <a:lnTo>
                    <a:pt x="1524" y="1200"/>
                  </a:lnTo>
                  <a:lnTo>
                    <a:pt x="0" y="1152"/>
                  </a:lnTo>
                  <a:lnTo>
                    <a:pt x="24" y="0"/>
                  </a:lnTo>
                  <a:close/>
                </a:path>
              </a:pathLst>
            </a:custGeom>
            <a:solidFill>
              <a:srgbClr val="FFFF00"/>
            </a:solidFill>
            <a:ln w="19050" cmpd="sng">
              <a:solidFill>
                <a:srgbClr val="CC33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110"/>
            <p:cNvSpPr>
              <a:spLocks noChangeShapeType="1"/>
            </p:cNvSpPr>
            <p:nvPr/>
          </p:nvSpPr>
          <p:spPr bwMode="auto">
            <a:xfrm flipH="1">
              <a:off x="5232" y="1044"/>
              <a:ext cx="360" cy="36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Rectangle 61"/>
            <p:cNvSpPr>
              <a:spLocks noChangeArrowheads="1"/>
            </p:cNvSpPr>
            <p:nvPr/>
          </p:nvSpPr>
          <p:spPr bwMode="auto">
            <a:xfrm>
              <a:off x="3636" y="1427"/>
              <a:ext cx="1594" cy="1129"/>
            </a:xfrm>
            <a:prstGeom prst="rect">
              <a:avLst/>
            </a:prstGeom>
            <a:no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3" name="Group 173"/>
          <p:cNvGrpSpPr>
            <a:grpSpLocks/>
          </p:cNvGrpSpPr>
          <p:nvPr/>
        </p:nvGrpSpPr>
        <p:grpSpPr bwMode="auto">
          <a:xfrm>
            <a:off x="3978068" y="3573121"/>
            <a:ext cx="1970087" cy="2762250"/>
            <a:chOff x="3931" y="1188"/>
            <a:chExt cx="1241" cy="1740"/>
          </a:xfrm>
        </p:grpSpPr>
        <p:grpSp>
          <p:nvGrpSpPr>
            <p:cNvPr id="74" name="Group 172"/>
            <p:cNvGrpSpPr>
              <a:grpSpLocks/>
            </p:cNvGrpSpPr>
            <p:nvPr/>
          </p:nvGrpSpPr>
          <p:grpSpPr bwMode="auto">
            <a:xfrm>
              <a:off x="3931" y="1656"/>
              <a:ext cx="1241" cy="1272"/>
              <a:chOff x="3931" y="1656"/>
              <a:chExt cx="1241" cy="1272"/>
            </a:xfrm>
          </p:grpSpPr>
          <p:grpSp>
            <p:nvGrpSpPr>
              <p:cNvPr id="76" name="Group 112"/>
              <p:cNvGrpSpPr>
                <a:grpSpLocks/>
              </p:cNvGrpSpPr>
              <p:nvPr/>
            </p:nvGrpSpPr>
            <p:grpSpPr bwMode="auto">
              <a:xfrm>
                <a:off x="3931" y="1656"/>
                <a:ext cx="1241" cy="1272"/>
                <a:chOff x="3871" y="1488"/>
                <a:chExt cx="1241" cy="1272"/>
              </a:xfrm>
            </p:grpSpPr>
            <p:grpSp>
              <p:nvGrpSpPr>
                <p:cNvPr id="78" name="Group 109"/>
                <p:cNvGrpSpPr>
                  <a:grpSpLocks/>
                </p:cNvGrpSpPr>
                <p:nvPr/>
              </p:nvGrpSpPr>
              <p:grpSpPr bwMode="auto">
                <a:xfrm>
                  <a:off x="3871" y="1740"/>
                  <a:ext cx="977" cy="1020"/>
                  <a:chOff x="3871" y="1740"/>
                  <a:chExt cx="977" cy="1020"/>
                </a:xfrm>
              </p:grpSpPr>
              <p:sp>
                <p:nvSpPr>
                  <p:cNvPr id="80" name="Line 96"/>
                  <p:cNvSpPr>
                    <a:spLocks noChangeShapeType="1"/>
                  </p:cNvSpPr>
                  <p:nvPr/>
                </p:nvSpPr>
                <p:spPr bwMode="auto">
                  <a:xfrm flipH="1">
                    <a:off x="3871" y="1740"/>
                    <a:ext cx="605" cy="644"/>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AutoShape 97"/>
                  <p:cNvSpPr>
                    <a:spLocks noChangeArrowheads="1"/>
                  </p:cNvSpPr>
                  <p:nvPr/>
                </p:nvSpPr>
                <p:spPr bwMode="auto">
                  <a:xfrm>
                    <a:off x="4104" y="2436"/>
                    <a:ext cx="744" cy="324"/>
                  </a:xfrm>
                  <a:prstGeom prst="wedgeRectCallout">
                    <a:avLst>
                      <a:gd name="adj1" fmla="val -50134"/>
                      <a:gd name="adj2" fmla="val -148458"/>
                    </a:avLst>
                  </a:prstGeom>
                  <a:solidFill>
                    <a:srgbClr val="00FFFF"/>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600" dirty="0"/>
                      <a:t>光轴</a:t>
                    </a:r>
                    <a:endParaRPr lang="zh-CN" altLang="en-US" dirty="0"/>
                  </a:p>
                </p:txBody>
              </p:sp>
            </p:grpSp>
            <p:sp>
              <p:nvSpPr>
                <p:cNvPr id="79" name="Line 33"/>
                <p:cNvSpPr>
                  <a:spLocks noChangeShapeType="1"/>
                </p:cNvSpPr>
                <p:nvPr/>
              </p:nvSpPr>
              <p:spPr bwMode="auto">
                <a:xfrm>
                  <a:off x="4608" y="1488"/>
                  <a:ext cx="504" cy="768"/>
                </a:xfrm>
                <a:prstGeom prst="line">
                  <a:avLst/>
                </a:prstGeom>
                <a:noFill/>
                <a:ln w="57150">
                  <a:solidFill>
                    <a:srgbClr val="CC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7" name="AutoShape 130"/>
              <p:cNvSpPr>
                <a:spLocks noChangeArrowheads="1"/>
              </p:cNvSpPr>
              <p:nvPr/>
            </p:nvSpPr>
            <p:spPr bwMode="auto">
              <a:xfrm>
                <a:off x="4404" y="2172"/>
                <a:ext cx="432" cy="276"/>
              </a:xfrm>
              <a:prstGeom prst="wedgeRectCallout">
                <a:avLst>
                  <a:gd name="adj1" fmla="val 67130"/>
                  <a:gd name="adj2" fmla="val -101449"/>
                </a:avLst>
              </a:prstGeom>
              <a:solidFill>
                <a:srgbClr val="FFC000"/>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3300"/>
                    </a:solidFill>
                  </a:rPr>
                  <a:t>e</a:t>
                </a:r>
                <a:r>
                  <a:rPr lang="zh-CN" altLang="zh-CN" sz="3200" dirty="0">
                    <a:solidFill>
                      <a:srgbClr val="FF3300"/>
                    </a:solidFill>
                  </a:rPr>
                  <a:t>光</a:t>
                </a:r>
                <a:endParaRPr lang="zh-CN" altLang="en-US" dirty="0">
                  <a:solidFill>
                    <a:schemeClr val="bg1"/>
                  </a:solidFill>
                </a:endParaRPr>
              </a:p>
            </p:txBody>
          </p:sp>
        </p:grpSp>
        <p:sp>
          <p:nvSpPr>
            <p:cNvPr id="75" name="Line 145"/>
            <p:cNvSpPr>
              <a:spLocks noChangeShapeType="1"/>
            </p:cNvSpPr>
            <p:nvPr/>
          </p:nvSpPr>
          <p:spPr bwMode="auto">
            <a:xfrm>
              <a:off x="4164" y="1188"/>
              <a:ext cx="504" cy="504"/>
            </a:xfrm>
            <a:prstGeom prst="line">
              <a:avLst/>
            </a:prstGeom>
            <a:noFill/>
            <a:ln w="38100">
              <a:solidFill>
                <a:srgbClr val="FF0000"/>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2" name="AutoShape 174"/>
          <p:cNvSpPr>
            <a:spLocks noChangeArrowheads="1"/>
          </p:cNvSpPr>
          <p:nvPr/>
        </p:nvSpPr>
        <p:spPr bwMode="auto">
          <a:xfrm>
            <a:off x="5233778" y="3453354"/>
            <a:ext cx="1714500" cy="533400"/>
          </a:xfrm>
          <a:prstGeom prst="wedgeRectCallout">
            <a:avLst>
              <a:gd name="adj1" fmla="val -15648"/>
              <a:gd name="adj2" fmla="val 144939"/>
            </a:avLst>
          </a:prstGeom>
          <a:gradFill flip="none" rotWithShape="1">
            <a:gsLst>
              <a:gs pos="0">
                <a:srgbClr val="00FFCC">
                  <a:tint val="66000"/>
                  <a:satMod val="160000"/>
                </a:srgbClr>
              </a:gs>
              <a:gs pos="50000">
                <a:srgbClr val="00FFCC">
                  <a:tint val="44500"/>
                  <a:satMod val="160000"/>
                </a:srgbClr>
              </a:gs>
              <a:gs pos="100000">
                <a:srgbClr val="00FFCC">
                  <a:tint val="23500"/>
                  <a:satMod val="160000"/>
                </a:srgbClr>
              </a:gs>
            </a:gsLst>
            <a:lin ang="10800000" scaled="1"/>
            <a:tileRect/>
          </a:gradFill>
          <a:ln w="9525">
            <a:solidFill>
              <a:srgbClr val="0070C0"/>
            </a:solidFill>
            <a:miter lim="800000"/>
            <a:headEnd/>
            <a:tailEnd/>
          </a:ln>
        </p:spPr>
        <p:txBody>
          <a:bodyPr wrap="none" anchor="ctr"/>
          <a:lstStyle/>
          <a:p>
            <a:pPr algn="ctr">
              <a:defRPr/>
            </a:pPr>
            <a:r>
              <a:rPr lang="en-US" altLang="zh-CN" sz="2400" b="1" dirty="0">
                <a:solidFill>
                  <a:srgbClr val="4506E4"/>
                </a:solidFill>
              </a:rPr>
              <a:t>e</a:t>
            </a:r>
            <a:r>
              <a:rPr lang="zh-CN" altLang="zh-CN" sz="2400" b="1" dirty="0">
                <a:solidFill>
                  <a:srgbClr val="4506E4"/>
                </a:solidFill>
              </a:rPr>
              <a:t>光主平</a:t>
            </a:r>
            <a:r>
              <a:rPr lang="zh-CN" altLang="en-US" sz="2400" b="1" dirty="0">
                <a:solidFill>
                  <a:srgbClr val="4506E4"/>
                </a:solidFill>
              </a:rPr>
              <a:t>面</a:t>
            </a:r>
          </a:p>
        </p:txBody>
      </p:sp>
      <p:grpSp>
        <p:nvGrpSpPr>
          <p:cNvPr id="83" name="Group 72"/>
          <p:cNvGrpSpPr>
            <a:grpSpLocks/>
          </p:cNvGrpSpPr>
          <p:nvPr/>
        </p:nvGrpSpPr>
        <p:grpSpPr bwMode="auto">
          <a:xfrm>
            <a:off x="4404428" y="3602483"/>
            <a:ext cx="1557338" cy="1828800"/>
            <a:chOff x="4119" y="2136"/>
            <a:chExt cx="981" cy="1152"/>
          </a:xfrm>
        </p:grpSpPr>
        <p:grpSp>
          <p:nvGrpSpPr>
            <p:cNvPr id="84" name="Group 64"/>
            <p:cNvGrpSpPr>
              <a:grpSpLocks/>
            </p:cNvGrpSpPr>
            <p:nvPr/>
          </p:nvGrpSpPr>
          <p:grpSpPr bwMode="auto">
            <a:xfrm>
              <a:off x="4119" y="2136"/>
              <a:ext cx="393" cy="384"/>
              <a:chOff x="4119" y="2136"/>
              <a:chExt cx="393" cy="384"/>
            </a:xfrm>
          </p:grpSpPr>
          <p:sp>
            <p:nvSpPr>
              <p:cNvPr id="90" name="Oval 60"/>
              <p:cNvSpPr>
                <a:spLocks noChangeArrowheads="1"/>
              </p:cNvSpPr>
              <p:nvPr/>
            </p:nvSpPr>
            <p:spPr bwMode="auto">
              <a:xfrm>
                <a:off x="4119" y="2136"/>
                <a:ext cx="96" cy="96"/>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1" name="Oval 61"/>
              <p:cNvSpPr>
                <a:spLocks noChangeArrowheads="1"/>
              </p:cNvSpPr>
              <p:nvPr/>
            </p:nvSpPr>
            <p:spPr bwMode="auto">
              <a:xfrm>
                <a:off x="4292" y="2316"/>
                <a:ext cx="96" cy="96"/>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 name="Line 62"/>
              <p:cNvSpPr>
                <a:spLocks noChangeShapeType="1"/>
              </p:cNvSpPr>
              <p:nvPr/>
            </p:nvSpPr>
            <p:spPr bwMode="auto">
              <a:xfrm flipV="1">
                <a:off x="4188" y="2208"/>
                <a:ext cx="132" cy="13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Line 63"/>
              <p:cNvSpPr>
                <a:spLocks noChangeShapeType="1"/>
              </p:cNvSpPr>
              <p:nvPr/>
            </p:nvSpPr>
            <p:spPr bwMode="auto">
              <a:xfrm flipV="1">
                <a:off x="4380" y="2388"/>
                <a:ext cx="132" cy="13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85" name="Group 69"/>
            <p:cNvGrpSpPr>
              <a:grpSpLocks/>
            </p:cNvGrpSpPr>
            <p:nvPr/>
          </p:nvGrpSpPr>
          <p:grpSpPr bwMode="auto">
            <a:xfrm>
              <a:off x="4608" y="2676"/>
              <a:ext cx="492" cy="612"/>
              <a:chOff x="4608" y="2676"/>
              <a:chExt cx="492" cy="612"/>
            </a:xfrm>
          </p:grpSpPr>
          <p:sp>
            <p:nvSpPr>
              <p:cNvPr id="86"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7"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9"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94" name="Text Box 22"/>
          <p:cNvSpPr txBox="1">
            <a:spLocks noChangeArrowheads="1"/>
          </p:cNvSpPr>
          <p:nvPr/>
        </p:nvSpPr>
        <p:spPr bwMode="auto">
          <a:xfrm>
            <a:off x="1751715" y="4633790"/>
            <a:ext cx="1884153" cy="1815882"/>
          </a:xfrm>
          <a:prstGeom prst="rect">
            <a:avLst/>
          </a:prstGeom>
          <a:noFill/>
          <a:ln w="9525">
            <a:noFill/>
            <a:miter lim="800000"/>
            <a:headEnd/>
            <a:tailEnd/>
          </a:ln>
          <a:effectLst/>
        </p:spPr>
        <p:txBody>
          <a:bodyPr wrap="square">
            <a:spAutoFit/>
          </a:bodyPr>
          <a:lstStyle/>
          <a:p>
            <a:pPr>
              <a:buClr>
                <a:srgbClr val="FFFF66"/>
              </a:buClr>
              <a:defRPr/>
            </a:pPr>
            <a:r>
              <a:rPr lang="en-US" altLang="zh-CN" sz="2800" b="1" dirty="0">
                <a:solidFill>
                  <a:srgbClr val="4506E4"/>
                </a:solidFill>
              </a:rPr>
              <a:t>e</a:t>
            </a:r>
            <a:r>
              <a:rPr lang="zh-CN" altLang="en-US" sz="2800" b="1" dirty="0">
                <a:solidFill>
                  <a:srgbClr val="4506E4"/>
                </a:solidFill>
                <a:latin typeface="宋体" pitchFamily="2" charset="-122"/>
              </a:rPr>
              <a:t>光的振动方向平行于它自己的主平面</a:t>
            </a:r>
          </a:p>
        </p:txBody>
      </p:sp>
      <p:pic>
        <p:nvPicPr>
          <p:cNvPr id="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6770" y="4306547"/>
            <a:ext cx="288749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23" y="6216309"/>
            <a:ext cx="2943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28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strips(downRigh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circle(in)">
                                      <p:cBhvr>
                                        <p:cTn id="37" dur="20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1000" fill="hold"/>
                                        <p:tgtEl>
                                          <p:spTgt spid="33"/>
                                        </p:tgtEl>
                                        <p:attrNameLst>
                                          <p:attrName>ppt_w</p:attrName>
                                        </p:attrNameLst>
                                      </p:cBhvr>
                                      <p:tavLst>
                                        <p:tav tm="0">
                                          <p:val>
                                            <p:strVal val="#ppt_w*0.70"/>
                                          </p:val>
                                        </p:tav>
                                        <p:tav tm="100000">
                                          <p:val>
                                            <p:strVal val="#ppt_w"/>
                                          </p:val>
                                        </p:tav>
                                      </p:tavLst>
                                    </p:anim>
                                    <p:anim calcmode="lin" valueType="num">
                                      <p:cBhvr>
                                        <p:cTn id="43" dur="1000" fill="hold"/>
                                        <p:tgtEl>
                                          <p:spTgt spid="33"/>
                                        </p:tgtEl>
                                        <p:attrNameLst>
                                          <p:attrName>ppt_h</p:attrName>
                                        </p:attrNameLst>
                                      </p:cBhvr>
                                      <p:tavLst>
                                        <p:tav tm="0">
                                          <p:val>
                                            <p:strVal val="#ppt_h"/>
                                          </p:val>
                                        </p:tav>
                                        <p:tav tm="100000">
                                          <p:val>
                                            <p:strVal val="#ppt_h"/>
                                          </p:val>
                                        </p:tav>
                                      </p:tavLst>
                                    </p:anim>
                                    <p:animEffect transition="in" filter="fade">
                                      <p:cBhvr>
                                        <p:cTn id="44" dur="10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dissolve">
                                      <p:cBhvr>
                                        <p:cTn id="54" dur="500"/>
                                        <p:tgtEl>
                                          <p:spTgt spid="65"/>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dissolve">
                                      <p:cBhvr>
                                        <p:cTn id="59" dur="500"/>
                                        <p:tgtEl>
                                          <p:spTgt spid="7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dissolve">
                                      <p:cBhvr>
                                        <p:cTn id="64" dur="500"/>
                                        <p:tgtEl>
                                          <p:spTgt spid="69"/>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82"/>
                                        </p:tgtEl>
                                        <p:attrNameLst>
                                          <p:attrName>style.visibility</p:attrName>
                                        </p:attrNameLst>
                                      </p:cBhvr>
                                      <p:to>
                                        <p:strVal val="visible"/>
                                      </p:to>
                                    </p:set>
                                    <p:animEffect transition="in" filter="dissolve">
                                      <p:cBhvr>
                                        <p:cTn id="69" dur="500"/>
                                        <p:tgtEl>
                                          <p:spTgt spid="82"/>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6" fill="hold"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strips(downRight)">
                                      <p:cBhvr>
                                        <p:cTn id="74" dur="500"/>
                                        <p:tgtEl>
                                          <p:spTgt spid="83"/>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94"/>
                                        </p:tgtEl>
                                        <p:attrNameLst>
                                          <p:attrName>style.visibility</p:attrName>
                                        </p:attrNameLst>
                                      </p:cBhvr>
                                      <p:to>
                                        <p:strVal val="visible"/>
                                      </p:to>
                                    </p:set>
                                    <p:anim calcmode="lin" valueType="num">
                                      <p:cBhvr>
                                        <p:cTn id="79" dur="500" fill="hold"/>
                                        <p:tgtEl>
                                          <p:spTgt spid="94"/>
                                        </p:tgtEl>
                                        <p:attrNameLst>
                                          <p:attrName>ppt_w</p:attrName>
                                        </p:attrNameLst>
                                      </p:cBhvr>
                                      <p:tavLst>
                                        <p:tav tm="0">
                                          <p:val>
                                            <p:fltVal val="0"/>
                                          </p:val>
                                        </p:tav>
                                        <p:tav tm="100000">
                                          <p:val>
                                            <p:strVal val="#ppt_w"/>
                                          </p:val>
                                        </p:tav>
                                      </p:tavLst>
                                    </p:anim>
                                    <p:anim calcmode="lin" valueType="num">
                                      <p:cBhvr>
                                        <p:cTn id="80" dur="500" fill="hold"/>
                                        <p:tgtEl>
                                          <p:spTgt spid="94"/>
                                        </p:tgtEl>
                                        <p:attrNameLst>
                                          <p:attrName>ppt_h</p:attrName>
                                        </p:attrNameLst>
                                      </p:cBhvr>
                                      <p:tavLst>
                                        <p:tav tm="0">
                                          <p:val>
                                            <p:fltVal val="0"/>
                                          </p:val>
                                        </p:tav>
                                        <p:tav tm="100000">
                                          <p:val>
                                            <p:strVal val="#ppt_h"/>
                                          </p:val>
                                        </p:tav>
                                      </p:tavLst>
                                    </p:anim>
                                    <p:animEffect transition="in" filter="fade">
                                      <p:cBhvr>
                                        <p:cTn id="81" dur="500"/>
                                        <p:tgtEl>
                                          <p:spTgt spid="94"/>
                                        </p:tgtEl>
                                      </p:cBhvr>
                                    </p:animEffect>
                                  </p:childTnLst>
                                </p:cTn>
                              </p:par>
                            </p:childTnLst>
                          </p:cTn>
                        </p:par>
                      </p:childTnLst>
                    </p:cTn>
                  </p:par>
                  <p:par>
                    <p:cTn id="82" fill="hold">
                      <p:stCondLst>
                        <p:cond delay="indefinite"/>
                      </p:stCondLst>
                      <p:childTnLst>
                        <p:par>
                          <p:cTn id="83" fill="hold">
                            <p:stCondLst>
                              <p:cond delay="0"/>
                            </p:stCondLst>
                            <p:childTnLst>
                              <p:par>
                                <p:cTn id="84" presetID="55" presetClass="entr" presetSubtype="0" fill="hold" nodeType="clickEffect">
                                  <p:stCondLst>
                                    <p:cond delay="0"/>
                                  </p:stCondLst>
                                  <p:childTnLst>
                                    <p:set>
                                      <p:cBhvr>
                                        <p:cTn id="85" dur="1" fill="hold">
                                          <p:stCondLst>
                                            <p:cond delay="0"/>
                                          </p:stCondLst>
                                        </p:cTn>
                                        <p:tgtEl>
                                          <p:spTgt spid="95"/>
                                        </p:tgtEl>
                                        <p:attrNameLst>
                                          <p:attrName>style.visibility</p:attrName>
                                        </p:attrNameLst>
                                      </p:cBhvr>
                                      <p:to>
                                        <p:strVal val="visible"/>
                                      </p:to>
                                    </p:set>
                                    <p:anim calcmode="lin" valueType="num">
                                      <p:cBhvr>
                                        <p:cTn id="86" dur="1000" fill="hold"/>
                                        <p:tgtEl>
                                          <p:spTgt spid="95"/>
                                        </p:tgtEl>
                                        <p:attrNameLst>
                                          <p:attrName>ppt_w</p:attrName>
                                        </p:attrNameLst>
                                      </p:cBhvr>
                                      <p:tavLst>
                                        <p:tav tm="0">
                                          <p:val>
                                            <p:strVal val="#ppt_w*0.70"/>
                                          </p:val>
                                        </p:tav>
                                        <p:tav tm="100000">
                                          <p:val>
                                            <p:strVal val="#ppt_w"/>
                                          </p:val>
                                        </p:tav>
                                      </p:tavLst>
                                    </p:anim>
                                    <p:anim calcmode="lin" valueType="num">
                                      <p:cBhvr>
                                        <p:cTn id="87" dur="1000" fill="hold"/>
                                        <p:tgtEl>
                                          <p:spTgt spid="95"/>
                                        </p:tgtEl>
                                        <p:attrNameLst>
                                          <p:attrName>ppt_h</p:attrName>
                                        </p:attrNameLst>
                                      </p:cBhvr>
                                      <p:tavLst>
                                        <p:tav tm="0">
                                          <p:val>
                                            <p:strVal val="#ppt_h"/>
                                          </p:val>
                                        </p:tav>
                                        <p:tav tm="100000">
                                          <p:val>
                                            <p:strVal val="#ppt_h"/>
                                          </p:val>
                                        </p:tav>
                                      </p:tavLst>
                                    </p:anim>
                                    <p:animEffect transition="in" filter="fade">
                                      <p:cBhvr>
                                        <p:cTn id="88" dur="1000"/>
                                        <p:tgtEl>
                                          <p:spTgt spid="9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96"/>
                                        </p:tgtEl>
                                        <p:attrNameLst>
                                          <p:attrName>style.visibility</p:attrName>
                                        </p:attrNameLst>
                                      </p:cBhvr>
                                      <p:to>
                                        <p:strVal val="visible"/>
                                      </p:to>
                                    </p:set>
                                    <p:animEffect transition="in" filter="wipe(left)">
                                      <p:cBhvr>
                                        <p:cTn id="93"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animBg="1" autoUpdateAnimBg="0"/>
      <p:bldP spid="32" grpId="0"/>
      <p:bldP spid="82" grpId="0" animBg="1" autoUpdateAnimBg="0"/>
      <p:bldP spid="9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1879726473"/>
              </p:ext>
            </p:extLst>
          </p:nvPr>
        </p:nvGraphicFramePr>
        <p:xfrm>
          <a:off x="4732225" y="1350802"/>
          <a:ext cx="500063" cy="542925"/>
        </p:xfrm>
        <a:graphic>
          <a:graphicData uri="http://schemas.openxmlformats.org/presentationml/2006/ole">
            <mc:AlternateContent xmlns:mc="http://schemas.openxmlformats.org/markup-compatibility/2006">
              <mc:Choice xmlns:v="urn:schemas-microsoft-com:vml" Requires="v">
                <p:oleObj spid="_x0000_s426108" name="Equation" r:id="rId3" imgW="190335" imgH="215713" progId="Equation.3">
                  <p:embed/>
                </p:oleObj>
              </mc:Choice>
              <mc:Fallback>
                <p:oleObj name="Equation" r:id="rId3" imgW="190335"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5" y="1350802"/>
                        <a:ext cx="5000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3"/>
          <p:cNvSpPr>
            <a:spLocks noChangeArrowheads="1"/>
          </p:cNvSpPr>
          <p:nvPr/>
        </p:nvSpPr>
        <p:spPr bwMode="auto">
          <a:xfrm>
            <a:off x="1782479" y="535562"/>
            <a:ext cx="5199901" cy="1815882"/>
          </a:xfrm>
          <a:prstGeom prst="rect">
            <a:avLst/>
          </a:prstGeom>
          <a:noFill/>
          <a:ln w="28575" cap="flat" cmpd="sng">
            <a:noFill/>
            <a:prstDash val="solid"/>
            <a:miter lim="800000"/>
            <a:headEnd type="none" w="med" len="med"/>
            <a:tailEnd type="none" w="med" len="med"/>
          </a:ln>
          <a:effectLst>
            <a:prstShdw prst="shdw17" dist="17961" dir="2700000">
              <a:schemeClr val="accent1">
                <a:gamma/>
                <a:shade val="60000"/>
                <a:invGamma/>
              </a:schemeClr>
            </a:prstShdw>
          </a:effectLst>
        </p:spPr>
        <p:txBody>
          <a:bodyPr wrap="square" anchor="ctr">
            <a:spAutoFit/>
          </a:bodyPr>
          <a:lstStyle/>
          <a:p>
            <a:pPr indent="266700" eaLnBrk="0" hangingPunct="0">
              <a:defRPr/>
            </a:pPr>
            <a:r>
              <a:rPr lang="zh-CN" altLang="en-US" sz="2800" b="1" dirty="0">
                <a:latin typeface="+mn-ea"/>
              </a:rPr>
              <a:t>单轴晶体，其中的电子存在</a:t>
            </a:r>
            <a:r>
              <a:rPr lang="zh-CN" altLang="en-US" sz="2800" b="1" dirty="0">
                <a:solidFill>
                  <a:srgbClr val="FF00FF"/>
                </a:solidFill>
                <a:latin typeface="+mn-ea"/>
              </a:rPr>
              <a:t>两个固有的振动频率</a:t>
            </a:r>
            <a:r>
              <a:rPr lang="zh-CN" altLang="en-US" sz="2800" b="1" dirty="0">
                <a:latin typeface="+mn-ea"/>
              </a:rPr>
              <a:t>，</a:t>
            </a:r>
            <a:r>
              <a:rPr lang="zh-CN" altLang="en-US" sz="2800" b="1" dirty="0">
                <a:solidFill>
                  <a:srgbClr val="009900"/>
                </a:solidFill>
                <a:latin typeface="+mn-ea"/>
              </a:rPr>
              <a:t>一个是与光轴平行方向的振动</a:t>
            </a:r>
            <a:r>
              <a:rPr lang="en-US" altLang="zh-CN" sz="2800" b="1" dirty="0">
                <a:solidFill>
                  <a:srgbClr val="009900"/>
                </a:solidFill>
                <a:latin typeface="+mn-ea"/>
              </a:rPr>
              <a:t> </a:t>
            </a:r>
            <a:r>
              <a:rPr lang="en-US" altLang="zh-CN" sz="2800" b="1" dirty="0">
                <a:latin typeface="+mn-ea"/>
              </a:rPr>
              <a:t>  </a:t>
            </a:r>
            <a:r>
              <a:rPr lang="zh-CN" altLang="en-US" sz="2800" b="1" dirty="0">
                <a:latin typeface="+mn-ea"/>
              </a:rPr>
              <a:t>，</a:t>
            </a:r>
            <a:r>
              <a:rPr lang="zh-CN" altLang="en-US" sz="2800" b="1" dirty="0">
                <a:solidFill>
                  <a:srgbClr val="CC3300"/>
                </a:solidFill>
                <a:latin typeface="+mn-ea"/>
              </a:rPr>
              <a:t>另一个是与光轴垂直方向的振动 </a:t>
            </a:r>
            <a:r>
              <a:rPr lang="zh-CN" altLang="en-US" sz="2800" b="1" dirty="0">
                <a:solidFill>
                  <a:srgbClr val="002060"/>
                </a:solidFill>
                <a:latin typeface="+mn-ea"/>
              </a:rPr>
              <a:t>  </a:t>
            </a:r>
            <a:r>
              <a:rPr lang="zh-CN" altLang="en-US" sz="2800" b="1" dirty="0">
                <a:solidFill>
                  <a:srgbClr val="C00000"/>
                </a:solidFill>
                <a:latin typeface="+mn-ea"/>
              </a:rPr>
              <a:t>。</a:t>
            </a:r>
          </a:p>
        </p:txBody>
      </p:sp>
      <p:sp>
        <p:nvSpPr>
          <p:cNvPr id="6" name="矩形 8"/>
          <p:cNvSpPr>
            <a:spLocks noChangeArrowheads="1"/>
          </p:cNvSpPr>
          <p:nvPr/>
        </p:nvSpPr>
        <p:spPr bwMode="auto">
          <a:xfrm>
            <a:off x="1986961" y="2291123"/>
            <a:ext cx="38461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t>o</a:t>
            </a:r>
            <a:r>
              <a:rPr lang="zh-CN" altLang="en-US" dirty="0"/>
              <a:t>光传播时，电矢量垂直于光轴，所以沿各个方向传播时，振动频率相同，则速度也相同，其波面为球面。</a:t>
            </a:r>
            <a:endParaRPr lang="zh-CN" altLang="en-US" dirty="0">
              <a:solidFill>
                <a:srgbClr val="660033"/>
              </a:solidFill>
            </a:endParaRPr>
          </a:p>
        </p:txBody>
      </p:sp>
      <p:sp>
        <p:nvSpPr>
          <p:cNvPr id="7" name="矩形 9"/>
          <p:cNvSpPr>
            <a:spLocks noChangeArrowheads="1"/>
          </p:cNvSpPr>
          <p:nvPr/>
        </p:nvSpPr>
        <p:spPr bwMode="auto">
          <a:xfrm>
            <a:off x="2539350" y="157935"/>
            <a:ext cx="3790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rPr>
              <a:t>四、单轴晶体的波阵面</a:t>
            </a:r>
          </a:p>
        </p:txBody>
      </p:sp>
      <p:graphicFrame>
        <p:nvGraphicFramePr>
          <p:cNvPr id="8" name="Object 8"/>
          <p:cNvGraphicFramePr>
            <a:graphicFrameLocks noChangeAspect="1"/>
          </p:cNvGraphicFramePr>
          <p:nvPr>
            <p:extLst>
              <p:ext uri="{D42A27DB-BD31-4B8C-83A1-F6EECF244321}">
                <p14:modId xmlns:p14="http://schemas.microsoft.com/office/powerpoint/2010/main" val="2252854089"/>
              </p:ext>
            </p:extLst>
          </p:nvPr>
        </p:nvGraphicFramePr>
        <p:xfrm>
          <a:off x="5898151" y="1809106"/>
          <a:ext cx="500063" cy="542925"/>
        </p:xfrm>
        <a:graphic>
          <a:graphicData uri="http://schemas.openxmlformats.org/presentationml/2006/ole">
            <mc:AlternateContent xmlns:mc="http://schemas.openxmlformats.org/markup-compatibility/2006">
              <mc:Choice xmlns:v="urn:schemas-microsoft-com:vml" Requires="v">
                <p:oleObj spid="_x0000_s426109" name="Equation" r:id="rId5" imgW="190335" imgH="215713" progId="Equation.3">
                  <p:embed/>
                </p:oleObj>
              </mc:Choice>
              <mc:Fallback>
                <p:oleObj name="Equation" r:id="rId5" imgW="190335"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8151" y="1809106"/>
                        <a:ext cx="5000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a:spLocks noChangeArrowheads="1"/>
          </p:cNvSpPr>
          <p:nvPr/>
        </p:nvSpPr>
        <p:spPr bwMode="auto">
          <a:xfrm>
            <a:off x="2026714" y="4537892"/>
            <a:ext cx="416771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009900"/>
                </a:solidFill>
              </a:rPr>
              <a:t>e</a:t>
            </a:r>
            <a:r>
              <a:rPr lang="zh-CN" altLang="en-US" dirty="0">
                <a:solidFill>
                  <a:srgbClr val="009900"/>
                </a:solidFill>
              </a:rPr>
              <a:t>光在不同方向传播时，电矢量相对于光轴的方向不同，其振动频率也不同，所以速度也不同，其波面为旋转椭球面。</a:t>
            </a:r>
          </a:p>
        </p:txBody>
      </p:sp>
      <p:grpSp>
        <p:nvGrpSpPr>
          <p:cNvPr id="13" name="Group 22"/>
          <p:cNvGrpSpPr>
            <a:grpSpLocks/>
          </p:cNvGrpSpPr>
          <p:nvPr/>
        </p:nvGrpSpPr>
        <p:grpSpPr bwMode="auto">
          <a:xfrm>
            <a:off x="6949041" y="1172518"/>
            <a:ext cx="2133600" cy="2133600"/>
            <a:chOff x="1824" y="960"/>
            <a:chExt cx="1344" cy="1344"/>
          </a:xfrm>
        </p:grpSpPr>
        <p:sp>
          <p:nvSpPr>
            <p:cNvPr id="14" name="Oval 23"/>
            <p:cNvSpPr>
              <a:spLocks noChangeArrowheads="1"/>
            </p:cNvSpPr>
            <p:nvPr/>
          </p:nvSpPr>
          <p:spPr bwMode="auto">
            <a:xfrm>
              <a:off x="1824" y="960"/>
              <a:ext cx="1344" cy="1344"/>
            </a:xfrm>
            <a:prstGeom prst="ellipse">
              <a:avLst/>
            </a:prstGeom>
            <a:gradFill rotWithShape="0">
              <a:gsLst>
                <a:gs pos="0">
                  <a:srgbClr val="FF3300"/>
                </a:gs>
                <a:gs pos="100000">
                  <a:srgbClr val="A92200"/>
                </a:gs>
              </a:gsLst>
              <a:path path="shape">
                <a:fillToRect l="50000" t="50000" r="50000" b="50000"/>
              </a:path>
            </a:gradFill>
            <a:ln w="9525">
              <a:solidFill>
                <a:srgbClr val="0000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15" name="Line 24"/>
            <p:cNvSpPr>
              <a:spLocks noChangeShapeType="1"/>
            </p:cNvSpPr>
            <p:nvPr/>
          </p:nvSpPr>
          <p:spPr bwMode="auto">
            <a:xfrm>
              <a:off x="1824" y="1632"/>
              <a:ext cx="1344"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5"/>
            <p:cNvSpPr>
              <a:spLocks noChangeShapeType="1"/>
            </p:cNvSpPr>
            <p:nvPr/>
          </p:nvSpPr>
          <p:spPr bwMode="auto">
            <a:xfrm>
              <a:off x="2496" y="960"/>
              <a:ext cx="0" cy="1344"/>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6"/>
            <p:cNvSpPr>
              <a:spLocks noChangeShapeType="1"/>
            </p:cNvSpPr>
            <p:nvPr/>
          </p:nvSpPr>
          <p:spPr bwMode="auto">
            <a:xfrm>
              <a:off x="2048" y="1109"/>
              <a:ext cx="896" cy="1046"/>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7"/>
            <p:cNvSpPr>
              <a:spLocks noChangeShapeType="1"/>
            </p:cNvSpPr>
            <p:nvPr/>
          </p:nvSpPr>
          <p:spPr bwMode="auto">
            <a:xfrm flipV="1">
              <a:off x="1973" y="1184"/>
              <a:ext cx="1046" cy="896"/>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Oval 28"/>
            <p:cNvSpPr>
              <a:spLocks noChangeArrowheads="1"/>
            </p:cNvSpPr>
            <p:nvPr/>
          </p:nvSpPr>
          <p:spPr bwMode="auto">
            <a:xfrm>
              <a:off x="2400" y="1536"/>
              <a:ext cx="192" cy="192"/>
            </a:xfrm>
            <a:prstGeom prst="ellipse">
              <a:avLst/>
            </a:prstGeom>
            <a:gradFill rotWithShape="0">
              <a:gsLst>
                <a:gs pos="0">
                  <a:srgbClr val="FF3300"/>
                </a:gs>
                <a:gs pos="100000">
                  <a:srgbClr val="8F1D00"/>
                </a:gs>
              </a:gsLst>
              <a:path path="shape">
                <a:fillToRect l="50000" t="50000" r="50000" b="50000"/>
              </a:path>
            </a:gradFill>
            <a:ln w="9525">
              <a:solidFill>
                <a:srgbClr val="0000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grpSp>
      <p:grpSp>
        <p:nvGrpSpPr>
          <p:cNvPr id="20" name="Group 29"/>
          <p:cNvGrpSpPr>
            <a:grpSpLocks/>
          </p:cNvGrpSpPr>
          <p:nvPr/>
        </p:nvGrpSpPr>
        <p:grpSpPr bwMode="auto">
          <a:xfrm rot="5400000">
            <a:off x="6949041" y="1172518"/>
            <a:ext cx="2133600" cy="2133600"/>
            <a:chOff x="3744" y="2592"/>
            <a:chExt cx="1440" cy="864"/>
          </a:xfrm>
        </p:grpSpPr>
        <p:sp>
          <p:nvSpPr>
            <p:cNvPr id="21" name="Oval 30"/>
            <p:cNvSpPr>
              <a:spLocks noChangeArrowheads="1"/>
            </p:cNvSpPr>
            <p:nvPr/>
          </p:nvSpPr>
          <p:spPr bwMode="auto">
            <a:xfrm>
              <a:off x="4224" y="2592"/>
              <a:ext cx="480" cy="86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22" name="Oval 31"/>
            <p:cNvSpPr>
              <a:spLocks noChangeArrowheads="1"/>
            </p:cNvSpPr>
            <p:nvPr/>
          </p:nvSpPr>
          <p:spPr bwMode="auto">
            <a:xfrm>
              <a:off x="3744" y="2880"/>
              <a:ext cx="1440" cy="288"/>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grpSp>
      <p:grpSp>
        <p:nvGrpSpPr>
          <p:cNvPr id="23" name="Group 33"/>
          <p:cNvGrpSpPr>
            <a:grpSpLocks/>
          </p:cNvGrpSpPr>
          <p:nvPr/>
        </p:nvGrpSpPr>
        <p:grpSpPr bwMode="auto">
          <a:xfrm rot="5400000">
            <a:off x="6938723" y="1563838"/>
            <a:ext cx="2133600" cy="1350963"/>
            <a:chOff x="3264" y="576"/>
            <a:chExt cx="1440" cy="912"/>
          </a:xfrm>
        </p:grpSpPr>
        <p:sp>
          <p:nvSpPr>
            <p:cNvPr id="24" name="Oval 34"/>
            <p:cNvSpPr>
              <a:spLocks noChangeArrowheads="1"/>
            </p:cNvSpPr>
            <p:nvPr/>
          </p:nvSpPr>
          <p:spPr bwMode="auto">
            <a:xfrm>
              <a:off x="3264" y="578"/>
              <a:ext cx="1440" cy="879"/>
            </a:xfrm>
            <a:prstGeom prst="ellipse">
              <a:avLst/>
            </a:prstGeom>
            <a:gradFill rotWithShape="0">
              <a:gsLst>
                <a:gs pos="0">
                  <a:srgbClr val="33CCFF"/>
                </a:gs>
                <a:gs pos="100000">
                  <a:srgbClr val="2287A9"/>
                </a:gs>
              </a:gsLst>
              <a:path path="shape">
                <a:fillToRect l="50000" t="50000" r="50000" b="50000"/>
              </a:path>
            </a:gra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25" name="Line 35"/>
            <p:cNvSpPr>
              <a:spLocks noChangeShapeType="1"/>
            </p:cNvSpPr>
            <p:nvPr/>
          </p:nvSpPr>
          <p:spPr bwMode="auto">
            <a:xfrm>
              <a:off x="3984" y="576"/>
              <a:ext cx="0" cy="912"/>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6"/>
            <p:cNvSpPr>
              <a:spLocks noChangeShapeType="1"/>
            </p:cNvSpPr>
            <p:nvPr/>
          </p:nvSpPr>
          <p:spPr bwMode="auto">
            <a:xfrm flipV="1">
              <a:off x="3456" y="724"/>
              <a:ext cx="1008" cy="587"/>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7"/>
            <p:cNvSpPr>
              <a:spLocks noChangeShapeType="1"/>
            </p:cNvSpPr>
            <p:nvPr/>
          </p:nvSpPr>
          <p:spPr bwMode="auto">
            <a:xfrm>
              <a:off x="3264" y="1018"/>
              <a:ext cx="1440" cy="0"/>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8"/>
            <p:cNvSpPr>
              <a:spLocks noChangeShapeType="1"/>
            </p:cNvSpPr>
            <p:nvPr/>
          </p:nvSpPr>
          <p:spPr bwMode="auto">
            <a:xfrm>
              <a:off x="3504" y="675"/>
              <a:ext cx="912" cy="685"/>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Oval 39"/>
            <p:cNvSpPr>
              <a:spLocks noChangeArrowheads="1"/>
            </p:cNvSpPr>
            <p:nvPr/>
          </p:nvSpPr>
          <p:spPr bwMode="auto">
            <a:xfrm>
              <a:off x="3888" y="920"/>
              <a:ext cx="192" cy="195"/>
            </a:xfrm>
            <a:prstGeom prst="ellipse">
              <a:avLst/>
            </a:prstGeom>
            <a:gradFill rotWithShape="0">
              <a:gsLst>
                <a:gs pos="0">
                  <a:srgbClr val="FF3300"/>
                </a:gs>
                <a:gs pos="100000">
                  <a:srgbClr val="8F1D00"/>
                </a:gs>
              </a:gsLst>
              <a:path path="shape">
                <a:fillToRect l="50000" t="50000" r="50000" b="50000"/>
              </a:path>
            </a:gra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grpSp>
      <p:grpSp>
        <p:nvGrpSpPr>
          <p:cNvPr id="30" name="Group 40"/>
          <p:cNvGrpSpPr>
            <a:grpSpLocks/>
          </p:cNvGrpSpPr>
          <p:nvPr/>
        </p:nvGrpSpPr>
        <p:grpSpPr bwMode="auto">
          <a:xfrm>
            <a:off x="6949043" y="1191568"/>
            <a:ext cx="2136775" cy="2119312"/>
            <a:chOff x="4272" y="2352"/>
            <a:chExt cx="1346" cy="1335"/>
          </a:xfrm>
        </p:grpSpPr>
        <p:sp>
          <p:nvSpPr>
            <p:cNvPr id="31" name="Freeform 41"/>
            <p:cNvSpPr>
              <a:spLocks/>
            </p:cNvSpPr>
            <p:nvPr/>
          </p:nvSpPr>
          <p:spPr bwMode="auto">
            <a:xfrm>
              <a:off x="4272" y="2989"/>
              <a:ext cx="1346" cy="262"/>
            </a:xfrm>
            <a:custGeom>
              <a:avLst/>
              <a:gdLst>
                <a:gd name="T0" fmla="*/ 0 w 1346"/>
                <a:gd name="T1" fmla="*/ 35 h 262"/>
                <a:gd name="T2" fmla="*/ 113 w 1346"/>
                <a:gd name="T3" fmla="*/ 142 h 262"/>
                <a:gd name="T4" fmla="*/ 266 w 1346"/>
                <a:gd name="T5" fmla="*/ 196 h 262"/>
                <a:gd name="T6" fmla="*/ 430 w 1346"/>
                <a:gd name="T7" fmla="*/ 240 h 262"/>
                <a:gd name="T8" fmla="*/ 670 w 1346"/>
                <a:gd name="T9" fmla="*/ 262 h 262"/>
                <a:gd name="T10" fmla="*/ 964 w 1346"/>
                <a:gd name="T11" fmla="*/ 240 h 262"/>
                <a:gd name="T12" fmla="*/ 1161 w 1346"/>
                <a:gd name="T13" fmla="*/ 175 h 262"/>
                <a:gd name="T14" fmla="*/ 1292 w 1346"/>
                <a:gd name="T15" fmla="*/ 87 h 262"/>
                <a:gd name="T16" fmla="*/ 1346 w 1346"/>
                <a:gd name="T17" fmla="*/ 0 h 2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6"/>
                <a:gd name="T28" fmla="*/ 0 h 262"/>
                <a:gd name="T29" fmla="*/ 1346 w 1346"/>
                <a:gd name="T30" fmla="*/ 262 h 2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6" h="262">
                  <a:moveTo>
                    <a:pt x="0" y="35"/>
                  </a:moveTo>
                  <a:cubicBezTo>
                    <a:pt x="19" y="53"/>
                    <a:pt x="69" y="115"/>
                    <a:pt x="113" y="142"/>
                  </a:cubicBezTo>
                  <a:cubicBezTo>
                    <a:pt x="157" y="169"/>
                    <a:pt x="213" y="180"/>
                    <a:pt x="266" y="196"/>
                  </a:cubicBezTo>
                  <a:cubicBezTo>
                    <a:pt x="319" y="212"/>
                    <a:pt x="363" y="229"/>
                    <a:pt x="430" y="240"/>
                  </a:cubicBezTo>
                  <a:cubicBezTo>
                    <a:pt x="497" y="251"/>
                    <a:pt x="581" y="262"/>
                    <a:pt x="670" y="262"/>
                  </a:cubicBezTo>
                  <a:cubicBezTo>
                    <a:pt x="759" y="262"/>
                    <a:pt x="882" y="254"/>
                    <a:pt x="964" y="240"/>
                  </a:cubicBezTo>
                  <a:cubicBezTo>
                    <a:pt x="1046" y="226"/>
                    <a:pt x="1106" y="200"/>
                    <a:pt x="1161" y="175"/>
                  </a:cubicBezTo>
                  <a:cubicBezTo>
                    <a:pt x="1216" y="150"/>
                    <a:pt x="1261" y="116"/>
                    <a:pt x="1292" y="87"/>
                  </a:cubicBezTo>
                  <a:cubicBezTo>
                    <a:pt x="1323" y="58"/>
                    <a:pt x="1335" y="18"/>
                    <a:pt x="1346" y="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 name="Freeform 42"/>
            <p:cNvSpPr>
              <a:spLocks/>
            </p:cNvSpPr>
            <p:nvPr/>
          </p:nvSpPr>
          <p:spPr bwMode="auto">
            <a:xfrm>
              <a:off x="4697" y="2352"/>
              <a:ext cx="247" cy="1335"/>
            </a:xfrm>
            <a:custGeom>
              <a:avLst/>
              <a:gdLst>
                <a:gd name="T0" fmla="*/ 247 w 247"/>
                <a:gd name="T1" fmla="*/ 0 h 1335"/>
                <a:gd name="T2" fmla="*/ 151 w 247"/>
                <a:gd name="T3" fmla="*/ 48 h 1335"/>
                <a:gd name="T4" fmla="*/ 55 w 247"/>
                <a:gd name="T5" fmla="*/ 240 h 1335"/>
                <a:gd name="T6" fmla="*/ 5 w 247"/>
                <a:gd name="T7" fmla="*/ 670 h 1335"/>
                <a:gd name="T8" fmla="*/ 27 w 247"/>
                <a:gd name="T9" fmla="*/ 877 h 1335"/>
                <a:gd name="T10" fmla="*/ 70 w 247"/>
                <a:gd name="T11" fmla="*/ 1063 h 1335"/>
                <a:gd name="T12" fmla="*/ 125 w 247"/>
                <a:gd name="T13" fmla="*/ 1193 h 1335"/>
                <a:gd name="T14" fmla="*/ 234 w 247"/>
                <a:gd name="T15" fmla="*/ 1335 h 1335"/>
                <a:gd name="T16" fmla="*/ 0 60000 65536"/>
                <a:gd name="T17" fmla="*/ 0 60000 65536"/>
                <a:gd name="T18" fmla="*/ 0 60000 65536"/>
                <a:gd name="T19" fmla="*/ 0 60000 65536"/>
                <a:gd name="T20" fmla="*/ 0 60000 65536"/>
                <a:gd name="T21" fmla="*/ 0 60000 65536"/>
                <a:gd name="T22" fmla="*/ 0 60000 65536"/>
                <a:gd name="T23" fmla="*/ 0 60000 65536"/>
                <a:gd name="T24" fmla="*/ 0 w 247"/>
                <a:gd name="T25" fmla="*/ 0 h 1335"/>
                <a:gd name="T26" fmla="*/ 247 w 247"/>
                <a:gd name="T27" fmla="*/ 1335 h 13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7" h="1335">
                  <a:moveTo>
                    <a:pt x="247" y="0"/>
                  </a:moveTo>
                  <a:cubicBezTo>
                    <a:pt x="215" y="4"/>
                    <a:pt x="183" y="8"/>
                    <a:pt x="151" y="48"/>
                  </a:cubicBezTo>
                  <a:cubicBezTo>
                    <a:pt x="119" y="88"/>
                    <a:pt x="79" y="137"/>
                    <a:pt x="55" y="240"/>
                  </a:cubicBezTo>
                  <a:cubicBezTo>
                    <a:pt x="31" y="343"/>
                    <a:pt x="10" y="564"/>
                    <a:pt x="5" y="670"/>
                  </a:cubicBezTo>
                  <a:cubicBezTo>
                    <a:pt x="0" y="776"/>
                    <a:pt x="16" y="812"/>
                    <a:pt x="27" y="877"/>
                  </a:cubicBezTo>
                  <a:cubicBezTo>
                    <a:pt x="38" y="942"/>
                    <a:pt x="54" y="1010"/>
                    <a:pt x="70" y="1063"/>
                  </a:cubicBezTo>
                  <a:cubicBezTo>
                    <a:pt x="86" y="1116"/>
                    <a:pt x="98" y="1148"/>
                    <a:pt x="125" y="1193"/>
                  </a:cubicBezTo>
                  <a:cubicBezTo>
                    <a:pt x="152" y="1238"/>
                    <a:pt x="211" y="1306"/>
                    <a:pt x="234" y="1335"/>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33" name="Group 70"/>
          <p:cNvGrpSpPr>
            <a:grpSpLocks/>
          </p:cNvGrpSpPr>
          <p:nvPr/>
        </p:nvGrpSpPr>
        <p:grpSpPr bwMode="auto">
          <a:xfrm>
            <a:off x="8025367" y="597844"/>
            <a:ext cx="835025" cy="2779712"/>
            <a:chOff x="3182" y="1843"/>
            <a:chExt cx="526" cy="1751"/>
          </a:xfrm>
        </p:grpSpPr>
        <p:sp>
          <p:nvSpPr>
            <p:cNvPr id="34" name="Text Box 71"/>
            <p:cNvSpPr txBox="1">
              <a:spLocks noChangeArrowheads="1"/>
            </p:cNvSpPr>
            <p:nvPr/>
          </p:nvSpPr>
          <p:spPr bwMode="auto">
            <a:xfrm>
              <a:off x="3202" y="1843"/>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400" dirty="0">
                  <a:solidFill>
                    <a:srgbClr val="0000FF"/>
                  </a:solidFill>
                  <a:ea typeface="黑体" panose="02010609060101010101" pitchFamily="49" charset="-122"/>
                </a:rPr>
                <a:t>光轴</a:t>
              </a:r>
            </a:p>
          </p:txBody>
        </p:sp>
        <p:sp>
          <p:nvSpPr>
            <p:cNvPr id="35" name="Line 72"/>
            <p:cNvSpPr>
              <a:spLocks noChangeShapeType="1"/>
            </p:cNvSpPr>
            <p:nvPr/>
          </p:nvSpPr>
          <p:spPr bwMode="auto">
            <a:xfrm>
              <a:off x="3182" y="1960"/>
              <a:ext cx="0" cy="1634"/>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 name="Group 5"/>
          <p:cNvGrpSpPr>
            <a:grpSpLocks/>
          </p:cNvGrpSpPr>
          <p:nvPr/>
        </p:nvGrpSpPr>
        <p:grpSpPr bwMode="auto">
          <a:xfrm>
            <a:off x="8655609" y="507508"/>
            <a:ext cx="1903556" cy="830263"/>
            <a:chOff x="4219" y="2171"/>
            <a:chExt cx="1392" cy="523"/>
          </a:xfrm>
        </p:grpSpPr>
        <p:sp>
          <p:nvSpPr>
            <p:cNvPr id="39" name="Text Box 6"/>
            <p:cNvSpPr txBox="1">
              <a:spLocks noChangeArrowheads="1"/>
            </p:cNvSpPr>
            <p:nvPr/>
          </p:nvSpPr>
          <p:spPr bwMode="auto">
            <a:xfrm>
              <a:off x="4617" y="2171"/>
              <a:ext cx="994" cy="523"/>
            </a:xfrm>
            <a:prstGeom prst="rect">
              <a:avLst/>
            </a:prstGeom>
            <a:gradFill rotWithShape="0">
              <a:gsLst>
                <a:gs pos="0">
                  <a:srgbClr val="CFF8FD"/>
                </a:gs>
                <a:gs pos="50000">
                  <a:srgbClr val="FFFFFF"/>
                </a:gs>
                <a:gs pos="100000">
                  <a:srgbClr val="CFF8FD"/>
                </a:gs>
              </a:gsLst>
              <a:lin ang="5400000" scaled="1"/>
            </a:gradFill>
            <a:ln w="19050">
              <a:solidFill>
                <a:srgbClr val="0072E4"/>
              </a:solidFill>
              <a:prstDash val="dash"/>
              <a:miter lim="800000"/>
              <a:headEnd/>
              <a:tailEnd/>
            </a:ln>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t>O</a:t>
              </a:r>
              <a:r>
                <a:rPr lang="zh-CN" altLang="en-US" sz="2400" dirty="0">
                  <a:solidFill>
                    <a:srgbClr val="4506E4"/>
                  </a:solidFill>
                </a:rPr>
                <a:t>光</a:t>
              </a:r>
              <a:r>
                <a:rPr lang="zh-CN" altLang="en-US" sz="2400" dirty="0">
                  <a:solidFill>
                    <a:srgbClr val="EE12CF"/>
                  </a:solidFill>
                </a:rPr>
                <a:t>球面</a:t>
              </a:r>
              <a:r>
                <a:rPr lang="zh-CN" altLang="en-US" sz="2400" dirty="0"/>
                <a:t>波阵面</a:t>
              </a:r>
            </a:p>
          </p:txBody>
        </p:sp>
        <p:sp>
          <p:nvSpPr>
            <p:cNvPr id="40" name="Line 7"/>
            <p:cNvSpPr>
              <a:spLocks noChangeShapeType="1"/>
            </p:cNvSpPr>
            <p:nvPr/>
          </p:nvSpPr>
          <p:spPr bwMode="auto">
            <a:xfrm flipH="1">
              <a:off x="4219" y="2465"/>
              <a:ext cx="381" cy="229"/>
            </a:xfrm>
            <a:prstGeom prst="line">
              <a:avLst/>
            </a:prstGeom>
            <a:noFill/>
            <a:ln w="19050">
              <a:solidFill>
                <a:srgbClr val="0000FF"/>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 name="Group 8"/>
          <p:cNvGrpSpPr>
            <a:grpSpLocks/>
          </p:cNvGrpSpPr>
          <p:nvPr/>
        </p:nvGrpSpPr>
        <p:grpSpPr bwMode="auto">
          <a:xfrm>
            <a:off x="5856504" y="2914423"/>
            <a:ext cx="1866900" cy="1371601"/>
            <a:chOff x="3255" y="2719"/>
            <a:chExt cx="1176" cy="864"/>
          </a:xfrm>
        </p:grpSpPr>
        <p:sp>
          <p:nvSpPr>
            <p:cNvPr id="42" name="Text Box 9"/>
            <p:cNvSpPr txBox="1">
              <a:spLocks noChangeArrowheads="1"/>
            </p:cNvSpPr>
            <p:nvPr/>
          </p:nvSpPr>
          <p:spPr bwMode="auto">
            <a:xfrm>
              <a:off x="3255" y="2982"/>
              <a:ext cx="1176" cy="601"/>
            </a:xfrm>
            <a:prstGeom prst="rect">
              <a:avLst/>
            </a:prstGeom>
            <a:solidFill>
              <a:srgbClr val="FFFF00"/>
            </a:solidFill>
            <a:ln w="19050">
              <a:solidFill>
                <a:srgbClr val="CC00CC"/>
              </a:solidFill>
              <a:prstDash val="dash"/>
              <a:miter lim="800000"/>
              <a:headEnd/>
              <a:tailEnd/>
            </a:ln>
            <a:effectLst/>
          </p:spPr>
          <p:txBody>
            <a:bodyPr wrap="square">
              <a:spAutoFit/>
            </a:bodyPr>
            <a:lstStyle/>
            <a:p>
              <a:pPr>
                <a:spcBef>
                  <a:spcPct val="50000"/>
                </a:spcBef>
                <a:defRPr/>
              </a:pPr>
              <a:r>
                <a:rPr lang="zh-CN" altLang="zh-CN" sz="3200" dirty="0"/>
                <a:t> </a:t>
              </a:r>
              <a:r>
                <a:rPr lang="en-US" altLang="zh-CN" sz="3200" b="1" dirty="0"/>
                <a:t>e</a:t>
              </a:r>
              <a:r>
                <a:rPr lang="zh-CN" altLang="en-US" sz="2400" b="1" dirty="0"/>
                <a:t>光</a:t>
              </a:r>
              <a:r>
                <a:rPr lang="zh-CN" altLang="en-US" sz="2400" b="1" dirty="0">
                  <a:solidFill>
                    <a:srgbClr val="FF3300"/>
                  </a:solidFill>
                </a:rPr>
                <a:t>旋转椭球面</a:t>
              </a:r>
              <a:r>
                <a:rPr lang="zh-CN" altLang="en-US" sz="2400" b="1" dirty="0"/>
                <a:t>波阵面</a:t>
              </a:r>
            </a:p>
          </p:txBody>
        </p:sp>
        <p:sp>
          <p:nvSpPr>
            <p:cNvPr id="43" name="Line 10"/>
            <p:cNvSpPr>
              <a:spLocks noChangeShapeType="1"/>
            </p:cNvSpPr>
            <p:nvPr/>
          </p:nvSpPr>
          <p:spPr bwMode="auto">
            <a:xfrm flipV="1">
              <a:off x="3859" y="2719"/>
              <a:ext cx="430" cy="254"/>
            </a:xfrm>
            <a:prstGeom prst="line">
              <a:avLst/>
            </a:prstGeom>
            <a:noFill/>
            <a:ln w="19050">
              <a:solidFill>
                <a:srgbClr val="0099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 name="Group 5"/>
          <p:cNvGrpSpPr>
            <a:grpSpLocks/>
          </p:cNvGrpSpPr>
          <p:nvPr/>
        </p:nvGrpSpPr>
        <p:grpSpPr bwMode="auto">
          <a:xfrm>
            <a:off x="8959690" y="3221096"/>
            <a:ext cx="1676401" cy="1168401"/>
            <a:chOff x="5574" y="1549"/>
            <a:chExt cx="1056" cy="736"/>
          </a:xfrm>
        </p:grpSpPr>
        <p:sp>
          <p:nvSpPr>
            <p:cNvPr id="45" name="Text Box 6"/>
            <p:cNvSpPr txBox="1">
              <a:spLocks noChangeArrowheads="1"/>
            </p:cNvSpPr>
            <p:nvPr/>
          </p:nvSpPr>
          <p:spPr bwMode="auto">
            <a:xfrm>
              <a:off x="5574" y="1549"/>
              <a:ext cx="1056" cy="291"/>
            </a:xfrm>
            <a:prstGeom prst="rect">
              <a:avLst/>
            </a:prstGeom>
            <a:gradFill rotWithShape="0">
              <a:gsLst>
                <a:gs pos="0">
                  <a:srgbClr val="CFF8FD"/>
                </a:gs>
                <a:gs pos="50000">
                  <a:srgbClr val="FFFFFF"/>
                </a:gs>
                <a:gs pos="100000">
                  <a:srgbClr val="CFF8FD"/>
                </a:gs>
              </a:gsLst>
              <a:lin ang="5400000" scaled="1"/>
            </a:gradFill>
            <a:ln w="19050">
              <a:solidFill>
                <a:srgbClr val="0072E4"/>
              </a:solidFill>
              <a:prstDash val="dash"/>
              <a:miter lim="800000"/>
              <a:headEnd/>
              <a:tailEnd/>
            </a:ln>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t>O</a:t>
              </a:r>
              <a:r>
                <a:rPr lang="zh-CN" altLang="en-US" sz="2400" dirty="0"/>
                <a:t>光波阵面</a:t>
              </a:r>
            </a:p>
          </p:txBody>
        </p:sp>
        <p:sp>
          <p:nvSpPr>
            <p:cNvPr id="46" name="Line 7"/>
            <p:cNvSpPr>
              <a:spLocks noChangeShapeType="1"/>
            </p:cNvSpPr>
            <p:nvPr/>
          </p:nvSpPr>
          <p:spPr bwMode="auto">
            <a:xfrm flipH="1">
              <a:off x="5887" y="1822"/>
              <a:ext cx="243" cy="463"/>
            </a:xfrm>
            <a:prstGeom prst="line">
              <a:avLst/>
            </a:prstGeom>
            <a:noFill/>
            <a:ln w="19050">
              <a:solidFill>
                <a:srgbClr val="0000FF"/>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7" name="Group 8"/>
          <p:cNvGrpSpPr>
            <a:grpSpLocks/>
          </p:cNvGrpSpPr>
          <p:nvPr/>
        </p:nvGrpSpPr>
        <p:grpSpPr bwMode="auto">
          <a:xfrm>
            <a:off x="6581750" y="5394866"/>
            <a:ext cx="1712913" cy="1316038"/>
            <a:chOff x="4080" y="2839"/>
            <a:chExt cx="1079" cy="829"/>
          </a:xfrm>
        </p:grpSpPr>
        <p:sp>
          <p:nvSpPr>
            <p:cNvPr id="48" name="Text Box 9"/>
            <p:cNvSpPr txBox="1">
              <a:spLocks noChangeArrowheads="1"/>
            </p:cNvSpPr>
            <p:nvPr/>
          </p:nvSpPr>
          <p:spPr bwMode="auto">
            <a:xfrm>
              <a:off x="4080" y="3300"/>
              <a:ext cx="1079" cy="368"/>
            </a:xfrm>
            <a:prstGeom prst="rect">
              <a:avLst/>
            </a:prstGeom>
            <a:solidFill>
              <a:srgbClr val="00FFFF"/>
            </a:solidFill>
            <a:ln w="19050">
              <a:solidFill>
                <a:srgbClr val="CC00CC"/>
              </a:solidFill>
              <a:prstDash val="dash"/>
              <a:miter lim="800000"/>
              <a:headEnd/>
              <a:tailEnd/>
            </a:ln>
            <a:effectLst/>
          </p:spPr>
          <p:txBody>
            <a:bodyPr wrap="none">
              <a:spAutoFit/>
            </a:bodyPr>
            <a:lstStyle/>
            <a:p>
              <a:pPr>
                <a:spcBef>
                  <a:spcPct val="50000"/>
                </a:spcBef>
                <a:defRPr/>
              </a:pPr>
              <a:r>
                <a:rPr lang="zh-CN" altLang="zh-CN" sz="3200" dirty="0"/>
                <a:t> </a:t>
              </a:r>
              <a:r>
                <a:rPr lang="en-US" altLang="zh-CN" sz="3200" b="1" dirty="0"/>
                <a:t>e</a:t>
              </a:r>
              <a:r>
                <a:rPr lang="zh-CN" altLang="en-US" sz="2400" b="1" dirty="0"/>
                <a:t>光波阵面</a:t>
              </a:r>
            </a:p>
          </p:txBody>
        </p:sp>
        <p:sp>
          <p:nvSpPr>
            <p:cNvPr id="49" name="Line 10"/>
            <p:cNvSpPr>
              <a:spLocks noChangeShapeType="1"/>
            </p:cNvSpPr>
            <p:nvPr/>
          </p:nvSpPr>
          <p:spPr bwMode="auto">
            <a:xfrm flipV="1">
              <a:off x="4739" y="2839"/>
              <a:ext cx="343" cy="461"/>
            </a:xfrm>
            <a:prstGeom prst="line">
              <a:avLst/>
            </a:prstGeom>
            <a:noFill/>
            <a:ln w="19050">
              <a:solidFill>
                <a:srgbClr val="CC00CC"/>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0" name="Group 15"/>
          <p:cNvGrpSpPr>
            <a:grpSpLocks/>
          </p:cNvGrpSpPr>
          <p:nvPr/>
        </p:nvGrpSpPr>
        <p:grpSpPr bwMode="auto">
          <a:xfrm>
            <a:off x="7899722" y="3476782"/>
            <a:ext cx="946150" cy="3151188"/>
            <a:chOff x="3406" y="1293"/>
            <a:chExt cx="596" cy="1985"/>
          </a:xfrm>
        </p:grpSpPr>
        <p:sp>
          <p:nvSpPr>
            <p:cNvPr id="51" name="Line 16"/>
            <p:cNvSpPr>
              <a:spLocks noChangeShapeType="1"/>
            </p:cNvSpPr>
            <p:nvPr/>
          </p:nvSpPr>
          <p:spPr bwMode="auto">
            <a:xfrm>
              <a:off x="3994" y="1293"/>
              <a:ext cx="8" cy="1985"/>
            </a:xfrm>
            <a:prstGeom prst="line">
              <a:avLst/>
            </a:prstGeom>
            <a:noFill/>
            <a:ln w="28575">
              <a:solidFill>
                <a:srgbClr val="FF0000"/>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Text Box 19"/>
            <p:cNvSpPr txBox="1">
              <a:spLocks noChangeArrowheads="1"/>
            </p:cNvSpPr>
            <p:nvPr/>
          </p:nvSpPr>
          <p:spPr bwMode="auto">
            <a:xfrm>
              <a:off x="3406" y="1363"/>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rgbClr val="CC0000"/>
                  </a:solidFill>
                </a:rPr>
                <a:t>光轴</a:t>
              </a:r>
              <a:endParaRPr lang="zh-CN" altLang="en-US" sz="2400" dirty="0"/>
            </a:p>
          </p:txBody>
        </p:sp>
      </p:grpSp>
      <p:sp>
        <p:nvSpPr>
          <p:cNvPr id="53" name="Oval 17"/>
          <p:cNvSpPr>
            <a:spLocks noChangeArrowheads="1"/>
          </p:cNvSpPr>
          <p:nvPr/>
        </p:nvSpPr>
        <p:spPr bwMode="auto">
          <a:xfrm>
            <a:off x="7836826" y="4150585"/>
            <a:ext cx="2052551" cy="2063554"/>
          </a:xfrm>
          <a:prstGeom prst="ellipse">
            <a:avLst/>
          </a:prstGeom>
          <a:noFill/>
          <a:ln w="28575">
            <a:solidFill>
              <a:srgbClr val="CC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Oval 18"/>
          <p:cNvSpPr>
            <a:spLocks noChangeArrowheads="1"/>
          </p:cNvSpPr>
          <p:nvPr/>
        </p:nvSpPr>
        <p:spPr bwMode="auto">
          <a:xfrm rot="5400000">
            <a:off x="7823712" y="4505970"/>
            <a:ext cx="2063552" cy="1383059"/>
          </a:xfrm>
          <a:prstGeom prst="ellipse">
            <a:avLst/>
          </a:prstGeom>
          <a:noFill/>
          <a:ln w="28575">
            <a:solidFill>
              <a:srgbClr val="4506E4"/>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78391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down)">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272"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strVal val="2/3*#ppt_w"/>
                                          </p:val>
                                        </p:tav>
                                        <p:tav tm="100000">
                                          <p:val>
                                            <p:strVal val="#ppt_w"/>
                                          </p:val>
                                        </p:tav>
                                      </p:tavLst>
                                    </p:anim>
                                    <p:anim calcmode="lin" valueType="num">
                                      <p:cBhvr>
                                        <p:cTn id="32" dur="500" fill="hold"/>
                                        <p:tgtEl>
                                          <p:spTgt spid="13"/>
                                        </p:tgtEl>
                                        <p:attrNameLst>
                                          <p:attrName>ppt_h</p:attrName>
                                        </p:attrNameLst>
                                      </p:cBhvr>
                                      <p:tavLst>
                                        <p:tav tm="0">
                                          <p:val>
                                            <p:strVal val="2/3*#ppt_h"/>
                                          </p:val>
                                        </p:tav>
                                        <p:tav tm="100000">
                                          <p:val>
                                            <p:strVal val="#ppt_h"/>
                                          </p:val>
                                        </p:tav>
                                      </p:tavLst>
                                    </p:anim>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1000"/>
                                        <p:tgtEl>
                                          <p:spTgt spid="38"/>
                                        </p:tgtEl>
                                      </p:cBhvr>
                                    </p:animEffect>
                                    <p:anim calcmode="lin" valueType="num">
                                      <p:cBhvr>
                                        <p:cTn id="41" dur="1000" fill="hold"/>
                                        <p:tgtEl>
                                          <p:spTgt spid="38"/>
                                        </p:tgtEl>
                                        <p:attrNameLst>
                                          <p:attrName>ppt_x</p:attrName>
                                        </p:attrNameLst>
                                      </p:cBhvr>
                                      <p:tavLst>
                                        <p:tav tm="0">
                                          <p:val>
                                            <p:strVal val="#ppt_x"/>
                                          </p:val>
                                        </p:tav>
                                        <p:tav tm="100000">
                                          <p:val>
                                            <p:strVal val="#ppt_x"/>
                                          </p:val>
                                        </p:tav>
                                      </p:tavLst>
                                    </p:anim>
                                    <p:anim calcmode="lin" valueType="num">
                                      <p:cBhvr>
                                        <p:cTn id="4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500" fill="hold"/>
                                        <p:tgtEl>
                                          <p:spTgt spid="50"/>
                                        </p:tgtEl>
                                        <p:attrNameLst>
                                          <p:attrName>ppt_x</p:attrName>
                                        </p:attrNameLst>
                                      </p:cBhvr>
                                      <p:tavLst>
                                        <p:tav tm="0">
                                          <p:val>
                                            <p:strVal val="#ppt_x"/>
                                          </p:val>
                                        </p:tav>
                                        <p:tav tm="100000">
                                          <p:val>
                                            <p:strVal val="#ppt_x"/>
                                          </p:val>
                                        </p:tav>
                                      </p:tavLst>
                                    </p:anim>
                                    <p:anim calcmode="lin" valueType="num">
                                      <p:cBhvr additive="base">
                                        <p:cTn id="4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fill="hold"/>
                                        <p:tgtEl>
                                          <p:spTgt spid="53"/>
                                        </p:tgtEl>
                                        <p:attrNameLst>
                                          <p:attrName>ppt_x</p:attrName>
                                        </p:attrNameLst>
                                      </p:cBhvr>
                                      <p:tavLst>
                                        <p:tav tm="0">
                                          <p:val>
                                            <p:strVal val="#ppt_x"/>
                                          </p:val>
                                        </p:tav>
                                        <p:tav tm="100000">
                                          <p:val>
                                            <p:strVal val="#ppt_x"/>
                                          </p:val>
                                        </p:tav>
                                      </p:tavLst>
                                    </p:anim>
                                    <p:anim calcmode="lin" valueType="num">
                                      <p:cBhvr additive="base">
                                        <p:cTn id="5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grpId="0"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circle(in)">
                                      <p:cBhvr>
                                        <p:cTn id="66" dur="20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p:cTn id="71" dur="500" fill="hold"/>
                                        <p:tgtEl>
                                          <p:spTgt spid="23"/>
                                        </p:tgtEl>
                                        <p:attrNameLst>
                                          <p:attrName>ppt_w</p:attrName>
                                        </p:attrNameLst>
                                      </p:cBhvr>
                                      <p:tavLst>
                                        <p:tav tm="0">
                                          <p:val>
                                            <p:fltVal val="0"/>
                                          </p:val>
                                        </p:tav>
                                        <p:tav tm="100000">
                                          <p:val>
                                            <p:strVal val="#ppt_w"/>
                                          </p:val>
                                        </p:tav>
                                      </p:tavLst>
                                    </p:anim>
                                    <p:anim calcmode="lin" valueType="num">
                                      <p:cBhvr>
                                        <p:cTn id="72" dur="500" fill="hold"/>
                                        <p:tgtEl>
                                          <p:spTgt spid="23"/>
                                        </p:tgtEl>
                                        <p:attrNameLst>
                                          <p:attrName>ppt_h</p:attrName>
                                        </p:attrNameLst>
                                      </p:cBhvr>
                                      <p:tavLst>
                                        <p:tav tm="0">
                                          <p:val>
                                            <p:fltVal val="0"/>
                                          </p:val>
                                        </p:tav>
                                        <p:tav tm="100000">
                                          <p:val>
                                            <p:strVal val="#ppt_h"/>
                                          </p:val>
                                        </p:tav>
                                      </p:tavLst>
                                    </p:anim>
                                    <p:animEffect transition="in" filter="fade">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p:cTn id="78" dur="500" fill="hold"/>
                                        <p:tgtEl>
                                          <p:spTgt spid="30"/>
                                        </p:tgtEl>
                                        <p:attrNameLst>
                                          <p:attrName>ppt_w</p:attrName>
                                        </p:attrNameLst>
                                      </p:cBhvr>
                                      <p:tavLst>
                                        <p:tav tm="0">
                                          <p:val>
                                            <p:fltVal val="0"/>
                                          </p:val>
                                        </p:tav>
                                        <p:tav tm="100000">
                                          <p:val>
                                            <p:strVal val="#ppt_w"/>
                                          </p:val>
                                        </p:tav>
                                      </p:tavLst>
                                    </p:anim>
                                    <p:anim calcmode="lin" valueType="num">
                                      <p:cBhvr>
                                        <p:cTn id="79" dur="500" fill="hold"/>
                                        <p:tgtEl>
                                          <p:spTgt spid="30"/>
                                        </p:tgtEl>
                                        <p:attrNameLst>
                                          <p:attrName>ppt_h</p:attrName>
                                        </p:attrNameLst>
                                      </p:cBhvr>
                                      <p:tavLst>
                                        <p:tav tm="0">
                                          <p:val>
                                            <p:fltVal val="0"/>
                                          </p:val>
                                        </p:tav>
                                        <p:tav tm="100000">
                                          <p:val>
                                            <p:strVal val="#ppt_h"/>
                                          </p:val>
                                        </p:tav>
                                      </p:tavLst>
                                    </p:anim>
                                    <p:animEffect transition="in" filter="fade">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1000"/>
                                        <p:tgtEl>
                                          <p:spTgt spid="41"/>
                                        </p:tgtEl>
                                      </p:cBhvr>
                                    </p:animEffect>
                                    <p:anim calcmode="lin" valueType="num">
                                      <p:cBhvr>
                                        <p:cTn id="86" dur="1000" fill="hold"/>
                                        <p:tgtEl>
                                          <p:spTgt spid="41"/>
                                        </p:tgtEl>
                                        <p:attrNameLst>
                                          <p:attrName>ppt_x</p:attrName>
                                        </p:attrNameLst>
                                      </p:cBhvr>
                                      <p:tavLst>
                                        <p:tav tm="0">
                                          <p:val>
                                            <p:strVal val="#ppt_x"/>
                                          </p:val>
                                        </p:tav>
                                        <p:tav tm="100000">
                                          <p:val>
                                            <p:strVal val="#ppt_x"/>
                                          </p:val>
                                        </p:tav>
                                      </p:tavLst>
                                    </p:anim>
                                    <p:anim calcmode="lin" valueType="num">
                                      <p:cBhvr>
                                        <p:cTn id="8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fade">
                                      <p:cBhvr>
                                        <p:cTn id="98" dur="1000"/>
                                        <p:tgtEl>
                                          <p:spTgt spid="47"/>
                                        </p:tgtEl>
                                      </p:cBhvr>
                                    </p:animEffect>
                                    <p:anim calcmode="lin" valueType="num">
                                      <p:cBhvr>
                                        <p:cTn id="99" dur="1000" fill="hold"/>
                                        <p:tgtEl>
                                          <p:spTgt spid="47"/>
                                        </p:tgtEl>
                                        <p:attrNameLst>
                                          <p:attrName>ppt_x</p:attrName>
                                        </p:attrNameLst>
                                      </p:cBhvr>
                                      <p:tavLst>
                                        <p:tav tm="0">
                                          <p:val>
                                            <p:strVal val="#ppt_x"/>
                                          </p:val>
                                        </p:tav>
                                        <p:tav tm="100000">
                                          <p:val>
                                            <p:strVal val="#ppt_x"/>
                                          </p:val>
                                        </p:tav>
                                      </p:tavLst>
                                    </p:anim>
                                    <p:anim calcmode="lin" valueType="num">
                                      <p:cBhvr>
                                        <p:cTn id="10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53" grpId="0" animBg="1"/>
      <p:bldP spid="5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a:spLocks noChangeArrowheads="1"/>
          </p:cNvSpPr>
          <p:nvPr/>
        </p:nvSpPr>
        <p:spPr bwMode="auto">
          <a:xfrm>
            <a:off x="2038772" y="380727"/>
            <a:ext cx="351073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C3300"/>
                </a:solidFill>
              </a:rPr>
              <a:t>由于</a:t>
            </a:r>
            <a:r>
              <a:rPr lang="en-US" altLang="zh-CN" dirty="0">
                <a:solidFill>
                  <a:srgbClr val="CC3300"/>
                </a:solidFill>
              </a:rPr>
              <a:t>e</a:t>
            </a:r>
            <a:r>
              <a:rPr lang="zh-CN" altLang="en-US" dirty="0">
                <a:solidFill>
                  <a:srgbClr val="CC3300"/>
                </a:solidFill>
              </a:rPr>
              <a:t>光在不同方向传播速度不同，折射率也不同。定义</a:t>
            </a:r>
            <a:r>
              <a:rPr lang="en-US" altLang="zh-CN" dirty="0">
                <a:solidFill>
                  <a:srgbClr val="CC3300"/>
                </a:solidFill>
              </a:rPr>
              <a:t>e</a:t>
            </a:r>
            <a:r>
              <a:rPr lang="zh-CN" altLang="en-US" dirty="0">
                <a:solidFill>
                  <a:srgbClr val="CC3300"/>
                </a:solidFill>
              </a:rPr>
              <a:t>光的主折射率如下：</a:t>
            </a:r>
          </a:p>
        </p:txBody>
      </p:sp>
      <p:grpSp>
        <p:nvGrpSpPr>
          <p:cNvPr id="23" name="Group 37"/>
          <p:cNvGrpSpPr>
            <a:grpSpLocks/>
          </p:cNvGrpSpPr>
          <p:nvPr/>
        </p:nvGrpSpPr>
        <p:grpSpPr bwMode="auto">
          <a:xfrm>
            <a:off x="7861849" y="133373"/>
            <a:ext cx="914400" cy="2832100"/>
            <a:chOff x="963" y="1385"/>
            <a:chExt cx="576" cy="1784"/>
          </a:xfrm>
        </p:grpSpPr>
        <p:sp>
          <p:nvSpPr>
            <p:cNvPr id="25" name="Line 38"/>
            <p:cNvSpPr>
              <a:spLocks noChangeShapeType="1"/>
            </p:cNvSpPr>
            <p:nvPr/>
          </p:nvSpPr>
          <p:spPr bwMode="auto">
            <a:xfrm flipH="1">
              <a:off x="1481" y="1447"/>
              <a:ext cx="0" cy="1722"/>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Text Box 39"/>
            <p:cNvSpPr txBox="1">
              <a:spLocks noChangeArrowheads="1"/>
            </p:cNvSpPr>
            <p:nvPr/>
          </p:nvSpPr>
          <p:spPr bwMode="auto">
            <a:xfrm>
              <a:off x="963" y="1385"/>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32" name="Group 40"/>
          <p:cNvGrpSpPr>
            <a:grpSpLocks/>
          </p:cNvGrpSpPr>
          <p:nvPr/>
        </p:nvGrpSpPr>
        <p:grpSpPr bwMode="auto">
          <a:xfrm>
            <a:off x="8271424" y="1525610"/>
            <a:ext cx="533400" cy="374650"/>
            <a:chOff x="3792" y="3648"/>
            <a:chExt cx="336" cy="236"/>
          </a:xfrm>
        </p:grpSpPr>
        <p:graphicFrame>
          <p:nvGraphicFramePr>
            <p:cNvPr id="36" name="Object 2"/>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368030" name="公式" r:id="rId3" imgW="114201" imgH="139579" progId="Equation.3">
                    <p:embed/>
                  </p:oleObj>
                </mc:Choice>
                <mc:Fallback>
                  <p:oleObj name="公式" r:id="rId3"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Oval 42"/>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8" name="Group 43"/>
          <p:cNvGrpSpPr>
            <a:grpSpLocks/>
          </p:cNvGrpSpPr>
          <p:nvPr/>
        </p:nvGrpSpPr>
        <p:grpSpPr bwMode="auto">
          <a:xfrm>
            <a:off x="7204624" y="630262"/>
            <a:ext cx="2990850" cy="2066925"/>
            <a:chOff x="2997" y="1698"/>
            <a:chExt cx="1884" cy="1302"/>
          </a:xfrm>
        </p:grpSpPr>
        <p:sp>
          <p:nvSpPr>
            <p:cNvPr id="39" name="Oval 44"/>
            <p:cNvSpPr>
              <a:spLocks noChangeArrowheads="1"/>
            </p:cNvSpPr>
            <p:nvPr/>
          </p:nvSpPr>
          <p:spPr bwMode="auto">
            <a:xfrm>
              <a:off x="3291" y="1698"/>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Oval 45"/>
            <p:cNvSpPr>
              <a:spLocks noChangeArrowheads="1"/>
            </p:cNvSpPr>
            <p:nvPr/>
          </p:nvSpPr>
          <p:spPr bwMode="auto">
            <a:xfrm>
              <a:off x="2997" y="1701"/>
              <a:ext cx="1884" cy="1299"/>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Oval 46"/>
            <p:cNvSpPr>
              <a:spLocks noChangeArrowheads="1"/>
            </p:cNvSpPr>
            <p:nvPr/>
          </p:nvSpPr>
          <p:spPr bwMode="auto">
            <a:xfrm>
              <a:off x="3291" y="2178"/>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Oval 47"/>
            <p:cNvSpPr>
              <a:spLocks noChangeArrowheads="1"/>
            </p:cNvSpPr>
            <p:nvPr/>
          </p:nvSpPr>
          <p:spPr bwMode="auto">
            <a:xfrm>
              <a:off x="3006" y="2064"/>
              <a:ext cx="1875" cy="600"/>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Freeform 48"/>
            <p:cNvSpPr>
              <a:spLocks/>
            </p:cNvSpPr>
            <p:nvPr/>
          </p:nvSpPr>
          <p:spPr bwMode="auto">
            <a:xfrm>
              <a:off x="3291" y="2406"/>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64" name="Group 8"/>
          <p:cNvGrpSpPr>
            <a:grpSpLocks/>
          </p:cNvGrpSpPr>
          <p:nvPr/>
        </p:nvGrpSpPr>
        <p:grpSpPr bwMode="auto">
          <a:xfrm>
            <a:off x="5676463" y="2142243"/>
            <a:ext cx="1866900" cy="1371601"/>
            <a:chOff x="3255" y="2719"/>
            <a:chExt cx="1176" cy="864"/>
          </a:xfrm>
        </p:grpSpPr>
        <p:sp>
          <p:nvSpPr>
            <p:cNvPr id="65" name="Text Box 9"/>
            <p:cNvSpPr txBox="1">
              <a:spLocks noChangeArrowheads="1"/>
            </p:cNvSpPr>
            <p:nvPr/>
          </p:nvSpPr>
          <p:spPr bwMode="auto">
            <a:xfrm>
              <a:off x="3255" y="2982"/>
              <a:ext cx="1176" cy="601"/>
            </a:xfrm>
            <a:prstGeom prst="rect">
              <a:avLst/>
            </a:prstGeom>
            <a:solidFill>
              <a:srgbClr val="FFFF00"/>
            </a:solidFill>
            <a:ln w="19050">
              <a:solidFill>
                <a:srgbClr val="CC00CC"/>
              </a:solidFill>
              <a:prstDash val="dash"/>
              <a:miter lim="800000"/>
              <a:headEnd/>
              <a:tailEnd/>
            </a:ln>
            <a:effectLst/>
          </p:spPr>
          <p:txBody>
            <a:bodyPr wrap="square">
              <a:spAutoFit/>
            </a:bodyPr>
            <a:lstStyle/>
            <a:p>
              <a:pPr>
                <a:spcBef>
                  <a:spcPct val="50000"/>
                </a:spcBef>
                <a:defRPr/>
              </a:pPr>
              <a:r>
                <a:rPr lang="zh-CN" altLang="zh-CN" sz="3200" dirty="0"/>
                <a:t> </a:t>
              </a:r>
              <a:r>
                <a:rPr lang="en-US" altLang="zh-CN" sz="3200" b="1" dirty="0">
                  <a:solidFill>
                    <a:srgbClr val="9900CC"/>
                  </a:solidFill>
                </a:rPr>
                <a:t>e</a:t>
              </a:r>
              <a:r>
                <a:rPr lang="zh-CN" altLang="en-US" sz="2400" b="1" dirty="0">
                  <a:solidFill>
                    <a:srgbClr val="9900CC"/>
                  </a:solidFill>
                </a:rPr>
                <a:t>光旋转椭球面波阵面</a:t>
              </a:r>
            </a:p>
          </p:txBody>
        </p:sp>
        <p:sp>
          <p:nvSpPr>
            <p:cNvPr id="66" name="Line 10"/>
            <p:cNvSpPr>
              <a:spLocks noChangeShapeType="1"/>
            </p:cNvSpPr>
            <p:nvPr/>
          </p:nvSpPr>
          <p:spPr bwMode="auto">
            <a:xfrm flipV="1">
              <a:off x="3859" y="2719"/>
              <a:ext cx="430" cy="254"/>
            </a:xfrm>
            <a:prstGeom prst="line">
              <a:avLst/>
            </a:prstGeom>
            <a:noFill/>
            <a:ln w="19050">
              <a:solidFill>
                <a:srgbClr val="0099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7" name="Group 5"/>
          <p:cNvGrpSpPr>
            <a:grpSpLocks/>
          </p:cNvGrpSpPr>
          <p:nvPr/>
        </p:nvGrpSpPr>
        <p:grpSpPr bwMode="auto">
          <a:xfrm>
            <a:off x="5902917" y="201439"/>
            <a:ext cx="1736722" cy="1323975"/>
            <a:chOff x="4617" y="2171"/>
            <a:chExt cx="1270" cy="834"/>
          </a:xfrm>
        </p:grpSpPr>
        <p:sp>
          <p:nvSpPr>
            <p:cNvPr id="68" name="Text Box 6"/>
            <p:cNvSpPr txBox="1">
              <a:spLocks noChangeArrowheads="1"/>
            </p:cNvSpPr>
            <p:nvPr/>
          </p:nvSpPr>
          <p:spPr bwMode="auto">
            <a:xfrm>
              <a:off x="4617" y="2171"/>
              <a:ext cx="994" cy="523"/>
            </a:xfrm>
            <a:prstGeom prst="rect">
              <a:avLst/>
            </a:prstGeom>
            <a:gradFill rotWithShape="0">
              <a:gsLst>
                <a:gs pos="0">
                  <a:srgbClr val="CFF8FD"/>
                </a:gs>
                <a:gs pos="50000">
                  <a:srgbClr val="FFFFFF"/>
                </a:gs>
                <a:gs pos="100000">
                  <a:srgbClr val="CFF8FD"/>
                </a:gs>
              </a:gsLst>
              <a:lin ang="5400000" scaled="1"/>
            </a:gradFill>
            <a:ln w="19050">
              <a:solidFill>
                <a:srgbClr val="0072E4"/>
              </a:solidFill>
              <a:prstDash val="dash"/>
              <a:miter lim="800000"/>
              <a:headEnd/>
              <a:tailEnd/>
            </a:ln>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t>O</a:t>
              </a:r>
              <a:r>
                <a:rPr lang="zh-CN" altLang="en-US" sz="2400" dirty="0">
                  <a:solidFill>
                    <a:srgbClr val="4506E4"/>
                  </a:solidFill>
                </a:rPr>
                <a:t>光</a:t>
              </a:r>
              <a:r>
                <a:rPr lang="zh-CN" altLang="en-US" sz="2400" dirty="0">
                  <a:solidFill>
                    <a:srgbClr val="EE12CF"/>
                  </a:solidFill>
                </a:rPr>
                <a:t>球面</a:t>
              </a:r>
              <a:r>
                <a:rPr lang="zh-CN" altLang="en-US" sz="2400" dirty="0"/>
                <a:t>波阵面</a:t>
              </a:r>
            </a:p>
          </p:txBody>
        </p:sp>
        <p:sp>
          <p:nvSpPr>
            <p:cNvPr id="69" name="Line 7"/>
            <p:cNvSpPr>
              <a:spLocks noChangeShapeType="1"/>
            </p:cNvSpPr>
            <p:nvPr/>
          </p:nvSpPr>
          <p:spPr bwMode="auto">
            <a:xfrm>
              <a:off x="5269" y="2693"/>
              <a:ext cx="618" cy="312"/>
            </a:xfrm>
            <a:prstGeom prst="line">
              <a:avLst/>
            </a:prstGeom>
            <a:noFill/>
            <a:ln w="19050">
              <a:solidFill>
                <a:srgbClr val="0000FF"/>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1" name="Group 5"/>
          <p:cNvGrpSpPr>
            <a:grpSpLocks/>
          </p:cNvGrpSpPr>
          <p:nvPr/>
        </p:nvGrpSpPr>
        <p:grpSpPr bwMode="auto">
          <a:xfrm>
            <a:off x="8547648" y="3326765"/>
            <a:ext cx="1908175" cy="1143000"/>
            <a:chOff x="4032" y="1920"/>
            <a:chExt cx="1202" cy="720"/>
          </a:xfrm>
        </p:grpSpPr>
        <p:sp>
          <p:nvSpPr>
            <p:cNvPr id="72" name="Text Box 6"/>
            <p:cNvSpPr txBox="1">
              <a:spLocks noChangeArrowheads="1"/>
            </p:cNvSpPr>
            <p:nvPr/>
          </p:nvSpPr>
          <p:spPr bwMode="auto">
            <a:xfrm>
              <a:off x="4032" y="1920"/>
              <a:ext cx="1202" cy="339"/>
            </a:xfrm>
            <a:prstGeom prst="rect">
              <a:avLst/>
            </a:prstGeom>
            <a:gradFill rotWithShape="0">
              <a:gsLst>
                <a:gs pos="0">
                  <a:srgbClr val="CFF8FD"/>
                </a:gs>
                <a:gs pos="50000">
                  <a:srgbClr val="FFFFFF"/>
                </a:gs>
                <a:gs pos="100000">
                  <a:srgbClr val="CFF8FD"/>
                </a:gs>
              </a:gsLst>
              <a:lin ang="5400000" scaled="1"/>
            </a:gradFill>
            <a:ln w="19050">
              <a:solidFill>
                <a:srgbClr val="0072E4"/>
              </a:solidFill>
              <a:prstDash val="dash"/>
              <a:miter lim="800000"/>
              <a:headEnd/>
              <a:tailEnd/>
            </a:ln>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t>O</a:t>
              </a:r>
              <a:r>
                <a:rPr lang="zh-CN" altLang="en-US" dirty="0"/>
                <a:t>光波阵面</a:t>
              </a:r>
            </a:p>
          </p:txBody>
        </p:sp>
        <p:sp>
          <p:nvSpPr>
            <p:cNvPr id="73" name="Line 7"/>
            <p:cNvSpPr>
              <a:spLocks noChangeShapeType="1"/>
            </p:cNvSpPr>
            <p:nvPr/>
          </p:nvSpPr>
          <p:spPr bwMode="auto">
            <a:xfrm flipH="1">
              <a:off x="4472" y="2256"/>
              <a:ext cx="136" cy="384"/>
            </a:xfrm>
            <a:prstGeom prst="line">
              <a:avLst/>
            </a:prstGeom>
            <a:noFill/>
            <a:ln w="19050">
              <a:solidFill>
                <a:srgbClr val="0000FF"/>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 name="Group 8"/>
          <p:cNvGrpSpPr>
            <a:grpSpLocks/>
          </p:cNvGrpSpPr>
          <p:nvPr/>
        </p:nvGrpSpPr>
        <p:grpSpPr bwMode="auto">
          <a:xfrm>
            <a:off x="8471450" y="5307969"/>
            <a:ext cx="1712913" cy="1327151"/>
            <a:chOff x="4080" y="2832"/>
            <a:chExt cx="1079" cy="836"/>
          </a:xfrm>
        </p:grpSpPr>
        <p:sp>
          <p:nvSpPr>
            <p:cNvPr id="75" name="Text Box 9"/>
            <p:cNvSpPr txBox="1">
              <a:spLocks noChangeArrowheads="1"/>
            </p:cNvSpPr>
            <p:nvPr/>
          </p:nvSpPr>
          <p:spPr bwMode="auto">
            <a:xfrm>
              <a:off x="4080" y="3300"/>
              <a:ext cx="1079" cy="368"/>
            </a:xfrm>
            <a:prstGeom prst="rect">
              <a:avLst/>
            </a:prstGeom>
            <a:solidFill>
              <a:srgbClr val="00FFFF"/>
            </a:solidFill>
            <a:ln w="19050">
              <a:solidFill>
                <a:srgbClr val="CC00CC"/>
              </a:solidFill>
              <a:prstDash val="dash"/>
              <a:miter lim="800000"/>
              <a:headEnd/>
              <a:tailEnd/>
            </a:ln>
            <a:effectLst/>
          </p:spPr>
          <p:txBody>
            <a:bodyPr wrap="none">
              <a:spAutoFit/>
            </a:bodyPr>
            <a:lstStyle/>
            <a:p>
              <a:pPr>
                <a:spcBef>
                  <a:spcPct val="50000"/>
                </a:spcBef>
                <a:defRPr/>
              </a:pPr>
              <a:r>
                <a:rPr lang="zh-CN" altLang="zh-CN" sz="3200" dirty="0"/>
                <a:t> </a:t>
              </a:r>
              <a:r>
                <a:rPr lang="en-US" altLang="zh-CN" sz="3200" b="1" dirty="0"/>
                <a:t>e</a:t>
              </a:r>
              <a:r>
                <a:rPr lang="zh-CN" altLang="en-US" sz="2400" b="1" dirty="0"/>
                <a:t>光波阵面</a:t>
              </a:r>
            </a:p>
          </p:txBody>
        </p:sp>
        <p:sp>
          <p:nvSpPr>
            <p:cNvPr id="76" name="Line 10"/>
            <p:cNvSpPr>
              <a:spLocks noChangeShapeType="1"/>
            </p:cNvSpPr>
            <p:nvPr/>
          </p:nvSpPr>
          <p:spPr bwMode="auto">
            <a:xfrm flipH="1" flipV="1">
              <a:off x="4896" y="2832"/>
              <a:ext cx="0" cy="432"/>
            </a:xfrm>
            <a:prstGeom prst="line">
              <a:avLst/>
            </a:prstGeom>
            <a:noFill/>
            <a:ln w="19050">
              <a:solidFill>
                <a:srgbClr val="CC00CC"/>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 name="Group 15"/>
          <p:cNvGrpSpPr>
            <a:grpSpLocks/>
          </p:cNvGrpSpPr>
          <p:nvPr/>
        </p:nvGrpSpPr>
        <p:grpSpPr bwMode="auto">
          <a:xfrm>
            <a:off x="7544346" y="3174365"/>
            <a:ext cx="850900" cy="3276600"/>
            <a:chOff x="3496" y="1488"/>
            <a:chExt cx="536" cy="2064"/>
          </a:xfrm>
        </p:grpSpPr>
        <p:sp>
          <p:nvSpPr>
            <p:cNvPr id="78" name="Line 16"/>
            <p:cNvSpPr>
              <a:spLocks noChangeShapeType="1"/>
            </p:cNvSpPr>
            <p:nvPr/>
          </p:nvSpPr>
          <p:spPr bwMode="auto">
            <a:xfrm>
              <a:off x="4032" y="1488"/>
              <a:ext cx="0" cy="2064"/>
            </a:xfrm>
            <a:prstGeom prst="line">
              <a:avLst/>
            </a:prstGeom>
            <a:noFill/>
            <a:ln w="28575">
              <a:solidFill>
                <a:srgbClr val="FF0000"/>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Text Box 19"/>
            <p:cNvSpPr txBox="1">
              <a:spLocks noChangeArrowheads="1"/>
            </p:cNvSpPr>
            <p:nvPr/>
          </p:nvSpPr>
          <p:spPr bwMode="auto">
            <a:xfrm>
              <a:off x="3496" y="148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rgbClr val="CC0000"/>
                  </a:solidFill>
                </a:rPr>
                <a:t>光轴</a:t>
              </a:r>
              <a:endParaRPr lang="zh-CN" altLang="en-US" sz="2400" dirty="0"/>
            </a:p>
          </p:txBody>
        </p:sp>
      </p:grpSp>
      <p:sp>
        <p:nvSpPr>
          <p:cNvPr id="80" name="矩形 79"/>
          <p:cNvSpPr>
            <a:spLocks noChangeArrowheads="1"/>
          </p:cNvSpPr>
          <p:nvPr/>
        </p:nvSpPr>
        <p:spPr bwMode="auto">
          <a:xfrm>
            <a:off x="1928567" y="2193339"/>
            <a:ext cx="35106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t>e</a:t>
            </a:r>
            <a:r>
              <a:rPr lang="zh-CN" altLang="en-US" dirty="0"/>
              <a:t>光沿与光轴垂直方向传播时的速度为</a:t>
            </a:r>
            <a:r>
              <a:rPr lang="en-US" altLang="zh-CN" i="1" dirty="0" err="1">
                <a:solidFill>
                  <a:srgbClr val="FF0000"/>
                </a:solidFill>
              </a:rPr>
              <a:t>v</a:t>
            </a:r>
            <a:r>
              <a:rPr lang="en-US" altLang="zh-CN" i="1" baseline="-25000" dirty="0" err="1">
                <a:solidFill>
                  <a:srgbClr val="FF0000"/>
                </a:solidFill>
              </a:rPr>
              <a:t>e</a:t>
            </a:r>
            <a:r>
              <a:rPr lang="zh-CN" altLang="en-US" dirty="0"/>
              <a:t>，</a:t>
            </a:r>
          </a:p>
        </p:txBody>
      </p:sp>
      <p:sp>
        <p:nvSpPr>
          <p:cNvPr id="81" name="Oval 17"/>
          <p:cNvSpPr>
            <a:spLocks noChangeArrowheads="1"/>
          </p:cNvSpPr>
          <p:nvPr/>
        </p:nvSpPr>
        <p:spPr bwMode="auto">
          <a:xfrm>
            <a:off x="7480846" y="3936365"/>
            <a:ext cx="1828800" cy="1752600"/>
          </a:xfrm>
          <a:prstGeom prst="ellipse">
            <a:avLst/>
          </a:pr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 name="Line 20"/>
          <p:cNvSpPr>
            <a:spLocks noChangeShapeType="1"/>
          </p:cNvSpPr>
          <p:nvPr/>
        </p:nvSpPr>
        <p:spPr bwMode="auto">
          <a:xfrm flipV="1">
            <a:off x="8395246" y="4226881"/>
            <a:ext cx="685800" cy="623884"/>
          </a:xfrm>
          <a:prstGeom prst="line">
            <a:avLst/>
          </a:prstGeom>
          <a:noFill/>
          <a:ln w="28575">
            <a:solidFill>
              <a:srgbClr val="0099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3" name="Object 22"/>
          <p:cNvGraphicFramePr>
            <a:graphicFrameLocks noChangeAspect="1"/>
          </p:cNvGraphicFramePr>
          <p:nvPr>
            <p:extLst>
              <p:ext uri="{D42A27DB-BD31-4B8C-83A1-F6EECF244321}">
                <p14:modId xmlns:p14="http://schemas.microsoft.com/office/powerpoint/2010/main" val="3640512704"/>
              </p:ext>
            </p:extLst>
          </p:nvPr>
        </p:nvGraphicFramePr>
        <p:xfrm>
          <a:off x="8550822" y="4446710"/>
          <a:ext cx="606425" cy="685800"/>
        </p:xfrm>
        <a:graphic>
          <a:graphicData uri="http://schemas.openxmlformats.org/presentationml/2006/ole">
            <mc:AlternateContent xmlns:mc="http://schemas.openxmlformats.org/markup-compatibility/2006">
              <mc:Choice xmlns:v="urn:schemas-microsoft-com:vml" Requires="v">
                <p:oleObj spid="_x0000_s368031" name="Equation" r:id="rId5" imgW="203112" imgH="228501" progId="Equation.3">
                  <p:embed/>
                </p:oleObj>
              </mc:Choice>
              <mc:Fallback>
                <p:oleObj name="Equation" r:id="rId5" imgW="203112"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0822" y="4446710"/>
                        <a:ext cx="6064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 name="Oval 18"/>
          <p:cNvSpPr>
            <a:spLocks noChangeArrowheads="1"/>
          </p:cNvSpPr>
          <p:nvPr/>
        </p:nvSpPr>
        <p:spPr bwMode="auto">
          <a:xfrm>
            <a:off x="6795046" y="3936365"/>
            <a:ext cx="3200400" cy="1752600"/>
          </a:xfrm>
          <a:prstGeom prst="ellipse">
            <a:avLst/>
          </a:prstGeom>
          <a:noFill/>
          <a:ln w="28575">
            <a:solidFill>
              <a:srgbClr val="CC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5" name="Line 21"/>
          <p:cNvSpPr>
            <a:spLocks noChangeShapeType="1"/>
          </p:cNvSpPr>
          <p:nvPr/>
        </p:nvSpPr>
        <p:spPr bwMode="auto">
          <a:xfrm flipH="1">
            <a:off x="6795046" y="4850765"/>
            <a:ext cx="1600200"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6" name="Object 23"/>
          <p:cNvGraphicFramePr>
            <a:graphicFrameLocks noChangeAspect="1"/>
          </p:cNvGraphicFramePr>
          <p:nvPr>
            <p:extLst>
              <p:ext uri="{D42A27DB-BD31-4B8C-83A1-F6EECF244321}">
                <p14:modId xmlns:p14="http://schemas.microsoft.com/office/powerpoint/2010/main" val="3586582560"/>
              </p:ext>
            </p:extLst>
          </p:nvPr>
        </p:nvGraphicFramePr>
        <p:xfrm>
          <a:off x="6983959" y="4781410"/>
          <a:ext cx="469900" cy="657225"/>
        </p:xfrm>
        <a:graphic>
          <a:graphicData uri="http://schemas.openxmlformats.org/presentationml/2006/ole">
            <mc:AlternateContent xmlns:mc="http://schemas.openxmlformats.org/markup-compatibility/2006">
              <mc:Choice xmlns:v="urn:schemas-microsoft-com:vml" Requires="v">
                <p:oleObj spid="_x0000_s368032" name="Equation" r:id="rId7" imgW="165028" imgH="228501" progId="Equation.3">
                  <p:embed/>
                </p:oleObj>
              </mc:Choice>
              <mc:Fallback>
                <p:oleObj name="Equation" r:id="rId7" imgW="16502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3959" y="4781410"/>
                        <a:ext cx="469900"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 name="矩形 86"/>
          <p:cNvSpPr/>
          <p:nvPr/>
        </p:nvSpPr>
        <p:spPr>
          <a:xfrm>
            <a:off x="1928567" y="3397909"/>
            <a:ext cx="4153573" cy="523220"/>
          </a:xfrm>
          <a:prstGeom prst="rect">
            <a:avLst/>
          </a:prstGeom>
        </p:spPr>
        <p:txBody>
          <a:bodyPr wrap="none">
            <a:spAutoFit/>
          </a:bodyPr>
          <a:lstStyle/>
          <a:p>
            <a:r>
              <a:rPr lang="zh-CN" altLang="en-US" sz="2800" b="1" dirty="0"/>
              <a:t>则其主折射率为</a:t>
            </a:r>
            <a:r>
              <a:rPr lang="en-US" altLang="zh-CN" sz="2800" b="1" i="1" dirty="0">
                <a:solidFill>
                  <a:srgbClr val="FF0000"/>
                </a:solidFill>
                <a:latin typeface="Times New Roman" panose="02020603050405020304" pitchFamily="18" charset="0"/>
                <a:cs typeface="Times New Roman" panose="02020603050405020304" pitchFamily="18" charset="0"/>
              </a:rPr>
              <a:t>n</a:t>
            </a:r>
            <a:r>
              <a:rPr lang="en-US" altLang="zh-CN" sz="2800" b="1" i="1" baseline="-25000" dirty="0">
                <a:solidFill>
                  <a:srgbClr val="FF0000"/>
                </a:solidFill>
                <a:latin typeface="Times New Roman" panose="02020603050405020304" pitchFamily="18" charset="0"/>
                <a:cs typeface="Times New Roman" panose="02020603050405020304" pitchFamily="18" charset="0"/>
              </a:rPr>
              <a:t>e</a:t>
            </a:r>
            <a:r>
              <a:rPr lang="en-US" altLang="zh-CN" sz="2800" b="1" i="1" dirty="0">
                <a:solidFill>
                  <a:srgbClr val="FF0000"/>
                </a:solidFill>
                <a:latin typeface="Times New Roman" panose="02020603050405020304" pitchFamily="18" charset="0"/>
                <a:cs typeface="Times New Roman" panose="02020603050405020304" pitchFamily="18" charset="0"/>
              </a:rPr>
              <a:t>=c/</a:t>
            </a:r>
            <a:r>
              <a:rPr lang="en-US" altLang="zh-CN" sz="2800" b="1" i="1" dirty="0" err="1">
                <a:solidFill>
                  <a:srgbClr val="FF0000"/>
                </a:solidFill>
                <a:latin typeface="Times New Roman" panose="02020603050405020304" pitchFamily="18" charset="0"/>
                <a:cs typeface="Times New Roman" panose="02020603050405020304" pitchFamily="18" charset="0"/>
              </a:rPr>
              <a:t>v</a:t>
            </a:r>
            <a:r>
              <a:rPr lang="en-US" altLang="zh-CN" sz="2800" b="1" i="1" baseline="-25000" dirty="0" err="1">
                <a:solidFill>
                  <a:srgbClr val="FF0000"/>
                </a:solidFill>
                <a:latin typeface="Times New Roman" panose="02020603050405020304" pitchFamily="18" charset="0"/>
                <a:cs typeface="Times New Roman" panose="02020603050405020304" pitchFamily="18" charset="0"/>
              </a:rPr>
              <a:t>e</a:t>
            </a:r>
            <a:r>
              <a:rPr lang="zh-CN" altLang="en-US" sz="2800" b="1" dirty="0"/>
              <a:t>。</a:t>
            </a:r>
          </a:p>
        </p:txBody>
      </p:sp>
      <p:sp>
        <p:nvSpPr>
          <p:cNvPr id="88" name="矩形 23"/>
          <p:cNvSpPr>
            <a:spLocks noChangeArrowheads="1"/>
          </p:cNvSpPr>
          <p:nvPr/>
        </p:nvSpPr>
        <p:spPr bwMode="auto">
          <a:xfrm>
            <a:off x="2101827" y="3923490"/>
            <a:ext cx="3709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009900"/>
                </a:solidFill>
              </a:rPr>
              <a:t>o</a:t>
            </a:r>
            <a:r>
              <a:rPr lang="zh-CN" altLang="en-US" dirty="0">
                <a:solidFill>
                  <a:srgbClr val="009900"/>
                </a:solidFill>
              </a:rPr>
              <a:t>光的</a:t>
            </a:r>
            <a:r>
              <a:rPr lang="zh-CN" altLang="en-US" dirty="0"/>
              <a:t>速度</a:t>
            </a:r>
            <a:r>
              <a:rPr lang="zh-CN" altLang="en-US" dirty="0">
                <a:solidFill>
                  <a:srgbClr val="009900"/>
                </a:solidFill>
              </a:rPr>
              <a:t>与方向无关，</a:t>
            </a:r>
          </a:p>
        </p:txBody>
      </p:sp>
      <p:sp>
        <p:nvSpPr>
          <p:cNvPr id="89" name="矩形 88"/>
          <p:cNvSpPr/>
          <p:nvPr/>
        </p:nvSpPr>
        <p:spPr>
          <a:xfrm>
            <a:off x="2182301" y="4499605"/>
            <a:ext cx="4344459" cy="954107"/>
          </a:xfrm>
          <a:prstGeom prst="rect">
            <a:avLst/>
          </a:prstGeom>
        </p:spPr>
        <p:txBody>
          <a:bodyPr wrap="none">
            <a:spAutoFit/>
          </a:bodyPr>
          <a:lstStyle/>
          <a:p>
            <a:r>
              <a:rPr lang="en-US" altLang="zh-CN" sz="2800" b="1" dirty="0">
                <a:solidFill>
                  <a:srgbClr val="9900CC"/>
                </a:solidFill>
              </a:rPr>
              <a:t>o</a:t>
            </a:r>
            <a:r>
              <a:rPr lang="zh-CN" altLang="en-US" sz="2800" b="1" dirty="0">
                <a:solidFill>
                  <a:srgbClr val="9900CC"/>
                </a:solidFill>
              </a:rPr>
              <a:t>光的折射率与方向无关，</a:t>
            </a:r>
          </a:p>
          <a:p>
            <a:r>
              <a:rPr lang="zh-CN" altLang="en-US" sz="2800" b="1" dirty="0">
                <a:solidFill>
                  <a:srgbClr val="9900CC"/>
                </a:solidFill>
              </a:rPr>
              <a:t>折射率为</a:t>
            </a:r>
            <a:r>
              <a:rPr lang="en-US" altLang="zh-CN" sz="2800" b="1" i="1" dirty="0">
                <a:solidFill>
                  <a:srgbClr val="FF0000"/>
                </a:solidFill>
                <a:latin typeface="Times New Roman" panose="02020603050405020304" pitchFamily="18" charset="0"/>
                <a:cs typeface="Times New Roman" panose="02020603050405020304" pitchFamily="18" charset="0"/>
              </a:rPr>
              <a:t>n</a:t>
            </a:r>
            <a:r>
              <a:rPr lang="en-US" altLang="zh-CN" sz="2800" b="1" i="1" baseline="-25000" dirty="0">
                <a:solidFill>
                  <a:srgbClr val="FF0000"/>
                </a:solidFill>
                <a:latin typeface="Times New Roman" panose="02020603050405020304" pitchFamily="18" charset="0"/>
                <a:cs typeface="Times New Roman" panose="02020603050405020304" pitchFamily="18" charset="0"/>
              </a:rPr>
              <a:t>o</a:t>
            </a:r>
            <a:r>
              <a:rPr lang="en-US" altLang="zh-CN" sz="2800" b="1" i="1" dirty="0">
                <a:solidFill>
                  <a:srgbClr val="FF0000"/>
                </a:solidFill>
                <a:latin typeface="Times New Roman" panose="02020603050405020304" pitchFamily="18" charset="0"/>
                <a:cs typeface="Times New Roman" panose="02020603050405020304" pitchFamily="18" charset="0"/>
              </a:rPr>
              <a:t>=c/</a:t>
            </a:r>
            <a:r>
              <a:rPr lang="en-US" altLang="zh-CN" sz="2800" b="1" i="1" dirty="0" err="1">
                <a:solidFill>
                  <a:srgbClr val="FF0000"/>
                </a:solidFill>
                <a:latin typeface="Times New Roman" panose="02020603050405020304" pitchFamily="18" charset="0"/>
                <a:cs typeface="Times New Roman" panose="02020603050405020304" pitchFamily="18" charset="0"/>
              </a:rPr>
              <a:t>v</a:t>
            </a:r>
            <a:r>
              <a:rPr lang="en-US" altLang="zh-CN" sz="2800" b="1" i="1" baseline="-25000" dirty="0" err="1">
                <a:solidFill>
                  <a:srgbClr val="FF0000"/>
                </a:solidFill>
                <a:latin typeface="Times New Roman" panose="02020603050405020304" pitchFamily="18" charset="0"/>
                <a:cs typeface="Times New Roman" panose="02020603050405020304" pitchFamily="18" charset="0"/>
              </a:rPr>
              <a:t>o</a:t>
            </a:r>
            <a:r>
              <a:rPr lang="zh-CN" altLang="en-US" sz="2800" b="1" dirty="0">
                <a:solidFill>
                  <a:srgbClr val="009900"/>
                </a:solidFill>
              </a:rPr>
              <a:t>。</a:t>
            </a:r>
          </a:p>
        </p:txBody>
      </p:sp>
      <p:sp>
        <p:nvSpPr>
          <p:cNvPr id="90" name="矩形 18"/>
          <p:cNvSpPr>
            <a:spLocks noChangeArrowheads="1"/>
          </p:cNvSpPr>
          <p:nvPr/>
        </p:nvSpPr>
        <p:spPr bwMode="auto">
          <a:xfrm>
            <a:off x="2004632" y="5432472"/>
            <a:ext cx="570481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009900"/>
                </a:solidFill>
              </a:rPr>
              <a:t>o</a:t>
            </a:r>
            <a:r>
              <a:rPr lang="zh-CN" altLang="en-US" dirty="0">
                <a:solidFill>
                  <a:srgbClr val="009900"/>
                </a:solidFill>
              </a:rPr>
              <a:t>光和</a:t>
            </a:r>
            <a:r>
              <a:rPr lang="en-US" altLang="zh-CN" dirty="0">
                <a:solidFill>
                  <a:srgbClr val="009900"/>
                </a:solidFill>
              </a:rPr>
              <a:t>e</a:t>
            </a:r>
            <a:r>
              <a:rPr lang="zh-CN" altLang="en-US" dirty="0">
                <a:solidFill>
                  <a:srgbClr val="009900"/>
                </a:solidFill>
              </a:rPr>
              <a:t>光在晶体的</a:t>
            </a:r>
            <a:r>
              <a:rPr lang="zh-CN" altLang="en-US" dirty="0">
                <a:solidFill>
                  <a:srgbClr val="FF0000"/>
                </a:solidFill>
              </a:rPr>
              <a:t>光轴</a:t>
            </a:r>
            <a:r>
              <a:rPr lang="zh-CN" altLang="en-US" dirty="0">
                <a:solidFill>
                  <a:srgbClr val="009900"/>
                </a:solidFill>
              </a:rPr>
              <a:t>方向传播速度相等，在其他方向两者的传播速度不相等。</a:t>
            </a:r>
          </a:p>
        </p:txBody>
      </p:sp>
    </p:spTree>
    <p:extLst>
      <p:ext uri="{BB962C8B-B14F-4D97-AF65-F5344CB8AC3E}">
        <p14:creationId xmlns:p14="http://schemas.microsoft.com/office/powerpoint/2010/main" val="360389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1000"/>
                                        <p:tgtEl>
                                          <p:spTgt spid="64"/>
                                        </p:tgtEl>
                                      </p:cBhvr>
                                    </p:animEffect>
                                    <p:anim calcmode="lin" valueType="num">
                                      <p:cBhvr>
                                        <p:cTn id="28" dur="1000" fill="hold"/>
                                        <p:tgtEl>
                                          <p:spTgt spid="64"/>
                                        </p:tgtEl>
                                        <p:attrNameLst>
                                          <p:attrName>ppt_x</p:attrName>
                                        </p:attrNameLst>
                                      </p:cBhvr>
                                      <p:tavLst>
                                        <p:tav tm="0">
                                          <p:val>
                                            <p:strVal val="#ppt_x"/>
                                          </p:val>
                                        </p:tav>
                                        <p:tav tm="100000">
                                          <p:val>
                                            <p:strVal val="#ppt_x"/>
                                          </p:val>
                                        </p:tav>
                                      </p:tavLst>
                                    </p:anim>
                                    <p:anim calcmode="lin" valueType="num">
                                      <p:cBhvr>
                                        <p:cTn id="2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1000"/>
                                        <p:tgtEl>
                                          <p:spTgt spid="67"/>
                                        </p:tgtEl>
                                      </p:cBhvr>
                                    </p:animEffect>
                                    <p:anim calcmode="lin" valueType="num">
                                      <p:cBhvr>
                                        <p:cTn id="35" dur="1000" fill="hold"/>
                                        <p:tgtEl>
                                          <p:spTgt spid="67"/>
                                        </p:tgtEl>
                                        <p:attrNameLst>
                                          <p:attrName>ppt_x</p:attrName>
                                        </p:attrNameLst>
                                      </p:cBhvr>
                                      <p:tavLst>
                                        <p:tav tm="0">
                                          <p:val>
                                            <p:strVal val="#ppt_x"/>
                                          </p:val>
                                        </p:tav>
                                        <p:tav tm="100000">
                                          <p:val>
                                            <p:strVal val="#ppt_x"/>
                                          </p:val>
                                        </p:tav>
                                      </p:tavLst>
                                    </p:anim>
                                    <p:anim calcmode="lin" valueType="num">
                                      <p:cBhvr>
                                        <p:cTn id="36"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7"/>
                                        </p:tgtEl>
                                        <p:attrNameLst>
                                          <p:attrName>style.visibility</p:attrName>
                                        </p:attrNameLst>
                                      </p:cBhvr>
                                      <p:to>
                                        <p:strVal val="visible"/>
                                      </p:to>
                                    </p:set>
                                    <p:anim calcmode="lin" valueType="num">
                                      <p:cBhvr additive="base">
                                        <p:cTn id="41" dur="500" fill="hold"/>
                                        <p:tgtEl>
                                          <p:spTgt spid="77"/>
                                        </p:tgtEl>
                                        <p:attrNameLst>
                                          <p:attrName>ppt_x</p:attrName>
                                        </p:attrNameLst>
                                      </p:cBhvr>
                                      <p:tavLst>
                                        <p:tav tm="0">
                                          <p:val>
                                            <p:strVal val="#ppt_x"/>
                                          </p:val>
                                        </p:tav>
                                        <p:tav tm="100000">
                                          <p:val>
                                            <p:strVal val="#ppt_x"/>
                                          </p:val>
                                        </p:tav>
                                      </p:tavLst>
                                    </p:anim>
                                    <p:anim calcmode="lin" valueType="num">
                                      <p:cBhvr additive="base">
                                        <p:cTn id="42"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additive="base">
                                        <p:cTn id="47" dur="500" fill="hold"/>
                                        <p:tgtEl>
                                          <p:spTgt spid="84"/>
                                        </p:tgtEl>
                                        <p:attrNameLst>
                                          <p:attrName>ppt_x</p:attrName>
                                        </p:attrNameLst>
                                      </p:cBhvr>
                                      <p:tavLst>
                                        <p:tav tm="0">
                                          <p:val>
                                            <p:strVal val="#ppt_x"/>
                                          </p:val>
                                        </p:tav>
                                        <p:tav tm="100000">
                                          <p:val>
                                            <p:strVal val="#ppt_x"/>
                                          </p:val>
                                        </p:tav>
                                      </p:tavLst>
                                    </p:anim>
                                    <p:anim calcmode="lin" valueType="num">
                                      <p:cBhvr additive="base">
                                        <p:cTn id="4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1000"/>
                                        <p:tgtEl>
                                          <p:spTgt spid="74"/>
                                        </p:tgtEl>
                                      </p:cBhvr>
                                    </p:animEffect>
                                    <p:anim calcmode="lin" valueType="num">
                                      <p:cBhvr>
                                        <p:cTn id="54" dur="1000" fill="hold"/>
                                        <p:tgtEl>
                                          <p:spTgt spid="74"/>
                                        </p:tgtEl>
                                        <p:attrNameLst>
                                          <p:attrName>ppt_x</p:attrName>
                                        </p:attrNameLst>
                                      </p:cBhvr>
                                      <p:tavLst>
                                        <p:tav tm="0">
                                          <p:val>
                                            <p:strVal val="#ppt_x"/>
                                          </p:val>
                                        </p:tav>
                                        <p:tav tm="100000">
                                          <p:val>
                                            <p:strVal val="#ppt_x"/>
                                          </p:val>
                                        </p:tav>
                                      </p:tavLst>
                                    </p:anim>
                                    <p:anim calcmode="lin" valueType="num">
                                      <p:cBhvr>
                                        <p:cTn id="55"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circle(in)">
                                      <p:cBhvr>
                                        <p:cTn id="60" dur="2000"/>
                                        <p:tgtEl>
                                          <p:spTgt spid="80"/>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fade">
                                      <p:cBhvr>
                                        <p:cTn id="71" dur="1000"/>
                                        <p:tgtEl>
                                          <p:spTgt spid="86"/>
                                        </p:tgtEl>
                                      </p:cBhvr>
                                    </p:animEffect>
                                    <p:anim calcmode="lin" valueType="num">
                                      <p:cBhvr>
                                        <p:cTn id="72" dur="1000" fill="hold"/>
                                        <p:tgtEl>
                                          <p:spTgt spid="86"/>
                                        </p:tgtEl>
                                        <p:attrNameLst>
                                          <p:attrName>ppt_x</p:attrName>
                                        </p:attrNameLst>
                                      </p:cBhvr>
                                      <p:tavLst>
                                        <p:tav tm="0">
                                          <p:val>
                                            <p:strVal val="#ppt_x"/>
                                          </p:val>
                                        </p:tav>
                                        <p:tav tm="100000">
                                          <p:val>
                                            <p:strVal val="#ppt_x"/>
                                          </p:val>
                                        </p:tav>
                                      </p:tavLst>
                                    </p:anim>
                                    <p:anim calcmode="lin" valueType="num">
                                      <p:cBhvr>
                                        <p:cTn id="73"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fade">
                                      <p:cBhvr>
                                        <p:cTn id="78" dur="2000"/>
                                        <p:tgtEl>
                                          <p:spTgt spid="87"/>
                                        </p:tgtEl>
                                      </p:cBhvr>
                                    </p:animEffect>
                                    <p:anim calcmode="lin" valueType="num">
                                      <p:cBhvr>
                                        <p:cTn id="79" dur="2000" fill="hold"/>
                                        <p:tgtEl>
                                          <p:spTgt spid="87"/>
                                        </p:tgtEl>
                                        <p:attrNameLst>
                                          <p:attrName>ppt_w</p:attrName>
                                        </p:attrNameLst>
                                      </p:cBhvr>
                                      <p:tavLst>
                                        <p:tav tm="0" fmla="#ppt_w*sin(2.5*pi*$)">
                                          <p:val>
                                            <p:fltVal val="0"/>
                                          </p:val>
                                        </p:tav>
                                        <p:tav tm="100000">
                                          <p:val>
                                            <p:fltVal val="1"/>
                                          </p:val>
                                        </p:tav>
                                      </p:tavLst>
                                    </p:anim>
                                    <p:anim calcmode="lin" valueType="num">
                                      <p:cBhvr>
                                        <p:cTn id="80" dur="2000" fill="hold"/>
                                        <p:tgtEl>
                                          <p:spTgt spid="87"/>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81"/>
                                        </p:tgtEl>
                                        <p:attrNameLst>
                                          <p:attrName>style.visibility</p:attrName>
                                        </p:attrNameLst>
                                      </p:cBhvr>
                                      <p:to>
                                        <p:strVal val="visible"/>
                                      </p:to>
                                    </p:set>
                                    <p:anim calcmode="lin" valueType="num">
                                      <p:cBhvr additive="base">
                                        <p:cTn id="85" dur="500" fill="hold"/>
                                        <p:tgtEl>
                                          <p:spTgt spid="81"/>
                                        </p:tgtEl>
                                        <p:attrNameLst>
                                          <p:attrName>ppt_x</p:attrName>
                                        </p:attrNameLst>
                                      </p:cBhvr>
                                      <p:tavLst>
                                        <p:tav tm="0">
                                          <p:val>
                                            <p:strVal val="#ppt_x"/>
                                          </p:val>
                                        </p:tav>
                                        <p:tav tm="100000">
                                          <p:val>
                                            <p:strVal val="#ppt_x"/>
                                          </p:val>
                                        </p:tav>
                                      </p:tavLst>
                                    </p:anim>
                                    <p:anim calcmode="lin" valueType="num">
                                      <p:cBhvr additive="base">
                                        <p:cTn id="8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1000"/>
                                        <p:tgtEl>
                                          <p:spTgt spid="71"/>
                                        </p:tgtEl>
                                      </p:cBhvr>
                                    </p:animEffect>
                                    <p:anim calcmode="lin" valueType="num">
                                      <p:cBhvr>
                                        <p:cTn id="92" dur="1000" fill="hold"/>
                                        <p:tgtEl>
                                          <p:spTgt spid="71"/>
                                        </p:tgtEl>
                                        <p:attrNameLst>
                                          <p:attrName>ppt_x</p:attrName>
                                        </p:attrNameLst>
                                      </p:cBhvr>
                                      <p:tavLst>
                                        <p:tav tm="0">
                                          <p:val>
                                            <p:strVal val="#ppt_x"/>
                                          </p:val>
                                        </p:tav>
                                        <p:tav tm="100000">
                                          <p:val>
                                            <p:strVal val="#ppt_x"/>
                                          </p:val>
                                        </p:tav>
                                      </p:tavLst>
                                    </p:anim>
                                    <p:anim calcmode="lin" valueType="num">
                                      <p:cBhvr>
                                        <p:cTn id="9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fade">
                                      <p:cBhvr>
                                        <p:cTn id="104" dur="1000"/>
                                        <p:tgtEl>
                                          <p:spTgt spid="83"/>
                                        </p:tgtEl>
                                      </p:cBhvr>
                                    </p:animEffect>
                                    <p:anim calcmode="lin" valueType="num">
                                      <p:cBhvr>
                                        <p:cTn id="105" dur="1000" fill="hold"/>
                                        <p:tgtEl>
                                          <p:spTgt spid="83"/>
                                        </p:tgtEl>
                                        <p:attrNameLst>
                                          <p:attrName>ppt_x</p:attrName>
                                        </p:attrNameLst>
                                      </p:cBhvr>
                                      <p:tavLst>
                                        <p:tav tm="0">
                                          <p:val>
                                            <p:strVal val="#ppt_x"/>
                                          </p:val>
                                        </p:tav>
                                        <p:tav tm="100000">
                                          <p:val>
                                            <p:strVal val="#ppt_x"/>
                                          </p:val>
                                        </p:tav>
                                      </p:tavLst>
                                    </p:anim>
                                    <p:anim calcmode="lin" valueType="num">
                                      <p:cBhvr>
                                        <p:cTn id="106"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1" presetClass="entr" presetSubtype="1" fill="hold" grpId="0" nodeType="clickEffect">
                                  <p:stCondLst>
                                    <p:cond delay="0"/>
                                  </p:stCondLst>
                                  <p:childTnLst>
                                    <p:set>
                                      <p:cBhvr>
                                        <p:cTn id="110" dur="1" fill="hold">
                                          <p:stCondLst>
                                            <p:cond delay="0"/>
                                          </p:stCondLst>
                                        </p:cTn>
                                        <p:tgtEl>
                                          <p:spTgt spid="88"/>
                                        </p:tgtEl>
                                        <p:attrNameLst>
                                          <p:attrName>style.visibility</p:attrName>
                                        </p:attrNameLst>
                                      </p:cBhvr>
                                      <p:to>
                                        <p:strVal val="visible"/>
                                      </p:to>
                                    </p:set>
                                    <p:animEffect transition="in" filter="wheel(1)">
                                      <p:cBhvr>
                                        <p:cTn id="111" dur="2000"/>
                                        <p:tgtEl>
                                          <p:spTgt spid="88"/>
                                        </p:tgtEl>
                                      </p:cBhvr>
                                    </p:animEffect>
                                  </p:childTnLst>
                                </p:cTn>
                              </p:par>
                            </p:childTnLst>
                          </p:cTn>
                        </p:par>
                      </p:childTnLst>
                    </p:cTn>
                  </p:par>
                  <p:par>
                    <p:cTn id="112" fill="hold">
                      <p:stCondLst>
                        <p:cond delay="indefinite"/>
                      </p:stCondLst>
                      <p:childTnLst>
                        <p:par>
                          <p:cTn id="113" fill="hold">
                            <p:stCondLst>
                              <p:cond delay="0"/>
                            </p:stCondLst>
                            <p:childTnLst>
                              <p:par>
                                <p:cTn id="114" presetID="26" presetClass="entr" presetSubtype="0" fill="hold" grpId="0" nodeType="clickEffect">
                                  <p:stCondLst>
                                    <p:cond delay="0"/>
                                  </p:stCondLst>
                                  <p:childTnLst>
                                    <p:set>
                                      <p:cBhvr>
                                        <p:cTn id="115" dur="1" fill="hold">
                                          <p:stCondLst>
                                            <p:cond delay="0"/>
                                          </p:stCondLst>
                                        </p:cTn>
                                        <p:tgtEl>
                                          <p:spTgt spid="89"/>
                                        </p:tgtEl>
                                        <p:attrNameLst>
                                          <p:attrName>style.visibility</p:attrName>
                                        </p:attrNameLst>
                                      </p:cBhvr>
                                      <p:to>
                                        <p:strVal val="visible"/>
                                      </p:to>
                                    </p:set>
                                    <p:animEffect transition="in" filter="wipe(down)">
                                      <p:cBhvr>
                                        <p:cTn id="116" dur="580">
                                          <p:stCondLst>
                                            <p:cond delay="0"/>
                                          </p:stCondLst>
                                        </p:cTn>
                                        <p:tgtEl>
                                          <p:spTgt spid="89"/>
                                        </p:tgtEl>
                                      </p:cBhvr>
                                    </p:animEffect>
                                    <p:anim calcmode="lin" valueType="num">
                                      <p:cBhvr>
                                        <p:cTn id="117" dur="1822" tmFilter="0,0; 0.14,0.36; 0.43,0.73; 0.71,0.91; 1.0,1.0">
                                          <p:stCondLst>
                                            <p:cond delay="0"/>
                                          </p:stCondLst>
                                        </p:cTn>
                                        <p:tgtEl>
                                          <p:spTgt spid="89"/>
                                        </p:tgtEl>
                                        <p:attrNameLst>
                                          <p:attrName>ppt_x</p:attrName>
                                        </p:attrNameLst>
                                      </p:cBhvr>
                                      <p:tavLst>
                                        <p:tav tm="0">
                                          <p:val>
                                            <p:strVal val="#ppt_x-0.25"/>
                                          </p:val>
                                        </p:tav>
                                        <p:tav tm="100000">
                                          <p:val>
                                            <p:strVal val="#ppt_x"/>
                                          </p:val>
                                        </p:tav>
                                      </p:tavLst>
                                    </p:anim>
                                    <p:anim calcmode="lin" valueType="num">
                                      <p:cBhvr>
                                        <p:cTn id="118" dur="664" tmFilter="0.0,0.0; 0.25,0.07; 0.50,0.2; 0.75,0.467; 1.0,1.0">
                                          <p:stCondLst>
                                            <p:cond delay="0"/>
                                          </p:stCondLst>
                                        </p:cTn>
                                        <p:tgtEl>
                                          <p:spTgt spid="89"/>
                                        </p:tgtEl>
                                        <p:attrNameLst>
                                          <p:attrName>ppt_y</p:attrName>
                                        </p:attrNameLst>
                                      </p:cBhvr>
                                      <p:tavLst>
                                        <p:tav tm="0" fmla="#ppt_y-sin(pi*$)/3">
                                          <p:val>
                                            <p:fltVal val="0.5"/>
                                          </p:val>
                                        </p:tav>
                                        <p:tav tm="100000">
                                          <p:val>
                                            <p:fltVal val="1"/>
                                          </p:val>
                                        </p:tav>
                                      </p:tavLst>
                                    </p:anim>
                                    <p:anim calcmode="lin" valueType="num">
                                      <p:cBhvr>
                                        <p:cTn id="119" dur="664" tmFilter="0, 0; 0.125,0.2665; 0.25,0.4; 0.375,0.465; 0.5,0.5;  0.625,0.535; 0.75,0.6; 0.875,0.7335; 1,1">
                                          <p:stCondLst>
                                            <p:cond delay="664"/>
                                          </p:stCondLst>
                                        </p:cTn>
                                        <p:tgtEl>
                                          <p:spTgt spid="89"/>
                                        </p:tgtEl>
                                        <p:attrNameLst>
                                          <p:attrName>ppt_y</p:attrName>
                                        </p:attrNameLst>
                                      </p:cBhvr>
                                      <p:tavLst>
                                        <p:tav tm="0" fmla="#ppt_y-sin(pi*$)/9">
                                          <p:val>
                                            <p:fltVal val="0"/>
                                          </p:val>
                                        </p:tav>
                                        <p:tav tm="100000">
                                          <p:val>
                                            <p:fltVal val="1"/>
                                          </p:val>
                                        </p:tav>
                                      </p:tavLst>
                                    </p:anim>
                                    <p:anim calcmode="lin" valueType="num">
                                      <p:cBhvr>
                                        <p:cTn id="120" dur="332" tmFilter="0, 0; 0.125,0.2665; 0.25,0.4; 0.375,0.465; 0.5,0.5;  0.625,0.535; 0.75,0.6; 0.875,0.7335; 1,1">
                                          <p:stCondLst>
                                            <p:cond delay="1324"/>
                                          </p:stCondLst>
                                        </p:cTn>
                                        <p:tgtEl>
                                          <p:spTgt spid="89"/>
                                        </p:tgtEl>
                                        <p:attrNameLst>
                                          <p:attrName>ppt_y</p:attrName>
                                        </p:attrNameLst>
                                      </p:cBhvr>
                                      <p:tavLst>
                                        <p:tav tm="0" fmla="#ppt_y-sin(pi*$)/27">
                                          <p:val>
                                            <p:fltVal val="0"/>
                                          </p:val>
                                        </p:tav>
                                        <p:tav tm="100000">
                                          <p:val>
                                            <p:fltVal val="1"/>
                                          </p:val>
                                        </p:tav>
                                      </p:tavLst>
                                    </p:anim>
                                    <p:anim calcmode="lin" valueType="num">
                                      <p:cBhvr>
                                        <p:cTn id="121" dur="164" tmFilter="0, 0; 0.125,0.2665; 0.25,0.4; 0.375,0.465; 0.5,0.5;  0.625,0.535; 0.75,0.6; 0.875,0.7335; 1,1">
                                          <p:stCondLst>
                                            <p:cond delay="1656"/>
                                          </p:stCondLst>
                                        </p:cTn>
                                        <p:tgtEl>
                                          <p:spTgt spid="89"/>
                                        </p:tgtEl>
                                        <p:attrNameLst>
                                          <p:attrName>ppt_y</p:attrName>
                                        </p:attrNameLst>
                                      </p:cBhvr>
                                      <p:tavLst>
                                        <p:tav tm="0" fmla="#ppt_y-sin(pi*$)/81">
                                          <p:val>
                                            <p:fltVal val="0"/>
                                          </p:val>
                                        </p:tav>
                                        <p:tav tm="100000">
                                          <p:val>
                                            <p:fltVal val="1"/>
                                          </p:val>
                                        </p:tav>
                                      </p:tavLst>
                                    </p:anim>
                                    <p:animScale>
                                      <p:cBhvr>
                                        <p:cTn id="122" dur="26">
                                          <p:stCondLst>
                                            <p:cond delay="650"/>
                                          </p:stCondLst>
                                        </p:cTn>
                                        <p:tgtEl>
                                          <p:spTgt spid="89"/>
                                        </p:tgtEl>
                                      </p:cBhvr>
                                      <p:to x="100000" y="60000"/>
                                    </p:animScale>
                                    <p:animScale>
                                      <p:cBhvr>
                                        <p:cTn id="123" dur="166" decel="50000">
                                          <p:stCondLst>
                                            <p:cond delay="676"/>
                                          </p:stCondLst>
                                        </p:cTn>
                                        <p:tgtEl>
                                          <p:spTgt spid="89"/>
                                        </p:tgtEl>
                                      </p:cBhvr>
                                      <p:to x="100000" y="100000"/>
                                    </p:animScale>
                                    <p:animScale>
                                      <p:cBhvr>
                                        <p:cTn id="124" dur="26">
                                          <p:stCondLst>
                                            <p:cond delay="1312"/>
                                          </p:stCondLst>
                                        </p:cTn>
                                        <p:tgtEl>
                                          <p:spTgt spid="89"/>
                                        </p:tgtEl>
                                      </p:cBhvr>
                                      <p:to x="100000" y="80000"/>
                                    </p:animScale>
                                    <p:animScale>
                                      <p:cBhvr>
                                        <p:cTn id="125" dur="166" decel="50000">
                                          <p:stCondLst>
                                            <p:cond delay="1338"/>
                                          </p:stCondLst>
                                        </p:cTn>
                                        <p:tgtEl>
                                          <p:spTgt spid="89"/>
                                        </p:tgtEl>
                                      </p:cBhvr>
                                      <p:to x="100000" y="100000"/>
                                    </p:animScale>
                                    <p:animScale>
                                      <p:cBhvr>
                                        <p:cTn id="126" dur="26">
                                          <p:stCondLst>
                                            <p:cond delay="1642"/>
                                          </p:stCondLst>
                                        </p:cTn>
                                        <p:tgtEl>
                                          <p:spTgt spid="89"/>
                                        </p:tgtEl>
                                      </p:cBhvr>
                                      <p:to x="100000" y="90000"/>
                                    </p:animScale>
                                    <p:animScale>
                                      <p:cBhvr>
                                        <p:cTn id="127" dur="166" decel="50000">
                                          <p:stCondLst>
                                            <p:cond delay="1668"/>
                                          </p:stCondLst>
                                        </p:cTn>
                                        <p:tgtEl>
                                          <p:spTgt spid="89"/>
                                        </p:tgtEl>
                                      </p:cBhvr>
                                      <p:to x="100000" y="100000"/>
                                    </p:animScale>
                                    <p:animScale>
                                      <p:cBhvr>
                                        <p:cTn id="128" dur="26">
                                          <p:stCondLst>
                                            <p:cond delay="1808"/>
                                          </p:stCondLst>
                                        </p:cTn>
                                        <p:tgtEl>
                                          <p:spTgt spid="89"/>
                                        </p:tgtEl>
                                      </p:cBhvr>
                                      <p:to x="100000" y="95000"/>
                                    </p:animScale>
                                    <p:animScale>
                                      <p:cBhvr>
                                        <p:cTn id="129" dur="166" decel="50000">
                                          <p:stCondLst>
                                            <p:cond delay="1834"/>
                                          </p:stCondLst>
                                        </p:cTn>
                                        <p:tgtEl>
                                          <p:spTgt spid="89"/>
                                        </p:tgtEl>
                                      </p:cBhvr>
                                      <p:to x="100000" y="100000"/>
                                    </p:animScale>
                                  </p:childTnLst>
                                </p:cTn>
                              </p:par>
                            </p:childTnLst>
                          </p:cTn>
                        </p:par>
                      </p:childTnLst>
                    </p:cTn>
                  </p:par>
                  <p:par>
                    <p:cTn id="130" fill="hold">
                      <p:stCondLst>
                        <p:cond delay="indefinite"/>
                      </p:stCondLst>
                      <p:childTnLst>
                        <p:par>
                          <p:cTn id="131" fill="hold">
                            <p:stCondLst>
                              <p:cond delay="0"/>
                            </p:stCondLst>
                            <p:childTnLst>
                              <p:par>
                                <p:cTn id="132" presetID="26" presetClass="entr" presetSubtype="0" fill="hold" grpId="0" nodeType="clickEffect">
                                  <p:stCondLst>
                                    <p:cond delay="0"/>
                                  </p:stCondLst>
                                  <p:childTnLst>
                                    <p:set>
                                      <p:cBhvr>
                                        <p:cTn id="133" dur="1" fill="hold">
                                          <p:stCondLst>
                                            <p:cond delay="0"/>
                                          </p:stCondLst>
                                        </p:cTn>
                                        <p:tgtEl>
                                          <p:spTgt spid="90"/>
                                        </p:tgtEl>
                                        <p:attrNameLst>
                                          <p:attrName>style.visibility</p:attrName>
                                        </p:attrNameLst>
                                      </p:cBhvr>
                                      <p:to>
                                        <p:strVal val="visible"/>
                                      </p:to>
                                    </p:set>
                                    <p:animEffect transition="in" filter="wipe(down)">
                                      <p:cBhvr>
                                        <p:cTn id="134" dur="580">
                                          <p:stCondLst>
                                            <p:cond delay="0"/>
                                          </p:stCondLst>
                                        </p:cTn>
                                        <p:tgtEl>
                                          <p:spTgt spid="90"/>
                                        </p:tgtEl>
                                      </p:cBhvr>
                                    </p:animEffect>
                                    <p:anim calcmode="lin" valueType="num">
                                      <p:cBhvr>
                                        <p:cTn id="135" dur="1822" tmFilter="0,0; 0.14,0.36; 0.43,0.73; 0.71,0.91; 1.0,1.0">
                                          <p:stCondLst>
                                            <p:cond delay="0"/>
                                          </p:stCondLst>
                                        </p:cTn>
                                        <p:tgtEl>
                                          <p:spTgt spid="90"/>
                                        </p:tgtEl>
                                        <p:attrNameLst>
                                          <p:attrName>ppt_x</p:attrName>
                                        </p:attrNameLst>
                                      </p:cBhvr>
                                      <p:tavLst>
                                        <p:tav tm="0">
                                          <p:val>
                                            <p:strVal val="#ppt_x-0.25"/>
                                          </p:val>
                                        </p:tav>
                                        <p:tav tm="100000">
                                          <p:val>
                                            <p:strVal val="#ppt_x"/>
                                          </p:val>
                                        </p:tav>
                                      </p:tavLst>
                                    </p:anim>
                                    <p:anim calcmode="lin" valueType="num">
                                      <p:cBhvr>
                                        <p:cTn id="136" dur="664" tmFilter="0.0,0.0; 0.25,0.07; 0.50,0.2; 0.75,0.467; 1.0,1.0">
                                          <p:stCondLst>
                                            <p:cond delay="0"/>
                                          </p:stCondLst>
                                        </p:cTn>
                                        <p:tgtEl>
                                          <p:spTgt spid="90"/>
                                        </p:tgtEl>
                                        <p:attrNameLst>
                                          <p:attrName>ppt_y</p:attrName>
                                        </p:attrNameLst>
                                      </p:cBhvr>
                                      <p:tavLst>
                                        <p:tav tm="0" fmla="#ppt_y-sin(pi*$)/3">
                                          <p:val>
                                            <p:fltVal val="0.5"/>
                                          </p:val>
                                        </p:tav>
                                        <p:tav tm="100000">
                                          <p:val>
                                            <p:fltVal val="1"/>
                                          </p:val>
                                        </p:tav>
                                      </p:tavLst>
                                    </p:anim>
                                    <p:anim calcmode="lin" valueType="num">
                                      <p:cBhvr>
                                        <p:cTn id="137" dur="664" tmFilter="0, 0; 0.125,0.2665; 0.25,0.4; 0.375,0.465; 0.5,0.5;  0.625,0.535; 0.75,0.6; 0.875,0.7335; 1,1">
                                          <p:stCondLst>
                                            <p:cond delay="664"/>
                                          </p:stCondLst>
                                        </p:cTn>
                                        <p:tgtEl>
                                          <p:spTgt spid="90"/>
                                        </p:tgtEl>
                                        <p:attrNameLst>
                                          <p:attrName>ppt_y</p:attrName>
                                        </p:attrNameLst>
                                      </p:cBhvr>
                                      <p:tavLst>
                                        <p:tav tm="0" fmla="#ppt_y-sin(pi*$)/9">
                                          <p:val>
                                            <p:fltVal val="0"/>
                                          </p:val>
                                        </p:tav>
                                        <p:tav tm="100000">
                                          <p:val>
                                            <p:fltVal val="1"/>
                                          </p:val>
                                        </p:tav>
                                      </p:tavLst>
                                    </p:anim>
                                    <p:anim calcmode="lin" valueType="num">
                                      <p:cBhvr>
                                        <p:cTn id="138" dur="332" tmFilter="0, 0; 0.125,0.2665; 0.25,0.4; 0.375,0.465; 0.5,0.5;  0.625,0.535; 0.75,0.6; 0.875,0.7335; 1,1">
                                          <p:stCondLst>
                                            <p:cond delay="1324"/>
                                          </p:stCondLst>
                                        </p:cTn>
                                        <p:tgtEl>
                                          <p:spTgt spid="90"/>
                                        </p:tgtEl>
                                        <p:attrNameLst>
                                          <p:attrName>ppt_y</p:attrName>
                                        </p:attrNameLst>
                                      </p:cBhvr>
                                      <p:tavLst>
                                        <p:tav tm="0" fmla="#ppt_y-sin(pi*$)/27">
                                          <p:val>
                                            <p:fltVal val="0"/>
                                          </p:val>
                                        </p:tav>
                                        <p:tav tm="100000">
                                          <p:val>
                                            <p:fltVal val="1"/>
                                          </p:val>
                                        </p:tav>
                                      </p:tavLst>
                                    </p:anim>
                                    <p:anim calcmode="lin" valueType="num">
                                      <p:cBhvr>
                                        <p:cTn id="139" dur="164" tmFilter="0, 0; 0.125,0.2665; 0.25,0.4; 0.375,0.465; 0.5,0.5;  0.625,0.535; 0.75,0.6; 0.875,0.7335; 1,1">
                                          <p:stCondLst>
                                            <p:cond delay="1656"/>
                                          </p:stCondLst>
                                        </p:cTn>
                                        <p:tgtEl>
                                          <p:spTgt spid="90"/>
                                        </p:tgtEl>
                                        <p:attrNameLst>
                                          <p:attrName>ppt_y</p:attrName>
                                        </p:attrNameLst>
                                      </p:cBhvr>
                                      <p:tavLst>
                                        <p:tav tm="0" fmla="#ppt_y-sin(pi*$)/81">
                                          <p:val>
                                            <p:fltVal val="0"/>
                                          </p:val>
                                        </p:tav>
                                        <p:tav tm="100000">
                                          <p:val>
                                            <p:fltVal val="1"/>
                                          </p:val>
                                        </p:tav>
                                      </p:tavLst>
                                    </p:anim>
                                    <p:animScale>
                                      <p:cBhvr>
                                        <p:cTn id="140" dur="26">
                                          <p:stCondLst>
                                            <p:cond delay="650"/>
                                          </p:stCondLst>
                                        </p:cTn>
                                        <p:tgtEl>
                                          <p:spTgt spid="90"/>
                                        </p:tgtEl>
                                      </p:cBhvr>
                                      <p:to x="100000" y="60000"/>
                                    </p:animScale>
                                    <p:animScale>
                                      <p:cBhvr>
                                        <p:cTn id="141" dur="166" decel="50000">
                                          <p:stCondLst>
                                            <p:cond delay="676"/>
                                          </p:stCondLst>
                                        </p:cTn>
                                        <p:tgtEl>
                                          <p:spTgt spid="90"/>
                                        </p:tgtEl>
                                      </p:cBhvr>
                                      <p:to x="100000" y="100000"/>
                                    </p:animScale>
                                    <p:animScale>
                                      <p:cBhvr>
                                        <p:cTn id="142" dur="26">
                                          <p:stCondLst>
                                            <p:cond delay="1312"/>
                                          </p:stCondLst>
                                        </p:cTn>
                                        <p:tgtEl>
                                          <p:spTgt spid="90"/>
                                        </p:tgtEl>
                                      </p:cBhvr>
                                      <p:to x="100000" y="80000"/>
                                    </p:animScale>
                                    <p:animScale>
                                      <p:cBhvr>
                                        <p:cTn id="143" dur="166" decel="50000">
                                          <p:stCondLst>
                                            <p:cond delay="1338"/>
                                          </p:stCondLst>
                                        </p:cTn>
                                        <p:tgtEl>
                                          <p:spTgt spid="90"/>
                                        </p:tgtEl>
                                      </p:cBhvr>
                                      <p:to x="100000" y="100000"/>
                                    </p:animScale>
                                    <p:animScale>
                                      <p:cBhvr>
                                        <p:cTn id="144" dur="26">
                                          <p:stCondLst>
                                            <p:cond delay="1642"/>
                                          </p:stCondLst>
                                        </p:cTn>
                                        <p:tgtEl>
                                          <p:spTgt spid="90"/>
                                        </p:tgtEl>
                                      </p:cBhvr>
                                      <p:to x="100000" y="90000"/>
                                    </p:animScale>
                                    <p:animScale>
                                      <p:cBhvr>
                                        <p:cTn id="145" dur="166" decel="50000">
                                          <p:stCondLst>
                                            <p:cond delay="1668"/>
                                          </p:stCondLst>
                                        </p:cTn>
                                        <p:tgtEl>
                                          <p:spTgt spid="90"/>
                                        </p:tgtEl>
                                      </p:cBhvr>
                                      <p:to x="100000" y="100000"/>
                                    </p:animScale>
                                    <p:animScale>
                                      <p:cBhvr>
                                        <p:cTn id="146" dur="26">
                                          <p:stCondLst>
                                            <p:cond delay="1808"/>
                                          </p:stCondLst>
                                        </p:cTn>
                                        <p:tgtEl>
                                          <p:spTgt spid="90"/>
                                        </p:tgtEl>
                                      </p:cBhvr>
                                      <p:to x="100000" y="95000"/>
                                    </p:animScale>
                                    <p:animScale>
                                      <p:cBhvr>
                                        <p:cTn id="147" dur="166" decel="50000">
                                          <p:stCondLst>
                                            <p:cond delay="1834"/>
                                          </p:stCondLst>
                                        </p:cTn>
                                        <p:tgtEl>
                                          <p:spTgt spid="9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0" grpId="0"/>
      <p:bldP spid="81" grpId="0" animBg="1"/>
      <p:bldP spid="82" grpId="0" animBg="1"/>
      <p:bldP spid="84" grpId="0" animBg="1"/>
      <p:bldP spid="85" grpId="0" animBg="1"/>
      <p:bldP spid="87" grpId="0"/>
      <p:bldP spid="88" grpId="0"/>
      <p:bldP spid="89" grpId="0"/>
      <p:bldP spid="9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22"/>
          <p:cNvSpPr>
            <a:spLocks noChangeArrowheads="1"/>
          </p:cNvSpPr>
          <p:nvPr/>
        </p:nvSpPr>
        <p:spPr bwMode="auto">
          <a:xfrm>
            <a:off x="2162441" y="249053"/>
            <a:ext cx="372707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2800" b="1" dirty="0">
                <a:solidFill>
                  <a:srgbClr val="9900CC"/>
                </a:solidFill>
              </a:rPr>
              <a:t>根据两种光折射率的相对大小，将晶体分为正晶体和负晶体。</a:t>
            </a:r>
          </a:p>
        </p:txBody>
      </p:sp>
      <p:grpSp>
        <p:nvGrpSpPr>
          <p:cNvPr id="79" name="Group 19"/>
          <p:cNvGrpSpPr>
            <a:grpSpLocks/>
          </p:cNvGrpSpPr>
          <p:nvPr/>
        </p:nvGrpSpPr>
        <p:grpSpPr bwMode="auto">
          <a:xfrm>
            <a:off x="8022317" y="897047"/>
            <a:ext cx="2228850" cy="2228850"/>
            <a:chOff x="1044" y="2652"/>
            <a:chExt cx="1404" cy="1404"/>
          </a:xfrm>
        </p:grpSpPr>
        <p:sp>
          <p:nvSpPr>
            <p:cNvPr id="80" name="Oval 7"/>
            <p:cNvSpPr>
              <a:spLocks noChangeArrowheads="1"/>
            </p:cNvSpPr>
            <p:nvPr/>
          </p:nvSpPr>
          <p:spPr bwMode="auto">
            <a:xfrm>
              <a:off x="1044" y="2652"/>
              <a:ext cx="1404" cy="1404"/>
            </a:xfrm>
            <a:prstGeom prst="ellips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Oval 8"/>
            <p:cNvSpPr>
              <a:spLocks noChangeArrowheads="1"/>
            </p:cNvSpPr>
            <p:nvPr/>
          </p:nvSpPr>
          <p:spPr bwMode="auto">
            <a:xfrm>
              <a:off x="1224" y="2652"/>
              <a:ext cx="1032" cy="1404"/>
            </a:xfrm>
            <a:prstGeom prst="ellipse">
              <a:avLst/>
            </a:prstGeom>
            <a:noFill/>
            <a:ln w="38100">
              <a:solidFill>
                <a:srgbClr val="6600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2" name="Line 9"/>
          <p:cNvSpPr>
            <a:spLocks noChangeShapeType="1"/>
          </p:cNvSpPr>
          <p:nvPr/>
        </p:nvSpPr>
        <p:spPr bwMode="auto">
          <a:xfrm>
            <a:off x="9127217" y="744647"/>
            <a:ext cx="0" cy="2495550"/>
          </a:xfrm>
          <a:prstGeom prst="line">
            <a:avLst/>
          </a:prstGeom>
          <a:noFill/>
          <a:ln w="28575">
            <a:solidFill>
              <a:srgbClr val="3333FF"/>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7" name="Oval 14"/>
          <p:cNvSpPr>
            <a:spLocks noChangeArrowheads="1"/>
          </p:cNvSpPr>
          <p:nvPr/>
        </p:nvSpPr>
        <p:spPr bwMode="auto">
          <a:xfrm>
            <a:off x="9070067" y="1963847"/>
            <a:ext cx="114300" cy="114300"/>
          </a:xfrm>
          <a:prstGeom prst="ellipse">
            <a:avLst/>
          </a:prstGeom>
          <a:solidFill>
            <a:srgbClr val="FF00FF"/>
          </a:solidFill>
          <a:ln w="9525">
            <a:solidFill>
              <a:srgbClr val="FFFF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9" name="Text Box 24"/>
          <p:cNvSpPr txBox="1">
            <a:spLocks noChangeArrowheads="1"/>
          </p:cNvSpPr>
          <p:nvPr/>
        </p:nvSpPr>
        <p:spPr bwMode="auto">
          <a:xfrm>
            <a:off x="6491176" y="442868"/>
            <a:ext cx="1657350" cy="641350"/>
          </a:xfrm>
          <a:prstGeom prst="rect">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8100000" scaled="1"/>
            <a:tileRect/>
          </a:gra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正晶体</a:t>
            </a:r>
            <a:endParaRPr lang="zh-CN" altLang="en-US" sz="3600" dirty="0">
              <a:solidFill>
                <a:srgbClr val="FF00FF"/>
              </a:solidFill>
            </a:endParaRPr>
          </a:p>
        </p:txBody>
      </p:sp>
      <p:graphicFrame>
        <p:nvGraphicFramePr>
          <p:cNvPr id="93" name="Object 74"/>
          <p:cNvGraphicFramePr>
            <a:graphicFrameLocks noChangeAspect="1"/>
          </p:cNvGraphicFramePr>
          <p:nvPr>
            <p:extLst>
              <p:ext uri="{D42A27DB-BD31-4B8C-83A1-F6EECF244321}">
                <p14:modId xmlns:p14="http://schemas.microsoft.com/office/powerpoint/2010/main" val="1193803808"/>
              </p:ext>
            </p:extLst>
          </p:nvPr>
        </p:nvGraphicFramePr>
        <p:xfrm>
          <a:off x="7973900" y="3392597"/>
          <a:ext cx="2053296" cy="2053296"/>
        </p:xfrm>
        <a:graphic>
          <a:graphicData uri="http://schemas.openxmlformats.org/presentationml/2006/ole">
            <mc:AlternateContent xmlns:mc="http://schemas.openxmlformats.org/markup-compatibility/2006">
              <mc:Choice xmlns:v="urn:schemas-microsoft-com:vml" Requires="v">
                <p:oleObj spid="_x0000_s236504" name="公式" r:id="rId4" imgW="457200" imgH="457200" progId="Equation.3">
                  <p:embed/>
                </p:oleObj>
              </mc:Choice>
              <mc:Fallback>
                <p:oleObj name="公式" r:id="rId4" imgW="457200" imgH="457200" progId="Equation.3">
                  <p:embed/>
                  <p:pic>
                    <p:nvPicPr>
                      <p:cNvPr id="0" name=""/>
                      <p:cNvPicPr>
                        <a:picLocks noChangeAspect="1" noChangeArrowheads="1"/>
                      </p:cNvPicPr>
                      <p:nvPr/>
                    </p:nvPicPr>
                    <p:blipFill>
                      <a:blip r:embed="rId5"/>
                      <a:srcRect/>
                      <a:stretch>
                        <a:fillRect/>
                      </a:stretch>
                    </p:blipFill>
                    <p:spPr bwMode="auto">
                      <a:xfrm>
                        <a:off x="7973900" y="3392597"/>
                        <a:ext cx="2053296" cy="2053296"/>
                      </a:xfrm>
                      <a:prstGeom prst="rect">
                        <a:avLst/>
                      </a:prstGeom>
                      <a:noFill/>
                      <a:ln>
                        <a:noFill/>
                      </a:ln>
                      <a:effectLst/>
                      <a:extLst/>
                    </p:spPr>
                  </p:pic>
                </p:oleObj>
              </mc:Fallback>
            </mc:AlternateContent>
          </a:graphicData>
        </a:graphic>
      </p:graphicFrame>
      <p:grpSp>
        <p:nvGrpSpPr>
          <p:cNvPr id="102" name="Group 3"/>
          <p:cNvGrpSpPr>
            <a:grpSpLocks/>
          </p:cNvGrpSpPr>
          <p:nvPr/>
        </p:nvGrpSpPr>
        <p:grpSpPr bwMode="auto">
          <a:xfrm>
            <a:off x="3146311" y="2891914"/>
            <a:ext cx="3505200" cy="3787775"/>
            <a:chOff x="2928" y="576"/>
            <a:chExt cx="2208" cy="2386"/>
          </a:xfrm>
        </p:grpSpPr>
        <p:sp>
          <p:nvSpPr>
            <p:cNvPr id="103" name="Oval 4"/>
            <p:cNvSpPr>
              <a:spLocks noChangeArrowheads="1"/>
            </p:cNvSpPr>
            <p:nvPr/>
          </p:nvSpPr>
          <p:spPr bwMode="auto">
            <a:xfrm>
              <a:off x="2928" y="576"/>
              <a:ext cx="2208" cy="2208"/>
            </a:xfrm>
            <a:prstGeom prst="ellipse">
              <a:avLst/>
            </a:prstGeom>
            <a:solidFill>
              <a:srgbClr val="FFFF00"/>
            </a:solidFill>
            <a:ln w="9525">
              <a:noFill/>
              <a:round/>
              <a:headEnd/>
              <a:tailEnd/>
            </a:ln>
          </p:spPr>
          <p:txBody>
            <a:bodyPr wrap="none" anchor="ctr"/>
            <a:lstStyle/>
            <a:p>
              <a:pPr>
                <a:defRPr/>
              </a:pPr>
              <a:endParaRPr lang="zh-CN" altLang="en-US"/>
            </a:p>
          </p:txBody>
        </p:sp>
        <p:sp>
          <p:nvSpPr>
            <p:cNvPr id="104" name="Text Box 5"/>
            <p:cNvSpPr txBox="1">
              <a:spLocks noChangeArrowheads="1"/>
            </p:cNvSpPr>
            <p:nvPr/>
          </p:nvSpPr>
          <p:spPr bwMode="auto">
            <a:xfrm>
              <a:off x="3648" y="720"/>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ea typeface="隶书" panose="02010509060101010101" pitchFamily="49" charset="-122"/>
                </a:rPr>
                <a:t>正晶体</a:t>
              </a:r>
            </a:p>
          </p:txBody>
        </p:sp>
        <p:sp>
          <p:nvSpPr>
            <p:cNvPr id="105" name="Text Box 6"/>
            <p:cNvSpPr txBox="1">
              <a:spLocks noChangeArrowheads="1"/>
            </p:cNvSpPr>
            <p:nvPr/>
          </p:nvSpPr>
          <p:spPr bwMode="auto">
            <a:xfrm>
              <a:off x="3703" y="2632"/>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ea typeface="隶书" panose="02010509060101010101" pitchFamily="49" charset="-122"/>
                </a:rPr>
                <a:t>石英</a:t>
              </a:r>
            </a:p>
          </p:txBody>
        </p:sp>
      </p:grpSp>
      <p:grpSp>
        <p:nvGrpSpPr>
          <p:cNvPr id="106" name="Group 7"/>
          <p:cNvGrpSpPr>
            <a:grpSpLocks/>
          </p:cNvGrpSpPr>
          <p:nvPr/>
        </p:nvGrpSpPr>
        <p:grpSpPr bwMode="auto">
          <a:xfrm>
            <a:off x="4060711" y="2434712"/>
            <a:ext cx="914400" cy="4267200"/>
            <a:chOff x="1008" y="912"/>
            <a:chExt cx="576" cy="2688"/>
          </a:xfrm>
        </p:grpSpPr>
        <p:sp>
          <p:nvSpPr>
            <p:cNvPr id="107" name="Line 8"/>
            <p:cNvSpPr>
              <a:spLocks noChangeShapeType="1"/>
            </p:cNvSpPr>
            <p:nvPr/>
          </p:nvSpPr>
          <p:spPr bwMode="auto">
            <a:xfrm>
              <a:off x="1488" y="960"/>
              <a:ext cx="0" cy="264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Text Box 9"/>
            <p:cNvSpPr txBox="1">
              <a:spLocks noChangeArrowheads="1"/>
            </p:cNvSpPr>
            <p:nvPr/>
          </p:nvSpPr>
          <p:spPr bwMode="auto">
            <a:xfrm>
              <a:off x="1008" y="912"/>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109" name="Group 10"/>
          <p:cNvGrpSpPr>
            <a:grpSpLocks/>
          </p:cNvGrpSpPr>
          <p:nvPr/>
        </p:nvGrpSpPr>
        <p:grpSpPr bwMode="auto">
          <a:xfrm>
            <a:off x="3832111" y="3615812"/>
            <a:ext cx="2057400" cy="2076450"/>
            <a:chOff x="3024" y="2496"/>
            <a:chExt cx="1296" cy="1308"/>
          </a:xfrm>
        </p:grpSpPr>
        <p:sp>
          <p:nvSpPr>
            <p:cNvPr id="110" name="Oval 11"/>
            <p:cNvSpPr>
              <a:spLocks noChangeArrowheads="1"/>
            </p:cNvSpPr>
            <p:nvPr/>
          </p:nvSpPr>
          <p:spPr bwMode="auto">
            <a:xfrm>
              <a:off x="3024" y="2496"/>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1" name="Oval 12"/>
            <p:cNvSpPr>
              <a:spLocks noChangeArrowheads="1"/>
            </p:cNvSpPr>
            <p:nvPr/>
          </p:nvSpPr>
          <p:spPr bwMode="auto">
            <a:xfrm>
              <a:off x="3336" y="2496"/>
              <a:ext cx="672" cy="1308"/>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 name="Oval 13"/>
            <p:cNvSpPr>
              <a:spLocks noChangeArrowheads="1"/>
            </p:cNvSpPr>
            <p:nvPr/>
          </p:nvSpPr>
          <p:spPr bwMode="auto">
            <a:xfrm>
              <a:off x="3024" y="2976"/>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3" name="Oval 14"/>
            <p:cNvSpPr>
              <a:spLocks noChangeArrowheads="1"/>
            </p:cNvSpPr>
            <p:nvPr/>
          </p:nvSpPr>
          <p:spPr bwMode="auto">
            <a:xfrm>
              <a:off x="3336" y="3048"/>
              <a:ext cx="660" cy="216"/>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4" name="Freeform 15"/>
            <p:cNvSpPr>
              <a:spLocks/>
            </p:cNvSpPr>
            <p:nvPr/>
          </p:nvSpPr>
          <p:spPr bwMode="auto">
            <a:xfrm>
              <a:off x="3336" y="3168"/>
              <a:ext cx="660" cy="100"/>
            </a:xfrm>
            <a:custGeom>
              <a:avLst/>
              <a:gdLst>
                <a:gd name="T0" fmla="*/ 0 w 660"/>
                <a:gd name="T1" fmla="*/ 12 h 100"/>
                <a:gd name="T2" fmla="*/ 96 w 660"/>
                <a:gd name="T3" fmla="*/ 69 h 100"/>
                <a:gd name="T4" fmla="*/ 204 w 660"/>
                <a:gd name="T5" fmla="*/ 93 h 100"/>
                <a:gd name="T6" fmla="*/ 285 w 660"/>
                <a:gd name="T7" fmla="*/ 99 h 100"/>
                <a:gd name="T8" fmla="*/ 363 w 660"/>
                <a:gd name="T9" fmla="*/ 99 h 100"/>
                <a:gd name="T10" fmla="*/ 441 w 660"/>
                <a:gd name="T11" fmla="*/ 90 h 100"/>
                <a:gd name="T12" fmla="*/ 528 w 660"/>
                <a:gd name="T13" fmla="*/ 75 h 100"/>
                <a:gd name="T14" fmla="*/ 606 w 660"/>
                <a:gd name="T15" fmla="*/ 45 h 100"/>
                <a:gd name="T16" fmla="*/ 660 w 660"/>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0"/>
                <a:gd name="T28" fmla="*/ 0 h 100"/>
                <a:gd name="T29" fmla="*/ 660 w 6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0" h="100">
                  <a:moveTo>
                    <a:pt x="0" y="12"/>
                  </a:moveTo>
                  <a:cubicBezTo>
                    <a:pt x="16" y="22"/>
                    <a:pt x="62" y="56"/>
                    <a:pt x="96" y="69"/>
                  </a:cubicBezTo>
                  <a:cubicBezTo>
                    <a:pt x="130" y="82"/>
                    <a:pt x="173" y="88"/>
                    <a:pt x="204" y="93"/>
                  </a:cubicBezTo>
                  <a:cubicBezTo>
                    <a:pt x="235" y="98"/>
                    <a:pt x="259" y="98"/>
                    <a:pt x="285" y="99"/>
                  </a:cubicBezTo>
                  <a:cubicBezTo>
                    <a:pt x="311" y="100"/>
                    <a:pt x="337" y="100"/>
                    <a:pt x="363" y="99"/>
                  </a:cubicBezTo>
                  <a:cubicBezTo>
                    <a:pt x="389" y="98"/>
                    <a:pt x="414" y="94"/>
                    <a:pt x="441" y="90"/>
                  </a:cubicBezTo>
                  <a:cubicBezTo>
                    <a:pt x="468" y="86"/>
                    <a:pt x="501" y="82"/>
                    <a:pt x="528" y="75"/>
                  </a:cubicBezTo>
                  <a:cubicBezTo>
                    <a:pt x="555" y="68"/>
                    <a:pt x="584" y="57"/>
                    <a:pt x="606" y="45"/>
                  </a:cubicBezTo>
                  <a:cubicBezTo>
                    <a:pt x="628" y="33"/>
                    <a:pt x="649" y="10"/>
                    <a:pt x="660" y="0"/>
                  </a:cubicBezTo>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5" name="Freeform 16"/>
            <p:cNvSpPr>
              <a:spLocks/>
            </p:cNvSpPr>
            <p:nvPr/>
          </p:nvSpPr>
          <p:spPr bwMode="auto">
            <a:xfrm>
              <a:off x="3024" y="3204"/>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16" name="Group 17"/>
          <p:cNvGrpSpPr>
            <a:grpSpLocks/>
          </p:cNvGrpSpPr>
          <p:nvPr/>
        </p:nvGrpSpPr>
        <p:grpSpPr bwMode="auto">
          <a:xfrm>
            <a:off x="4394086" y="4473062"/>
            <a:ext cx="533400" cy="374650"/>
            <a:chOff x="3792" y="3648"/>
            <a:chExt cx="336" cy="236"/>
          </a:xfrm>
        </p:grpSpPr>
        <p:graphicFrame>
          <p:nvGraphicFramePr>
            <p:cNvPr id="117" name="Object 5"/>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236505" name="公式" r:id="rId6" imgW="114201" imgH="139579" progId="Equation.3">
                    <p:embed/>
                  </p:oleObj>
                </mc:Choice>
                <mc:Fallback>
                  <p:oleObj name="公式" r:id="rId6" imgW="114201" imgH="13957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 name="Oval 19"/>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19" name="Group 21"/>
          <p:cNvGrpSpPr>
            <a:grpSpLocks/>
          </p:cNvGrpSpPr>
          <p:nvPr/>
        </p:nvGrpSpPr>
        <p:grpSpPr bwMode="auto">
          <a:xfrm>
            <a:off x="5991112" y="2755389"/>
            <a:ext cx="1982788" cy="3679825"/>
            <a:chOff x="2208" y="960"/>
            <a:chExt cx="1249" cy="2318"/>
          </a:xfrm>
        </p:grpSpPr>
        <p:grpSp>
          <p:nvGrpSpPr>
            <p:cNvPr id="120" name="Group 22"/>
            <p:cNvGrpSpPr>
              <a:grpSpLocks/>
            </p:cNvGrpSpPr>
            <p:nvPr/>
          </p:nvGrpSpPr>
          <p:grpSpPr bwMode="auto">
            <a:xfrm>
              <a:off x="2257" y="2823"/>
              <a:ext cx="1200" cy="455"/>
              <a:chOff x="2257" y="2823"/>
              <a:chExt cx="1200" cy="455"/>
            </a:xfrm>
          </p:grpSpPr>
          <p:sp>
            <p:nvSpPr>
              <p:cNvPr id="126" name="AutoShape 23"/>
              <p:cNvSpPr>
                <a:spLocks noChangeArrowheads="1"/>
              </p:cNvSpPr>
              <p:nvPr/>
            </p:nvSpPr>
            <p:spPr bwMode="auto">
              <a:xfrm flipH="1">
                <a:off x="2281" y="2846"/>
                <a:ext cx="1116" cy="432"/>
              </a:xfrm>
              <a:prstGeom prst="wedgeRoundRectCallout">
                <a:avLst>
                  <a:gd name="adj1" fmla="val 60213"/>
                  <a:gd name="adj2" fmla="val -184264"/>
                  <a:gd name="adj3" fmla="val 16667"/>
                </a:avLst>
              </a:prstGeom>
              <a:gradFill flip="none" rotWithShape="1">
                <a:gsLst>
                  <a:gs pos="0">
                    <a:srgbClr val="FF00FF">
                      <a:tint val="66000"/>
                      <a:satMod val="160000"/>
                    </a:srgbClr>
                  </a:gs>
                  <a:gs pos="50000">
                    <a:srgbClr val="FF00FF">
                      <a:tint val="44500"/>
                      <a:satMod val="160000"/>
                    </a:srgbClr>
                  </a:gs>
                  <a:gs pos="100000">
                    <a:srgbClr val="FF00FF">
                      <a:tint val="23500"/>
                      <a:satMod val="160000"/>
                    </a:srgbClr>
                  </a:gs>
                </a:gsLst>
                <a:lin ang="5400000" scaled="1"/>
                <a:tileRect/>
              </a:gra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grpSp>
            <p:nvGrpSpPr>
              <p:cNvPr id="184" name="Group 24"/>
              <p:cNvGrpSpPr>
                <a:grpSpLocks/>
              </p:cNvGrpSpPr>
              <p:nvPr/>
            </p:nvGrpSpPr>
            <p:grpSpPr bwMode="auto">
              <a:xfrm>
                <a:off x="2257" y="2823"/>
                <a:ext cx="1200" cy="442"/>
                <a:chOff x="1537" y="-153"/>
                <a:chExt cx="1200" cy="442"/>
              </a:xfrm>
            </p:grpSpPr>
            <p:graphicFrame>
              <p:nvGraphicFramePr>
                <p:cNvPr id="185" name="Object 4"/>
                <p:cNvGraphicFramePr>
                  <a:graphicFrameLocks noChangeAspect="1"/>
                </p:cNvGraphicFramePr>
                <p:nvPr>
                  <p:extLst>
                    <p:ext uri="{D42A27DB-BD31-4B8C-83A1-F6EECF244321}">
                      <p14:modId xmlns:p14="http://schemas.microsoft.com/office/powerpoint/2010/main" val="4130587493"/>
                    </p:ext>
                  </p:extLst>
                </p:nvPr>
              </p:nvGraphicFramePr>
              <p:xfrm>
                <a:off x="1664" y="-106"/>
                <a:ext cx="139" cy="214"/>
              </p:xfrm>
              <a:graphic>
                <a:graphicData uri="http://schemas.openxmlformats.org/presentationml/2006/ole">
                  <mc:AlternateContent xmlns:mc="http://schemas.openxmlformats.org/markup-compatibility/2006">
                    <mc:Choice xmlns:v="urn:schemas-microsoft-com:vml" Requires="v">
                      <p:oleObj spid="_x0000_s236506" name="公式" r:id="rId8" imgW="88746" imgH="152136" progId="Equation.3">
                        <p:embed/>
                      </p:oleObj>
                    </mc:Choice>
                    <mc:Fallback>
                      <p:oleObj name="公式" r:id="rId8" imgW="88746" imgH="15213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4" y="-106"/>
                              <a:ext cx="139" cy="21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 name="Text Box 26"/>
                <p:cNvSpPr txBox="1">
                  <a:spLocks noChangeArrowheads="1"/>
                </p:cNvSpPr>
                <p:nvPr/>
              </p:nvSpPr>
              <p:spPr bwMode="auto">
                <a:xfrm>
                  <a:off x="1537" y="-153"/>
                  <a:ext cx="12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0000"/>
                      </a:solidFill>
                      <a:latin typeface="宋体" panose="02010600030101010101" pitchFamily="2" charset="-122"/>
                    </a:rPr>
                    <a:t>   </a:t>
                  </a:r>
                  <a:r>
                    <a:rPr lang="zh-CN" altLang="en-US" sz="2000" dirty="0">
                      <a:solidFill>
                        <a:srgbClr val="FF0000"/>
                      </a:solidFill>
                      <a:latin typeface="宋体" panose="02010600030101010101" pitchFamily="2" charset="-122"/>
                    </a:rPr>
                    <a:t>时刻</a:t>
                  </a:r>
                  <a:r>
                    <a:rPr lang="en-US" altLang="zh-CN" sz="2000" dirty="0">
                      <a:solidFill>
                        <a:srgbClr val="FF0000"/>
                      </a:solidFill>
                      <a:latin typeface="宋体" panose="02010600030101010101" pitchFamily="2" charset="-122"/>
                    </a:rPr>
                    <a:t>o</a:t>
                  </a:r>
                  <a:r>
                    <a:rPr lang="zh-CN" altLang="en-US" sz="2000" dirty="0">
                      <a:solidFill>
                        <a:srgbClr val="FF0000"/>
                      </a:solidFill>
                      <a:latin typeface="宋体" panose="02010600030101010101" pitchFamily="2" charset="-122"/>
                    </a:rPr>
                    <a:t>光的波前。球面波</a:t>
                  </a:r>
                </a:p>
              </p:txBody>
            </p:sp>
          </p:grpSp>
        </p:grpSp>
        <p:grpSp>
          <p:nvGrpSpPr>
            <p:cNvPr id="121" name="Group 27"/>
            <p:cNvGrpSpPr>
              <a:grpSpLocks/>
            </p:cNvGrpSpPr>
            <p:nvPr/>
          </p:nvGrpSpPr>
          <p:grpSpPr bwMode="auto">
            <a:xfrm>
              <a:off x="2208" y="960"/>
              <a:ext cx="1188" cy="456"/>
              <a:chOff x="2208" y="960"/>
              <a:chExt cx="1188" cy="456"/>
            </a:xfrm>
          </p:grpSpPr>
          <p:sp>
            <p:nvSpPr>
              <p:cNvPr id="122" name="AutoShape 28"/>
              <p:cNvSpPr>
                <a:spLocks noChangeArrowheads="1"/>
              </p:cNvSpPr>
              <p:nvPr/>
            </p:nvSpPr>
            <p:spPr bwMode="auto">
              <a:xfrm>
                <a:off x="2256" y="960"/>
                <a:ext cx="1104" cy="456"/>
              </a:xfrm>
              <a:prstGeom prst="wedgeRoundRectCallout">
                <a:avLst>
                  <a:gd name="adj1" fmla="val -90759"/>
                  <a:gd name="adj2" fmla="val 161843"/>
                  <a:gd name="adj3" fmla="val 16667"/>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5400000" scaled="1"/>
                <a:tileRect/>
              </a:gra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en-US" altLang="zh-CN" sz="2000">
                  <a:solidFill>
                    <a:srgbClr val="FF5050"/>
                  </a:solidFill>
                  <a:latin typeface="宋体" panose="02010600030101010101" pitchFamily="2" charset="-122"/>
                </a:endParaRPr>
              </a:p>
              <a:p>
                <a:pPr algn="ctr" eaLnBrk="1" hangingPunct="1"/>
                <a:endParaRPr lang="en-US" altLang="zh-CN"/>
              </a:p>
            </p:txBody>
          </p:sp>
          <p:grpSp>
            <p:nvGrpSpPr>
              <p:cNvPr id="123" name="Group 29"/>
              <p:cNvGrpSpPr>
                <a:grpSpLocks/>
              </p:cNvGrpSpPr>
              <p:nvPr/>
            </p:nvGrpSpPr>
            <p:grpSpPr bwMode="auto">
              <a:xfrm>
                <a:off x="2208" y="960"/>
                <a:ext cx="1188" cy="442"/>
                <a:chOff x="4092" y="1500"/>
                <a:chExt cx="1188" cy="442"/>
              </a:xfrm>
            </p:grpSpPr>
            <p:sp>
              <p:nvSpPr>
                <p:cNvPr id="124" name="Text Box 30"/>
                <p:cNvSpPr txBox="1">
                  <a:spLocks noChangeArrowheads="1"/>
                </p:cNvSpPr>
                <p:nvPr/>
              </p:nvSpPr>
              <p:spPr bwMode="auto">
                <a:xfrm>
                  <a:off x="4092" y="1500"/>
                  <a:ext cx="118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9900CC"/>
                      </a:solidFill>
                      <a:latin typeface="宋体" panose="02010600030101010101" pitchFamily="2" charset="-122"/>
                    </a:rPr>
                    <a:t>时刻</a:t>
                  </a:r>
                  <a:r>
                    <a:rPr lang="en-US" altLang="zh-CN" sz="2000" dirty="0">
                      <a:solidFill>
                        <a:srgbClr val="9900CC"/>
                      </a:solidFill>
                      <a:latin typeface="宋体" panose="02010600030101010101" pitchFamily="2" charset="-122"/>
                    </a:rPr>
                    <a:t>e</a:t>
                  </a:r>
                  <a:r>
                    <a:rPr lang="zh-CN" altLang="en-US" sz="2000" dirty="0">
                      <a:solidFill>
                        <a:srgbClr val="9900CC"/>
                      </a:solidFill>
                      <a:latin typeface="宋体" panose="02010600030101010101" pitchFamily="2" charset="-122"/>
                    </a:rPr>
                    <a:t>光的波前。非球面波</a:t>
                  </a:r>
                </a:p>
              </p:txBody>
            </p:sp>
            <p:graphicFrame>
              <p:nvGraphicFramePr>
                <p:cNvPr id="125" name="Object 3"/>
                <p:cNvGraphicFramePr>
                  <a:graphicFrameLocks noChangeAspect="1"/>
                </p:cNvGraphicFramePr>
                <p:nvPr/>
              </p:nvGraphicFramePr>
              <p:xfrm>
                <a:off x="4176" y="1536"/>
                <a:ext cx="139" cy="240"/>
              </p:xfrm>
              <a:graphic>
                <a:graphicData uri="http://schemas.openxmlformats.org/presentationml/2006/ole">
                  <mc:AlternateContent xmlns:mc="http://schemas.openxmlformats.org/markup-compatibility/2006">
                    <mc:Choice xmlns:v="urn:schemas-microsoft-com:vml" Requires="v">
                      <p:oleObj spid="_x0000_s236507" name="公式" r:id="rId10" imgW="88746" imgH="152136" progId="Equation.3">
                        <p:embed/>
                      </p:oleObj>
                    </mc:Choice>
                    <mc:Fallback>
                      <p:oleObj name="公式" r:id="rId10" imgW="88746" imgH="15213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6" y="1536"/>
                              <a:ext cx="139" cy="24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sp>
        <p:nvSpPr>
          <p:cNvPr id="216" name="AutoShape 61"/>
          <p:cNvSpPr>
            <a:spLocks noChangeArrowheads="1"/>
          </p:cNvSpPr>
          <p:nvPr/>
        </p:nvSpPr>
        <p:spPr bwMode="auto">
          <a:xfrm>
            <a:off x="2012837" y="5576483"/>
            <a:ext cx="2057400" cy="838200"/>
          </a:xfrm>
          <a:prstGeom prst="wedgeEllipseCallout">
            <a:avLst>
              <a:gd name="adj1" fmla="val 86258"/>
              <a:gd name="adj2" fmla="val -20523"/>
            </a:avLst>
          </a:prstGeom>
          <a:solidFill>
            <a:srgbClr val="00FFFF"/>
          </a:solidFill>
          <a:ln w="9525">
            <a:solidFill>
              <a:srgbClr val="FF99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2000" dirty="0"/>
              <a:t>该方向上二者</a:t>
            </a:r>
          </a:p>
          <a:p>
            <a:pPr algn="ctr" eaLnBrk="1" hangingPunct="1"/>
            <a:r>
              <a:rPr lang="zh-CN" altLang="en-US" sz="2000" dirty="0"/>
              <a:t>的速度相同</a:t>
            </a:r>
          </a:p>
        </p:txBody>
      </p:sp>
    </p:spTree>
    <p:extLst>
      <p:ext uri="{BB962C8B-B14F-4D97-AF65-F5344CB8AC3E}">
        <p14:creationId xmlns:p14="http://schemas.microsoft.com/office/powerpoint/2010/main" val="156044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dissolve">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dissolve">
                                      <p:cBhvr>
                                        <p:cTn id="22" dur="500"/>
                                        <p:tgtEl>
                                          <p:spTgt spid="8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dissolve">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1000"/>
                                        <p:tgtEl>
                                          <p:spTgt spid="93"/>
                                        </p:tgtEl>
                                      </p:cBhvr>
                                    </p:animEffect>
                                    <p:anim calcmode="lin" valueType="num">
                                      <p:cBhvr>
                                        <p:cTn id="33" dur="1000" fill="hold"/>
                                        <p:tgtEl>
                                          <p:spTgt spid="93"/>
                                        </p:tgtEl>
                                        <p:attrNameLst>
                                          <p:attrName>ppt_x</p:attrName>
                                        </p:attrNameLst>
                                      </p:cBhvr>
                                      <p:tavLst>
                                        <p:tav tm="0">
                                          <p:val>
                                            <p:strVal val="#ppt_x"/>
                                          </p:val>
                                        </p:tav>
                                        <p:tav tm="100000">
                                          <p:val>
                                            <p:strVal val="#ppt_x"/>
                                          </p:val>
                                        </p:tav>
                                      </p:tavLst>
                                    </p:anim>
                                    <p:anim calcmode="lin" valueType="num">
                                      <p:cBhvr>
                                        <p:cTn id="34"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02"/>
                                        </p:tgtEl>
                                        <p:attrNameLst>
                                          <p:attrName>style.visibility</p:attrName>
                                        </p:attrNameLst>
                                      </p:cBhvr>
                                      <p:to>
                                        <p:strVal val="visible"/>
                                      </p:to>
                                    </p:set>
                                    <p:animEffect transition="in" filter="dissolve">
                                      <p:cBhvr>
                                        <p:cTn id="39" dur="500"/>
                                        <p:tgtEl>
                                          <p:spTgt spid="10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10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11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nodeType="clickEffect">
                                  <p:stCondLst>
                                    <p:cond delay="0"/>
                                  </p:stCondLst>
                                  <p:childTnLst>
                                    <p:set>
                                      <p:cBhvr>
                                        <p:cTn id="51" dur="1" fill="hold">
                                          <p:stCondLst>
                                            <p:cond delay="0"/>
                                          </p:stCondLst>
                                        </p:cTn>
                                        <p:tgtEl>
                                          <p:spTgt spid="109"/>
                                        </p:tgtEl>
                                        <p:attrNameLst>
                                          <p:attrName>style.visibility</p:attrName>
                                        </p:attrNameLst>
                                      </p:cBhvr>
                                      <p:to>
                                        <p:strVal val="visible"/>
                                      </p:to>
                                    </p:set>
                                    <p:anim calcmode="lin" valueType="num">
                                      <p:cBhvr>
                                        <p:cTn id="52" dur="500" fill="hold"/>
                                        <p:tgtEl>
                                          <p:spTgt spid="109"/>
                                        </p:tgtEl>
                                        <p:attrNameLst>
                                          <p:attrName>ppt_w</p:attrName>
                                        </p:attrNameLst>
                                      </p:cBhvr>
                                      <p:tavLst>
                                        <p:tav tm="0">
                                          <p:val>
                                            <p:fltVal val="0"/>
                                          </p:val>
                                        </p:tav>
                                        <p:tav tm="100000">
                                          <p:val>
                                            <p:strVal val="#ppt_w"/>
                                          </p:val>
                                        </p:tav>
                                      </p:tavLst>
                                    </p:anim>
                                    <p:anim calcmode="lin" valueType="num">
                                      <p:cBhvr>
                                        <p:cTn id="53" dur="500" fill="hold"/>
                                        <p:tgtEl>
                                          <p:spTgt spid="109"/>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nodeType="clickEffect">
                                  <p:stCondLst>
                                    <p:cond delay="0"/>
                                  </p:stCondLst>
                                  <p:childTnLst>
                                    <p:set>
                                      <p:cBhvr>
                                        <p:cTn id="57" dur="1" fill="hold">
                                          <p:stCondLst>
                                            <p:cond delay="0"/>
                                          </p:stCondLst>
                                        </p:cTn>
                                        <p:tgtEl>
                                          <p:spTgt spid="119"/>
                                        </p:tgtEl>
                                        <p:attrNameLst>
                                          <p:attrName>style.visibility</p:attrName>
                                        </p:attrNameLst>
                                      </p:cBhvr>
                                      <p:to>
                                        <p:strVal val="visible"/>
                                      </p:to>
                                    </p:set>
                                    <p:anim calcmode="lin" valueType="num">
                                      <p:cBhvr additive="base">
                                        <p:cTn id="58" dur="500" fill="hold"/>
                                        <p:tgtEl>
                                          <p:spTgt spid="119"/>
                                        </p:tgtEl>
                                        <p:attrNameLst>
                                          <p:attrName>ppt_x</p:attrName>
                                        </p:attrNameLst>
                                      </p:cBhvr>
                                      <p:tavLst>
                                        <p:tav tm="0">
                                          <p:val>
                                            <p:strVal val="1+#ppt_w/2"/>
                                          </p:val>
                                        </p:tav>
                                        <p:tav tm="100000">
                                          <p:val>
                                            <p:strVal val="#ppt_x"/>
                                          </p:val>
                                        </p:tav>
                                      </p:tavLst>
                                    </p:anim>
                                    <p:anim calcmode="lin" valueType="num">
                                      <p:cBhvr additive="base">
                                        <p:cTn id="59"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16"/>
                                        </p:tgtEl>
                                        <p:attrNameLst>
                                          <p:attrName>style.visibility</p:attrName>
                                        </p:attrNameLst>
                                      </p:cBhvr>
                                      <p:to>
                                        <p:strVal val="visible"/>
                                      </p:to>
                                    </p:set>
                                    <p:anim calcmode="lin" valueType="num">
                                      <p:cBhvr additive="base">
                                        <p:cTn id="64" dur="500" fill="hold"/>
                                        <p:tgtEl>
                                          <p:spTgt spid="216"/>
                                        </p:tgtEl>
                                        <p:attrNameLst>
                                          <p:attrName>ppt_x</p:attrName>
                                        </p:attrNameLst>
                                      </p:cBhvr>
                                      <p:tavLst>
                                        <p:tav tm="0">
                                          <p:val>
                                            <p:strVal val="#ppt_x"/>
                                          </p:val>
                                        </p:tav>
                                        <p:tav tm="100000">
                                          <p:val>
                                            <p:strVal val="#ppt_x"/>
                                          </p:val>
                                        </p:tav>
                                      </p:tavLst>
                                    </p:anim>
                                    <p:anim calcmode="lin" valueType="num">
                                      <p:cBhvr additive="base">
                                        <p:cTn id="65" dur="500" fill="hold"/>
                                        <p:tgtEl>
                                          <p:spTgt spid="2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87" grpId="0" animBg="1"/>
      <p:bldP spid="89" grpId="0" animBg="1" autoUpdateAnimBg="0"/>
      <p:bldP spid="216"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
          <p:cNvSpPr>
            <a:spLocks noChangeShapeType="1"/>
          </p:cNvSpPr>
          <p:nvPr/>
        </p:nvSpPr>
        <p:spPr bwMode="auto">
          <a:xfrm>
            <a:off x="8551551" y="349917"/>
            <a:ext cx="0" cy="2495550"/>
          </a:xfrm>
          <a:prstGeom prst="line">
            <a:avLst/>
          </a:prstGeom>
          <a:noFill/>
          <a:ln w="28575">
            <a:solidFill>
              <a:srgbClr val="3333FF"/>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3" name="Group 23"/>
          <p:cNvGrpSpPr>
            <a:grpSpLocks/>
          </p:cNvGrpSpPr>
          <p:nvPr/>
        </p:nvGrpSpPr>
        <p:grpSpPr bwMode="auto">
          <a:xfrm>
            <a:off x="7046601" y="483267"/>
            <a:ext cx="3009900" cy="2228850"/>
            <a:chOff x="3612" y="2628"/>
            <a:chExt cx="1896" cy="1404"/>
          </a:xfrm>
        </p:grpSpPr>
        <p:sp>
          <p:nvSpPr>
            <p:cNvPr id="4" name="Oval 10"/>
            <p:cNvSpPr>
              <a:spLocks noChangeArrowheads="1"/>
            </p:cNvSpPr>
            <p:nvPr/>
          </p:nvSpPr>
          <p:spPr bwMode="auto">
            <a:xfrm>
              <a:off x="3852" y="2628"/>
              <a:ext cx="1404" cy="1404"/>
            </a:xfrm>
            <a:prstGeom prst="ellips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Oval 12"/>
            <p:cNvSpPr>
              <a:spLocks noChangeArrowheads="1"/>
            </p:cNvSpPr>
            <p:nvPr/>
          </p:nvSpPr>
          <p:spPr bwMode="auto">
            <a:xfrm>
              <a:off x="3612" y="2628"/>
              <a:ext cx="1896" cy="1404"/>
            </a:xfrm>
            <a:prstGeom prst="ellipse">
              <a:avLst/>
            </a:prstGeom>
            <a:noFill/>
            <a:ln w="38100">
              <a:solidFill>
                <a:srgbClr val="6600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 name="Oval 15"/>
          <p:cNvSpPr>
            <a:spLocks noChangeArrowheads="1"/>
          </p:cNvSpPr>
          <p:nvPr/>
        </p:nvSpPr>
        <p:spPr bwMode="auto">
          <a:xfrm>
            <a:off x="8494401" y="1531017"/>
            <a:ext cx="114300" cy="114300"/>
          </a:xfrm>
          <a:prstGeom prst="ellipse">
            <a:avLst/>
          </a:prstGeom>
          <a:solidFill>
            <a:srgbClr val="FF00FF"/>
          </a:solidFill>
          <a:ln w="9525">
            <a:solidFill>
              <a:srgbClr val="FFFF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Text Box 25"/>
          <p:cNvSpPr txBox="1">
            <a:spLocks noChangeArrowheads="1"/>
          </p:cNvSpPr>
          <p:nvPr/>
        </p:nvSpPr>
        <p:spPr bwMode="auto">
          <a:xfrm>
            <a:off x="2687767" y="356371"/>
            <a:ext cx="1619250" cy="641350"/>
          </a:xfrm>
          <a:prstGeom prst="rect">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5400000" scaled="1"/>
            <a:tileRect/>
          </a:gra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负晶体</a:t>
            </a:r>
            <a:endParaRPr lang="zh-CN" altLang="en-US" sz="3600" dirty="0">
              <a:solidFill>
                <a:srgbClr val="FF00FF"/>
              </a:solidFill>
            </a:endParaRPr>
          </a:p>
        </p:txBody>
      </p:sp>
      <p:graphicFrame>
        <p:nvGraphicFramePr>
          <p:cNvPr id="8" name="Object 73"/>
          <p:cNvGraphicFramePr>
            <a:graphicFrameLocks noChangeAspect="1"/>
          </p:cNvGraphicFramePr>
          <p:nvPr>
            <p:extLst>
              <p:ext uri="{D42A27DB-BD31-4B8C-83A1-F6EECF244321}">
                <p14:modId xmlns:p14="http://schemas.microsoft.com/office/powerpoint/2010/main" val="2898479592"/>
              </p:ext>
            </p:extLst>
          </p:nvPr>
        </p:nvGraphicFramePr>
        <p:xfrm>
          <a:off x="8042220" y="3044093"/>
          <a:ext cx="2252293" cy="2252293"/>
        </p:xfrm>
        <a:graphic>
          <a:graphicData uri="http://schemas.openxmlformats.org/presentationml/2006/ole">
            <mc:AlternateContent xmlns:mc="http://schemas.openxmlformats.org/markup-compatibility/2006">
              <mc:Choice xmlns:v="urn:schemas-microsoft-com:vml" Requires="v">
                <p:oleObj spid="_x0000_s433374" name="公式" r:id="rId3" imgW="457200" imgH="457200" progId="Equation.3">
                  <p:embed/>
                </p:oleObj>
              </mc:Choice>
              <mc:Fallback>
                <p:oleObj name="公式" r:id="rId3" imgW="457200" imgH="457200" progId="Equation.3">
                  <p:embed/>
                  <p:pic>
                    <p:nvPicPr>
                      <p:cNvPr id="0" name=""/>
                      <p:cNvPicPr>
                        <a:picLocks noChangeAspect="1" noChangeArrowheads="1"/>
                      </p:cNvPicPr>
                      <p:nvPr/>
                    </p:nvPicPr>
                    <p:blipFill>
                      <a:blip r:embed="rId4"/>
                      <a:srcRect/>
                      <a:stretch>
                        <a:fillRect/>
                      </a:stretch>
                    </p:blipFill>
                    <p:spPr bwMode="auto">
                      <a:xfrm>
                        <a:off x="8042220" y="3044093"/>
                        <a:ext cx="2252293" cy="2252293"/>
                      </a:xfrm>
                      <a:prstGeom prst="rect">
                        <a:avLst/>
                      </a:prstGeom>
                      <a:noFill/>
                      <a:ln>
                        <a:noFill/>
                      </a:ln>
                      <a:effectLst/>
                      <a:extLst/>
                    </p:spPr>
                  </p:pic>
                </p:oleObj>
              </mc:Fallback>
            </mc:AlternateContent>
          </a:graphicData>
        </a:graphic>
      </p:graphicFrame>
      <p:grpSp>
        <p:nvGrpSpPr>
          <p:cNvPr id="9" name="Group 32"/>
          <p:cNvGrpSpPr>
            <a:grpSpLocks/>
          </p:cNvGrpSpPr>
          <p:nvPr/>
        </p:nvGrpSpPr>
        <p:grpSpPr bwMode="auto">
          <a:xfrm>
            <a:off x="2783370" y="2226343"/>
            <a:ext cx="3505200" cy="4156075"/>
            <a:chOff x="1008" y="1680"/>
            <a:chExt cx="2208" cy="2618"/>
          </a:xfrm>
          <a:solidFill>
            <a:srgbClr val="FFFF00"/>
          </a:solidFill>
        </p:grpSpPr>
        <p:grpSp>
          <p:nvGrpSpPr>
            <p:cNvPr id="10" name="Group 33"/>
            <p:cNvGrpSpPr>
              <a:grpSpLocks/>
            </p:cNvGrpSpPr>
            <p:nvPr/>
          </p:nvGrpSpPr>
          <p:grpSpPr bwMode="auto">
            <a:xfrm>
              <a:off x="1008" y="1680"/>
              <a:ext cx="2208" cy="2208"/>
              <a:chOff x="1920" y="720"/>
              <a:chExt cx="2208" cy="2208"/>
            </a:xfrm>
            <a:grpFill/>
          </p:grpSpPr>
          <p:sp>
            <p:nvSpPr>
              <p:cNvPr id="12" name="Oval 34"/>
              <p:cNvSpPr>
                <a:spLocks noChangeArrowheads="1"/>
              </p:cNvSpPr>
              <p:nvPr/>
            </p:nvSpPr>
            <p:spPr bwMode="auto">
              <a:xfrm>
                <a:off x="1920" y="720"/>
                <a:ext cx="2208" cy="2208"/>
              </a:xfrm>
              <a:prstGeom prst="flowChartConnector">
                <a:avLst/>
              </a:prstGeom>
              <a:grpFill/>
              <a:ln w="9525">
                <a:noFill/>
                <a:round/>
                <a:headEnd/>
                <a:tailEnd/>
              </a:ln>
            </p:spPr>
            <p:txBody>
              <a:bodyPr wrap="none" anchor="ctr"/>
              <a:lstStyle/>
              <a:p>
                <a:pPr>
                  <a:defRPr/>
                </a:pPr>
                <a:endParaRPr lang="zh-CN" altLang="en-US"/>
              </a:p>
            </p:txBody>
          </p:sp>
          <p:sp>
            <p:nvSpPr>
              <p:cNvPr id="13" name="Text Box 35"/>
              <p:cNvSpPr txBox="1">
                <a:spLocks noChangeArrowheads="1"/>
              </p:cNvSpPr>
              <p:nvPr/>
            </p:nvSpPr>
            <p:spPr bwMode="auto">
              <a:xfrm>
                <a:off x="2595" y="896"/>
                <a:ext cx="1008"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ea typeface="隶书" panose="02010509060101010101" pitchFamily="49" charset="-122"/>
                  </a:rPr>
                  <a:t>负晶体</a:t>
                </a:r>
              </a:p>
            </p:txBody>
          </p:sp>
        </p:grpSp>
        <p:sp>
          <p:nvSpPr>
            <p:cNvPr id="11" name="Text Box 36"/>
            <p:cNvSpPr txBox="1">
              <a:spLocks noChangeArrowheads="1"/>
            </p:cNvSpPr>
            <p:nvPr/>
          </p:nvSpPr>
          <p:spPr bwMode="auto">
            <a:xfrm>
              <a:off x="1815" y="3968"/>
              <a:ext cx="1152" cy="3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ea typeface="隶书" panose="02010509060101010101" pitchFamily="49" charset="-122"/>
                </a:rPr>
                <a:t>方解石</a:t>
              </a:r>
              <a:endParaRPr lang="zh-CN" altLang="en-US" dirty="0">
                <a:solidFill>
                  <a:srgbClr val="FFFF00"/>
                </a:solidFill>
                <a:ea typeface="隶书" panose="02010509060101010101" pitchFamily="49" charset="-122"/>
              </a:endParaRPr>
            </a:p>
          </p:txBody>
        </p:sp>
      </p:grpSp>
      <p:grpSp>
        <p:nvGrpSpPr>
          <p:cNvPr id="14" name="Group 37"/>
          <p:cNvGrpSpPr>
            <a:grpSpLocks/>
          </p:cNvGrpSpPr>
          <p:nvPr/>
        </p:nvGrpSpPr>
        <p:grpSpPr bwMode="auto">
          <a:xfrm>
            <a:off x="3740633" y="1954878"/>
            <a:ext cx="914400" cy="4191000"/>
            <a:chOff x="1017" y="960"/>
            <a:chExt cx="576" cy="2640"/>
          </a:xfrm>
        </p:grpSpPr>
        <p:sp>
          <p:nvSpPr>
            <p:cNvPr id="15" name="Line 38"/>
            <p:cNvSpPr>
              <a:spLocks noChangeShapeType="1"/>
            </p:cNvSpPr>
            <p:nvPr/>
          </p:nvSpPr>
          <p:spPr bwMode="auto">
            <a:xfrm>
              <a:off x="1488" y="960"/>
              <a:ext cx="0" cy="264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Text Box 39"/>
            <p:cNvSpPr txBox="1">
              <a:spLocks noChangeArrowheads="1"/>
            </p:cNvSpPr>
            <p:nvPr/>
          </p:nvSpPr>
          <p:spPr bwMode="auto">
            <a:xfrm>
              <a:off x="1017" y="1077"/>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17" name="Group 40"/>
          <p:cNvGrpSpPr>
            <a:grpSpLocks/>
          </p:cNvGrpSpPr>
          <p:nvPr/>
        </p:nvGrpSpPr>
        <p:grpSpPr bwMode="auto">
          <a:xfrm>
            <a:off x="4064483" y="4021803"/>
            <a:ext cx="533400" cy="374650"/>
            <a:chOff x="3792" y="3648"/>
            <a:chExt cx="336" cy="236"/>
          </a:xfrm>
        </p:grpSpPr>
        <p:graphicFrame>
          <p:nvGraphicFramePr>
            <p:cNvPr id="18" name="Object 2"/>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33375" name="公式" r:id="rId5" imgW="114201" imgH="139579" progId="Equation.3">
                    <p:embed/>
                  </p:oleObj>
                </mc:Choice>
                <mc:Fallback>
                  <p:oleObj name="公式" r:id="rId5" imgW="114201" imgH="13957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val 42"/>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 name="Group 43"/>
          <p:cNvGrpSpPr>
            <a:grpSpLocks/>
          </p:cNvGrpSpPr>
          <p:nvPr/>
        </p:nvGrpSpPr>
        <p:grpSpPr bwMode="auto">
          <a:xfrm>
            <a:off x="2997683" y="3126455"/>
            <a:ext cx="2990850" cy="2066925"/>
            <a:chOff x="2997" y="1698"/>
            <a:chExt cx="1884" cy="1302"/>
          </a:xfrm>
        </p:grpSpPr>
        <p:sp>
          <p:nvSpPr>
            <p:cNvPr id="21" name="Oval 44"/>
            <p:cNvSpPr>
              <a:spLocks noChangeArrowheads="1"/>
            </p:cNvSpPr>
            <p:nvPr/>
          </p:nvSpPr>
          <p:spPr bwMode="auto">
            <a:xfrm>
              <a:off x="3291" y="1698"/>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Oval 45"/>
            <p:cNvSpPr>
              <a:spLocks noChangeArrowheads="1"/>
            </p:cNvSpPr>
            <p:nvPr/>
          </p:nvSpPr>
          <p:spPr bwMode="auto">
            <a:xfrm>
              <a:off x="2997" y="1701"/>
              <a:ext cx="1884" cy="1299"/>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46"/>
            <p:cNvSpPr>
              <a:spLocks noChangeArrowheads="1"/>
            </p:cNvSpPr>
            <p:nvPr/>
          </p:nvSpPr>
          <p:spPr bwMode="auto">
            <a:xfrm>
              <a:off x="3291" y="2178"/>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47"/>
            <p:cNvSpPr>
              <a:spLocks noChangeArrowheads="1"/>
            </p:cNvSpPr>
            <p:nvPr/>
          </p:nvSpPr>
          <p:spPr bwMode="auto">
            <a:xfrm>
              <a:off x="3006" y="2064"/>
              <a:ext cx="1875" cy="600"/>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 name="Freeform 48"/>
            <p:cNvSpPr>
              <a:spLocks/>
            </p:cNvSpPr>
            <p:nvPr/>
          </p:nvSpPr>
          <p:spPr bwMode="auto">
            <a:xfrm>
              <a:off x="3291" y="2406"/>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6" name="Group 49"/>
          <p:cNvGrpSpPr>
            <a:grpSpLocks/>
          </p:cNvGrpSpPr>
          <p:nvPr/>
        </p:nvGrpSpPr>
        <p:grpSpPr bwMode="auto">
          <a:xfrm>
            <a:off x="5650395" y="2845468"/>
            <a:ext cx="2209800" cy="3165475"/>
            <a:chOff x="4668" y="1521"/>
            <a:chExt cx="1392" cy="1994"/>
          </a:xfrm>
        </p:grpSpPr>
        <p:grpSp>
          <p:nvGrpSpPr>
            <p:cNvPr id="27" name="Group 50"/>
            <p:cNvGrpSpPr>
              <a:grpSpLocks/>
            </p:cNvGrpSpPr>
            <p:nvPr/>
          </p:nvGrpSpPr>
          <p:grpSpPr bwMode="auto">
            <a:xfrm>
              <a:off x="4668" y="3062"/>
              <a:ext cx="1200" cy="453"/>
              <a:chOff x="2256" y="3002"/>
              <a:chExt cx="1200" cy="453"/>
            </a:xfrm>
          </p:grpSpPr>
          <p:sp>
            <p:nvSpPr>
              <p:cNvPr id="33" name="AutoShape 51"/>
              <p:cNvSpPr>
                <a:spLocks noChangeArrowheads="1"/>
              </p:cNvSpPr>
              <p:nvPr/>
            </p:nvSpPr>
            <p:spPr bwMode="auto">
              <a:xfrm flipH="1">
                <a:off x="2256" y="3023"/>
                <a:ext cx="1116" cy="432"/>
              </a:xfrm>
              <a:prstGeom prst="wedgeRoundRectCallout">
                <a:avLst>
                  <a:gd name="adj1" fmla="val 60213"/>
                  <a:gd name="adj2" fmla="val -184264"/>
                  <a:gd name="adj3" fmla="val 16667"/>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grpSp>
            <p:nvGrpSpPr>
              <p:cNvPr id="34" name="Group 52"/>
              <p:cNvGrpSpPr>
                <a:grpSpLocks/>
              </p:cNvGrpSpPr>
              <p:nvPr/>
            </p:nvGrpSpPr>
            <p:grpSpPr bwMode="auto">
              <a:xfrm>
                <a:off x="2256" y="3002"/>
                <a:ext cx="1200" cy="442"/>
                <a:chOff x="1536" y="26"/>
                <a:chExt cx="1200" cy="442"/>
              </a:xfrm>
            </p:grpSpPr>
            <p:graphicFrame>
              <p:nvGraphicFramePr>
                <p:cNvPr id="35" name="Object 1"/>
                <p:cNvGraphicFramePr>
                  <a:graphicFrameLocks noChangeAspect="1"/>
                </p:cNvGraphicFramePr>
                <p:nvPr>
                  <p:extLst>
                    <p:ext uri="{D42A27DB-BD31-4B8C-83A1-F6EECF244321}">
                      <p14:modId xmlns:p14="http://schemas.microsoft.com/office/powerpoint/2010/main" val="701746410"/>
                    </p:ext>
                  </p:extLst>
                </p:nvPr>
              </p:nvGraphicFramePr>
              <p:xfrm>
                <a:off x="1635" y="37"/>
                <a:ext cx="139" cy="214"/>
              </p:xfrm>
              <a:graphic>
                <a:graphicData uri="http://schemas.openxmlformats.org/presentationml/2006/ole">
                  <mc:AlternateContent xmlns:mc="http://schemas.openxmlformats.org/markup-compatibility/2006">
                    <mc:Choice xmlns:v="urn:schemas-microsoft-com:vml" Requires="v">
                      <p:oleObj spid="_x0000_s433376" name="公式" r:id="rId7" imgW="88746" imgH="152136" progId="Equation.3">
                        <p:embed/>
                      </p:oleObj>
                    </mc:Choice>
                    <mc:Fallback>
                      <p:oleObj name="公式" r:id="rId7" imgW="88746" imgH="15213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5" y="37"/>
                              <a:ext cx="139" cy="21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 Box 54"/>
                <p:cNvSpPr txBox="1">
                  <a:spLocks noChangeArrowheads="1"/>
                </p:cNvSpPr>
                <p:nvPr/>
              </p:nvSpPr>
              <p:spPr bwMode="auto">
                <a:xfrm>
                  <a:off x="1536" y="26"/>
                  <a:ext cx="12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FF0000"/>
                      </a:solidFill>
                      <a:latin typeface="宋体" panose="02010600030101010101" pitchFamily="2" charset="-122"/>
                    </a:rPr>
                    <a:t>时刻</a:t>
                  </a:r>
                  <a:r>
                    <a:rPr lang="en-US" altLang="zh-CN" sz="2000" dirty="0">
                      <a:solidFill>
                        <a:srgbClr val="FF0000"/>
                      </a:solidFill>
                      <a:latin typeface="宋体" panose="02010600030101010101" pitchFamily="2" charset="-122"/>
                    </a:rPr>
                    <a:t>o</a:t>
                  </a:r>
                  <a:r>
                    <a:rPr lang="zh-CN" altLang="en-US" sz="2000" dirty="0">
                      <a:solidFill>
                        <a:srgbClr val="FF0000"/>
                      </a:solidFill>
                      <a:latin typeface="宋体" panose="02010600030101010101" pitchFamily="2" charset="-122"/>
                    </a:rPr>
                    <a:t>光的波前。球面波</a:t>
                  </a:r>
                </a:p>
              </p:txBody>
            </p:sp>
          </p:grpSp>
        </p:grpSp>
        <p:grpSp>
          <p:nvGrpSpPr>
            <p:cNvPr id="28" name="Group 55"/>
            <p:cNvGrpSpPr>
              <a:grpSpLocks/>
            </p:cNvGrpSpPr>
            <p:nvPr/>
          </p:nvGrpSpPr>
          <p:grpSpPr bwMode="auto">
            <a:xfrm>
              <a:off x="4872" y="1521"/>
              <a:ext cx="1188" cy="456"/>
              <a:chOff x="4872" y="1521"/>
              <a:chExt cx="1188" cy="456"/>
            </a:xfrm>
          </p:grpSpPr>
          <p:sp>
            <p:nvSpPr>
              <p:cNvPr id="29" name="AutoShape 56"/>
              <p:cNvSpPr>
                <a:spLocks noChangeArrowheads="1"/>
              </p:cNvSpPr>
              <p:nvPr/>
            </p:nvSpPr>
            <p:spPr bwMode="auto">
              <a:xfrm>
                <a:off x="4896" y="1521"/>
                <a:ext cx="1104" cy="456"/>
              </a:xfrm>
              <a:prstGeom prst="wedgeRoundRectCallout">
                <a:avLst>
                  <a:gd name="adj1" fmla="val -52718"/>
                  <a:gd name="adj2" fmla="val 140792"/>
                  <a:gd name="adj3" fmla="val 16667"/>
                </a:avLst>
              </a:prstGeom>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path path="circle">
                  <a:fillToRect l="100000" t="100000"/>
                </a:path>
                <a:tileRect r="-100000" b="-100000"/>
              </a:gra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en-US" altLang="zh-CN" sz="2000">
                  <a:solidFill>
                    <a:srgbClr val="FF5050"/>
                  </a:solidFill>
                  <a:latin typeface="宋体" panose="02010600030101010101" pitchFamily="2" charset="-122"/>
                </a:endParaRPr>
              </a:p>
              <a:p>
                <a:pPr algn="ctr" eaLnBrk="1" hangingPunct="1"/>
                <a:endParaRPr lang="en-US" altLang="zh-CN"/>
              </a:p>
            </p:txBody>
          </p:sp>
          <p:grpSp>
            <p:nvGrpSpPr>
              <p:cNvPr id="30" name="Group 57"/>
              <p:cNvGrpSpPr>
                <a:grpSpLocks/>
              </p:cNvGrpSpPr>
              <p:nvPr/>
            </p:nvGrpSpPr>
            <p:grpSpPr bwMode="auto">
              <a:xfrm>
                <a:off x="4872" y="1530"/>
                <a:ext cx="1188" cy="442"/>
                <a:chOff x="4344" y="2010"/>
                <a:chExt cx="1188" cy="442"/>
              </a:xfrm>
            </p:grpSpPr>
            <p:sp>
              <p:nvSpPr>
                <p:cNvPr id="31" name="Text Box 58"/>
                <p:cNvSpPr txBox="1">
                  <a:spLocks noChangeArrowheads="1"/>
                </p:cNvSpPr>
                <p:nvPr/>
              </p:nvSpPr>
              <p:spPr bwMode="auto">
                <a:xfrm>
                  <a:off x="4344" y="2010"/>
                  <a:ext cx="1188" cy="442"/>
                </a:xfrm>
                <a:prstGeom prst="rect">
                  <a:avLst/>
                </a:prstGeom>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81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9900CC"/>
                      </a:solidFill>
                      <a:latin typeface="宋体" panose="02010600030101010101" pitchFamily="2" charset="-122"/>
                    </a:rPr>
                    <a:t>时刻</a:t>
                  </a:r>
                  <a:r>
                    <a:rPr lang="en-US" altLang="zh-CN" sz="2000" dirty="0">
                      <a:solidFill>
                        <a:srgbClr val="9900CC"/>
                      </a:solidFill>
                      <a:latin typeface="宋体" panose="02010600030101010101" pitchFamily="2" charset="-122"/>
                    </a:rPr>
                    <a:t>e</a:t>
                  </a:r>
                  <a:r>
                    <a:rPr lang="zh-CN" altLang="en-US" sz="2000" dirty="0">
                      <a:solidFill>
                        <a:srgbClr val="9900CC"/>
                      </a:solidFill>
                      <a:latin typeface="宋体" panose="02010600030101010101" pitchFamily="2" charset="-122"/>
                    </a:rPr>
                    <a:t>光的波前。非球面波</a:t>
                  </a:r>
                </a:p>
              </p:txBody>
            </p:sp>
            <p:graphicFrame>
              <p:nvGraphicFramePr>
                <p:cNvPr id="32" name="Object 0"/>
                <p:cNvGraphicFramePr>
                  <a:graphicFrameLocks noChangeAspect="1"/>
                </p:cNvGraphicFramePr>
                <p:nvPr>
                  <p:extLst>
                    <p:ext uri="{D42A27DB-BD31-4B8C-83A1-F6EECF244321}">
                      <p14:modId xmlns:p14="http://schemas.microsoft.com/office/powerpoint/2010/main" val="2173549110"/>
                    </p:ext>
                  </p:extLst>
                </p:nvPr>
              </p:nvGraphicFramePr>
              <p:xfrm>
                <a:off x="4443" y="2027"/>
                <a:ext cx="139" cy="240"/>
              </p:xfrm>
              <a:graphic>
                <a:graphicData uri="http://schemas.openxmlformats.org/presentationml/2006/ole">
                  <mc:AlternateContent xmlns:mc="http://schemas.openxmlformats.org/markup-compatibility/2006">
                    <mc:Choice xmlns:v="urn:schemas-microsoft-com:vml" Requires="v">
                      <p:oleObj spid="_x0000_s433377" name="公式" r:id="rId9" imgW="88746" imgH="152136" progId="Equation.3">
                        <p:embed/>
                      </p:oleObj>
                    </mc:Choice>
                    <mc:Fallback>
                      <p:oleObj name="公式" r:id="rId9" imgW="88746" imgH="15213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3" y="2027"/>
                              <a:ext cx="139" cy="24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sp>
        <p:nvSpPr>
          <p:cNvPr id="37" name="AutoShape 60"/>
          <p:cNvSpPr>
            <a:spLocks noChangeArrowheads="1"/>
          </p:cNvSpPr>
          <p:nvPr/>
        </p:nvSpPr>
        <p:spPr bwMode="auto">
          <a:xfrm>
            <a:off x="2115033" y="5348127"/>
            <a:ext cx="2057400" cy="838200"/>
          </a:xfrm>
          <a:prstGeom prst="wedgeEllipseCallout">
            <a:avLst>
              <a:gd name="adj1" fmla="val 62393"/>
              <a:gd name="adj2" fmla="val -59193"/>
            </a:avLst>
          </a:prstGeom>
          <a:solidFill>
            <a:srgbClr val="00FFFF"/>
          </a:solidFill>
          <a:ln w="9525">
            <a:solidFill>
              <a:srgbClr val="FF99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2000" dirty="0"/>
              <a:t>该方向上二者</a:t>
            </a:r>
          </a:p>
          <a:p>
            <a:pPr algn="ctr" eaLnBrk="1" hangingPunct="1"/>
            <a:r>
              <a:rPr lang="zh-CN" altLang="en-US" sz="2000" dirty="0"/>
              <a:t>的速度相同</a:t>
            </a:r>
          </a:p>
        </p:txBody>
      </p:sp>
    </p:spTree>
    <p:extLst>
      <p:ext uri="{BB962C8B-B14F-4D97-AF65-F5344CB8AC3E}">
        <p14:creationId xmlns:p14="http://schemas.microsoft.com/office/powerpoint/2010/main" val="97281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1+#ppt_w/2"/>
                                          </p:val>
                                        </p:tav>
                                        <p:tav tm="100000">
                                          <p:val>
                                            <p:strVal val="#ppt_x"/>
                                          </p:val>
                                        </p:tav>
                                      </p:tavLst>
                                    </p:anim>
                                    <p:anim calcmode="lin" valueType="num">
                                      <p:cBhvr additive="base">
                                        <p:cTn id="53"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ppt_x"/>
                                          </p:val>
                                        </p:tav>
                                        <p:tav tm="100000">
                                          <p:val>
                                            <p:strVal val="#ppt_x"/>
                                          </p:val>
                                        </p:tav>
                                      </p:tavLst>
                                    </p:anim>
                                    <p:anim calcmode="lin" valueType="num">
                                      <p:cBhvr additive="base">
                                        <p:cTn id="5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autoUpdateAnimBg="0"/>
      <p:bldP spid="37"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4"/>
          <p:cNvSpPr txBox="1">
            <a:spLocks noChangeArrowheads="1"/>
          </p:cNvSpPr>
          <p:nvPr/>
        </p:nvSpPr>
        <p:spPr bwMode="auto">
          <a:xfrm>
            <a:off x="2671583" y="238673"/>
            <a:ext cx="1657350" cy="641350"/>
          </a:xfrm>
          <a:prstGeom prst="rect">
            <a:avLst/>
          </a:prstGeom>
          <a:solidFill>
            <a:srgbClr val="00FFFF"/>
          </a:soli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正晶体</a:t>
            </a:r>
            <a:endParaRPr lang="zh-CN" altLang="en-US" sz="3600" dirty="0">
              <a:solidFill>
                <a:srgbClr val="FF00FF"/>
              </a:solidFill>
            </a:endParaRPr>
          </a:p>
        </p:txBody>
      </p:sp>
      <p:grpSp>
        <p:nvGrpSpPr>
          <p:cNvPr id="7" name="Group 7"/>
          <p:cNvGrpSpPr>
            <a:grpSpLocks/>
          </p:cNvGrpSpPr>
          <p:nvPr/>
        </p:nvGrpSpPr>
        <p:grpSpPr bwMode="auto">
          <a:xfrm>
            <a:off x="2629394" y="1065263"/>
            <a:ext cx="928688" cy="3263900"/>
            <a:chOff x="899" y="1174"/>
            <a:chExt cx="585" cy="2056"/>
          </a:xfrm>
        </p:grpSpPr>
        <p:sp>
          <p:nvSpPr>
            <p:cNvPr id="8" name="Line 8"/>
            <p:cNvSpPr>
              <a:spLocks noChangeShapeType="1"/>
            </p:cNvSpPr>
            <p:nvPr/>
          </p:nvSpPr>
          <p:spPr bwMode="auto">
            <a:xfrm flipH="1">
              <a:off x="1484" y="1291"/>
              <a:ext cx="0" cy="1939"/>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9"/>
            <p:cNvSpPr txBox="1">
              <a:spLocks noChangeArrowheads="1"/>
            </p:cNvSpPr>
            <p:nvPr/>
          </p:nvSpPr>
          <p:spPr bwMode="auto">
            <a:xfrm>
              <a:off x="899" y="1174"/>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10" name="Group 10"/>
          <p:cNvGrpSpPr>
            <a:grpSpLocks/>
          </p:cNvGrpSpPr>
          <p:nvPr/>
        </p:nvGrpSpPr>
        <p:grpSpPr bwMode="auto">
          <a:xfrm>
            <a:off x="2573830" y="1830438"/>
            <a:ext cx="2057400" cy="2076450"/>
            <a:chOff x="3024" y="2496"/>
            <a:chExt cx="1296" cy="1308"/>
          </a:xfrm>
        </p:grpSpPr>
        <p:sp>
          <p:nvSpPr>
            <p:cNvPr id="11" name="Oval 11"/>
            <p:cNvSpPr>
              <a:spLocks noChangeArrowheads="1"/>
            </p:cNvSpPr>
            <p:nvPr/>
          </p:nvSpPr>
          <p:spPr bwMode="auto">
            <a:xfrm>
              <a:off x="3024" y="2496"/>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2"/>
            <p:cNvSpPr>
              <a:spLocks noChangeArrowheads="1"/>
            </p:cNvSpPr>
            <p:nvPr/>
          </p:nvSpPr>
          <p:spPr bwMode="auto">
            <a:xfrm>
              <a:off x="3336" y="2496"/>
              <a:ext cx="672" cy="1308"/>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3"/>
            <p:cNvSpPr>
              <a:spLocks noChangeArrowheads="1"/>
            </p:cNvSpPr>
            <p:nvPr/>
          </p:nvSpPr>
          <p:spPr bwMode="auto">
            <a:xfrm>
              <a:off x="3024" y="2976"/>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4"/>
            <p:cNvSpPr>
              <a:spLocks noChangeArrowheads="1"/>
            </p:cNvSpPr>
            <p:nvPr/>
          </p:nvSpPr>
          <p:spPr bwMode="auto">
            <a:xfrm>
              <a:off x="3336" y="3048"/>
              <a:ext cx="660" cy="216"/>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Freeform 15"/>
            <p:cNvSpPr>
              <a:spLocks/>
            </p:cNvSpPr>
            <p:nvPr/>
          </p:nvSpPr>
          <p:spPr bwMode="auto">
            <a:xfrm>
              <a:off x="3336" y="3168"/>
              <a:ext cx="660" cy="100"/>
            </a:xfrm>
            <a:custGeom>
              <a:avLst/>
              <a:gdLst>
                <a:gd name="T0" fmla="*/ 0 w 660"/>
                <a:gd name="T1" fmla="*/ 12 h 100"/>
                <a:gd name="T2" fmla="*/ 96 w 660"/>
                <a:gd name="T3" fmla="*/ 69 h 100"/>
                <a:gd name="T4" fmla="*/ 204 w 660"/>
                <a:gd name="T5" fmla="*/ 93 h 100"/>
                <a:gd name="T6" fmla="*/ 285 w 660"/>
                <a:gd name="T7" fmla="*/ 99 h 100"/>
                <a:gd name="T8" fmla="*/ 363 w 660"/>
                <a:gd name="T9" fmla="*/ 99 h 100"/>
                <a:gd name="T10" fmla="*/ 441 w 660"/>
                <a:gd name="T11" fmla="*/ 90 h 100"/>
                <a:gd name="T12" fmla="*/ 528 w 660"/>
                <a:gd name="T13" fmla="*/ 75 h 100"/>
                <a:gd name="T14" fmla="*/ 606 w 660"/>
                <a:gd name="T15" fmla="*/ 45 h 100"/>
                <a:gd name="T16" fmla="*/ 660 w 660"/>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0"/>
                <a:gd name="T28" fmla="*/ 0 h 100"/>
                <a:gd name="T29" fmla="*/ 660 w 6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0" h="100">
                  <a:moveTo>
                    <a:pt x="0" y="12"/>
                  </a:moveTo>
                  <a:cubicBezTo>
                    <a:pt x="16" y="22"/>
                    <a:pt x="62" y="56"/>
                    <a:pt x="96" y="69"/>
                  </a:cubicBezTo>
                  <a:cubicBezTo>
                    <a:pt x="130" y="82"/>
                    <a:pt x="173" y="88"/>
                    <a:pt x="204" y="93"/>
                  </a:cubicBezTo>
                  <a:cubicBezTo>
                    <a:pt x="235" y="98"/>
                    <a:pt x="259" y="98"/>
                    <a:pt x="285" y="99"/>
                  </a:cubicBezTo>
                  <a:cubicBezTo>
                    <a:pt x="311" y="100"/>
                    <a:pt x="337" y="100"/>
                    <a:pt x="363" y="99"/>
                  </a:cubicBezTo>
                  <a:cubicBezTo>
                    <a:pt x="389" y="98"/>
                    <a:pt x="414" y="94"/>
                    <a:pt x="441" y="90"/>
                  </a:cubicBezTo>
                  <a:cubicBezTo>
                    <a:pt x="468" y="86"/>
                    <a:pt x="501" y="82"/>
                    <a:pt x="528" y="75"/>
                  </a:cubicBezTo>
                  <a:cubicBezTo>
                    <a:pt x="555" y="68"/>
                    <a:pt x="584" y="57"/>
                    <a:pt x="606" y="45"/>
                  </a:cubicBezTo>
                  <a:cubicBezTo>
                    <a:pt x="628" y="33"/>
                    <a:pt x="649" y="10"/>
                    <a:pt x="660" y="0"/>
                  </a:cubicBezTo>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 name="Freeform 16"/>
            <p:cNvSpPr>
              <a:spLocks/>
            </p:cNvSpPr>
            <p:nvPr/>
          </p:nvSpPr>
          <p:spPr bwMode="auto">
            <a:xfrm>
              <a:off x="3024" y="3204"/>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7" name="Group 17"/>
          <p:cNvGrpSpPr>
            <a:grpSpLocks/>
          </p:cNvGrpSpPr>
          <p:nvPr/>
        </p:nvGrpSpPr>
        <p:grpSpPr bwMode="auto">
          <a:xfrm>
            <a:off x="3135805" y="2687688"/>
            <a:ext cx="533400" cy="374650"/>
            <a:chOff x="3792" y="3648"/>
            <a:chExt cx="336" cy="236"/>
          </a:xfrm>
        </p:grpSpPr>
        <p:graphicFrame>
          <p:nvGraphicFramePr>
            <p:cNvPr id="18" name="Object 5"/>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91526" name="公式" r:id="rId3" imgW="114201" imgH="139579" progId="Equation.3">
                    <p:embed/>
                  </p:oleObj>
                </mc:Choice>
                <mc:Fallback>
                  <p:oleObj name="公式" r:id="rId3"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val 19"/>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21" name="Object 74"/>
          <p:cNvGraphicFramePr>
            <a:graphicFrameLocks noChangeAspect="1"/>
          </p:cNvGraphicFramePr>
          <p:nvPr>
            <p:extLst>
              <p:ext uri="{D42A27DB-BD31-4B8C-83A1-F6EECF244321}">
                <p14:modId xmlns:p14="http://schemas.microsoft.com/office/powerpoint/2010/main" val="4106356618"/>
              </p:ext>
            </p:extLst>
          </p:nvPr>
        </p:nvGraphicFramePr>
        <p:xfrm>
          <a:off x="2759074" y="4424414"/>
          <a:ext cx="2053296" cy="2053296"/>
        </p:xfrm>
        <a:graphic>
          <a:graphicData uri="http://schemas.openxmlformats.org/presentationml/2006/ole">
            <mc:AlternateContent xmlns:mc="http://schemas.openxmlformats.org/markup-compatibility/2006">
              <mc:Choice xmlns:v="urn:schemas-microsoft-com:vml" Requires="v">
                <p:oleObj spid="_x0000_s491527" name="公式" r:id="rId5" imgW="457200" imgH="457200" progId="Equation.3">
                  <p:embed/>
                </p:oleObj>
              </mc:Choice>
              <mc:Fallback>
                <p:oleObj name="公式" r:id="rId5" imgW="457200" imgH="457200" progId="Equation.3">
                  <p:embed/>
                  <p:pic>
                    <p:nvPicPr>
                      <p:cNvPr id="0" name=""/>
                      <p:cNvPicPr>
                        <a:picLocks noChangeAspect="1" noChangeArrowheads="1"/>
                      </p:cNvPicPr>
                      <p:nvPr/>
                    </p:nvPicPr>
                    <p:blipFill>
                      <a:blip r:embed="rId6"/>
                      <a:srcRect/>
                      <a:stretch>
                        <a:fillRect/>
                      </a:stretch>
                    </p:blipFill>
                    <p:spPr bwMode="auto">
                      <a:xfrm>
                        <a:off x="2759074" y="4424414"/>
                        <a:ext cx="2053296" cy="2053296"/>
                      </a:xfrm>
                      <a:prstGeom prst="rect">
                        <a:avLst/>
                      </a:prstGeom>
                      <a:noFill/>
                      <a:ln>
                        <a:noFill/>
                      </a:ln>
                      <a:effectLst/>
                      <a:extLst/>
                    </p:spPr>
                  </p:pic>
                </p:oleObj>
              </mc:Fallback>
            </mc:AlternateContent>
          </a:graphicData>
        </a:graphic>
      </p:graphicFrame>
      <p:sp>
        <p:nvSpPr>
          <p:cNvPr id="22" name="Text Box 25"/>
          <p:cNvSpPr txBox="1">
            <a:spLocks noChangeArrowheads="1"/>
          </p:cNvSpPr>
          <p:nvPr/>
        </p:nvSpPr>
        <p:spPr bwMode="auto">
          <a:xfrm>
            <a:off x="7737038" y="345808"/>
            <a:ext cx="1619250" cy="641350"/>
          </a:xfrm>
          <a:prstGeom prst="rect">
            <a:avLst/>
          </a:prstGeom>
          <a:solidFill>
            <a:srgbClr val="00FFFF"/>
          </a:soli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负晶体</a:t>
            </a:r>
            <a:endParaRPr lang="zh-CN" altLang="en-US" sz="3600" dirty="0">
              <a:solidFill>
                <a:srgbClr val="FF00FF"/>
              </a:solidFill>
            </a:endParaRPr>
          </a:p>
        </p:txBody>
      </p:sp>
      <p:grpSp>
        <p:nvGrpSpPr>
          <p:cNvPr id="23" name="Group 37"/>
          <p:cNvGrpSpPr>
            <a:grpSpLocks/>
          </p:cNvGrpSpPr>
          <p:nvPr/>
        </p:nvGrpSpPr>
        <p:grpSpPr bwMode="auto">
          <a:xfrm>
            <a:off x="7737038" y="1176390"/>
            <a:ext cx="914400" cy="3351213"/>
            <a:chOff x="981" y="1280"/>
            <a:chExt cx="576" cy="2111"/>
          </a:xfrm>
        </p:grpSpPr>
        <p:sp>
          <p:nvSpPr>
            <p:cNvPr id="24" name="Line 38"/>
            <p:cNvSpPr>
              <a:spLocks noChangeShapeType="1"/>
            </p:cNvSpPr>
            <p:nvPr/>
          </p:nvSpPr>
          <p:spPr bwMode="auto">
            <a:xfrm flipH="1">
              <a:off x="1492" y="1327"/>
              <a:ext cx="0" cy="2064"/>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Text Box 39"/>
            <p:cNvSpPr txBox="1">
              <a:spLocks noChangeArrowheads="1"/>
            </p:cNvSpPr>
            <p:nvPr/>
          </p:nvSpPr>
          <p:spPr bwMode="auto">
            <a:xfrm>
              <a:off x="981" y="128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26" name="Group 40"/>
          <p:cNvGrpSpPr>
            <a:grpSpLocks/>
          </p:cNvGrpSpPr>
          <p:nvPr/>
        </p:nvGrpSpPr>
        <p:grpSpPr bwMode="auto">
          <a:xfrm>
            <a:off x="8118038" y="2735313"/>
            <a:ext cx="533400" cy="374650"/>
            <a:chOff x="3792" y="3648"/>
            <a:chExt cx="336" cy="236"/>
          </a:xfrm>
        </p:grpSpPr>
        <p:graphicFrame>
          <p:nvGraphicFramePr>
            <p:cNvPr id="27" name="Object 2"/>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91528" name="公式" r:id="rId7" imgW="114201" imgH="139579" progId="Equation.3">
                    <p:embed/>
                  </p:oleObj>
                </mc:Choice>
                <mc:Fallback>
                  <p:oleObj name="公式" r:id="rId7"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Oval 42"/>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9" name="Group 43"/>
          <p:cNvGrpSpPr>
            <a:grpSpLocks/>
          </p:cNvGrpSpPr>
          <p:nvPr/>
        </p:nvGrpSpPr>
        <p:grpSpPr bwMode="auto">
          <a:xfrm>
            <a:off x="7051238" y="1839965"/>
            <a:ext cx="2990850" cy="2066925"/>
            <a:chOff x="2997" y="1698"/>
            <a:chExt cx="1884" cy="1302"/>
          </a:xfrm>
        </p:grpSpPr>
        <p:sp>
          <p:nvSpPr>
            <p:cNvPr id="30" name="Oval 44"/>
            <p:cNvSpPr>
              <a:spLocks noChangeArrowheads="1"/>
            </p:cNvSpPr>
            <p:nvPr/>
          </p:nvSpPr>
          <p:spPr bwMode="auto">
            <a:xfrm>
              <a:off x="3291" y="1698"/>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Oval 45"/>
            <p:cNvSpPr>
              <a:spLocks noChangeArrowheads="1"/>
            </p:cNvSpPr>
            <p:nvPr/>
          </p:nvSpPr>
          <p:spPr bwMode="auto">
            <a:xfrm>
              <a:off x="2997" y="1701"/>
              <a:ext cx="1884" cy="1299"/>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Oval 46"/>
            <p:cNvSpPr>
              <a:spLocks noChangeArrowheads="1"/>
            </p:cNvSpPr>
            <p:nvPr/>
          </p:nvSpPr>
          <p:spPr bwMode="auto">
            <a:xfrm>
              <a:off x="3291" y="2178"/>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Oval 47"/>
            <p:cNvSpPr>
              <a:spLocks noChangeArrowheads="1"/>
            </p:cNvSpPr>
            <p:nvPr/>
          </p:nvSpPr>
          <p:spPr bwMode="auto">
            <a:xfrm>
              <a:off x="3006" y="2064"/>
              <a:ext cx="1875" cy="600"/>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 name="Freeform 48"/>
            <p:cNvSpPr>
              <a:spLocks/>
            </p:cNvSpPr>
            <p:nvPr/>
          </p:nvSpPr>
          <p:spPr bwMode="auto">
            <a:xfrm>
              <a:off x="3291" y="2406"/>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36" name="Object 73"/>
          <p:cNvGraphicFramePr>
            <a:graphicFrameLocks noChangeAspect="1"/>
          </p:cNvGraphicFramePr>
          <p:nvPr>
            <p:extLst>
              <p:ext uri="{D42A27DB-BD31-4B8C-83A1-F6EECF244321}">
                <p14:modId xmlns:p14="http://schemas.microsoft.com/office/powerpoint/2010/main" val="1843337874"/>
              </p:ext>
            </p:extLst>
          </p:nvPr>
        </p:nvGraphicFramePr>
        <p:xfrm>
          <a:off x="7835799" y="4447369"/>
          <a:ext cx="2252293" cy="2252293"/>
        </p:xfrm>
        <a:graphic>
          <a:graphicData uri="http://schemas.openxmlformats.org/presentationml/2006/ole">
            <mc:AlternateContent xmlns:mc="http://schemas.openxmlformats.org/markup-compatibility/2006">
              <mc:Choice xmlns:v="urn:schemas-microsoft-com:vml" Requires="v">
                <p:oleObj spid="_x0000_s491529" name="公式" r:id="rId8" imgW="457200" imgH="457200" progId="Equation.3">
                  <p:embed/>
                </p:oleObj>
              </mc:Choice>
              <mc:Fallback>
                <p:oleObj name="公式" r:id="rId8" imgW="457200" imgH="457200" progId="Equation.3">
                  <p:embed/>
                  <p:pic>
                    <p:nvPicPr>
                      <p:cNvPr id="0" name=""/>
                      <p:cNvPicPr>
                        <a:picLocks noChangeAspect="1" noChangeArrowheads="1"/>
                      </p:cNvPicPr>
                      <p:nvPr/>
                    </p:nvPicPr>
                    <p:blipFill>
                      <a:blip r:embed="rId9"/>
                      <a:srcRect/>
                      <a:stretch>
                        <a:fillRect/>
                      </a:stretch>
                    </p:blipFill>
                    <p:spPr bwMode="auto">
                      <a:xfrm>
                        <a:off x="7835799" y="4447369"/>
                        <a:ext cx="2252293" cy="225229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19831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2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1000"/>
                                        <p:tgtEl>
                                          <p:spTgt spid="36"/>
                                        </p:tgtEl>
                                      </p:cBhvr>
                                    </p:animEffect>
                                    <p:anim calcmode="lin" valueType="num">
                                      <p:cBhvr>
                                        <p:cTn id="53" dur="1000" fill="hold"/>
                                        <p:tgtEl>
                                          <p:spTgt spid="36"/>
                                        </p:tgtEl>
                                        <p:attrNameLst>
                                          <p:attrName>ppt_x</p:attrName>
                                        </p:attrNameLst>
                                      </p:cBhvr>
                                      <p:tavLst>
                                        <p:tav tm="0">
                                          <p:val>
                                            <p:strVal val="#ppt_x"/>
                                          </p:val>
                                        </p:tav>
                                        <p:tav tm="100000">
                                          <p:val>
                                            <p:strVal val="#ppt_x"/>
                                          </p:val>
                                        </p:tav>
                                      </p:tavLst>
                                    </p:anim>
                                    <p:anim calcmode="lin" valueType="num">
                                      <p:cBhvr>
                                        <p:cTn id="5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22" grpId="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4"/>
          <p:cNvSpPr txBox="1">
            <a:spLocks noChangeArrowheads="1"/>
          </p:cNvSpPr>
          <p:nvPr/>
        </p:nvSpPr>
        <p:spPr bwMode="auto">
          <a:xfrm>
            <a:off x="3229133" y="288214"/>
            <a:ext cx="1657350" cy="641350"/>
          </a:xfrm>
          <a:prstGeom prst="rect">
            <a:avLst/>
          </a:prstGeom>
          <a:solidFill>
            <a:srgbClr val="00FFFF"/>
          </a:soli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正晶体</a:t>
            </a:r>
            <a:endParaRPr lang="zh-CN" altLang="en-US" sz="3600" dirty="0">
              <a:solidFill>
                <a:srgbClr val="FF00FF"/>
              </a:solidFill>
            </a:endParaRPr>
          </a:p>
        </p:txBody>
      </p:sp>
      <p:grpSp>
        <p:nvGrpSpPr>
          <p:cNvPr id="3" name="Group 3"/>
          <p:cNvGrpSpPr>
            <a:grpSpLocks/>
          </p:cNvGrpSpPr>
          <p:nvPr/>
        </p:nvGrpSpPr>
        <p:grpSpPr bwMode="auto">
          <a:xfrm>
            <a:off x="1703878" y="2338122"/>
            <a:ext cx="3505200" cy="3787775"/>
            <a:chOff x="2928" y="576"/>
            <a:chExt cx="2208" cy="2386"/>
          </a:xfrm>
        </p:grpSpPr>
        <p:sp>
          <p:nvSpPr>
            <p:cNvPr id="4" name="Oval 4"/>
            <p:cNvSpPr>
              <a:spLocks noChangeArrowheads="1"/>
            </p:cNvSpPr>
            <p:nvPr/>
          </p:nvSpPr>
          <p:spPr bwMode="auto">
            <a:xfrm>
              <a:off x="2928" y="576"/>
              <a:ext cx="2208" cy="2208"/>
            </a:xfrm>
            <a:prstGeom prst="ellipse">
              <a:avLst/>
            </a:prstGeom>
            <a:solidFill>
              <a:srgbClr val="FFFF00"/>
            </a:solidFill>
            <a:ln w="9525">
              <a:noFill/>
              <a:round/>
              <a:headEnd/>
              <a:tailEnd/>
            </a:ln>
          </p:spPr>
          <p:txBody>
            <a:bodyPr wrap="none" anchor="ctr"/>
            <a:lstStyle/>
            <a:p>
              <a:pPr>
                <a:defRPr/>
              </a:pPr>
              <a:endParaRPr lang="zh-CN" altLang="en-US"/>
            </a:p>
          </p:txBody>
        </p:sp>
        <p:sp>
          <p:nvSpPr>
            <p:cNvPr id="5" name="Text Box 5"/>
            <p:cNvSpPr txBox="1">
              <a:spLocks noChangeArrowheads="1"/>
            </p:cNvSpPr>
            <p:nvPr/>
          </p:nvSpPr>
          <p:spPr bwMode="auto">
            <a:xfrm>
              <a:off x="3648" y="720"/>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ea typeface="隶书" panose="02010509060101010101" pitchFamily="49" charset="-122"/>
                </a:rPr>
                <a:t>正晶体</a:t>
              </a:r>
            </a:p>
          </p:txBody>
        </p:sp>
        <p:sp>
          <p:nvSpPr>
            <p:cNvPr id="6" name="Text Box 6"/>
            <p:cNvSpPr txBox="1">
              <a:spLocks noChangeArrowheads="1"/>
            </p:cNvSpPr>
            <p:nvPr/>
          </p:nvSpPr>
          <p:spPr bwMode="auto">
            <a:xfrm>
              <a:off x="3703" y="2632"/>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ea typeface="隶书" panose="02010509060101010101" pitchFamily="49" charset="-122"/>
                </a:rPr>
                <a:t>石英</a:t>
              </a:r>
            </a:p>
          </p:txBody>
        </p:sp>
      </p:grpSp>
      <p:grpSp>
        <p:nvGrpSpPr>
          <p:cNvPr id="7" name="Group 7"/>
          <p:cNvGrpSpPr>
            <a:grpSpLocks/>
          </p:cNvGrpSpPr>
          <p:nvPr/>
        </p:nvGrpSpPr>
        <p:grpSpPr bwMode="auto">
          <a:xfrm>
            <a:off x="2667491" y="1957120"/>
            <a:ext cx="914400" cy="4522788"/>
            <a:chOff x="1039" y="960"/>
            <a:chExt cx="576" cy="2849"/>
          </a:xfrm>
        </p:grpSpPr>
        <p:sp>
          <p:nvSpPr>
            <p:cNvPr id="8" name="Line 8"/>
            <p:cNvSpPr>
              <a:spLocks noChangeShapeType="1"/>
            </p:cNvSpPr>
            <p:nvPr/>
          </p:nvSpPr>
          <p:spPr bwMode="auto">
            <a:xfrm>
              <a:off x="1488" y="960"/>
              <a:ext cx="0" cy="264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9"/>
            <p:cNvSpPr txBox="1">
              <a:spLocks noChangeArrowheads="1"/>
            </p:cNvSpPr>
            <p:nvPr/>
          </p:nvSpPr>
          <p:spPr bwMode="auto">
            <a:xfrm>
              <a:off x="1039" y="3559"/>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10" name="Group 10"/>
          <p:cNvGrpSpPr>
            <a:grpSpLocks/>
          </p:cNvGrpSpPr>
          <p:nvPr/>
        </p:nvGrpSpPr>
        <p:grpSpPr bwMode="auto">
          <a:xfrm>
            <a:off x="2389678" y="3062020"/>
            <a:ext cx="2057400" cy="2076450"/>
            <a:chOff x="3024" y="2496"/>
            <a:chExt cx="1296" cy="1308"/>
          </a:xfrm>
        </p:grpSpPr>
        <p:sp>
          <p:nvSpPr>
            <p:cNvPr id="11" name="Oval 11"/>
            <p:cNvSpPr>
              <a:spLocks noChangeArrowheads="1"/>
            </p:cNvSpPr>
            <p:nvPr/>
          </p:nvSpPr>
          <p:spPr bwMode="auto">
            <a:xfrm>
              <a:off x="3024" y="2496"/>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2"/>
            <p:cNvSpPr>
              <a:spLocks noChangeArrowheads="1"/>
            </p:cNvSpPr>
            <p:nvPr/>
          </p:nvSpPr>
          <p:spPr bwMode="auto">
            <a:xfrm>
              <a:off x="3336" y="2496"/>
              <a:ext cx="672" cy="1308"/>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3"/>
            <p:cNvSpPr>
              <a:spLocks noChangeArrowheads="1"/>
            </p:cNvSpPr>
            <p:nvPr/>
          </p:nvSpPr>
          <p:spPr bwMode="auto">
            <a:xfrm>
              <a:off x="3024" y="2976"/>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4"/>
            <p:cNvSpPr>
              <a:spLocks noChangeArrowheads="1"/>
            </p:cNvSpPr>
            <p:nvPr/>
          </p:nvSpPr>
          <p:spPr bwMode="auto">
            <a:xfrm>
              <a:off x="3336" y="3048"/>
              <a:ext cx="660" cy="216"/>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Freeform 15"/>
            <p:cNvSpPr>
              <a:spLocks/>
            </p:cNvSpPr>
            <p:nvPr/>
          </p:nvSpPr>
          <p:spPr bwMode="auto">
            <a:xfrm>
              <a:off x="3336" y="3168"/>
              <a:ext cx="660" cy="100"/>
            </a:xfrm>
            <a:custGeom>
              <a:avLst/>
              <a:gdLst>
                <a:gd name="T0" fmla="*/ 0 w 660"/>
                <a:gd name="T1" fmla="*/ 12 h 100"/>
                <a:gd name="T2" fmla="*/ 96 w 660"/>
                <a:gd name="T3" fmla="*/ 69 h 100"/>
                <a:gd name="T4" fmla="*/ 204 w 660"/>
                <a:gd name="T5" fmla="*/ 93 h 100"/>
                <a:gd name="T6" fmla="*/ 285 w 660"/>
                <a:gd name="T7" fmla="*/ 99 h 100"/>
                <a:gd name="T8" fmla="*/ 363 w 660"/>
                <a:gd name="T9" fmla="*/ 99 h 100"/>
                <a:gd name="T10" fmla="*/ 441 w 660"/>
                <a:gd name="T11" fmla="*/ 90 h 100"/>
                <a:gd name="T12" fmla="*/ 528 w 660"/>
                <a:gd name="T13" fmla="*/ 75 h 100"/>
                <a:gd name="T14" fmla="*/ 606 w 660"/>
                <a:gd name="T15" fmla="*/ 45 h 100"/>
                <a:gd name="T16" fmla="*/ 660 w 660"/>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0"/>
                <a:gd name="T28" fmla="*/ 0 h 100"/>
                <a:gd name="T29" fmla="*/ 660 w 6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0" h="100">
                  <a:moveTo>
                    <a:pt x="0" y="12"/>
                  </a:moveTo>
                  <a:cubicBezTo>
                    <a:pt x="16" y="22"/>
                    <a:pt x="62" y="56"/>
                    <a:pt x="96" y="69"/>
                  </a:cubicBezTo>
                  <a:cubicBezTo>
                    <a:pt x="130" y="82"/>
                    <a:pt x="173" y="88"/>
                    <a:pt x="204" y="93"/>
                  </a:cubicBezTo>
                  <a:cubicBezTo>
                    <a:pt x="235" y="98"/>
                    <a:pt x="259" y="98"/>
                    <a:pt x="285" y="99"/>
                  </a:cubicBezTo>
                  <a:cubicBezTo>
                    <a:pt x="311" y="100"/>
                    <a:pt x="337" y="100"/>
                    <a:pt x="363" y="99"/>
                  </a:cubicBezTo>
                  <a:cubicBezTo>
                    <a:pt x="389" y="98"/>
                    <a:pt x="414" y="94"/>
                    <a:pt x="441" y="90"/>
                  </a:cubicBezTo>
                  <a:cubicBezTo>
                    <a:pt x="468" y="86"/>
                    <a:pt x="501" y="82"/>
                    <a:pt x="528" y="75"/>
                  </a:cubicBezTo>
                  <a:cubicBezTo>
                    <a:pt x="555" y="68"/>
                    <a:pt x="584" y="57"/>
                    <a:pt x="606" y="45"/>
                  </a:cubicBezTo>
                  <a:cubicBezTo>
                    <a:pt x="628" y="33"/>
                    <a:pt x="649" y="10"/>
                    <a:pt x="660" y="0"/>
                  </a:cubicBezTo>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 name="Freeform 16"/>
            <p:cNvSpPr>
              <a:spLocks/>
            </p:cNvSpPr>
            <p:nvPr/>
          </p:nvSpPr>
          <p:spPr bwMode="auto">
            <a:xfrm>
              <a:off x="3024" y="3204"/>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7" name="Group 17"/>
          <p:cNvGrpSpPr>
            <a:grpSpLocks/>
          </p:cNvGrpSpPr>
          <p:nvPr/>
        </p:nvGrpSpPr>
        <p:grpSpPr bwMode="auto">
          <a:xfrm>
            <a:off x="2951653" y="3919270"/>
            <a:ext cx="533400" cy="374650"/>
            <a:chOff x="3792" y="3648"/>
            <a:chExt cx="336" cy="236"/>
          </a:xfrm>
        </p:grpSpPr>
        <p:graphicFrame>
          <p:nvGraphicFramePr>
            <p:cNvPr id="18" name="Object 5"/>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03976" name="公式" r:id="rId3" imgW="114201" imgH="139579" progId="Equation.3">
                    <p:embed/>
                  </p:oleObj>
                </mc:Choice>
                <mc:Fallback>
                  <p:oleObj name="公式" r:id="rId3"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val 19"/>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 name="Group 21"/>
          <p:cNvGrpSpPr>
            <a:grpSpLocks/>
          </p:cNvGrpSpPr>
          <p:nvPr/>
        </p:nvGrpSpPr>
        <p:grpSpPr bwMode="auto">
          <a:xfrm>
            <a:off x="4113705" y="2160321"/>
            <a:ext cx="2417764" cy="4330700"/>
            <a:chOff x="1934" y="934"/>
            <a:chExt cx="1523" cy="2728"/>
          </a:xfrm>
        </p:grpSpPr>
        <p:grpSp>
          <p:nvGrpSpPr>
            <p:cNvPr id="21" name="Group 22"/>
            <p:cNvGrpSpPr>
              <a:grpSpLocks/>
            </p:cNvGrpSpPr>
            <p:nvPr/>
          </p:nvGrpSpPr>
          <p:grpSpPr bwMode="auto">
            <a:xfrm>
              <a:off x="1934" y="3197"/>
              <a:ext cx="1213" cy="465"/>
              <a:chOff x="1934" y="3197"/>
              <a:chExt cx="1213" cy="465"/>
            </a:xfrm>
          </p:grpSpPr>
          <p:sp>
            <p:nvSpPr>
              <p:cNvPr id="27" name="AutoShape 23"/>
              <p:cNvSpPr>
                <a:spLocks noChangeArrowheads="1"/>
              </p:cNvSpPr>
              <p:nvPr/>
            </p:nvSpPr>
            <p:spPr bwMode="auto">
              <a:xfrm flipH="1">
                <a:off x="1934" y="3230"/>
                <a:ext cx="1116" cy="432"/>
              </a:xfrm>
              <a:prstGeom prst="wedgeRoundRectCallout">
                <a:avLst>
                  <a:gd name="adj1" fmla="val 40586"/>
                  <a:gd name="adj2" fmla="val -218067"/>
                  <a:gd name="adj3" fmla="val 16667"/>
                </a:avLst>
              </a:prstGeom>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18900000" scaled="1"/>
                <a:tileRect/>
              </a:gra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grpSp>
            <p:nvGrpSpPr>
              <p:cNvPr id="28" name="Group 24"/>
              <p:cNvGrpSpPr>
                <a:grpSpLocks/>
              </p:cNvGrpSpPr>
              <p:nvPr/>
            </p:nvGrpSpPr>
            <p:grpSpPr bwMode="auto">
              <a:xfrm>
                <a:off x="1947" y="3197"/>
                <a:ext cx="1200" cy="442"/>
                <a:chOff x="1227" y="221"/>
                <a:chExt cx="1200" cy="442"/>
              </a:xfrm>
            </p:grpSpPr>
            <p:graphicFrame>
              <p:nvGraphicFramePr>
                <p:cNvPr id="29" name="Object 4"/>
                <p:cNvGraphicFramePr>
                  <a:graphicFrameLocks noChangeAspect="1"/>
                </p:cNvGraphicFramePr>
                <p:nvPr>
                  <p:extLst>
                    <p:ext uri="{D42A27DB-BD31-4B8C-83A1-F6EECF244321}">
                      <p14:modId xmlns:p14="http://schemas.microsoft.com/office/powerpoint/2010/main" val="3271254365"/>
                    </p:ext>
                  </p:extLst>
                </p:nvPr>
              </p:nvGraphicFramePr>
              <p:xfrm>
                <a:off x="1364" y="260"/>
                <a:ext cx="139" cy="214"/>
              </p:xfrm>
              <a:graphic>
                <a:graphicData uri="http://schemas.openxmlformats.org/presentationml/2006/ole">
                  <mc:AlternateContent xmlns:mc="http://schemas.openxmlformats.org/markup-compatibility/2006">
                    <mc:Choice xmlns:v="urn:schemas-microsoft-com:vml" Requires="v">
                      <p:oleObj spid="_x0000_s403977" name="公式" r:id="rId5" imgW="88746" imgH="152136" progId="Equation.3">
                        <p:embed/>
                      </p:oleObj>
                    </mc:Choice>
                    <mc:Fallback>
                      <p:oleObj name="公式" r:id="rId5" imgW="88746" imgH="1521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4" y="260"/>
                              <a:ext cx="139" cy="21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26"/>
                <p:cNvSpPr txBox="1">
                  <a:spLocks noChangeArrowheads="1"/>
                </p:cNvSpPr>
                <p:nvPr/>
              </p:nvSpPr>
              <p:spPr bwMode="auto">
                <a:xfrm>
                  <a:off x="1227" y="221"/>
                  <a:ext cx="12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0000"/>
                      </a:solidFill>
                      <a:latin typeface="宋体" panose="02010600030101010101" pitchFamily="2" charset="-122"/>
                    </a:rPr>
                    <a:t>   </a:t>
                  </a:r>
                  <a:r>
                    <a:rPr lang="zh-CN" altLang="en-US" sz="2000" dirty="0">
                      <a:solidFill>
                        <a:srgbClr val="FF0000"/>
                      </a:solidFill>
                      <a:latin typeface="宋体" panose="02010600030101010101" pitchFamily="2" charset="-122"/>
                    </a:rPr>
                    <a:t>时刻</a:t>
                  </a:r>
                  <a:r>
                    <a:rPr lang="en-US" altLang="zh-CN" sz="2000" dirty="0">
                      <a:solidFill>
                        <a:srgbClr val="FF0000"/>
                      </a:solidFill>
                      <a:latin typeface="宋体" panose="02010600030101010101" pitchFamily="2" charset="-122"/>
                    </a:rPr>
                    <a:t>o</a:t>
                  </a:r>
                  <a:r>
                    <a:rPr lang="zh-CN" altLang="en-US" sz="2000" dirty="0">
                      <a:solidFill>
                        <a:srgbClr val="FF0000"/>
                      </a:solidFill>
                      <a:latin typeface="宋体" panose="02010600030101010101" pitchFamily="2" charset="-122"/>
                    </a:rPr>
                    <a:t>光的波前。球面波</a:t>
                  </a:r>
                </a:p>
              </p:txBody>
            </p:sp>
          </p:grpSp>
        </p:grpSp>
        <p:grpSp>
          <p:nvGrpSpPr>
            <p:cNvPr id="22" name="Group 27"/>
            <p:cNvGrpSpPr>
              <a:grpSpLocks/>
            </p:cNvGrpSpPr>
            <p:nvPr/>
          </p:nvGrpSpPr>
          <p:grpSpPr bwMode="auto">
            <a:xfrm>
              <a:off x="2269" y="934"/>
              <a:ext cx="1188" cy="459"/>
              <a:chOff x="2269" y="934"/>
              <a:chExt cx="1188" cy="459"/>
            </a:xfrm>
          </p:grpSpPr>
          <p:sp>
            <p:nvSpPr>
              <p:cNvPr id="23" name="AutoShape 28"/>
              <p:cNvSpPr>
                <a:spLocks noChangeArrowheads="1"/>
              </p:cNvSpPr>
              <p:nvPr/>
            </p:nvSpPr>
            <p:spPr bwMode="auto">
              <a:xfrm>
                <a:off x="2286" y="937"/>
                <a:ext cx="1104" cy="456"/>
              </a:xfrm>
              <a:prstGeom prst="wedgeRoundRectCallout">
                <a:avLst>
                  <a:gd name="adj1" fmla="val -95903"/>
                  <a:gd name="adj2" fmla="val 136935"/>
                  <a:gd name="adj3" fmla="val 16667"/>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en-US" altLang="zh-CN" sz="2000">
                  <a:solidFill>
                    <a:srgbClr val="FF5050"/>
                  </a:solidFill>
                  <a:latin typeface="宋体" panose="02010600030101010101" pitchFamily="2" charset="-122"/>
                </a:endParaRPr>
              </a:p>
              <a:p>
                <a:pPr algn="ctr" eaLnBrk="1" hangingPunct="1"/>
                <a:endParaRPr lang="en-US" altLang="zh-CN"/>
              </a:p>
            </p:txBody>
          </p:sp>
          <p:grpSp>
            <p:nvGrpSpPr>
              <p:cNvPr id="24" name="Group 29"/>
              <p:cNvGrpSpPr>
                <a:grpSpLocks/>
              </p:cNvGrpSpPr>
              <p:nvPr/>
            </p:nvGrpSpPr>
            <p:grpSpPr bwMode="auto">
              <a:xfrm>
                <a:off x="2269" y="934"/>
                <a:ext cx="1188" cy="442"/>
                <a:chOff x="4153" y="1474"/>
                <a:chExt cx="1188" cy="442"/>
              </a:xfrm>
            </p:grpSpPr>
            <p:sp>
              <p:nvSpPr>
                <p:cNvPr id="25" name="Text Box 30"/>
                <p:cNvSpPr txBox="1">
                  <a:spLocks noChangeArrowheads="1"/>
                </p:cNvSpPr>
                <p:nvPr/>
              </p:nvSpPr>
              <p:spPr bwMode="auto">
                <a:xfrm>
                  <a:off x="4153" y="1474"/>
                  <a:ext cx="1188" cy="44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a:noFill/>
                  <a:miter lim="800000"/>
                  <a:headEnd/>
                  <a:tailEnd/>
                </a:ln>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9900CC"/>
                      </a:solidFill>
                      <a:latin typeface="宋体" panose="02010600030101010101" pitchFamily="2" charset="-122"/>
                    </a:rPr>
                    <a:t>时刻</a:t>
                  </a:r>
                  <a:r>
                    <a:rPr lang="en-US" altLang="zh-CN" sz="2000" dirty="0">
                      <a:solidFill>
                        <a:srgbClr val="9900CC"/>
                      </a:solidFill>
                      <a:latin typeface="宋体" panose="02010600030101010101" pitchFamily="2" charset="-122"/>
                    </a:rPr>
                    <a:t>e</a:t>
                  </a:r>
                  <a:r>
                    <a:rPr lang="zh-CN" altLang="en-US" sz="2000" dirty="0">
                      <a:solidFill>
                        <a:srgbClr val="9900CC"/>
                      </a:solidFill>
                      <a:latin typeface="宋体" panose="02010600030101010101" pitchFamily="2" charset="-122"/>
                    </a:rPr>
                    <a:t>光的波前。非球面波</a:t>
                  </a:r>
                </a:p>
              </p:txBody>
            </p:sp>
            <p:graphicFrame>
              <p:nvGraphicFramePr>
                <p:cNvPr id="26" name="Object 3"/>
                <p:cNvGraphicFramePr>
                  <a:graphicFrameLocks noChangeAspect="1"/>
                </p:cNvGraphicFramePr>
                <p:nvPr>
                  <p:extLst>
                    <p:ext uri="{D42A27DB-BD31-4B8C-83A1-F6EECF244321}">
                      <p14:modId xmlns:p14="http://schemas.microsoft.com/office/powerpoint/2010/main" val="2876112802"/>
                    </p:ext>
                  </p:extLst>
                </p:nvPr>
              </p:nvGraphicFramePr>
              <p:xfrm>
                <a:off x="4239" y="1485"/>
                <a:ext cx="139" cy="240"/>
              </p:xfrm>
              <a:graphic>
                <a:graphicData uri="http://schemas.openxmlformats.org/presentationml/2006/ole">
                  <mc:AlternateContent xmlns:mc="http://schemas.openxmlformats.org/markup-compatibility/2006">
                    <mc:Choice xmlns:v="urn:schemas-microsoft-com:vml" Requires="v">
                      <p:oleObj spid="_x0000_s403978" name="公式" r:id="rId7" imgW="88746" imgH="152136" progId="Equation.3">
                        <p:embed/>
                      </p:oleObj>
                    </mc:Choice>
                    <mc:Fallback>
                      <p:oleObj name="公式" r:id="rId7" imgW="88746" imgH="1521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9" y="1485"/>
                              <a:ext cx="139" cy="24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sp>
        <p:nvSpPr>
          <p:cNvPr id="31" name="AutoShape 61"/>
          <p:cNvSpPr>
            <a:spLocks noChangeArrowheads="1"/>
          </p:cNvSpPr>
          <p:nvPr/>
        </p:nvSpPr>
        <p:spPr bwMode="auto">
          <a:xfrm>
            <a:off x="2878788" y="1027988"/>
            <a:ext cx="2057400" cy="838200"/>
          </a:xfrm>
          <a:prstGeom prst="wedgeEllipseCallout">
            <a:avLst>
              <a:gd name="adj1" fmla="val -22662"/>
              <a:gd name="adj2" fmla="val 80886"/>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8100000" scaled="1"/>
            <a:tileRect/>
          </a:gradFill>
          <a:ln w="9525">
            <a:solidFill>
              <a:srgbClr val="FF99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2000" dirty="0"/>
              <a:t>该方向上二者</a:t>
            </a:r>
          </a:p>
          <a:p>
            <a:pPr algn="ctr" eaLnBrk="1" hangingPunct="1"/>
            <a:r>
              <a:rPr lang="zh-CN" altLang="en-US" sz="2000" dirty="0"/>
              <a:t>的速度相同</a:t>
            </a:r>
          </a:p>
        </p:txBody>
      </p:sp>
      <p:sp>
        <p:nvSpPr>
          <p:cNvPr id="32" name="Text Box 25"/>
          <p:cNvSpPr txBox="1">
            <a:spLocks noChangeArrowheads="1"/>
          </p:cNvSpPr>
          <p:nvPr/>
        </p:nvSpPr>
        <p:spPr bwMode="auto">
          <a:xfrm>
            <a:off x="7409789" y="346176"/>
            <a:ext cx="1619250" cy="641350"/>
          </a:xfrm>
          <a:prstGeom prst="rect">
            <a:avLst/>
          </a:prstGeom>
          <a:solidFill>
            <a:srgbClr val="00FFFF"/>
          </a:soli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负晶体</a:t>
            </a:r>
            <a:endParaRPr lang="zh-CN" altLang="en-US" sz="3600" dirty="0">
              <a:solidFill>
                <a:srgbClr val="FF00FF"/>
              </a:solidFill>
            </a:endParaRPr>
          </a:p>
        </p:txBody>
      </p:sp>
      <p:grpSp>
        <p:nvGrpSpPr>
          <p:cNvPr id="33" name="Group 32"/>
          <p:cNvGrpSpPr>
            <a:grpSpLocks/>
          </p:cNvGrpSpPr>
          <p:nvPr/>
        </p:nvGrpSpPr>
        <p:grpSpPr bwMode="auto">
          <a:xfrm>
            <a:off x="6563216" y="1763515"/>
            <a:ext cx="3694113" cy="4156075"/>
            <a:chOff x="1008" y="1680"/>
            <a:chExt cx="2327" cy="2618"/>
          </a:xfrm>
          <a:solidFill>
            <a:srgbClr val="FFFF00"/>
          </a:solidFill>
        </p:grpSpPr>
        <p:grpSp>
          <p:nvGrpSpPr>
            <p:cNvPr id="34" name="Group 33"/>
            <p:cNvGrpSpPr>
              <a:grpSpLocks/>
            </p:cNvGrpSpPr>
            <p:nvPr/>
          </p:nvGrpSpPr>
          <p:grpSpPr bwMode="auto">
            <a:xfrm>
              <a:off x="1008" y="1680"/>
              <a:ext cx="2208" cy="2208"/>
              <a:chOff x="1920" y="720"/>
              <a:chExt cx="2208" cy="2208"/>
            </a:xfrm>
            <a:grpFill/>
          </p:grpSpPr>
          <p:sp>
            <p:nvSpPr>
              <p:cNvPr id="36" name="Oval 34"/>
              <p:cNvSpPr>
                <a:spLocks noChangeArrowheads="1"/>
              </p:cNvSpPr>
              <p:nvPr/>
            </p:nvSpPr>
            <p:spPr bwMode="auto">
              <a:xfrm>
                <a:off x="1920" y="720"/>
                <a:ext cx="2208" cy="2208"/>
              </a:xfrm>
              <a:prstGeom prst="flowChartConnector">
                <a:avLst/>
              </a:prstGeom>
              <a:grpFill/>
              <a:ln w="9525">
                <a:noFill/>
                <a:round/>
                <a:headEnd/>
                <a:tailEnd/>
              </a:ln>
            </p:spPr>
            <p:txBody>
              <a:bodyPr wrap="none" anchor="ctr"/>
              <a:lstStyle/>
              <a:p>
                <a:pPr>
                  <a:defRPr/>
                </a:pPr>
                <a:endParaRPr lang="zh-CN" altLang="en-US"/>
              </a:p>
            </p:txBody>
          </p:sp>
          <p:sp>
            <p:nvSpPr>
              <p:cNvPr id="37" name="Text Box 35"/>
              <p:cNvSpPr txBox="1">
                <a:spLocks noChangeArrowheads="1"/>
              </p:cNvSpPr>
              <p:nvPr/>
            </p:nvSpPr>
            <p:spPr bwMode="auto">
              <a:xfrm>
                <a:off x="2595" y="896"/>
                <a:ext cx="1008"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ea typeface="隶书" panose="02010509060101010101" pitchFamily="49" charset="-122"/>
                  </a:rPr>
                  <a:t>负晶体</a:t>
                </a:r>
              </a:p>
            </p:txBody>
          </p:sp>
        </p:grpSp>
        <p:sp>
          <p:nvSpPr>
            <p:cNvPr id="35" name="Text Box 36"/>
            <p:cNvSpPr txBox="1">
              <a:spLocks noChangeArrowheads="1"/>
            </p:cNvSpPr>
            <p:nvPr/>
          </p:nvSpPr>
          <p:spPr bwMode="auto">
            <a:xfrm>
              <a:off x="2183" y="3968"/>
              <a:ext cx="1152" cy="3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ea typeface="隶书" panose="02010509060101010101" pitchFamily="49" charset="-122"/>
                </a:rPr>
                <a:t>方解石</a:t>
              </a:r>
              <a:endParaRPr lang="zh-CN" altLang="en-US" dirty="0">
                <a:solidFill>
                  <a:srgbClr val="FFFF00"/>
                </a:solidFill>
                <a:ea typeface="隶书" panose="02010509060101010101" pitchFamily="49" charset="-122"/>
              </a:endParaRPr>
            </a:p>
          </p:txBody>
        </p:sp>
      </p:grpSp>
      <p:grpSp>
        <p:nvGrpSpPr>
          <p:cNvPr id="38" name="Group 37"/>
          <p:cNvGrpSpPr>
            <a:grpSpLocks/>
          </p:cNvGrpSpPr>
          <p:nvPr/>
        </p:nvGrpSpPr>
        <p:grpSpPr bwMode="auto">
          <a:xfrm>
            <a:off x="7520478" y="1492050"/>
            <a:ext cx="914400" cy="4191000"/>
            <a:chOff x="1017" y="960"/>
            <a:chExt cx="576" cy="2640"/>
          </a:xfrm>
        </p:grpSpPr>
        <p:sp>
          <p:nvSpPr>
            <p:cNvPr id="39" name="Line 38"/>
            <p:cNvSpPr>
              <a:spLocks noChangeShapeType="1"/>
            </p:cNvSpPr>
            <p:nvPr/>
          </p:nvSpPr>
          <p:spPr bwMode="auto">
            <a:xfrm>
              <a:off x="1488" y="960"/>
              <a:ext cx="0" cy="264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Text Box 39"/>
            <p:cNvSpPr txBox="1">
              <a:spLocks noChangeArrowheads="1"/>
            </p:cNvSpPr>
            <p:nvPr/>
          </p:nvSpPr>
          <p:spPr bwMode="auto">
            <a:xfrm>
              <a:off x="1017" y="1077"/>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41" name="Group 40"/>
          <p:cNvGrpSpPr>
            <a:grpSpLocks/>
          </p:cNvGrpSpPr>
          <p:nvPr/>
        </p:nvGrpSpPr>
        <p:grpSpPr bwMode="auto">
          <a:xfrm>
            <a:off x="7844328" y="3558975"/>
            <a:ext cx="533400" cy="374650"/>
            <a:chOff x="3792" y="3648"/>
            <a:chExt cx="336" cy="236"/>
          </a:xfrm>
        </p:grpSpPr>
        <p:graphicFrame>
          <p:nvGraphicFramePr>
            <p:cNvPr id="42" name="Object 2"/>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03979" name="公式" r:id="rId8" imgW="114201" imgH="139579" progId="Equation.3">
                    <p:embed/>
                  </p:oleObj>
                </mc:Choice>
                <mc:Fallback>
                  <p:oleObj name="公式" r:id="rId8"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Oval 42"/>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4" name="Group 43"/>
          <p:cNvGrpSpPr>
            <a:grpSpLocks/>
          </p:cNvGrpSpPr>
          <p:nvPr/>
        </p:nvGrpSpPr>
        <p:grpSpPr bwMode="auto">
          <a:xfrm>
            <a:off x="6777528" y="2663627"/>
            <a:ext cx="2990850" cy="2066925"/>
            <a:chOff x="2997" y="1698"/>
            <a:chExt cx="1884" cy="1302"/>
          </a:xfrm>
        </p:grpSpPr>
        <p:sp>
          <p:nvSpPr>
            <p:cNvPr id="45" name="Oval 44"/>
            <p:cNvSpPr>
              <a:spLocks noChangeArrowheads="1"/>
            </p:cNvSpPr>
            <p:nvPr/>
          </p:nvSpPr>
          <p:spPr bwMode="auto">
            <a:xfrm>
              <a:off x="3291" y="1698"/>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Oval 45"/>
            <p:cNvSpPr>
              <a:spLocks noChangeArrowheads="1"/>
            </p:cNvSpPr>
            <p:nvPr/>
          </p:nvSpPr>
          <p:spPr bwMode="auto">
            <a:xfrm>
              <a:off x="2997" y="1701"/>
              <a:ext cx="1884" cy="1299"/>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Oval 46"/>
            <p:cNvSpPr>
              <a:spLocks noChangeArrowheads="1"/>
            </p:cNvSpPr>
            <p:nvPr/>
          </p:nvSpPr>
          <p:spPr bwMode="auto">
            <a:xfrm>
              <a:off x="3291" y="2178"/>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Oval 47"/>
            <p:cNvSpPr>
              <a:spLocks noChangeArrowheads="1"/>
            </p:cNvSpPr>
            <p:nvPr/>
          </p:nvSpPr>
          <p:spPr bwMode="auto">
            <a:xfrm>
              <a:off x="3006" y="2064"/>
              <a:ext cx="1875" cy="600"/>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Freeform 48"/>
            <p:cNvSpPr>
              <a:spLocks/>
            </p:cNvSpPr>
            <p:nvPr/>
          </p:nvSpPr>
          <p:spPr bwMode="auto">
            <a:xfrm>
              <a:off x="3291" y="2406"/>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50" name="Group 49"/>
          <p:cNvGrpSpPr>
            <a:grpSpLocks/>
          </p:cNvGrpSpPr>
          <p:nvPr/>
        </p:nvGrpSpPr>
        <p:grpSpPr bwMode="auto">
          <a:xfrm>
            <a:off x="5729779" y="1079304"/>
            <a:ext cx="4905376" cy="823913"/>
            <a:chOff x="2337" y="700"/>
            <a:chExt cx="3090" cy="519"/>
          </a:xfrm>
        </p:grpSpPr>
        <p:grpSp>
          <p:nvGrpSpPr>
            <p:cNvPr id="51" name="Group 50"/>
            <p:cNvGrpSpPr>
              <a:grpSpLocks/>
            </p:cNvGrpSpPr>
            <p:nvPr/>
          </p:nvGrpSpPr>
          <p:grpSpPr bwMode="auto">
            <a:xfrm>
              <a:off x="2337" y="774"/>
              <a:ext cx="1212" cy="445"/>
              <a:chOff x="-75" y="714"/>
              <a:chExt cx="1212" cy="445"/>
            </a:xfrm>
          </p:grpSpPr>
          <p:sp>
            <p:nvSpPr>
              <p:cNvPr id="57" name="AutoShape 51"/>
              <p:cNvSpPr>
                <a:spLocks noChangeArrowheads="1"/>
              </p:cNvSpPr>
              <p:nvPr/>
            </p:nvSpPr>
            <p:spPr bwMode="auto">
              <a:xfrm flipH="1">
                <a:off x="-75" y="727"/>
                <a:ext cx="1116" cy="432"/>
              </a:xfrm>
              <a:prstGeom prst="wedgeRoundRectCallout">
                <a:avLst>
                  <a:gd name="adj1" fmla="val -45921"/>
                  <a:gd name="adj2" fmla="val 211980"/>
                  <a:gd name="adj3" fmla="val 16667"/>
                </a:avLst>
              </a:prstGeom>
              <a:gradFill flip="none" rotWithShape="1">
                <a:gsLst>
                  <a:gs pos="0">
                    <a:srgbClr val="FF00FF">
                      <a:tint val="66000"/>
                      <a:satMod val="160000"/>
                    </a:srgbClr>
                  </a:gs>
                  <a:gs pos="50000">
                    <a:srgbClr val="FF00FF">
                      <a:tint val="44500"/>
                      <a:satMod val="160000"/>
                    </a:srgbClr>
                  </a:gs>
                  <a:gs pos="100000">
                    <a:srgbClr val="FF00FF">
                      <a:tint val="23500"/>
                      <a:satMod val="160000"/>
                    </a:srgbClr>
                  </a:gs>
                </a:gsLst>
                <a:path path="circle">
                  <a:fillToRect l="100000" t="100000"/>
                </a:path>
                <a:tileRect r="-100000" b="-100000"/>
              </a:gra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grpSp>
            <p:nvGrpSpPr>
              <p:cNvPr id="58" name="Group 52"/>
              <p:cNvGrpSpPr>
                <a:grpSpLocks/>
              </p:cNvGrpSpPr>
              <p:nvPr/>
            </p:nvGrpSpPr>
            <p:grpSpPr bwMode="auto">
              <a:xfrm>
                <a:off x="-63" y="714"/>
                <a:ext cx="1200" cy="442"/>
                <a:chOff x="-783" y="-2262"/>
                <a:chExt cx="1200" cy="442"/>
              </a:xfrm>
            </p:grpSpPr>
            <p:graphicFrame>
              <p:nvGraphicFramePr>
                <p:cNvPr id="59" name="Object 1"/>
                <p:cNvGraphicFramePr>
                  <a:graphicFrameLocks noChangeAspect="1"/>
                </p:cNvGraphicFramePr>
                <p:nvPr>
                  <p:extLst>
                    <p:ext uri="{D42A27DB-BD31-4B8C-83A1-F6EECF244321}">
                      <p14:modId xmlns:p14="http://schemas.microsoft.com/office/powerpoint/2010/main" val="618848053"/>
                    </p:ext>
                  </p:extLst>
                </p:nvPr>
              </p:nvGraphicFramePr>
              <p:xfrm>
                <a:off x="-670" y="-2215"/>
                <a:ext cx="139" cy="214"/>
              </p:xfrm>
              <a:graphic>
                <a:graphicData uri="http://schemas.openxmlformats.org/presentationml/2006/ole">
                  <mc:AlternateContent xmlns:mc="http://schemas.openxmlformats.org/markup-compatibility/2006">
                    <mc:Choice xmlns:v="urn:schemas-microsoft-com:vml" Requires="v">
                      <p:oleObj spid="_x0000_s403980" name="公式" r:id="rId9" imgW="88746" imgH="152136" progId="Equation.3">
                        <p:embed/>
                      </p:oleObj>
                    </mc:Choice>
                    <mc:Fallback>
                      <p:oleObj name="公式" r:id="rId9" imgW="88746" imgH="1521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 y="-2215"/>
                              <a:ext cx="139" cy="21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Text Box 54"/>
                <p:cNvSpPr txBox="1">
                  <a:spLocks noChangeArrowheads="1"/>
                </p:cNvSpPr>
                <p:nvPr/>
              </p:nvSpPr>
              <p:spPr bwMode="auto">
                <a:xfrm>
                  <a:off x="-783" y="-2262"/>
                  <a:ext cx="12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FF0000"/>
                      </a:solidFill>
                      <a:latin typeface="宋体" panose="02010600030101010101" pitchFamily="2" charset="-122"/>
                    </a:rPr>
                    <a:t>时刻</a:t>
                  </a:r>
                  <a:r>
                    <a:rPr lang="en-US" altLang="zh-CN" sz="2000" dirty="0">
                      <a:solidFill>
                        <a:srgbClr val="FF0000"/>
                      </a:solidFill>
                      <a:latin typeface="宋体" panose="02010600030101010101" pitchFamily="2" charset="-122"/>
                    </a:rPr>
                    <a:t>o</a:t>
                  </a:r>
                  <a:r>
                    <a:rPr lang="zh-CN" altLang="en-US" sz="2000" dirty="0">
                      <a:solidFill>
                        <a:srgbClr val="FF0000"/>
                      </a:solidFill>
                      <a:latin typeface="宋体" panose="02010600030101010101" pitchFamily="2" charset="-122"/>
                    </a:rPr>
                    <a:t>光的波前。球面波</a:t>
                  </a:r>
                </a:p>
              </p:txBody>
            </p:sp>
          </p:grpSp>
        </p:grpSp>
        <p:grpSp>
          <p:nvGrpSpPr>
            <p:cNvPr id="52" name="Group 55"/>
            <p:cNvGrpSpPr>
              <a:grpSpLocks/>
            </p:cNvGrpSpPr>
            <p:nvPr/>
          </p:nvGrpSpPr>
          <p:grpSpPr bwMode="auto">
            <a:xfrm>
              <a:off x="4239" y="700"/>
              <a:ext cx="1188" cy="461"/>
              <a:chOff x="4239" y="700"/>
              <a:chExt cx="1188" cy="461"/>
            </a:xfrm>
          </p:grpSpPr>
          <p:sp>
            <p:nvSpPr>
              <p:cNvPr id="53" name="AutoShape 56"/>
              <p:cNvSpPr>
                <a:spLocks noChangeArrowheads="1"/>
              </p:cNvSpPr>
              <p:nvPr/>
            </p:nvSpPr>
            <p:spPr bwMode="auto">
              <a:xfrm>
                <a:off x="4251" y="700"/>
                <a:ext cx="1104" cy="456"/>
              </a:xfrm>
              <a:prstGeom prst="wedgeRoundRectCallout">
                <a:avLst>
                  <a:gd name="adj1" fmla="val -26264"/>
                  <a:gd name="adj2" fmla="val 190607"/>
                  <a:gd name="adj3" fmla="val 16667"/>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8100000" scaled="1"/>
                <a:tileRect/>
              </a:gra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en-US" altLang="zh-CN" sz="2000">
                  <a:solidFill>
                    <a:srgbClr val="FF5050"/>
                  </a:solidFill>
                  <a:latin typeface="宋体" panose="02010600030101010101" pitchFamily="2" charset="-122"/>
                </a:endParaRPr>
              </a:p>
              <a:p>
                <a:pPr algn="ctr" eaLnBrk="1" hangingPunct="1"/>
                <a:endParaRPr lang="en-US" altLang="zh-CN"/>
              </a:p>
            </p:txBody>
          </p:sp>
          <p:grpSp>
            <p:nvGrpSpPr>
              <p:cNvPr id="54" name="Group 57"/>
              <p:cNvGrpSpPr>
                <a:grpSpLocks/>
              </p:cNvGrpSpPr>
              <p:nvPr/>
            </p:nvGrpSpPr>
            <p:grpSpPr bwMode="auto">
              <a:xfrm>
                <a:off x="4239" y="719"/>
                <a:ext cx="1188" cy="442"/>
                <a:chOff x="3711" y="1199"/>
                <a:chExt cx="1188" cy="442"/>
              </a:xfrm>
            </p:grpSpPr>
            <p:sp>
              <p:nvSpPr>
                <p:cNvPr id="55" name="Text Box 58"/>
                <p:cNvSpPr txBox="1">
                  <a:spLocks noChangeArrowheads="1"/>
                </p:cNvSpPr>
                <p:nvPr/>
              </p:nvSpPr>
              <p:spPr bwMode="auto">
                <a:xfrm>
                  <a:off x="3711" y="1199"/>
                  <a:ext cx="1188" cy="442"/>
                </a:xfrm>
                <a:prstGeom prst="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9900CC"/>
                      </a:solidFill>
                      <a:latin typeface="宋体" panose="02010600030101010101" pitchFamily="2" charset="-122"/>
                    </a:rPr>
                    <a:t>时刻</a:t>
                  </a:r>
                  <a:r>
                    <a:rPr lang="en-US" altLang="zh-CN" sz="2000" dirty="0">
                      <a:solidFill>
                        <a:srgbClr val="9900CC"/>
                      </a:solidFill>
                      <a:latin typeface="宋体" panose="02010600030101010101" pitchFamily="2" charset="-122"/>
                    </a:rPr>
                    <a:t>e</a:t>
                  </a:r>
                  <a:r>
                    <a:rPr lang="zh-CN" altLang="en-US" sz="2000" dirty="0">
                      <a:solidFill>
                        <a:srgbClr val="9900CC"/>
                      </a:solidFill>
                      <a:latin typeface="宋体" panose="02010600030101010101" pitchFamily="2" charset="-122"/>
                    </a:rPr>
                    <a:t>光的波前。非球面波</a:t>
                  </a:r>
                </a:p>
              </p:txBody>
            </p:sp>
            <p:graphicFrame>
              <p:nvGraphicFramePr>
                <p:cNvPr id="56" name="Object 0"/>
                <p:cNvGraphicFramePr>
                  <a:graphicFrameLocks noChangeAspect="1"/>
                </p:cNvGraphicFramePr>
                <p:nvPr>
                  <p:extLst>
                    <p:ext uri="{D42A27DB-BD31-4B8C-83A1-F6EECF244321}">
                      <p14:modId xmlns:p14="http://schemas.microsoft.com/office/powerpoint/2010/main" val="3554896453"/>
                    </p:ext>
                  </p:extLst>
                </p:nvPr>
              </p:nvGraphicFramePr>
              <p:xfrm>
                <a:off x="3763" y="1200"/>
                <a:ext cx="139" cy="240"/>
              </p:xfrm>
              <a:graphic>
                <a:graphicData uri="http://schemas.openxmlformats.org/presentationml/2006/ole">
                  <mc:AlternateContent xmlns:mc="http://schemas.openxmlformats.org/markup-compatibility/2006">
                    <mc:Choice xmlns:v="urn:schemas-microsoft-com:vml" Requires="v">
                      <p:oleObj spid="_x0000_s403981" name="公式" r:id="rId10" imgW="88746" imgH="152136" progId="Equation.3">
                        <p:embed/>
                      </p:oleObj>
                    </mc:Choice>
                    <mc:Fallback>
                      <p:oleObj name="公式" r:id="rId10" imgW="88746" imgH="1521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3" y="1200"/>
                              <a:ext cx="139" cy="24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sp>
        <p:nvSpPr>
          <p:cNvPr id="61" name="AutoShape 60"/>
          <p:cNvSpPr>
            <a:spLocks noChangeArrowheads="1"/>
          </p:cNvSpPr>
          <p:nvPr/>
        </p:nvSpPr>
        <p:spPr bwMode="auto">
          <a:xfrm>
            <a:off x="6320328" y="5683050"/>
            <a:ext cx="2057400" cy="838200"/>
          </a:xfrm>
          <a:prstGeom prst="wedgeEllipseCallout">
            <a:avLst>
              <a:gd name="adj1" fmla="val 44240"/>
              <a:gd name="adj2" fmla="val -92996"/>
            </a:avLst>
          </a:prstGeom>
          <a:solidFill>
            <a:schemeClr val="accent6">
              <a:lumMod val="40000"/>
              <a:lumOff val="60000"/>
            </a:schemeClr>
          </a:solidFill>
          <a:ln w="9525">
            <a:solidFill>
              <a:srgbClr val="FF99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2000" dirty="0"/>
              <a:t>该方向上二者</a:t>
            </a:r>
          </a:p>
          <a:p>
            <a:pPr algn="ctr" eaLnBrk="1" hangingPunct="1"/>
            <a:r>
              <a:rPr lang="zh-CN" altLang="en-US" sz="2000" dirty="0"/>
              <a:t>的速度相同</a:t>
            </a:r>
          </a:p>
        </p:txBody>
      </p:sp>
    </p:spTree>
    <p:extLst>
      <p:ext uri="{BB962C8B-B14F-4D97-AF65-F5344CB8AC3E}">
        <p14:creationId xmlns:p14="http://schemas.microsoft.com/office/powerpoint/2010/main" val="227869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3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499"/>
                                          </p:stCondLst>
                                        </p:cTn>
                                        <p:tgtEl>
                                          <p:spTgt spid="3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4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3" presetClass="entr" presetSubtype="16" fill="hold" nodeType="clickEffect">
                                  <p:stCondLst>
                                    <p:cond delay="0"/>
                                  </p:stCondLst>
                                  <p:childTnLst>
                                    <p:set>
                                      <p:cBhvr>
                                        <p:cTn id="59" dur="1" fill="hold">
                                          <p:stCondLst>
                                            <p:cond delay="0"/>
                                          </p:stCondLst>
                                        </p:cTn>
                                        <p:tgtEl>
                                          <p:spTgt spid="44"/>
                                        </p:tgtEl>
                                        <p:attrNameLst>
                                          <p:attrName>style.visibility</p:attrName>
                                        </p:attrNameLst>
                                      </p:cBhvr>
                                      <p:to>
                                        <p:strVal val="visible"/>
                                      </p:to>
                                    </p:set>
                                    <p:anim calcmode="lin" valueType="num">
                                      <p:cBhvr>
                                        <p:cTn id="60" dur="500" fill="hold"/>
                                        <p:tgtEl>
                                          <p:spTgt spid="44"/>
                                        </p:tgtEl>
                                        <p:attrNameLst>
                                          <p:attrName>ppt_w</p:attrName>
                                        </p:attrNameLst>
                                      </p:cBhvr>
                                      <p:tavLst>
                                        <p:tav tm="0">
                                          <p:val>
                                            <p:fltVal val="0"/>
                                          </p:val>
                                        </p:tav>
                                        <p:tav tm="100000">
                                          <p:val>
                                            <p:strVal val="#ppt_w"/>
                                          </p:val>
                                        </p:tav>
                                      </p:tavLst>
                                    </p:anim>
                                    <p:anim calcmode="lin" valueType="num">
                                      <p:cBhvr>
                                        <p:cTn id="61" dur="500" fill="hold"/>
                                        <p:tgtEl>
                                          <p:spTgt spid="44"/>
                                        </p:tgtEl>
                                        <p:attrNameLst>
                                          <p:attrName>ppt_h</p:attrName>
                                        </p:attrNameLst>
                                      </p:cBhvr>
                                      <p:tavLst>
                                        <p:tav tm="0">
                                          <p:val>
                                            <p:fltVal val="0"/>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additive="base">
                                        <p:cTn id="66" dur="500" fill="hold"/>
                                        <p:tgtEl>
                                          <p:spTgt spid="50"/>
                                        </p:tgtEl>
                                        <p:attrNameLst>
                                          <p:attrName>ppt_x</p:attrName>
                                        </p:attrNameLst>
                                      </p:cBhvr>
                                      <p:tavLst>
                                        <p:tav tm="0">
                                          <p:val>
                                            <p:strVal val="1+#ppt_w/2"/>
                                          </p:val>
                                        </p:tav>
                                        <p:tav tm="100000">
                                          <p:val>
                                            <p:strVal val="#ppt_x"/>
                                          </p:val>
                                        </p:tav>
                                      </p:tavLst>
                                    </p:anim>
                                    <p:anim calcmode="lin" valueType="num">
                                      <p:cBhvr additive="base">
                                        <p:cTn id="67"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61"/>
                                        </p:tgtEl>
                                        <p:attrNameLst>
                                          <p:attrName>style.visibility</p:attrName>
                                        </p:attrNameLst>
                                      </p:cBhvr>
                                      <p:to>
                                        <p:strVal val="visible"/>
                                      </p:to>
                                    </p:set>
                                    <p:anim calcmode="lin" valueType="num">
                                      <p:cBhvr additive="base">
                                        <p:cTn id="72" dur="500" fill="hold"/>
                                        <p:tgtEl>
                                          <p:spTgt spid="61"/>
                                        </p:tgtEl>
                                        <p:attrNameLst>
                                          <p:attrName>ppt_x</p:attrName>
                                        </p:attrNameLst>
                                      </p:cBhvr>
                                      <p:tavLst>
                                        <p:tav tm="0">
                                          <p:val>
                                            <p:strVal val="#ppt_x"/>
                                          </p:val>
                                        </p:tav>
                                        <p:tav tm="100000">
                                          <p:val>
                                            <p:strVal val="#ppt_x"/>
                                          </p:val>
                                        </p:tav>
                                      </p:tavLst>
                                    </p:anim>
                                    <p:anim calcmode="lin" valueType="num">
                                      <p:cBhvr additive="base">
                                        <p:cTn id="73"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31" grpId="0" animBg="1" autoUpdateAnimBg="0"/>
      <p:bldP spid="32" grpId="0" animBg="1" autoUpdateAnimBg="0"/>
      <p:bldP spid="61"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543" y="1125127"/>
            <a:ext cx="1307193" cy="1399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4"/>
          <p:cNvSpPr>
            <a:spLocks noChangeArrowheads="1"/>
          </p:cNvSpPr>
          <p:nvPr/>
        </p:nvSpPr>
        <p:spPr bwMode="auto">
          <a:xfrm>
            <a:off x="205475" y="702323"/>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FF0000"/>
                </a:solidFill>
              </a:rPr>
              <a:t>课堂练习</a:t>
            </a:r>
          </a:p>
        </p:txBody>
      </p:sp>
      <p:sp>
        <p:nvSpPr>
          <p:cNvPr id="3" name="矩形 2"/>
          <p:cNvSpPr/>
          <p:nvPr/>
        </p:nvSpPr>
        <p:spPr>
          <a:xfrm>
            <a:off x="2280310" y="322731"/>
            <a:ext cx="8316808" cy="1384995"/>
          </a:xfrm>
          <a:prstGeom prst="rect">
            <a:avLst/>
          </a:prstGeom>
        </p:spPr>
        <p:txBody>
          <a:bodyPr wrap="square">
            <a:spAutoFit/>
          </a:bodyPr>
          <a:lstStyle/>
          <a:p>
            <a:r>
              <a:rPr lang="en-US" altLang="zh-CN" sz="2800" b="1" kern="0" dirty="0">
                <a:solidFill>
                  <a:srgbClr val="9900CC"/>
                </a:solidFill>
                <a:latin typeface="Times New Roman" panose="02020603050405020304" pitchFamily="18" charset="0"/>
                <a:cs typeface="宋体" panose="02010600030101010101" pitchFamily="2" charset="-122"/>
              </a:rPr>
              <a:t>1.</a:t>
            </a:r>
            <a:r>
              <a:rPr lang="zh-CN" altLang="zh-CN" sz="2800" b="1" kern="0" dirty="0">
                <a:solidFill>
                  <a:srgbClr val="9900CC"/>
                </a:solidFill>
                <a:latin typeface="Times New Roman" panose="02020603050405020304" pitchFamily="18" charset="0"/>
                <a:cs typeface="宋体" panose="02010600030101010101" pitchFamily="2" charset="-122"/>
              </a:rPr>
              <a:t>真空中波长为</a:t>
            </a:r>
            <a:r>
              <a:rPr lang="en-US" altLang="zh-CN" sz="2800" b="1" i="1" kern="0" dirty="0">
                <a:solidFill>
                  <a:srgbClr val="FF0000"/>
                </a:solidFill>
                <a:latin typeface="Symbol,Italic"/>
                <a:cs typeface="宋体" panose="02010600030101010101" pitchFamily="2" charset="-122"/>
                <a:sym typeface="Symbol" panose="05050102010706020507" pitchFamily="18" charset="2"/>
              </a:rPr>
              <a:t></a:t>
            </a:r>
            <a:r>
              <a:rPr lang="zh-CN" altLang="zh-CN" sz="2800" b="1" kern="0" dirty="0">
                <a:solidFill>
                  <a:srgbClr val="9900CC"/>
                </a:solidFill>
                <a:latin typeface="Times New Roman" panose="02020603050405020304" pitchFamily="18" charset="0"/>
                <a:cs typeface="宋体" panose="02010600030101010101" pitchFamily="2" charset="-122"/>
              </a:rPr>
              <a:t>的单色光射入折射率为</a:t>
            </a:r>
            <a:r>
              <a:rPr lang="en-US" altLang="zh-CN" sz="2800" b="1" i="1" kern="0" dirty="0">
                <a:solidFill>
                  <a:srgbClr val="FF0000"/>
                </a:solidFill>
                <a:latin typeface="Times New Roman" panose="02020603050405020304" pitchFamily="18" charset="0"/>
              </a:rPr>
              <a:t>n</a:t>
            </a:r>
            <a:r>
              <a:rPr lang="en-US" altLang="zh-CN" sz="2800" b="1" i="1" kern="0" dirty="0">
                <a:solidFill>
                  <a:srgbClr val="9900CC"/>
                </a:solidFill>
                <a:latin typeface="Times New Roman" panose="02020603050405020304" pitchFamily="18" charset="0"/>
              </a:rPr>
              <a:t> </a:t>
            </a:r>
            <a:r>
              <a:rPr lang="zh-CN" altLang="zh-CN" sz="2800" b="1" kern="0" dirty="0">
                <a:solidFill>
                  <a:srgbClr val="9900CC"/>
                </a:solidFill>
                <a:latin typeface="Times New Roman" panose="02020603050405020304" pitchFamily="18" charset="0"/>
                <a:cs typeface="宋体" panose="02010600030101010101" pitchFamily="2" charset="-122"/>
              </a:rPr>
              <a:t>的介质中，</a:t>
            </a:r>
            <a:r>
              <a:rPr lang="zh-CN" altLang="en-US" sz="2800" b="1" dirty="0">
                <a:solidFill>
                  <a:srgbClr val="0000FF"/>
                </a:solidFill>
              </a:rPr>
              <a:t>真空中的光速为</a:t>
            </a:r>
            <a:r>
              <a:rPr lang="en-US" altLang="zh-CN" sz="2800" b="1" dirty="0">
                <a:solidFill>
                  <a:srgbClr val="FF0000"/>
                </a:solidFill>
              </a:rPr>
              <a:t>c</a:t>
            </a:r>
            <a:r>
              <a:rPr lang="zh-CN" altLang="en-US" sz="2800" b="1" dirty="0">
                <a:solidFill>
                  <a:srgbClr val="FF0000"/>
                </a:solidFill>
              </a:rPr>
              <a:t>，</a:t>
            </a:r>
            <a:r>
              <a:rPr lang="zh-CN" altLang="zh-CN" sz="2800" b="1" kern="0" dirty="0">
                <a:solidFill>
                  <a:srgbClr val="009900"/>
                </a:solidFill>
                <a:latin typeface="Times New Roman" panose="02020603050405020304" pitchFamily="18" charset="0"/>
                <a:cs typeface="宋体" panose="02010600030101010101" pitchFamily="2" charset="-122"/>
              </a:rPr>
              <a:t>该光在这介质中</a:t>
            </a:r>
            <a:r>
              <a:rPr lang="zh-CN" altLang="zh-CN" sz="2800" b="1" kern="0" dirty="0" smtClean="0">
                <a:solidFill>
                  <a:srgbClr val="009900"/>
                </a:solidFill>
                <a:latin typeface="Times New Roman" panose="02020603050405020304" pitchFamily="18" charset="0"/>
                <a:cs typeface="宋体" panose="02010600030101010101" pitchFamily="2" charset="-122"/>
              </a:rPr>
              <a:t>的</a:t>
            </a:r>
            <a:r>
              <a:rPr lang="zh-CN" altLang="en-US" sz="2800" b="1" dirty="0">
                <a:solidFill>
                  <a:srgbClr val="C00000"/>
                </a:solidFill>
              </a:rPr>
              <a:t>圆</a:t>
            </a:r>
            <a:r>
              <a:rPr lang="zh-CN" altLang="zh-CN" sz="2800" b="1" kern="0" dirty="0" smtClean="0">
                <a:solidFill>
                  <a:srgbClr val="009900"/>
                </a:solidFill>
                <a:latin typeface="Times New Roman" panose="02020603050405020304" pitchFamily="18" charset="0"/>
                <a:cs typeface="宋体" panose="02010600030101010101" pitchFamily="2" charset="-122"/>
              </a:rPr>
              <a:t>频率</a:t>
            </a:r>
            <a:r>
              <a:rPr lang="zh-CN" altLang="zh-CN" sz="2800" b="1" kern="0" dirty="0">
                <a:solidFill>
                  <a:srgbClr val="009900"/>
                </a:solidFill>
                <a:latin typeface="Times New Roman" panose="02020603050405020304" pitchFamily="18" charset="0"/>
                <a:cs typeface="宋体" panose="02010600030101010101" pitchFamily="2" charset="-122"/>
              </a:rPr>
              <a:t>为＿＿，</a:t>
            </a:r>
            <a:r>
              <a:rPr lang="zh-CN" altLang="zh-CN" sz="2800" b="1" kern="0" dirty="0">
                <a:solidFill>
                  <a:srgbClr val="0000FF"/>
                </a:solidFill>
                <a:latin typeface="Times New Roman" panose="02020603050405020304" pitchFamily="18" charset="0"/>
                <a:cs typeface="宋体" panose="02010600030101010101" pitchFamily="2" charset="-122"/>
              </a:rPr>
              <a:t>光速为＿＿，</a:t>
            </a:r>
            <a:r>
              <a:rPr lang="en-US" altLang="zh-CN" sz="2800" b="1" kern="0" dirty="0">
                <a:solidFill>
                  <a:srgbClr val="FF00FF"/>
                </a:solidFill>
                <a:latin typeface="Times New Roman" panose="02020603050405020304" pitchFamily="18" charset="0"/>
                <a:cs typeface="宋体" panose="02010600030101010101" pitchFamily="2" charset="-122"/>
              </a:rPr>
              <a:t> </a:t>
            </a:r>
            <a:r>
              <a:rPr lang="zh-CN" altLang="zh-CN" sz="2800" b="1" kern="0" dirty="0">
                <a:solidFill>
                  <a:srgbClr val="FF00FF"/>
                </a:solidFill>
                <a:latin typeface="Times New Roman" panose="02020603050405020304" pitchFamily="18" charset="0"/>
                <a:cs typeface="宋体" panose="02010600030101010101" pitchFamily="2" charset="-122"/>
              </a:rPr>
              <a:t>波长为＿＿＿＿＿。</a:t>
            </a:r>
            <a:endParaRPr lang="zh-CN" altLang="zh-CN" sz="2800" b="1" kern="100" dirty="0">
              <a:solidFill>
                <a:srgbClr val="FF00FF"/>
              </a:solidFill>
              <a:latin typeface="Times New Roman" panose="02020603050405020304" pitchFamily="18" charset="0"/>
            </a:endParaRPr>
          </a:p>
        </p:txBody>
      </p:sp>
      <p:sp>
        <p:nvSpPr>
          <p:cNvPr id="27" name="矩形 26"/>
          <p:cNvSpPr/>
          <p:nvPr/>
        </p:nvSpPr>
        <p:spPr>
          <a:xfrm>
            <a:off x="5175820" y="1824718"/>
            <a:ext cx="5232523" cy="523220"/>
          </a:xfrm>
          <a:prstGeom prst="rect">
            <a:avLst/>
          </a:prstGeom>
          <a:solidFill>
            <a:srgbClr val="FFC000"/>
          </a:solidFill>
        </p:spPr>
        <p:txBody>
          <a:bodyPr wrap="none">
            <a:spAutoFit/>
          </a:bodyPr>
          <a:lstStyle/>
          <a:p>
            <a:r>
              <a:rPr lang="zh-CN" altLang="en-US" sz="2800" b="1" dirty="0">
                <a:solidFill>
                  <a:srgbClr val="C00000"/>
                </a:solidFill>
              </a:rPr>
              <a:t>光的圆频率</a:t>
            </a:r>
            <a:r>
              <a:rPr lang="en-US" altLang="zh-CN" sz="2800" b="1" dirty="0">
                <a:solidFill>
                  <a:srgbClr val="C00000"/>
                </a:solidFill>
              </a:rPr>
              <a:t>=</a:t>
            </a:r>
            <a:r>
              <a:rPr lang="zh-CN" altLang="en-US" sz="2800" b="1" dirty="0">
                <a:solidFill>
                  <a:srgbClr val="C00000"/>
                </a:solidFill>
              </a:rPr>
              <a:t>光源的圆频率</a:t>
            </a:r>
            <a:r>
              <a:rPr lang="en-US" altLang="zh-CN" sz="2800" b="1" dirty="0">
                <a:solidFill>
                  <a:srgbClr val="C00000"/>
                </a:solidFill>
              </a:rPr>
              <a:t>=</a:t>
            </a:r>
            <a:r>
              <a:rPr lang="zh-CN" altLang="en-US" sz="2800" b="1" dirty="0">
                <a:solidFill>
                  <a:srgbClr val="C00000"/>
                </a:solidFill>
              </a:rPr>
              <a:t>常数</a:t>
            </a:r>
            <a:endParaRPr lang="zh-CN" altLang="en-US" sz="2800" dirty="0">
              <a:solidFill>
                <a:srgbClr val="C00000"/>
              </a:solidFill>
            </a:endParaRPr>
          </a:p>
        </p:txBody>
      </p:sp>
      <p:graphicFrame>
        <p:nvGraphicFramePr>
          <p:cNvPr id="28" name="Object 51"/>
          <p:cNvGraphicFramePr>
            <a:graphicFrameLocks noChangeAspect="1"/>
          </p:cNvGraphicFramePr>
          <p:nvPr>
            <p:extLst>
              <p:ext uri="{D42A27DB-BD31-4B8C-83A1-F6EECF244321}">
                <p14:modId xmlns:p14="http://schemas.microsoft.com/office/powerpoint/2010/main" val="2519453944"/>
              </p:ext>
            </p:extLst>
          </p:nvPr>
        </p:nvGraphicFramePr>
        <p:xfrm>
          <a:off x="927598" y="2854025"/>
          <a:ext cx="2338388" cy="1036637"/>
        </p:xfrm>
        <a:graphic>
          <a:graphicData uri="http://schemas.openxmlformats.org/presentationml/2006/ole">
            <mc:AlternateContent xmlns:mc="http://schemas.openxmlformats.org/markup-compatibility/2006">
              <mc:Choice xmlns:v="urn:schemas-microsoft-com:vml" Requires="v">
                <p:oleObj spid="_x0000_s352881" name="公式" r:id="rId4" imgW="888840" imgH="393480" progId="Equation.3">
                  <p:embed/>
                </p:oleObj>
              </mc:Choice>
              <mc:Fallback>
                <p:oleObj name="公式" r:id="rId4" imgW="888840" imgH="393480" progId="Equation.3">
                  <p:embed/>
                  <p:pic>
                    <p:nvPicPr>
                      <p:cNvPr id="0" name=""/>
                      <p:cNvPicPr>
                        <a:picLocks noChangeAspect="1" noChangeArrowheads="1"/>
                      </p:cNvPicPr>
                      <p:nvPr/>
                    </p:nvPicPr>
                    <p:blipFill>
                      <a:blip r:embed="rId5"/>
                      <a:srcRect/>
                      <a:stretch>
                        <a:fillRect/>
                      </a:stretch>
                    </p:blipFill>
                    <p:spPr bwMode="auto">
                      <a:xfrm>
                        <a:off x="927598" y="2854025"/>
                        <a:ext cx="2338388" cy="1036637"/>
                      </a:xfrm>
                      <a:prstGeom prst="rect">
                        <a:avLst/>
                      </a:prstGeom>
                      <a:noFill/>
                      <a:ln>
                        <a:noFill/>
                      </a:ln>
                      <a:effectLst/>
                      <a:extLst/>
                    </p:spPr>
                  </p:pic>
                </p:oleObj>
              </mc:Fallback>
            </mc:AlternateContent>
          </a:graphicData>
        </a:graphic>
      </p:graphicFrame>
      <p:graphicFrame>
        <p:nvGraphicFramePr>
          <p:cNvPr id="29" name="Object 51"/>
          <p:cNvGraphicFramePr>
            <a:graphicFrameLocks noChangeAspect="1"/>
          </p:cNvGraphicFramePr>
          <p:nvPr>
            <p:extLst>
              <p:ext uri="{D42A27DB-BD31-4B8C-83A1-F6EECF244321}">
                <p14:modId xmlns:p14="http://schemas.microsoft.com/office/powerpoint/2010/main" val="3275146609"/>
              </p:ext>
            </p:extLst>
          </p:nvPr>
        </p:nvGraphicFramePr>
        <p:xfrm>
          <a:off x="3993371" y="2827342"/>
          <a:ext cx="1001712" cy="1036637"/>
        </p:xfrm>
        <a:graphic>
          <a:graphicData uri="http://schemas.openxmlformats.org/presentationml/2006/ole">
            <mc:AlternateContent xmlns:mc="http://schemas.openxmlformats.org/markup-compatibility/2006">
              <mc:Choice xmlns:v="urn:schemas-microsoft-com:vml" Requires="v">
                <p:oleObj spid="_x0000_s352882" name="公式" r:id="rId6" imgW="380880" imgH="393480" progId="Equation.3">
                  <p:embed/>
                </p:oleObj>
              </mc:Choice>
              <mc:Fallback>
                <p:oleObj name="公式" r:id="rId6" imgW="380880" imgH="393480" progId="Equation.3">
                  <p:embed/>
                  <p:pic>
                    <p:nvPicPr>
                      <p:cNvPr id="0" name=""/>
                      <p:cNvPicPr>
                        <a:picLocks noChangeAspect="1" noChangeArrowheads="1"/>
                      </p:cNvPicPr>
                      <p:nvPr/>
                    </p:nvPicPr>
                    <p:blipFill>
                      <a:blip r:embed="rId7"/>
                      <a:srcRect/>
                      <a:stretch>
                        <a:fillRect/>
                      </a:stretch>
                    </p:blipFill>
                    <p:spPr bwMode="auto">
                      <a:xfrm>
                        <a:off x="3993371" y="2827342"/>
                        <a:ext cx="1001712" cy="1036637"/>
                      </a:xfrm>
                      <a:prstGeom prst="rect">
                        <a:avLst/>
                      </a:prstGeom>
                      <a:noFill/>
                      <a:ln>
                        <a:noFill/>
                      </a:ln>
                      <a:effectLst/>
                      <a:extLst/>
                    </p:spPr>
                  </p:pic>
                </p:oleObj>
              </mc:Fallback>
            </mc:AlternateContent>
          </a:graphicData>
        </a:graphic>
      </p:graphicFrame>
      <p:graphicFrame>
        <p:nvGraphicFramePr>
          <p:cNvPr id="30" name="Object 51"/>
          <p:cNvGraphicFramePr>
            <a:graphicFrameLocks noChangeAspect="1"/>
          </p:cNvGraphicFramePr>
          <p:nvPr>
            <p:extLst>
              <p:ext uri="{D42A27DB-BD31-4B8C-83A1-F6EECF244321}">
                <p14:modId xmlns:p14="http://schemas.microsoft.com/office/powerpoint/2010/main" val="3910985772"/>
              </p:ext>
            </p:extLst>
          </p:nvPr>
        </p:nvGraphicFramePr>
        <p:xfrm>
          <a:off x="5408307" y="2900864"/>
          <a:ext cx="2938462" cy="1036638"/>
        </p:xfrm>
        <a:graphic>
          <a:graphicData uri="http://schemas.openxmlformats.org/presentationml/2006/ole">
            <mc:AlternateContent xmlns:mc="http://schemas.openxmlformats.org/markup-compatibility/2006">
              <mc:Choice xmlns:v="urn:schemas-microsoft-com:vml" Requires="v">
                <p:oleObj spid="_x0000_s352883" name="公式" r:id="rId8" imgW="1117440" imgH="393480" progId="Equation.3">
                  <p:embed/>
                </p:oleObj>
              </mc:Choice>
              <mc:Fallback>
                <p:oleObj name="公式" r:id="rId8" imgW="1117440" imgH="393480" progId="Equation.3">
                  <p:embed/>
                  <p:pic>
                    <p:nvPicPr>
                      <p:cNvPr id="0" name=""/>
                      <p:cNvPicPr>
                        <a:picLocks noChangeAspect="1" noChangeArrowheads="1"/>
                      </p:cNvPicPr>
                      <p:nvPr/>
                    </p:nvPicPr>
                    <p:blipFill>
                      <a:blip r:embed="rId9"/>
                      <a:srcRect/>
                      <a:stretch>
                        <a:fillRect/>
                      </a:stretch>
                    </p:blipFill>
                    <p:spPr bwMode="auto">
                      <a:xfrm>
                        <a:off x="5408307" y="2900864"/>
                        <a:ext cx="2938462" cy="1036638"/>
                      </a:xfrm>
                      <a:prstGeom prst="rect">
                        <a:avLst/>
                      </a:prstGeom>
                      <a:noFill/>
                      <a:ln>
                        <a:noFill/>
                      </a:ln>
                      <a:effectLst/>
                      <a:extLst/>
                    </p:spPr>
                  </p:pic>
                </p:oleObj>
              </mc:Fallback>
            </mc:AlternateContent>
          </a:graphicData>
        </a:graphic>
      </p:graphicFrame>
      <p:sp>
        <p:nvSpPr>
          <p:cNvPr id="31" name="矩形 30"/>
          <p:cNvSpPr/>
          <p:nvPr/>
        </p:nvSpPr>
        <p:spPr>
          <a:xfrm>
            <a:off x="535423" y="3923620"/>
            <a:ext cx="7570911" cy="1815882"/>
          </a:xfrm>
          <a:prstGeom prst="rect">
            <a:avLst/>
          </a:prstGeom>
        </p:spPr>
        <p:txBody>
          <a:bodyPr wrap="square">
            <a:spAutoFit/>
          </a:bodyPr>
          <a:lstStyle/>
          <a:p>
            <a:r>
              <a:rPr lang="en-US" altLang="zh-CN" sz="2800" b="1" dirty="0">
                <a:solidFill>
                  <a:srgbClr val="0000FF"/>
                </a:solidFill>
              </a:rPr>
              <a:t>2. </a:t>
            </a:r>
            <a:r>
              <a:rPr lang="zh-CN" altLang="en-US" sz="2800" b="1" dirty="0">
                <a:solidFill>
                  <a:srgbClr val="0000FF"/>
                </a:solidFill>
              </a:rPr>
              <a:t>已知单轴晶体对某单色光的折射率为</a:t>
            </a:r>
            <a:r>
              <a:rPr lang="en-US" altLang="zh-CN" sz="2800" b="1" dirty="0">
                <a:solidFill>
                  <a:srgbClr val="FF0000"/>
                </a:solidFill>
              </a:rPr>
              <a:t>n</a:t>
            </a:r>
            <a:r>
              <a:rPr lang="en-US" altLang="zh-CN" sz="2800" b="1" baseline="-25000" dirty="0">
                <a:solidFill>
                  <a:srgbClr val="FF0000"/>
                </a:solidFill>
              </a:rPr>
              <a:t>o</a:t>
            </a:r>
            <a:r>
              <a:rPr lang="zh-CN" altLang="en-US" sz="2800" b="1" dirty="0">
                <a:solidFill>
                  <a:srgbClr val="0000FF"/>
                </a:solidFill>
              </a:rPr>
              <a:t>和</a:t>
            </a:r>
            <a:r>
              <a:rPr lang="en-US" altLang="zh-CN" sz="2800" b="1" dirty="0">
                <a:solidFill>
                  <a:srgbClr val="FF0000"/>
                </a:solidFill>
              </a:rPr>
              <a:t>n</a:t>
            </a:r>
            <a:r>
              <a:rPr lang="en-US" altLang="zh-CN" sz="2800" b="1" baseline="-25000" dirty="0">
                <a:solidFill>
                  <a:srgbClr val="FF0000"/>
                </a:solidFill>
              </a:rPr>
              <a:t>e</a:t>
            </a:r>
            <a:r>
              <a:rPr lang="zh-CN" altLang="en-US" sz="2800" b="1" dirty="0">
                <a:solidFill>
                  <a:srgbClr val="0000FF"/>
                </a:solidFill>
              </a:rPr>
              <a:t>，真空中的光速为</a:t>
            </a:r>
            <a:r>
              <a:rPr lang="en-US" altLang="zh-CN" sz="2800" b="1" dirty="0">
                <a:solidFill>
                  <a:srgbClr val="FF0000"/>
                </a:solidFill>
              </a:rPr>
              <a:t>c</a:t>
            </a:r>
            <a:r>
              <a:rPr lang="zh-CN" altLang="en-US" sz="2800" b="1" dirty="0">
                <a:solidFill>
                  <a:srgbClr val="0000FF"/>
                </a:solidFill>
              </a:rPr>
              <a:t>，</a:t>
            </a:r>
            <a:r>
              <a:rPr lang="zh-CN" altLang="en-US" sz="2800" b="1" dirty="0">
                <a:solidFill>
                  <a:srgbClr val="009900"/>
                </a:solidFill>
              </a:rPr>
              <a:t>则在该晶体中的</a:t>
            </a:r>
            <a:r>
              <a:rPr lang="en-US" altLang="zh-CN" sz="2800" b="1" dirty="0">
                <a:solidFill>
                  <a:srgbClr val="009900"/>
                </a:solidFill>
              </a:rPr>
              <a:t>O</a:t>
            </a:r>
            <a:r>
              <a:rPr lang="zh-CN" altLang="en-US" sz="2800" b="1" dirty="0">
                <a:solidFill>
                  <a:srgbClr val="009900"/>
                </a:solidFill>
              </a:rPr>
              <a:t>光的速度</a:t>
            </a:r>
            <a:r>
              <a:rPr lang="en-US" altLang="zh-CN" sz="2800" b="1" dirty="0">
                <a:solidFill>
                  <a:srgbClr val="009900"/>
                </a:solidFill>
              </a:rPr>
              <a:t>=_____</a:t>
            </a:r>
            <a:r>
              <a:rPr lang="zh-CN" altLang="en-US" sz="2800" b="1" dirty="0">
                <a:solidFill>
                  <a:srgbClr val="009900"/>
                </a:solidFill>
              </a:rPr>
              <a:t> </a:t>
            </a:r>
            <a:r>
              <a:rPr lang="zh-CN" altLang="en-US" sz="2800" b="1" dirty="0"/>
              <a:t>；    </a:t>
            </a:r>
            <a:r>
              <a:rPr lang="en-US" altLang="zh-CN" sz="2800" b="1" dirty="0">
                <a:solidFill>
                  <a:srgbClr val="9900CC"/>
                </a:solidFill>
              </a:rPr>
              <a:t>e</a:t>
            </a:r>
            <a:r>
              <a:rPr lang="zh-CN" altLang="en-US" sz="2800" b="1" dirty="0">
                <a:solidFill>
                  <a:srgbClr val="9900CC"/>
                </a:solidFill>
              </a:rPr>
              <a:t>光在垂直和平行于光轴方向的速度分别</a:t>
            </a:r>
            <a:r>
              <a:rPr lang="en-US" altLang="zh-CN" sz="2800" b="1" dirty="0">
                <a:solidFill>
                  <a:srgbClr val="9900CC"/>
                </a:solidFill>
              </a:rPr>
              <a:t>=_____</a:t>
            </a:r>
            <a:r>
              <a:rPr lang="zh-CN" altLang="en-US" sz="2800" b="1" dirty="0">
                <a:solidFill>
                  <a:srgbClr val="9900CC"/>
                </a:solidFill>
              </a:rPr>
              <a:t>、</a:t>
            </a:r>
            <a:r>
              <a:rPr lang="en-US" altLang="zh-CN" sz="2800" b="1" dirty="0">
                <a:solidFill>
                  <a:srgbClr val="9900CC"/>
                </a:solidFill>
              </a:rPr>
              <a:t>______</a:t>
            </a:r>
            <a:r>
              <a:rPr lang="zh-CN" altLang="en-US" sz="2800" b="1" dirty="0">
                <a:solidFill>
                  <a:srgbClr val="9900CC"/>
                </a:solidFill>
              </a:rPr>
              <a:t>，</a:t>
            </a:r>
          </a:p>
        </p:txBody>
      </p:sp>
      <p:sp>
        <p:nvSpPr>
          <p:cNvPr id="15" name="矩形 14"/>
          <p:cNvSpPr/>
          <p:nvPr/>
        </p:nvSpPr>
        <p:spPr>
          <a:xfrm>
            <a:off x="4855047" y="2385124"/>
            <a:ext cx="5953874" cy="523220"/>
          </a:xfrm>
          <a:prstGeom prst="rect">
            <a:avLst/>
          </a:prstGeom>
          <a:solidFill>
            <a:srgbClr val="00FF00"/>
          </a:solidFill>
          <a:ln>
            <a:solidFill>
              <a:srgbClr val="00FF00"/>
            </a:solidFill>
          </a:ln>
        </p:spPr>
        <p:txBody>
          <a:bodyPr wrap="none">
            <a:spAutoFit/>
          </a:bodyPr>
          <a:lstStyle/>
          <a:p>
            <a:r>
              <a:rPr lang="zh-CN" altLang="en-US" sz="2800" b="1" dirty="0">
                <a:solidFill>
                  <a:srgbClr val="0000FF"/>
                </a:solidFill>
              </a:rPr>
              <a:t>光的振动周期</a:t>
            </a:r>
            <a:r>
              <a:rPr lang="en-US" altLang="zh-CN" sz="2800" b="1" dirty="0">
                <a:solidFill>
                  <a:srgbClr val="0000FF"/>
                </a:solidFill>
              </a:rPr>
              <a:t>=</a:t>
            </a:r>
            <a:r>
              <a:rPr lang="zh-CN" altLang="en-US" sz="2800" b="1" dirty="0">
                <a:solidFill>
                  <a:srgbClr val="0000FF"/>
                </a:solidFill>
              </a:rPr>
              <a:t>光源的振动周期</a:t>
            </a:r>
            <a:r>
              <a:rPr lang="en-US" altLang="zh-CN" sz="2800" b="1" dirty="0">
                <a:solidFill>
                  <a:srgbClr val="0000FF"/>
                </a:solidFill>
              </a:rPr>
              <a:t>=</a:t>
            </a:r>
            <a:r>
              <a:rPr lang="zh-CN" altLang="en-US" sz="2800" b="1" dirty="0">
                <a:solidFill>
                  <a:srgbClr val="0000FF"/>
                </a:solidFill>
              </a:rPr>
              <a:t>常数</a:t>
            </a:r>
            <a:endParaRPr lang="zh-CN" altLang="en-US" sz="2800" dirty="0">
              <a:solidFill>
                <a:srgbClr val="0000FF"/>
              </a:solidFill>
            </a:endParaRPr>
          </a:p>
        </p:txBody>
      </p:sp>
      <p:grpSp>
        <p:nvGrpSpPr>
          <p:cNvPr id="16" name="Group 5"/>
          <p:cNvGrpSpPr>
            <a:grpSpLocks/>
          </p:cNvGrpSpPr>
          <p:nvPr/>
        </p:nvGrpSpPr>
        <p:grpSpPr bwMode="auto">
          <a:xfrm>
            <a:off x="9898618" y="3345661"/>
            <a:ext cx="1908175" cy="1143000"/>
            <a:chOff x="4032" y="1920"/>
            <a:chExt cx="1202" cy="720"/>
          </a:xfrm>
        </p:grpSpPr>
        <p:sp>
          <p:nvSpPr>
            <p:cNvPr id="17" name="Text Box 6"/>
            <p:cNvSpPr txBox="1">
              <a:spLocks noChangeArrowheads="1"/>
            </p:cNvSpPr>
            <p:nvPr/>
          </p:nvSpPr>
          <p:spPr bwMode="auto">
            <a:xfrm>
              <a:off x="4032" y="1920"/>
              <a:ext cx="1202" cy="339"/>
            </a:xfrm>
            <a:prstGeom prst="rect">
              <a:avLst/>
            </a:prstGeom>
            <a:gradFill rotWithShape="0">
              <a:gsLst>
                <a:gs pos="0">
                  <a:srgbClr val="CFF8FD"/>
                </a:gs>
                <a:gs pos="50000">
                  <a:srgbClr val="FFFFFF"/>
                </a:gs>
                <a:gs pos="100000">
                  <a:srgbClr val="CFF8FD"/>
                </a:gs>
              </a:gsLst>
              <a:lin ang="5400000" scaled="1"/>
            </a:gradFill>
            <a:ln w="19050">
              <a:solidFill>
                <a:srgbClr val="0072E4"/>
              </a:solidFill>
              <a:prstDash val="dash"/>
              <a:miter lim="800000"/>
              <a:headEnd/>
              <a:tailEnd/>
            </a:ln>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t>O</a:t>
              </a:r>
              <a:r>
                <a:rPr lang="zh-CN" altLang="en-US" dirty="0"/>
                <a:t>光波阵面</a:t>
              </a:r>
            </a:p>
          </p:txBody>
        </p:sp>
        <p:sp>
          <p:nvSpPr>
            <p:cNvPr id="18" name="Line 7"/>
            <p:cNvSpPr>
              <a:spLocks noChangeShapeType="1"/>
            </p:cNvSpPr>
            <p:nvPr/>
          </p:nvSpPr>
          <p:spPr bwMode="auto">
            <a:xfrm flipH="1">
              <a:off x="4472" y="2256"/>
              <a:ext cx="136" cy="384"/>
            </a:xfrm>
            <a:prstGeom prst="line">
              <a:avLst/>
            </a:prstGeom>
            <a:noFill/>
            <a:ln w="19050">
              <a:solidFill>
                <a:srgbClr val="0000FF"/>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 name="Group 8"/>
          <p:cNvGrpSpPr>
            <a:grpSpLocks/>
          </p:cNvGrpSpPr>
          <p:nvPr/>
        </p:nvGrpSpPr>
        <p:grpSpPr bwMode="auto">
          <a:xfrm>
            <a:off x="9822420" y="5326865"/>
            <a:ext cx="1712913" cy="1327151"/>
            <a:chOff x="4080" y="2832"/>
            <a:chExt cx="1079" cy="836"/>
          </a:xfrm>
        </p:grpSpPr>
        <p:sp>
          <p:nvSpPr>
            <p:cNvPr id="20" name="Text Box 9"/>
            <p:cNvSpPr txBox="1">
              <a:spLocks noChangeArrowheads="1"/>
            </p:cNvSpPr>
            <p:nvPr/>
          </p:nvSpPr>
          <p:spPr bwMode="auto">
            <a:xfrm>
              <a:off x="4080" y="3300"/>
              <a:ext cx="1079" cy="368"/>
            </a:xfrm>
            <a:prstGeom prst="rect">
              <a:avLst/>
            </a:prstGeom>
            <a:solidFill>
              <a:srgbClr val="00FFFF"/>
            </a:solidFill>
            <a:ln w="19050">
              <a:solidFill>
                <a:srgbClr val="CC00CC"/>
              </a:solidFill>
              <a:prstDash val="dash"/>
              <a:miter lim="800000"/>
              <a:headEnd/>
              <a:tailEnd/>
            </a:ln>
            <a:effectLst/>
          </p:spPr>
          <p:txBody>
            <a:bodyPr wrap="none">
              <a:spAutoFit/>
            </a:bodyPr>
            <a:lstStyle/>
            <a:p>
              <a:pPr>
                <a:spcBef>
                  <a:spcPct val="50000"/>
                </a:spcBef>
                <a:defRPr/>
              </a:pPr>
              <a:r>
                <a:rPr lang="zh-CN" altLang="zh-CN" sz="3200" dirty="0"/>
                <a:t> </a:t>
              </a:r>
              <a:r>
                <a:rPr lang="en-US" altLang="zh-CN" sz="3200" b="1" dirty="0"/>
                <a:t>e</a:t>
              </a:r>
              <a:r>
                <a:rPr lang="zh-CN" altLang="en-US" sz="2400" b="1" dirty="0"/>
                <a:t>光波阵面</a:t>
              </a:r>
            </a:p>
          </p:txBody>
        </p:sp>
        <p:sp>
          <p:nvSpPr>
            <p:cNvPr id="21" name="Line 10"/>
            <p:cNvSpPr>
              <a:spLocks noChangeShapeType="1"/>
            </p:cNvSpPr>
            <p:nvPr/>
          </p:nvSpPr>
          <p:spPr bwMode="auto">
            <a:xfrm flipH="1" flipV="1">
              <a:off x="4896" y="2832"/>
              <a:ext cx="0" cy="432"/>
            </a:xfrm>
            <a:prstGeom prst="line">
              <a:avLst/>
            </a:prstGeom>
            <a:noFill/>
            <a:ln w="19050">
              <a:solidFill>
                <a:srgbClr val="CC00CC"/>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 name="Group 15"/>
          <p:cNvGrpSpPr>
            <a:grpSpLocks/>
          </p:cNvGrpSpPr>
          <p:nvPr/>
        </p:nvGrpSpPr>
        <p:grpSpPr bwMode="auto">
          <a:xfrm>
            <a:off x="8895316" y="3193261"/>
            <a:ext cx="850900" cy="3276600"/>
            <a:chOff x="3496" y="1488"/>
            <a:chExt cx="536" cy="2064"/>
          </a:xfrm>
        </p:grpSpPr>
        <p:sp>
          <p:nvSpPr>
            <p:cNvPr id="23" name="Line 16"/>
            <p:cNvSpPr>
              <a:spLocks noChangeShapeType="1"/>
            </p:cNvSpPr>
            <p:nvPr/>
          </p:nvSpPr>
          <p:spPr bwMode="auto">
            <a:xfrm>
              <a:off x="4032" y="1488"/>
              <a:ext cx="0" cy="2064"/>
            </a:xfrm>
            <a:prstGeom prst="line">
              <a:avLst/>
            </a:prstGeom>
            <a:noFill/>
            <a:ln w="28575">
              <a:solidFill>
                <a:srgbClr val="FF0000"/>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Text Box 19"/>
            <p:cNvSpPr txBox="1">
              <a:spLocks noChangeArrowheads="1"/>
            </p:cNvSpPr>
            <p:nvPr/>
          </p:nvSpPr>
          <p:spPr bwMode="auto">
            <a:xfrm>
              <a:off x="3496" y="148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rgbClr val="CC0000"/>
                  </a:solidFill>
                </a:rPr>
                <a:t>光轴</a:t>
              </a:r>
              <a:endParaRPr lang="zh-CN" altLang="en-US" sz="2400" dirty="0"/>
            </a:p>
          </p:txBody>
        </p:sp>
      </p:grpSp>
      <p:sp>
        <p:nvSpPr>
          <p:cNvPr id="25" name="Oval 17"/>
          <p:cNvSpPr>
            <a:spLocks noChangeArrowheads="1"/>
          </p:cNvSpPr>
          <p:nvPr/>
        </p:nvSpPr>
        <p:spPr bwMode="auto">
          <a:xfrm>
            <a:off x="8831816" y="3955261"/>
            <a:ext cx="1828800" cy="1752600"/>
          </a:xfrm>
          <a:prstGeom prst="ellipse">
            <a:avLst/>
          </a:pr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Line 20"/>
          <p:cNvSpPr>
            <a:spLocks noChangeShapeType="1"/>
          </p:cNvSpPr>
          <p:nvPr/>
        </p:nvSpPr>
        <p:spPr bwMode="auto">
          <a:xfrm flipV="1">
            <a:off x="9746216" y="4245777"/>
            <a:ext cx="685800" cy="623884"/>
          </a:xfrm>
          <a:prstGeom prst="line">
            <a:avLst/>
          </a:prstGeom>
          <a:noFill/>
          <a:ln w="28575">
            <a:solidFill>
              <a:srgbClr val="0099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7" name="Object 22"/>
          <p:cNvGraphicFramePr>
            <a:graphicFrameLocks noChangeAspect="1"/>
          </p:cNvGraphicFramePr>
          <p:nvPr>
            <p:extLst>
              <p:ext uri="{D42A27DB-BD31-4B8C-83A1-F6EECF244321}">
                <p14:modId xmlns:p14="http://schemas.microsoft.com/office/powerpoint/2010/main" val="2131154850"/>
              </p:ext>
            </p:extLst>
          </p:nvPr>
        </p:nvGraphicFramePr>
        <p:xfrm>
          <a:off x="9901792" y="4465606"/>
          <a:ext cx="606425" cy="685800"/>
        </p:xfrm>
        <a:graphic>
          <a:graphicData uri="http://schemas.openxmlformats.org/presentationml/2006/ole">
            <mc:AlternateContent xmlns:mc="http://schemas.openxmlformats.org/markup-compatibility/2006">
              <mc:Choice xmlns:v="urn:schemas-microsoft-com:vml" Requires="v">
                <p:oleObj spid="_x0000_s352884" name="Equation" r:id="rId10" imgW="203112" imgH="228501" progId="Equation.3">
                  <p:embed/>
                </p:oleObj>
              </mc:Choice>
              <mc:Fallback>
                <p:oleObj name="Equation" r:id="rId10" imgW="203112" imgH="228501" progId="Equation.3">
                  <p:embed/>
                  <p:pic>
                    <p:nvPicPr>
                      <p:cNvPr id="83"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1792" y="4465606"/>
                        <a:ext cx="6064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Oval 18"/>
          <p:cNvSpPr>
            <a:spLocks noChangeArrowheads="1"/>
          </p:cNvSpPr>
          <p:nvPr/>
        </p:nvSpPr>
        <p:spPr bwMode="auto">
          <a:xfrm>
            <a:off x="8146016" y="3955261"/>
            <a:ext cx="3200400" cy="1752600"/>
          </a:xfrm>
          <a:prstGeom prst="ellipse">
            <a:avLst/>
          </a:prstGeom>
          <a:noFill/>
          <a:ln w="28575">
            <a:solidFill>
              <a:srgbClr val="CC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Line 21"/>
          <p:cNvSpPr>
            <a:spLocks noChangeShapeType="1"/>
          </p:cNvSpPr>
          <p:nvPr/>
        </p:nvSpPr>
        <p:spPr bwMode="auto">
          <a:xfrm flipH="1">
            <a:off x="8146016" y="4869661"/>
            <a:ext cx="1600200"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0" name="Object 23"/>
          <p:cNvGraphicFramePr>
            <a:graphicFrameLocks noChangeAspect="1"/>
          </p:cNvGraphicFramePr>
          <p:nvPr>
            <p:extLst>
              <p:ext uri="{D42A27DB-BD31-4B8C-83A1-F6EECF244321}">
                <p14:modId xmlns:p14="http://schemas.microsoft.com/office/powerpoint/2010/main" val="904612270"/>
              </p:ext>
            </p:extLst>
          </p:nvPr>
        </p:nvGraphicFramePr>
        <p:xfrm>
          <a:off x="8334929" y="4800306"/>
          <a:ext cx="469900" cy="657225"/>
        </p:xfrm>
        <a:graphic>
          <a:graphicData uri="http://schemas.openxmlformats.org/presentationml/2006/ole">
            <mc:AlternateContent xmlns:mc="http://schemas.openxmlformats.org/markup-compatibility/2006">
              <mc:Choice xmlns:v="urn:schemas-microsoft-com:vml" Requires="v">
                <p:oleObj spid="_x0000_s352885" name="Equation" r:id="rId12" imgW="165028" imgH="228501" progId="Equation.3">
                  <p:embed/>
                </p:oleObj>
              </mc:Choice>
              <mc:Fallback>
                <p:oleObj name="Equation" r:id="rId12" imgW="165028" imgH="228501" progId="Equation.3">
                  <p:embed/>
                  <p:pic>
                    <p:nvPicPr>
                      <p:cNvPr id="86"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34929" y="4800306"/>
                        <a:ext cx="469900"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矩形 40"/>
          <p:cNvSpPr/>
          <p:nvPr/>
        </p:nvSpPr>
        <p:spPr>
          <a:xfrm>
            <a:off x="4773697" y="6013980"/>
            <a:ext cx="1369286" cy="584775"/>
          </a:xfrm>
          <a:prstGeom prst="rect">
            <a:avLst/>
          </a:prstGeom>
        </p:spPr>
        <p:txBody>
          <a:bodyPr wrap="none">
            <a:spAutoFit/>
          </a:bodyPr>
          <a:lstStyle/>
          <a:p>
            <a:r>
              <a:rPr lang="en-US" altLang="zh-CN" sz="3200" b="1" i="1" dirty="0">
                <a:solidFill>
                  <a:srgbClr val="FF0000"/>
                </a:solidFill>
                <a:latin typeface="Times New Roman" panose="02020603050405020304" pitchFamily="18" charset="0"/>
                <a:cs typeface="Times New Roman" panose="02020603050405020304" pitchFamily="18" charset="0"/>
              </a:rPr>
              <a:t>n</a:t>
            </a:r>
            <a:r>
              <a:rPr lang="en-US" altLang="zh-CN" sz="3200" b="1" i="1" baseline="-25000" dirty="0">
                <a:solidFill>
                  <a:srgbClr val="FF0000"/>
                </a:solidFill>
                <a:latin typeface="Times New Roman" panose="02020603050405020304" pitchFamily="18" charset="0"/>
                <a:cs typeface="Times New Roman" panose="02020603050405020304" pitchFamily="18" charset="0"/>
              </a:rPr>
              <a:t>e</a:t>
            </a:r>
            <a:r>
              <a:rPr lang="en-US" altLang="zh-CN" sz="3200" b="1" i="1" dirty="0">
                <a:solidFill>
                  <a:srgbClr val="FF0000"/>
                </a:solidFill>
                <a:latin typeface="Times New Roman" panose="02020603050405020304" pitchFamily="18" charset="0"/>
                <a:cs typeface="Times New Roman" panose="02020603050405020304" pitchFamily="18" charset="0"/>
              </a:rPr>
              <a:t>=c/</a:t>
            </a:r>
            <a:r>
              <a:rPr lang="en-US" altLang="zh-CN" sz="3200" b="1" i="1" dirty="0" err="1">
                <a:solidFill>
                  <a:srgbClr val="FF0000"/>
                </a:solidFill>
                <a:latin typeface="Times New Roman" panose="02020603050405020304" pitchFamily="18" charset="0"/>
                <a:cs typeface="Times New Roman" panose="02020603050405020304" pitchFamily="18" charset="0"/>
              </a:rPr>
              <a:t>v</a:t>
            </a:r>
            <a:r>
              <a:rPr lang="en-US" altLang="zh-CN" sz="3200" b="1" i="1" baseline="-25000" dirty="0" err="1">
                <a:solidFill>
                  <a:srgbClr val="FF0000"/>
                </a:solidFill>
                <a:latin typeface="Times New Roman" panose="02020603050405020304" pitchFamily="18" charset="0"/>
                <a:cs typeface="Times New Roman" panose="02020603050405020304" pitchFamily="18" charset="0"/>
              </a:rPr>
              <a:t>e</a:t>
            </a:r>
            <a:endParaRPr lang="zh-CN" altLang="en-US" sz="3200" dirty="0"/>
          </a:p>
        </p:txBody>
      </p:sp>
      <p:sp>
        <p:nvSpPr>
          <p:cNvPr id="42" name="矩形 41"/>
          <p:cNvSpPr/>
          <p:nvPr/>
        </p:nvSpPr>
        <p:spPr>
          <a:xfrm>
            <a:off x="2595231" y="6013981"/>
            <a:ext cx="1398140" cy="584775"/>
          </a:xfrm>
          <a:prstGeom prst="rect">
            <a:avLst/>
          </a:prstGeom>
        </p:spPr>
        <p:txBody>
          <a:bodyPr wrap="none">
            <a:spAutoFit/>
          </a:bodyPr>
          <a:lstStyle/>
          <a:p>
            <a:r>
              <a:rPr lang="en-US" altLang="zh-CN" sz="3200" b="1" i="1" dirty="0">
                <a:solidFill>
                  <a:srgbClr val="FF0000"/>
                </a:solidFill>
                <a:latin typeface="Times New Roman" panose="02020603050405020304" pitchFamily="18" charset="0"/>
                <a:cs typeface="Times New Roman" panose="02020603050405020304" pitchFamily="18" charset="0"/>
              </a:rPr>
              <a:t>n</a:t>
            </a:r>
            <a:r>
              <a:rPr lang="en-US" altLang="zh-CN" sz="3200" b="1" i="1" baseline="-25000" dirty="0">
                <a:solidFill>
                  <a:srgbClr val="FF0000"/>
                </a:solidFill>
                <a:latin typeface="Times New Roman" panose="02020603050405020304" pitchFamily="18" charset="0"/>
                <a:cs typeface="Times New Roman" panose="02020603050405020304" pitchFamily="18" charset="0"/>
              </a:rPr>
              <a:t>o</a:t>
            </a:r>
            <a:r>
              <a:rPr lang="en-US" altLang="zh-CN" sz="3200" b="1" i="1" dirty="0">
                <a:solidFill>
                  <a:srgbClr val="FF0000"/>
                </a:solidFill>
                <a:latin typeface="Times New Roman" panose="02020603050405020304" pitchFamily="18" charset="0"/>
                <a:cs typeface="Times New Roman" panose="02020603050405020304" pitchFamily="18" charset="0"/>
              </a:rPr>
              <a:t>=c/</a:t>
            </a:r>
            <a:r>
              <a:rPr lang="en-US" altLang="zh-CN" sz="3200" b="1" i="1" dirty="0" err="1">
                <a:solidFill>
                  <a:srgbClr val="FF0000"/>
                </a:solidFill>
                <a:latin typeface="Times New Roman" panose="02020603050405020304" pitchFamily="18" charset="0"/>
                <a:cs typeface="Times New Roman" panose="02020603050405020304" pitchFamily="18" charset="0"/>
              </a:rPr>
              <a:t>v</a:t>
            </a:r>
            <a:r>
              <a:rPr lang="en-US" altLang="zh-CN" sz="3200" b="1" i="1" baseline="-25000" dirty="0" err="1">
                <a:solidFill>
                  <a:srgbClr val="FF0000"/>
                </a:solidFill>
                <a:latin typeface="Times New Roman" panose="02020603050405020304" pitchFamily="18" charset="0"/>
                <a:cs typeface="Times New Roman" panose="02020603050405020304" pitchFamily="18" charset="0"/>
              </a:rPr>
              <a:t>o</a:t>
            </a:r>
            <a:endParaRPr lang="zh-CN" altLang="en-US" sz="3200" dirty="0"/>
          </a:p>
        </p:txBody>
      </p:sp>
      <p:sp>
        <p:nvSpPr>
          <p:cNvPr id="43" name="矩形 42"/>
          <p:cNvSpPr/>
          <p:nvPr/>
        </p:nvSpPr>
        <p:spPr>
          <a:xfrm>
            <a:off x="845685" y="4613550"/>
            <a:ext cx="1398140" cy="584775"/>
          </a:xfrm>
          <a:prstGeom prst="rect">
            <a:avLst/>
          </a:prstGeom>
          <a:solidFill>
            <a:srgbClr val="FFFF00"/>
          </a:solidFill>
        </p:spPr>
        <p:txBody>
          <a:bodyPr wrap="none">
            <a:spAutoFit/>
          </a:bodyPr>
          <a:lstStyle/>
          <a:p>
            <a:r>
              <a:rPr lang="en-US" altLang="zh-CN" sz="3200" b="1" i="1" dirty="0" err="1">
                <a:solidFill>
                  <a:srgbClr val="FF0000"/>
                </a:solidFill>
                <a:latin typeface="Times New Roman" panose="02020603050405020304" pitchFamily="18" charset="0"/>
                <a:cs typeface="Times New Roman" panose="02020603050405020304" pitchFamily="18" charset="0"/>
              </a:rPr>
              <a:t>v</a:t>
            </a:r>
            <a:r>
              <a:rPr lang="en-US" altLang="zh-CN" sz="3200" b="1" i="1" baseline="-25000" dirty="0" err="1">
                <a:solidFill>
                  <a:srgbClr val="FF0000"/>
                </a:solidFill>
                <a:latin typeface="Times New Roman" panose="02020603050405020304" pitchFamily="18" charset="0"/>
                <a:cs typeface="Times New Roman" panose="02020603050405020304" pitchFamily="18" charset="0"/>
              </a:rPr>
              <a:t>o</a:t>
            </a:r>
            <a:r>
              <a:rPr lang="en-US" altLang="zh-CN" sz="3200" b="1" i="1" dirty="0">
                <a:solidFill>
                  <a:srgbClr val="FF0000"/>
                </a:solidFill>
                <a:latin typeface="Times New Roman" panose="02020603050405020304" pitchFamily="18" charset="0"/>
                <a:cs typeface="Times New Roman" panose="02020603050405020304" pitchFamily="18" charset="0"/>
              </a:rPr>
              <a:t>=c/n</a:t>
            </a:r>
            <a:r>
              <a:rPr lang="en-US" altLang="zh-CN" sz="3200" b="1" i="1" baseline="-25000" dirty="0">
                <a:solidFill>
                  <a:srgbClr val="FF0000"/>
                </a:solidFill>
                <a:latin typeface="Times New Roman" panose="02020603050405020304" pitchFamily="18" charset="0"/>
                <a:cs typeface="Times New Roman" panose="02020603050405020304" pitchFamily="18" charset="0"/>
              </a:rPr>
              <a:t>o</a:t>
            </a:r>
            <a:endParaRPr lang="zh-CN" altLang="en-US" sz="3200" dirty="0"/>
          </a:p>
        </p:txBody>
      </p:sp>
      <p:sp>
        <p:nvSpPr>
          <p:cNvPr id="44" name="矩形 43"/>
          <p:cNvSpPr/>
          <p:nvPr/>
        </p:nvSpPr>
        <p:spPr>
          <a:xfrm>
            <a:off x="1560053" y="5214368"/>
            <a:ext cx="1369286" cy="584775"/>
          </a:xfrm>
          <a:prstGeom prst="rect">
            <a:avLst/>
          </a:prstGeom>
          <a:solidFill>
            <a:srgbClr val="00FFFF"/>
          </a:solidFill>
        </p:spPr>
        <p:txBody>
          <a:bodyPr wrap="none">
            <a:spAutoFit/>
          </a:bodyPr>
          <a:lstStyle/>
          <a:p>
            <a:r>
              <a:rPr lang="en-US" altLang="zh-CN" sz="3200" b="1" i="1" dirty="0" err="1">
                <a:solidFill>
                  <a:srgbClr val="FF0000"/>
                </a:solidFill>
                <a:latin typeface="Times New Roman" panose="02020603050405020304" pitchFamily="18" charset="0"/>
                <a:cs typeface="Times New Roman" panose="02020603050405020304" pitchFamily="18" charset="0"/>
              </a:rPr>
              <a:t>v</a:t>
            </a:r>
            <a:r>
              <a:rPr lang="en-US" altLang="zh-CN" sz="3200" b="1" i="1" baseline="-25000" dirty="0" err="1">
                <a:solidFill>
                  <a:srgbClr val="FF0000"/>
                </a:solidFill>
                <a:latin typeface="Times New Roman" panose="02020603050405020304" pitchFamily="18" charset="0"/>
                <a:cs typeface="Times New Roman" panose="02020603050405020304" pitchFamily="18" charset="0"/>
              </a:rPr>
              <a:t>e</a:t>
            </a:r>
            <a:r>
              <a:rPr lang="en-US" altLang="zh-CN" sz="3200" b="1" i="1" dirty="0">
                <a:solidFill>
                  <a:srgbClr val="FF0000"/>
                </a:solidFill>
                <a:latin typeface="Times New Roman" panose="02020603050405020304" pitchFamily="18" charset="0"/>
                <a:cs typeface="Times New Roman" panose="02020603050405020304" pitchFamily="18" charset="0"/>
              </a:rPr>
              <a:t>=c/n</a:t>
            </a:r>
            <a:r>
              <a:rPr lang="en-US" altLang="zh-CN" sz="3200" b="1" i="1" baseline="-25000" dirty="0">
                <a:solidFill>
                  <a:srgbClr val="FF0000"/>
                </a:solidFill>
                <a:latin typeface="Times New Roman" panose="02020603050405020304" pitchFamily="18" charset="0"/>
                <a:cs typeface="Times New Roman" panose="02020603050405020304" pitchFamily="18" charset="0"/>
              </a:rPr>
              <a:t>e</a:t>
            </a:r>
            <a:endParaRPr lang="zh-CN" altLang="en-US" sz="3200" dirty="0"/>
          </a:p>
        </p:txBody>
      </p:sp>
      <p:sp>
        <p:nvSpPr>
          <p:cNvPr id="45" name="矩形 44"/>
          <p:cNvSpPr/>
          <p:nvPr/>
        </p:nvSpPr>
        <p:spPr>
          <a:xfrm>
            <a:off x="3250487" y="5198325"/>
            <a:ext cx="1398140" cy="584775"/>
          </a:xfrm>
          <a:prstGeom prst="rect">
            <a:avLst/>
          </a:prstGeom>
          <a:solidFill>
            <a:srgbClr val="00FF00"/>
          </a:solidFill>
        </p:spPr>
        <p:txBody>
          <a:bodyPr wrap="none">
            <a:spAutoFit/>
          </a:bodyPr>
          <a:lstStyle/>
          <a:p>
            <a:r>
              <a:rPr lang="en-US" altLang="zh-CN" sz="3200" b="1" i="1" dirty="0" err="1">
                <a:solidFill>
                  <a:srgbClr val="FF0000"/>
                </a:solidFill>
                <a:latin typeface="Times New Roman" panose="02020603050405020304" pitchFamily="18" charset="0"/>
                <a:cs typeface="Times New Roman" panose="02020603050405020304" pitchFamily="18" charset="0"/>
              </a:rPr>
              <a:t>v</a:t>
            </a:r>
            <a:r>
              <a:rPr lang="en-US" altLang="zh-CN" sz="3200" b="1" i="1" baseline="-25000" dirty="0" err="1">
                <a:solidFill>
                  <a:srgbClr val="FF0000"/>
                </a:solidFill>
                <a:latin typeface="Times New Roman" panose="02020603050405020304" pitchFamily="18" charset="0"/>
                <a:cs typeface="Times New Roman" panose="02020603050405020304" pitchFamily="18" charset="0"/>
              </a:rPr>
              <a:t>o</a:t>
            </a:r>
            <a:r>
              <a:rPr lang="en-US" altLang="zh-CN" sz="3200" b="1" i="1" dirty="0">
                <a:solidFill>
                  <a:srgbClr val="FF0000"/>
                </a:solidFill>
                <a:latin typeface="Times New Roman" panose="02020603050405020304" pitchFamily="18" charset="0"/>
                <a:cs typeface="Times New Roman" panose="02020603050405020304" pitchFamily="18" charset="0"/>
              </a:rPr>
              <a:t>=c/n</a:t>
            </a:r>
            <a:r>
              <a:rPr lang="en-US" altLang="zh-CN" sz="3200" b="1" i="1" baseline="-25000" dirty="0">
                <a:solidFill>
                  <a:srgbClr val="FF0000"/>
                </a:solidFill>
                <a:latin typeface="Times New Roman" panose="02020603050405020304" pitchFamily="18" charset="0"/>
                <a:cs typeface="Times New Roman" panose="02020603050405020304" pitchFamily="18" charset="0"/>
              </a:rPr>
              <a:t>o</a:t>
            </a:r>
            <a:endParaRPr lang="zh-CN" altLang="en-US" sz="3200" dirty="0"/>
          </a:p>
        </p:txBody>
      </p:sp>
      <p:graphicFrame>
        <p:nvGraphicFramePr>
          <p:cNvPr id="46" name="Object 3088"/>
          <p:cNvGraphicFramePr>
            <a:graphicFrameLocks noChangeAspect="1"/>
          </p:cNvGraphicFramePr>
          <p:nvPr>
            <p:extLst>
              <p:ext uri="{D42A27DB-BD31-4B8C-83A1-F6EECF244321}">
                <p14:modId xmlns:p14="http://schemas.microsoft.com/office/powerpoint/2010/main" val="3302288425"/>
              </p:ext>
            </p:extLst>
          </p:nvPr>
        </p:nvGraphicFramePr>
        <p:xfrm>
          <a:off x="1260475" y="1695450"/>
          <a:ext cx="3521075" cy="1144588"/>
        </p:xfrm>
        <a:graphic>
          <a:graphicData uri="http://schemas.openxmlformats.org/presentationml/2006/ole">
            <mc:AlternateContent xmlns:mc="http://schemas.openxmlformats.org/markup-compatibility/2006">
              <mc:Choice xmlns:v="urn:schemas-microsoft-com:vml" Requires="v">
                <p:oleObj spid="_x0000_s352886" name="Equation" r:id="rId14" imgW="1206360" imgH="393480" progId="Equation.DSMT4">
                  <p:embed/>
                </p:oleObj>
              </mc:Choice>
              <mc:Fallback>
                <p:oleObj name="Equation" r:id="rId14" imgW="1206360" imgH="393480" progId="Equation.DSMT4">
                  <p:embed/>
                  <p:pic>
                    <p:nvPicPr>
                      <p:cNvPr id="44" name="Object 3088"/>
                      <p:cNvPicPr>
                        <a:picLocks noChangeAspect="1" noChangeArrowheads="1"/>
                      </p:cNvPicPr>
                      <p:nvPr/>
                    </p:nvPicPr>
                    <p:blipFill>
                      <a:blip r:embed="rId15"/>
                      <a:srcRect/>
                      <a:stretch>
                        <a:fillRect/>
                      </a:stretch>
                    </p:blipFill>
                    <p:spPr bwMode="auto">
                      <a:xfrm>
                        <a:off x="1260475" y="1695450"/>
                        <a:ext cx="3521075" cy="1144588"/>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230966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circle(in)">
                                      <p:cBhvr>
                                        <p:cTn id="25" dur="20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fill="hold"/>
                                        <p:tgtEl>
                                          <p:spTgt spid="38"/>
                                        </p:tgtEl>
                                        <p:attrNameLst>
                                          <p:attrName>ppt_x</p:attrName>
                                        </p:attrNameLst>
                                      </p:cBhvr>
                                      <p:tavLst>
                                        <p:tav tm="0">
                                          <p:val>
                                            <p:strVal val="#ppt_x"/>
                                          </p:val>
                                        </p:tav>
                                        <p:tav tm="100000">
                                          <p:val>
                                            <p:strVal val="#ppt_x"/>
                                          </p:val>
                                        </p:tav>
                                      </p:tavLst>
                                    </p:anim>
                                    <p:anim calcmode="lin" valueType="num">
                                      <p:cBhvr additive="base">
                                        <p:cTn id="3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fill="hold"/>
                                        <p:tgtEl>
                                          <p:spTgt spid="39"/>
                                        </p:tgtEl>
                                        <p:attrNameLst>
                                          <p:attrName>ppt_x</p:attrName>
                                        </p:attrNameLst>
                                      </p:cBhvr>
                                      <p:tavLst>
                                        <p:tav tm="0">
                                          <p:val>
                                            <p:strVal val="#ppt_x"/>
                                          </p:val>
                                        </p:tav>
                                        <p:tav tm="100000">
                                          <p:val>
                                            <p:strVal val="#ppt_x"/>
                                          </p:val>
                                        </p:tav>
                                      </p:tavLst>
                                    </p:anim>
                                    <p:anim calcmode="lin" valueType="num">
                                      <p:cBhvr additive="base">
                                        <p:cTn id="5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1000"/>
                                        <p:tgtEl>
                                          <p:spTgt spid="40"/>
                                        </p:tgtEl>
                                      </p:cBhvr>
                                    </p:animEffect>
                                    <p:anim calcmode="lin" valueType="num">
                                      <p:cBhvr>
                                        <p:cTn id="56" dur="1000" fill="hold"/>
                                        <p:tgtEl>
                                          <p:spTgt spid="40"/>
                                        </p:tgtEl>
                                        <p:attrNameLst>
                                          <p:attrName>ppt_x</p:attrName>
                                        </p:attrNameLst>
                                      </p:cBhvr>
                                      <p:tavLst>
                                        <p:tav tm="0">
                                          <p:val>
                                            <p:strVal val="#ppt_x"/>
                                          </p:val>
                                        </p:tav>
                                        <p:tav tm="100000">
                                          <p:val>
                                            <p:strVal val="#ppt_x"/>
                                          </p:val>
                                        </p:tav>
                                      </p:tavLst>
                                    </p:anim>
                                    <p:anim calcmode="lin" valueType="num">
                                      <p:cBhvr>
                                        <p:cTn id="5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ppt_x"/>
                                          </p:val>
                                        </p:tav>
                                        <p:tav tm="100000">
                                          <p:val>
                                            <p:strVal val="#ppt_x"/>
                                          </p:val>
                                        </p:tav>
                                      </p:tavLst>
                                    </p:anim>
                                    <p:anim calcmode="lin" valueType="num">
                                      <p:cBhvr additive="base">
                                        <p:cTn id="6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1000"/>
                                        <p:tgtEl>
                                          <p:spTgt spid="16"/>
                                        </p:tgtEl>
                                      </p:cBhvr>
                                    </p:animEffect>
                                    <p:anim calcmode="lin" valueType="num">
                                      <p:cBhvr>
                                        <p:cTn id="69" dur="1000" fill="hold"/>
                                        <p:tgtEl>
                                          <p:spTgt spid="16"/>
                                        </p:tgtEl>
                                        <p:attrNameLst>
                                          <p:attrName>ppt_x</p:attrName>
                                        </p:attrNameLst>
                                      </p:cBhvr>
                                      <p:tavLst>
                                        <p:tav tm="0">
                                          <p:val>
                                            <p:strVal val="#ppt_x"/>
                                          </p:val>
                                        </p:tav>
                                        <p:tav tm="100000">
                                          <p:val>
                                            <p:strVal val="#ppt_x"/>
                                          </p:val>
                                        </p:tav>
                                      </p:tavLst>
                                    </p:anim>
                                    <p:anim calcmode="lin" valueType="num">
                                      <p:cBhvr>
                                        <p:cTn id="7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fill="hold"/>
                                        <p:tgtEl>
                                          <p:spTgt spid="26"/>
                                        </p:tgtEl>
                                        <p:attrNameLst>
                                          <p:attrName>ppt_x</p:attrName>
                                        </p:attrNameLst>
                                      </p:cBhvr>
                                      <p:tavLst>
                                        <p:tav tm="0">
                                          <p:val>
                                            <p:strVal val="#ppt_x"/>
                                          </p:val>
                                        </p:tav>
                                        <p:tav tm="100000">
                                          <p:val>
                                            <p:strVal val="#ppt_x"/>
                                          </p:val>
                                        </p:tav>
                                      </p:tavLst>
                                    </p:anim>
                                    <p:anim calcmode="lin" valueType="num">
                                      <p:cBhvr additive="base">
                                        <p:cTn id="7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1000"/>
                                        <p:tgtEl>
                                          <p:spTgt spid="37"/>
                                        </p:tgtEl>
                                      </p:cBhvr>
                                    </p:animEffect>
                                    <p:anim calcmode="lin" valueType="num">
                                      <p:cBhvr>
                                        <p:cTn id="82" dur="1000" fill="hold"/>
                                        <p:tgtEl>
                                          <p:spTgt spid="37"/>
                                        </p:tgtEl>
                                        <p:attrNameLst>
                                          <p:attrName>ppt_x</p:attrName>
                                        </p:attrNameLst>
                                      </p:cBhvr>
                                      <p:tavLst>
                                        <p:tav tm="0">
                                          <p:val>
                                            <p:strVal val="#ppt_x"/>
                                          </p:val>
                                        </p:tav>
                                        <p:tav tm="100000">
                                          <p:val>
                                            <p:strVal val="#ppt_x"/>
                                          </p:val>
                                        </p:tav>
                                      </p:tavLst>
                                    </p:anim>
                                    <p:anim calcmode="lin" valueType="num">
                                      <p:cBhvr>
                                        <p:cTn id="8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1000"/>
                                        <p:tgtEl>
                                          <p:spTgt spid="42"/>
                                        </p:tgtEl>
                                      </p:cBhvr>
                                    </p:animEffect>
                                    <p:anim calcmode="lin" valueType="num">
                                      <p:cBhvr>
                                        <p:cTn id="89" dur="1000" fill="hold"/>
                                        <p:tgtEl>
                                          <p:spTgt spid="42"/>
                                        </p:tgtEl>
                                        <p:attrNameLst>
                                          <p:attrName>ppt_x</p:attrName>
                                        </p:attrNameLst>
                                      </p:cBhvr>
                                      <p:tavLst>
                                        <p:tav tm="0">
                                          <p:val>
                                            <p:strVal val="#ppt_x"/>
                                          </p:val>
                                        </p:tav>
                                        <p:tav tm="100000">
                                          <p:val>
                                            <p:strVal val="#ppt_x"/>
                                          </p:val>
                                        </p:tav>
                                      </p:tavLst>
                                    </p:anim>
                                    <p:anim calcmode="lin" valueType="num">
                                      <p:cBhvr>
                                        <p:cTn id="9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grpId="0" nodeType="click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p:cTn id="95" dur="1000" fill="hold"/>
                                        <p:tgtEl>
                                          <p:spTgt spid="41"/>
                                        </p:tgtEl>
                                        <p:attrNameLst>
                                          <p:attrName>ppt_w</p:attrName>
                                        </p:attrNameLst>
                                      </p:cBhvr>
                                      <p:tavLst>
                                        <p:tav tm="0">
                                          <p:val>
                                            <p:fltVal val="0"/>
                                          </p:val>
                                        </p:tav>
                                        <p:tav tm="100000">
                                          <p:val>
                                            <p:strVal val="#ppt_w"/>
                                          </p:val>
                                        </p:tav>
                                      </p:tavLst>
                                    </p:anim>
                                    <p:anim calcmode="lin" valueType="num">
                                      <p:cBhvr>
                                        <p:cTn id="96" dur="1000" fill="hold"/>
                                        <p:tgtEl>
                                          <p:spTgt spid="41"/>
                                        </p:tgtEl>
                                        <p:attrNameLst>
                                          <p:attrName>ppt_h</p:attrName>
                                        </p:attrNameLst>
                                      </p:cBhvr>
                                      <p:tavLst>
                                        <p:tav tm="0">
                                          <p:val>
                                            <p:fltVal val="0"/>
                                          </p:val>
                                        </p:tav>
                                        <p:tav tm="100000">
                                          <p:val>
                                            <p:strVal val="#ppt_h"/>
                                          </p:val>
                                        </p:tav>
                                      </p:tavLst>
                                    </p:anim>
                                    <p:anim calcmode="lin" valueType="num">
                                      <p:cBhvr>
                                        <p:cTn id="97" dur="1000" fill="hold"/>
                                        <p:tgtEl>
                                          <p:spTgt spid="41"/>
                                        </p:tgtEl>
                                        <p:attrNameLst>
                                          <p:attrName>style.rotation</p:attrName>
                                        </p:attrNameLst>
                                      </p:cBhvr>
                                      <p:tavLst>
                                        <p:tav tm="0">
                                          <p:val>
                                            <p:fltVal val="90"/>
                                          </p:val>
                                        </p:tav>
                                        <p:tav tm="100000">
                                          <p:val>
                                            <p:fltVal val="0"/>
                                          </p:val>
                                        </p:tav>
                                      </p:tavLst>
                                    </p:anim>
                                    <p:animEffect transition="in" filter="fade">
                                      <p:cBhvr>
                                        <p:cTn id="98" dur="10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additive="base">
                                        <p:cTn id="103" dur="500" fill="hold"/>
                                        <p:tgtEl>
                                          <p:spTgt spid="43"/>
                                        </p:tgtEl>
                                        <p:attrNameLst>
                                          <p:attrName>ppt_x</p:attrName>
                                        </p:attrNameLst>
                                      </p:cBhvr>
                                      <p:tavLst>
                                        <p:tav tm="0">
                                          <p:val>
                                            <p:strVal val="#ppt_x"/>
                                          </p:val>
                                        </p:tav>
                                        <p:tav tm="100000">
                                          <p:val>
                                            <p:strVal val="#ppt_x"/>
                                          </p:val>
                                        </p:tav>
                                      </p:tavLst>
                                    </p:anim>
                                    <p:anim calcmode="lin" valueType="num">
                                      <p:cBhvr additive="base">
                                        <p:cTn id="10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45"/>
                                        </p:tgtEl>
                                        <p:attrNameLst>
                                          <p:attrName>style.visibility</p:attrName>
                                        </p:attrNameLst>
                                      </p:cBhvr>
                                      <p:to>
                                        <p:strVal val="visible"/>
                                      </p:to>
                                    </p:set>
                                    <p:anim calcmode="lin" valueType="num">
                                      <p:cBhvr additive="base">
                                        <p:cTn id="115" dur="500" fill="hold"/>
                                        <p:tgtEl>
                                          <p:spTgt spid="45"/>
                                        </p:tgtEl>
                                        <p:attrNameLst>
                                          <p:attrName>ppt_x</p:attrName>
                                        </p:attrNameLst>
                                      </p:cBhvr>
                                      <p:tavLst>
                                        <p:tav tm="0">
                                          <p:val>
                                            <p:strVal val="#ppt_x"/>
                                          </p:val>
                                        </p:tav>
                                        <p:tav tm="100000">
                                          <p:val>
                                            <p:strVal val="#ppt_x"/>
                                          </p:val>
                                        </p:tav>
                                      </p:tavLst>
                                    </p:anim>
                                    <p:anim calcmode="lin" valueType="num">
                                      <p:cBhvr additive="base">
                                        <p:cTn id="11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animBg="1"/>
      <p:bldP spid="26" grpId="0" animBg="1"/>
      <p:bldP spid="38" grpId="0" animBg="1"/>
      <p:bldP spid="39" grpId="0" animBg="1"/>
      <p:bldP spid="41" grpId="0"/>
      <p:bldP spid="42" grpId="0"/>
      <p:bldP spid="43" grpId="0" animBg="1"/>
      <p:bldP spid="44" grpId="0" animBg="1"/>
      <p:bldP spid="4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9"/>
          <p:cNvSpPr txBox="1">
            <a:spLocks noChangeArrowheads="1"/>
          </p:cNvSpPr>
          <p:nvPr/>
        </p:nvSpPr>
        <p:spPr bwMode="auto">
          <a:xfrm>
            <a:off x="2060576" y="1823368"/>
            <a:ext cx="86074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chemeClr val="tx1"/>
                </a:solidFill>
              </a:rPr>
              <a:t>波动传到的各点都可以看作是发射新的球面子波的波源，在其后的任一时刻，这些子波源发出的球面子波的波阵面的包迹就是该时刻的波阵面。</a:t>
            </a:r>
          </a:p>
        </p:txBody>
      </p:sp>
      <p:sp>
        <p:nvSpPr>
          <p:cNvPr id="3" name="Text Box 51"/>
          <p:cNvSpPr txBox="1">
            <a:spLocks noChangeArrowheads="1"/>
          </p:cNvSpPr>
          <p:nvPr/>
        </p:nvSpPr>
        <p:spPr bwMode="auto">
          <a:xfrm>
            <a:off x="2243139" y="1305843"/>
            <a:ext cx="32400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sz="2600" dirty="0">
                <a:solidFill>
                  <a:srgbClr val="FF00FF"/>
                </a:solidFill>
              </a:rPr>
              <a:t>Huygens</a:t>
            </a:r>
            <a:r>
              <a:rPr lang="zh-CN" altLang="en-US" sz="2600" dirty="0">
                <a:solidFill>
                  <a:srgbClr val="FF00FF"/>
                </a:solidFill>
              </a:rPr>
              <a:t>原理</a:t>
            </a:r>
          </a:p>
        </p:txBody>
      </p:sp>
      <p:pic>
        <p:nvPicPr>
          <p:cNvPr id="4" name="Picture 2" descr="E:\Pictures\HuygensDiffraction_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513" y="3180680"/>
            <a:ext cx="69024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2912604" y="565689"/>
            <a:ext cx="7786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3300"/>
                </a:solidFill>
              </a:rPr>
              <a:t>五、</a:t>
            </a:r>
            <a:r>
              <a:rPr lang="en-US" altLang="zh-CN" dirty="0">
                <a:solidFill>
                  <a:srgbClr val="FF3300"/>
                </a:solidFill>
              </a:rPr>
              <a:t>Huygens</a:t>
            </a:r>
            <a:r>
              <a:rPr lang="zh-CN" altLang="en-US" dirty="0">
                <a:solidFill>
                  <a:srgbClr val="FF3300"/>
                </a:solidFill>
              </a:rPr>
              <a:t>原理对双折射现象的解释</a:t>
            </a:r>
          </a:p>
        </p:txBody>
      </p:sp>
    </p:spTree>
    <p:extLst>
      <p:ext uri="{BB962C8B-B14F-4D97-AF65-F5344CB8AC3E}">
        <p14:creationId xmlns:p14="http://schemas.microsoft.com/office/powerpoint/2010/main" val="118812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1"/>
          <p:cNvSpPr>
            <a:spLocks noChangeArrowheads="1"/>
          </p:cNvSpPr>
          <p:nvPr/>
        </p:nvSpPr>
        <p:spPr bwMode="auto">
          <a:xfrm>
            <a:off x="2078707" y="356141"/>
            <a:ext cx="814056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800" b="1" dirty="0">
                <a:solidFill>
                  <a:srgbClr val="009900"/>
                </a:solidFill>
              </a:rPr>
              <a:t>线偏振光可以沿着与光传播方向垂直的任意方向上分解成两束振动方向相互垂直、同相位（或相位差为</a:t>
            </a:r>
            <a:r>
              <a:rPr lang="en-US" altLang="zh-CN" sz="2800" b="1" i="1" dirty="0">
                <a:solidFill>
                  <a:srgbClr val="FF0000"/>
                </a:solidFill>
                <a:latin typeface="Symbol" panose="05050102010706020507" pitchFamily="18" charset="2"/>
              </a:rPr>
              <a:t>p</a:t>
            </a:r>
            <a:r>
              <a:rPr lang="zh-CN" altLang="en-US" sz="2800" b="1" dirty="0">
                <a:solidFill>
                  <a:srgbClr val="009900"/>
                </a:solidFill>
              </a:rPr>
              <a:t>）的</a:t>
            </a:r>
            <a:r>
              <a:rPr lang="zh-CN" altLang="en-US" sz="2800" b="1" dirty="0">
                <a:solidFill>
                  <a:srgbClr val="009900"/>
                </a:solidFill>
                <a:latin typeface="Bookman Old Style" panose="02050604050505020204" pitchFamily="18" charset="0"/>
              </a:rPr>
              <a:t>线偏振光</a:t>
            </a:r>
            <a:r>
              <a:rPr lang="zh-CN" altLang="en-US" sz="2800" b="1" dirty="0">
                <a:solidFill>
                  <a:srgbClr val="009900"/>
                </a:solidFill>
              </a:rPr>
              <a:t>。</a:t>
            </a:r>
          </a:p>
        </p:txBody>
      </p:sp>
      <p:grpSp>
        <p:nvGrpSpPr>
          <p:cNvPr id="54" name="Group 45"/>
          <p:cNvGrpSpPr>
            <a:grpSpLocks/>
          </p:cNvGrpSpPr>
          <p:nvPr/>
        </p:nvGrpSpPr>
        <p:grpSpPr bwMode="auto">
          <a:xfrm>
            <a:off x="2930254" y="2003861"/>
            <a:ext cx="2495550" cy="2590800"/>
            <a:chOff x="4138" y="2524"/>
            <a:chExt cx="1572" cy="1632"/>
          </a:xfrm>
        </p:grpSpPr>
        <p:sp>
          <p:nvSpPr>
            <p:cNvPr id="55" name="Rectangle 28"/>
            <p:cNvSpPr>
              <a:spLocks noChangeArrowheads="1"/>
            </p:cNvSpPr>
            <p:nvPr/>
          </p:nvSpPr>
          <p:spPr bwMode="auto">
            <a:xfrm>
              <a:off x="4900" y="2999"/>
              <a:ext cx="384" cy="38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56" name="Line 30"/>
            <p:cNvSpPr>
              <a:spLocks noChangeShapeType="1"/>
            </p:cNvSpPr>
            <p:nvPr/>
          </p:nvSpPr>
          <p:spPr bwMode="auto">
            <a:xfrm flipH="1">
              <a:off x="4168" y="3388"/>
              <a:ext cx="1488" cy="0"/>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31"/>
            <p:cNvSpPr>
              <a:spLocks noChangeShapeType="1"/>
            </p:cNvSpPr>
            <p:nvPr/>
          </p:nvSpPr>
          <p:spPr bwMode="auto">
            <a:xfrm rot="-5400000">
              <a:off x="4144" y="3412"/>
              <a:ext cx="1488"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32"/>
            <p:cNvSpPr>
              <a:spLocks noChangeShapeType="1"/>
            </p:cNvSpPr>
            <p:nvPr/>
          </p:nvSpPr>
          <p:spPr bwMode="auto">
            <a:xfrm rot="5400000" flipH="1" flipV="1">
              <a:off x="4504" y="3004"/>
              <a:ext cx="768" cy="768"/>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Text Box 33"/>
            <p:cNvSpPr txBox="1">
              <a:spLocks noChangeArrowheads="1"/>
            </p:cNvSpPr>
            <p:nvPr/>
          </p:nvSpPr>
          <p:spPr bwMode="auto">
            <a:xfrm>
              <a:off x="4988" y="2524"/>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60" name="Text Box 34"/>
            <p:cNvSpPr txBox="1">
              <a:spLocks noChangeArrowheads="1"/>
            </p:cNvSpPr>
            <p:nvPr/>
          </p:nvSpPr>
          <p:spPr bwMode="auto">
            <a:xfrm>
              <a:off x="4138" y="3370"/>
              <a:ext cx="157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x</a:t>
              </a:r>
            </a:p>
          </p:txBody>
        </p:sp>
      </p:grpSp>
      <p:grpSp>
        <p:nvGrpSpPr>
          <p:cNvPr id="61" name="Group 44"/>
          <p:cNvGrpSpPr>
            <a:grpSpLocks/>
          </p:cNvGrpSpPr>
          <p:nvPr/>
        </p:nvGrpSpPr>
        <p:grpSpPr bwMode="auto">
          <a:xfrm>
            <a:off x="3650979" y="2665848"/>
            <a:ext cx="609600" cy="711200"/>
            <a:chOff x="4583" y="2940"/>
            <a:chExt cx="384" cy="448"/>
          </a:xfrm>
        </p:grpSpPr>
        <p:sp>
          <p:nvSpPr>
            <p:cNvPr id="62" name="Line 36"/>
            <p:cNvSpPr>
              <a:spLocks noChangeShapeType="1"/>
            </p:cNvSpPr>
            <p:nvPr/>
          </p:nvSpPr>
          <p:spPr bwMode="auto">
            <a:xfrm flipV="1">
              <a:off x="4888" y="3004"/>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Text Box 37"/>
            <p:cNvSpPr txBox="1">
              <a:spLocks noChangeArrowheads="1"/>
            </p:cNvSpPr>
            <p:nvPr/>
          </p:nvSpPr>
          <p:spPr bwMode="auto">
            <a:xfrm>
              <a:off x="4583" y="2940"/>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y</a:t>
              </a:r>
              <a:endParaRPr lang="en-US" altLang="zh-CN" sz="2600" i="1"/>
            </a:p>
          </p:txBody>
        </p:sp>
      </p:grpSp>
      <p:grpSp>
        <p:nvGrpSpPr>
          <p:cNvPr id="64" name="Group 43"/>
          <p:cNvGrpSpPr>
            <a:grpSpLocks/>
          </p:cNvGrpSpPr>
          <p:nvPr/>
        </p:nvGrpSpPr>
        <p:grpSpPr bwMode="auto">
          <a:xfrm>
            <a:off x="4154218" y="3313549"/>
            <a:ext cx="896937" cy="561975"/>
            <a:chOff x="4900" y="3348"/>
            <a:chExt cx="565" cy="354"/>
          </a:xfrm>
        </p:grpSpPr>
        <p:sp>
          <p:nvSpPr>
            <p:cNvPr id="65" name="Line 39"/>
            <p:cNvSpPr>
              <a:spLocks noChangeShapeType="1"/>
            </p:cNvSpPr>
            <p:nvPr/>
          </p:nvSpPr>
          <p:spPr bwMode="auto">
            <a:xfrm rot="16200000" flipV="1">
              <a:off x="5092" y="3193"/>
              <a:ext cx="0" cy="384"/>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6" name="Text Box 40"/>
            <p:cNvSpPr txBox="1">
              <a:spLocks noChangeArrowheads="1"/>
            </p:cNvSpPr>
            <p:nvPr/>
          </p:nvSpPr>
          <p:spPr bwMode="auto">
            <a:xfrm>
              <a:off x="5081" y="3348"/>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x</a:t>
              </a:r>
              <a:endParaRPr lang="en-US" altLang="zh-CN" sz="2600" i="1"/>
            </a:p>
          </p:txBody>
        </p:sp>
      </p:grpSp>
      <p:graphicFrame>
        <p:nvGraphicFramePr>
          <p:cNvPr id="67" name="Object 47"/>
          <p:cNvGraphicFramePr>
            <a:graphicFrameLocks noChangeAspect="1"/>
          </p:cNvGraphicFramePr>
          <p:nvPr>
            <p:extLst>
              <p:ext uri="{D42A27DB-BD31-4B8C-83A1-F6EECF244321}">
                <p14:modId xmlns:p14="http://schemas.microsoft.com/office/powerpoint/2010/main" val="2829311383"/>
              </p:ext>
            </p:extLst>
          </p:nvPr>
        </p:nvGraphicFramePr>
        <p:xfrm>
          <a:off x="4432029" y="3973948"/>
          <a:ext cx="946150" cy="406400"/>
        </p:xfrm>
        <a:graphic>
          <a:graphicData uri="http://schemas.openxmlformats.org/presentationml/2006/ole">
            <mc:AlternateContent xmlns:mc="http://schemas.openxmlformats.org/markup-compatibility/2006">
              <mc:Choice xmlns:v="urn:schemas-microsoft-com:vml" Requires="v">
                <p:oleObj spid="_x0000_s480342" name="公式" r:id="rId3" imgW="469696" imgH="203112" progId="Equation.3">
                  <p:embed/>
                </p:oleObj>
              </mc:Choice>
              <mc:Fallback>
                <p:oleObj name="公式" r:id="rId3" imgW="469696"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2029" y="3973948"/>
                        <a:ext cx="9461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Text Box 69"/>
          <p:cNvSpPr txBox="1">
            <a:spLocks noChangeArrowheads="1"/>
          </p:cNvSpPr>
          <p:nvPr/>
        </p:nvSpPr>
        <p:spPr bwMode="auto">
          <a:xfrm>
            <a:off x="2477818" y="3083361"/>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dirty="0">
                <a:solidFill>
                  <a:srgbClr val="EE12CF"/>
                </a:solidFill>
              </a:rPr>
              <a:t>⊙</a:t>
            </a:r>
          </a:p>
        </p:txBody>
      </p:sp>
      <p:graphicFrame>
        <p:nvGraphicFramePr>
          <p:cNvPr id="69" name="Object 70"/>
          <p:cNvGraphicFramePr>
            <a:graphicFrameLocks noChangeAspect="1"/>
          </p:cNvGraphicFramePr>
          <p:nvPr>
            <p:extLst>
              <p:ext uri="{D42A27DB-BD31-4B8C-83A1-F6EECF244321}">
                <p14:modId xmlns:p14="http://schemas.microsoft.com/office/powerpoint/2010/main" val="1509635771"/>
              </p:ext>
            </p:extLst>
          </p:nvPr>
        </p:nvGraphicFramePr>
        <p:xfrm>
          <a:off x="2673079" y="2849998"/>
          <a:ext cx="341852" cy="336550"/>
        </p:xfrm>
        <a:graphic>
          <a:graphicData uri="http://schemas.openxmlformats.org/presentationml/2006/ole">
            <mc:AlternateContent xmlns:mc="http://schemas.openxmlformats.org/markup-compatibility/2006">
              <mc:Choice xmlns:v="urn:schemas-microsoft-com:vml" Requires="v">
                <p:oleObj spid="_x0000_s480343" name="公式" r:id="rId5" imgW="126725" imgH="126725" progId="Equation.3">
                  <p:embed/>
                </p:oleObj>
              </mc:Choice>
              <mc:Fallback>
                <p:oleObj name="公式" r:id="rId5" imgW="126725" imgH="12672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3079" y="2849998"/>
                        <a:ext cx="341852" cy="336550"/>
                      </a:xfrm>
                      <a:prstGeom prst="rect">
                        <a:avLst/>
                      </a:prstGeom>
                      <a:noFill/>
                      <a:ln>
                        <a:noFill/>
                      </a:ln>
                      <a:effectLst/>
                      <a:extLst/>
                    </p:spPr>
                  </p:pic>
                </p:oleObj>
              </mc:Fallback>
            </mc:AlternateContent>
          </a:graphicData>
        </a:graphic>
      </p:graphicFrame>
      <p:sp>
        <p:nvSpPr>
          <p:cNvPr id="70" name="Text Box 71"/>
          <p:cNvSpPr txBox="1">
            <a:spLocks noChangeArrowheads="1"/>
          </p:cNvSpPr>
          <p:nvPr/>
        </p:nvSpPr>
        <p:spPr bwMode="auto">
          <a:xfrm>
            <a:off x="2095230" y="3478649"/>
            <a:ext cx="125730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009900"/>
                </a:solidFill>
              </a:rPr>
              <a:t>传播方向</a:t>
            </a:r>
          </a:p>
        </p:txBody>
      </p:sp>
      <p:sp>
        <p:nvSpPr>
          <p:cNvPr id="71" name="Text Box 69"/>
          <p:cNvSpPr txBox="1">
            <a:spLocks noChangeArrowheads="1"/>
          </p:cNvSpPr>
          <p:nvPr/>
        </p:nvSpPr>
        <p:spPr bwMode="auto">
          <a:xfrm>
            <a:off x="6505585" y="2953198"/>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dirty="0">
                <a:solidFill>
                  <a:srgbClr val="EE12CF"/>
                </a:solidFill>
              </a:rPr>
              <a:t>⊙</a:t>
            </a:r>
          </a:p>
        </p:txBody>
      </p:sp>
      <p:graphicFrame>
        <p:nvGraphicFramePr>
          <p:cNvPr id="72" name="Object 70"/>
          <p:cNvGraphicFramePr>
            <a:graphicFrameLocks noChangeAspect="1"/>
          </p:cNvGraphicFramePr>
          <p:nvPr>
            <p:extLst>
              <p:ext uri="{D42A27DB-BD31-4B8C-83A1-F6EECF244321}">
                <p14:modId xmlns:p14="http://schemas.microsoft.com/office/powerpoint/2010/main" val="1140486756"/>
              </p:ext>
            </p:extLst>
          </p:nvPr>
        </p:nvGraphicFramePr>
        <p:xfrm>
          <a:off x="6700846" y="2719835"/>
          <a:ext cx="341852" cy="336550"/>
        </p:xfrm>
        <a:graphic>
          <a:graphicData uri="http://schemas.openxmlformats.org/presentationml/2006/ole">
            <mc:AlternateContent xmlns:mc="http://schemas.openxmlformats.org/markup-compatibility/2006">
              <mc:Choice xmlns:v="urn:schemas-microsoft-com:vml" Requires="v">
                <p:oleObj spid="_x0000_s480344" name="公式" r:id="rId7" imgW="126725" imgH="126725" progId="Equation.3">
                  <p:embed/>
                </p:oleObj>
              </mc:Choice>
              <mc:Fallback>
                <p:oleObj name="公式" r:id="rId7" imgW="126725" imgH="12672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0846" y="2719835"/>
                        <a:ext cx="341852" cy="336550"/>
                      </a:xfrm>
                      <a:prstGeom prst="rect">
                        <a:avLst/>
                      </a:prstGeom>
                      <a:noFill/>
                      <a:ln>
                        <a:noFill/>
                      </a:ln>
                      <a:effectLst/>
                      <a:extLst/>
                    </p:spPr>
                  </p:pic>
                </p:oleObj>
              </mc:Fallback>
            </mc:AlternateContent>
          </a:graphicData>
        </a:graphic>
      </p:graphicFrame>
      <p:sp>
        <p:nvSpPr>
          <p:cNvPr id="73" name="Text Box 71"/>
          <p:cNvSpPr txBox="1">
            <a:spLocks noChangeArrowheads="1"/>
          </p:cNvSpPr>
          <p:nvPr/>
        </p:nvSpPr>
        <p:spPr bwMode="auto">
          <a:xfrm>
            <a:off x="6122997" y="3348486"/>
            <a:ext cx="125730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009900"/>
                </a:solidFill>
              </a:rPr>
              <a:t>传播方向</a:t>
            </a:r>
          </a:p>
        </p:txBody>
      </p:sp>
      <p:grpSp>
        <p:nvGrpSpPr>
          <p:cNvPr id="74" name="Group 46"/>
          <p:cNvGrpSpPr>
            <a:grpSpLocks/>
          </p:cNvGrpSpPr>
          <p:nvPr/>
        </p:nvGrpSpPr>
        <p:grpSpPr bwMode="auto">
          <a:xfrm>
            <a:off x="7412700" y="1932423"/>
            <a:ext cx="2474913" cy="2590800"/>
            <a:chOff x="4032" y="1026"/>
            <a:chExt cx="1559" cy="1632"/>
          </a:xfrm>
        </p:grpSpPr>
        <p:sp>
          <p:nvSpPr>
            <p:cNvPr id="75" name="Rectangle 2"/>
            <p:cNvSpPr>
              <a:spLocks noChangeArrowheads="1"/>
            </p:cNvSpPr>
            <p:nvPr/>
          </p:nvSpPr>
          <p:spPr bwMode="auto">
            <a:xfrm>
              <a:off x="4368" y="1506"/>
              <a:ext cx="384" cy="38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76" name="Line 4"/>
            <p:cNvSpPr>
              <a:spLocks noChangeShapeType="1"/>
            </p:cNvSpPr>
            <p:nvPr/>
          </p:nvSpPr>
          <p:spPr bwMode="auto">
            <a:xfrm flipH="1">
              <a:off x="4032" y="1890"/>
              <a:ext cx="1488" cy="0"/>
            </a:xfrm>
            <a:prstGeom prst="line">
              <a:avLst/>
            </a:prstGeom>
            <a:noFill/>
            <a:ln w="38100">
              <a:solidFill>
                <a:srgbClr val="99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5"/>
            <p:cNvSpPr>
              <a:spLocks noChangeShapeType="1"/>
            </p:cNvSpPr>
            <p:nvPr/>
          </p:nvSpPr>
          <p:spPr bwMode="auto">
            <a:xfrm rot="-5400000">
              <a:off x="4008" y="1914"/>
              <a:ext cx="1488" cy="0"/>
            </a:xfrm>
            <a:prstGeom prst="line">
              <a:avLst/>
            </a:prstGeom>
            <a:noFill/>
            <a:ln w="38100">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Line 6"/>
            <p:cNvSpPr>
              <a:spLocks noChangeShapeType="1"/>
            </p:cNvSpPr>
            <p:nvPr/>
          </p:nvSpPr>
          <p:spPr bwMode="auto">
            <a:xfrm flipH="1" flipV="1">
              <a:off x="4368" y="1506"/>
              <a:ext cx="768" cy="768"/>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 name="Text Box 7"/>
            <p:cNvSpPr txBox="1">
              <a:spLocks noChangeArrowheads="1"/>
            </p:cNvSpPr>
            <p:nvPr/>
          </p:nvSpPr>
          <p:spPr bwMode="auto">
            <a:xfrm>
              <a:off x="4785" y="1026"/>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80" name="Text Box 8"/>
            <p:cNvSpPr txBox="1">
              <a:spLocks noChangeArrowheads="1"/>
            </p:cNvSpPr>
            <p:nvPr/>
          </p:nvSpPr>
          <p:spPr bwMode="auto">
            <a:xfrm>
              <a:off x="5382" y="1842"/>
              <a:ext cx="20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x</a:t>
              </a:r>
            </a:p>
          </p:txBody>
        </p:sp>
      </p:grpSp>
      <p:grpSp>
        <p:nvGrpSpPr>
          <p:cNvPr id="81" name="Group 16"/>
          <p:cNvGrpSpPr>
            <a:grpSpLocks/>
          </p:cNvGrpSpPr>
          <p:nvPr/>
        </p:nvGrpSpPr>
        <p:grpSpPr bwMode="auto">
          <a:xfrm>
            <a:off x="8557286" y="2508686"/>
            <a:ext cx="685800" cy="762000"/>
            <a:chOff x="4752" y="2592"/>
            <a:chExt cx="432" cy="480"/>
          </a:xfrm>
        </p:grpSpPr>
        <p:sp>
          <p:nvSpPr>
            <p:cNvPr id="82" name="Line 17"/>
            <p:cNvSpPr>
              <a:spLocks noChangeShapeType="1"/>
            </p:cNvSpPr>
            <p:nvPr/>
          </p:nvSpPr>
          <p:spPr bwMode="auto">
            <a:xfrm flipV="1">
              <a:off x="4752" y="2688"/>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 name="Text Box 18"/>
            <p:cNvSpPr txBox="1">
              <a:spLocks noChangeArrowheads="1"/>
            </p:cNvSpPr>
            <p:nvPr/>
          </p:nvSpPr>
          <p:spPr bwMode="auto">
            <a:xfrm>
              <a:off x="4800" y="2592"/>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y</a:t>
              </a:r>
              <a:endParaRPr lang="en-US" altLang="zh-CN" sz="2600" i="1"/>
            </a:p>
          </p:txBody>
        </p:sp>
      </p:grpSp>
      <p:grpSp>
        <p:nvGrpSpPr>
          <p:cNvPr id="84" name="Group 19"/>
          <p:cNvGrpSpPr>
            <a:grpSpLocks/>
          </p:cNvGrpSpPr>
          <p:nvPr/>
        </p:nvGrpSpPr>
        <p:grpSpPr bwMode="auto">
          <a:xfrm>
            <a:off x="7850848" y="3304024"/>
            <a:ext cx="685800" cy="561975"/>
            <a:chOff x="4320" y="3072"/>
            <a:chExt cx="432" cy="354"/>
          </a:xfrm>
        </p:grpSpPr>
        <p:sp>
          <p:nvSpPr>
            <p:cNvPr id="85" name="Line 20"/>
            <p:cNvSpPr>
              <a:spLocks noChangeShapeType="1"/>
            </p:cNvSpPr>
            <p:nvPr/>
          </p:nvSpPr>
          <p:spPr bwMode="auto">
            <a:xfrm rot="16200000" flipV="1">
              <a:off x="4560" y="2880"/>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Text Box 21"/>
            <p:cNvSpPr txBox="1">
              <a:spLocks noChangeArrowheads="1"/>
            </p:cNvSpPr>
            <p:nvPr/>
          </p:nvSpPr>
          <p:spPr bwMode="auto">
            <a:xfrm>
              <a:off x="4320" y="3072"/>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x</a:t>
              </a:r>
              <a:endParaRPr lang="en-US" altLang="zh-CN" sz="2600" i="1"/>
            </a:p>
          </p:txBody>
        </p:sp>
      </p:grpSp>
      <p:graphicFrame>
        <p:nvGraphicFramePr>
          <p:cNvPr id="87" name="Object 48"/>
          <p:cNvGraphicFramePr>
            <a:graphicFrameLocks noChangeAspect="1"/>
          </p:cNvGraphicFramePr>
          <p:nvPr>
            <p:extLst>
              <p:ext uri="{D42A27DB-BD31-4B8C-83A1-F6EECF244321}">
                <p14:modId xmlns:p14="http://schemas.microsoft.com/office/powerpoint/2010/main" val="3983242093"/>
              </p:ext>
            </p:extLst>
          </p:nvPr>
        </p:nvGraphicFramePr>
        <p:xfrm>
          <a:off x="8798586" y="4116823"/>
          <a:ext cx="996950" cy="406400"/>
        </p:xfrm>
        <a:graphic>
          <a:graphicData uri="http://schemas.openxmlformats.org/presentationml/2006/ole">
            <mc:AlternateContent xmlns:mc="http://schemas.openxmlformats.org/markup-compatibility/2006">
              <mc:Choice xmlns:v="urn:schemas-microsoft-com:vml" Requires="v">
                <p:oleObj spid="_x0000_s480345" name="公式" r:id="rId8" imgW="494870" imgH="203024" progId="Equation.3">
                  <p:embed/>
                </p:oleObj>
              </mc:Choice>
              <mc:Fallback>
                <p:oleObj name="公式" r:id="rId8" imgW="494870" imgH="203024"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8586" y="4116823"/>
                        <a:ext cx="9969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1034"/>
          <p:cNvSpPr txBox="1">
            <a:spLocks noChangeArrowheads="1"/>
          </p:cNvSpPr>
          <p:nvPr/>
        </p:nvSpPr>
        <p:spPr bwMode="auto">
          <a:xfrm>
            <a:off x="2018055" y="4973276"/>
            <a:ext cx="819226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itchFamily="18" charset="0"/>
                <a:ea typeface="宋体" pitchFamily="2" charset="-122"/>
              </a:defRPr>
            </a:lvl1pPr>
            <a:lvl2pPr marL="742950" indent="-285750" eaLnBrk="0" hangingPunct="0">
              <a:defRPr kumimoji="1" sz="2800" b="1">
                <a:solidFill>
                  <a:srgbClr val="0000CC"/>
                </a:solidFill>
                <a:latin typeface="Times New Roman" pitchFamily="18" charset="0"/>
                <a:ea typeface="宋体" pitchFamily="2" charset="-122"/>
              </a:defRPr>
            </a:lvl2pPr>
            <a:lvl3pPr marL="1143000" indent="-228600" eaLnBrk="0" hangingPunct="0">
              <a:defRPr kumimoji="1" sz="2800" b="1">
                <a:solidFill>
                  <a:srgbClr val="0000CC"/>
                </a:solidFill>
                <a:latin typeface="Times New Roman" pitchFamily="18" charset="0"/>
                <a:ea typeface="宋体" pitchFamily="2" charset="-122"/>
              </a:defRPr>
            </a:lvl3pPr>
            <a:lvl4pPr marL="1600200" indent="-228600" eaLnBrk="0" hangingPunct="0">
              <a:defRPr kumimoji="1" sz="2800" b="1">
                <a:solidFill>
                  <a:srgbClr val="0000CC"/>
                </a:solidFill>
                <a:latin typeface="Times New Roman" pitchFamily="18" charset="0"/>
                <a:ea typeface="宋体" pitchFamily="2" charset="-122"/>
              </a:defRPr>
            </a:lvl4pPr>
            <a:lvl5pPr marL="2057400" indent="-228600" eaLnBrk="0" hangingPunct="0">
              <a:defRPr kumimoji="1" sz="2800" b="1">
                <a:solidFill>
                  <a:srgbClr val="0000CC"/>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9pPr>
          </a:lstStyle>
          <a:p>
            <a:pPr eaLnBrk="1" hangingPunct="1">
              <a:spcBef>
                <a:spcPct val="50000"/>
              </a:spcBef>
              <a:defRPr/>
            </a:pPr>
            <a:r>
              <a:rPr lang="en-US" altLang="zh-CN" dirty="0">
                <a:solidFill>
                  <a:srgbClr val="9900CC"/>
                </a:solidFill>
              </a:rPr>
              <a:t>1869</a:t>
            </a:r>
            <a:r>
              <a:rPr lang="zh-CN" altLang="en-US" dirty="0">
                <a:solidFill>
                  <a:srgbClr val="9900CC"/>
                </a:solidFill>
              </a:rPr>
              <a:t>年由法国物理学家马吕斯提出； 当</a:t>
            </a:r>
            <a:r>
              <a:rPr lang="zh-CN" altLang="en-US" dirty="0">
                <a:solidFill>
                  <a:srgbClr val="FF0000"/>
                </a:solidFill>
              </a:rPr>
              <a:t>线偏振光</a:t>
            </a:r>
            <a:r>
              <a:rPr lang="zh-CN" altLang="en-US" dirty="0">
                <a:solidFill>
                  <a:srgbClr val="9900CC"/>
                </a:solidFill>
              </a:rPr>
              <a:t>入射到偏振片时，光的振动方向和偏振化方向的夹角不同，出射的偏振光的光强不同。</a:t>
            </a:r>
          </a:p>
        </p:txBody>
      </p:sp>
    </p:spTree>
    <p:extLst>
      <p:ext uri="{BB962C8B-B14F-4D97-AF65-F5344CB8AC3E}">
        <p14:creationId xmlns:p14="http://schemas.microsoft.com/office/powerpoint/2010/main" val="379862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left)">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wipe(left)">
                                      <p:cBhvr>
                                        <p:cTn id="17" dur="500"/>
                                        <p:tgtEl>
                                          <p:spTgt spid="68"/>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wipe(left)">
                                      <p:cBhvr>
                                        <p:cTn id="21" dur="500"/>
                                        <p:tgtEl>
                                          <p:spTgt spid="69"/>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left)">
                                      <p:cBhvr>
                                        <p:cTn id="25" dur="5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wipe(left)">
                                      <p:cBhvr>
                                        <p:cTn id="30" dur="500"/>
                                        <p:tgtEl>
                                          <p:spTgt spid="6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down)">
                                      <p:cBhvr>
                                        <p:cTn id="35" dur="500"/>
                                        <p:tgtEl>
                                          <p:spTgt spid="61"/>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1000"/>
                                        <p:tgtEl>
                                          <p:spTgt spid="67"/>
                                        </p:tgtEl>
                                      </p:cBhvr>
                                    </p:animEffect>
                                    <p:anim calcmode="lin" valueType="num">
                                      <p:cBhvr>
                                        <p:cTn id="41" dur="1000" fill="hold"/>
                                        <p:tgtEl>
                                          <p:spTgt spid="67"/>
                                        </p:tgtEl>
                                        <p:attrNameLst>
                                          <p:attrName>ppt_x</p:attrName>
                                        </p:attrNameLst>
                                      </p:cBhvr>
                                      <p:tavLst>
                                        <p:tav tm="0">
                                          <p:val>
                                            <p:strVal val="#ppt_x"/>
                                          </p:val>
                                        </p:tav>
                                        <p:tav tm="100000">
                                          <p:val>
                                            <p:strVal val="#ppt_x"/>
                                          </p:val>
                                        </p:tav>
                                      </p:tavLst>
                                    </p:anim>
                                    <p:anim calcmode="lin" valueType="num">
                                      <p:cBhvr>
                                        <p:cTn id="4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left)">
                                      <p:cBhvr>
                                        <p:cTn id="47" dur="500"/>
                                        <p:tgtEl>
                                          <p:spTgt spid="71"/>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wipe(left)">
                                      <p:cBhvr>
                                        <p:cTn id="51" dur="500"/>
                                        <p:tgtEl>
                                          <p:spTgt spid="72"/>
                                        </p:tgtEl>
                                      </p:cBhvr>
                                    </p:animEffect>
                                  </p:childTnLst>
                                </p:cTn>
                              </p:par>
                            </p:childTnLst>
                          </p:cTn>
                        </p:par>
                        <p:par>
                          <p:cTn id="52" fill="hold">
                            <p:stCondLst>
                              <p:cond delay="1000"/>
                            </p:stCondLst>
                            <p:childTnLst>
                              <p:par>
                                <p:cTn id="53" presetID="22" presetClass="entr" presetSubtype="8"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left)">
                                      <p:cBhvr>
                                        <p:cTn id="55" dur="500"/>
                                        <p:tgtEl>
                                          <p:spTgt spid="7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wipe(left)">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wipe(right)">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wipe(down)">
                                      <p:cBhvr>
                                        <p:cTn id="70" dur="500"/>
                                        <p:tgtEl>
                                          <p:spTgt spid="8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wipe(left)">
                                      <p:cBhvr>
                                        <p:cTn id="75" dur="500"/>
                                        <p:tgtEl>
                                          <p:spTgt spid="87"/>
                                        </p:tgtEl>
                                      </p:cBhvr>
                                    </p:animEffect>
                                  </p:childTnLst>
                                </p:cTn>
                              </p:par>
                            </p:childTnLst>
                          </p:cTn>
                        </p:par>
                      </p:childTnLst>
                    </p:cTn>
                  </p:par>
                  <p:par>
                    <p:cTn id="76" fill="hold">
                      <p:stCondLst>
                        <p:cond delay="indefinite"/>
                      </p:stCondLst>
                      <p:childTnLst>
                        <p:par>
                          <p:cTn id="77" fill="hold">
                            <p:stCondLst>
                              <p:cond delay="0"/>
                            </p:stCondLst>
                            <p:childTnLst>
                              <p:par>
                                <p:cTn id="78" presetID="6" presetClass="entr" presetSubtype="16" fill="hold" grpId="0"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circle(in)">
                                      <p:cBhvr>
                                        <p:cTn id="80"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8" grpId="0"/>
      <p:bldP spid="70" grpId="0"/>
      <p:bldP spid="71" grpId="0"/>
      <p:bldP spid="73" grpId="0"/>
      <p:bldP spid="3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239867" y="334709"/>
            <a:ext cx="723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spcBef>
                <a:spcPct val="30000"/>
              </a:spcBef>
            </a:pPr>
            <a:r>
              <a:rPr lang="zh-CN" altLang="en-US" dirty="0">
                <a:solidFill>
                  <a:srgbClr val="CC0000"/>
                </a:solidFill>
                <a:ea typeface="黑体" panose="02010609060101010101" pitchFamily="49" charset="-122"/>
              </a:rPr>
              <a:t>作图法确定</a:t>
            </a:r>
            <a:r>
              <a:rPr lang="en-US" altLang="zh-CN" dirty="0">
                <a:solidFill>
                  <a:srgbClr val="CC0000"/>
                </a:solidFill>
                <a:ea typeface="黑体" panose="02010609060101010101" pitchFamily="49" charset="-122"/>
              </a:rPr>
              <a:t>o</a:t>
            </a:r>
            <a:r>
              <a:rPr lang="zh-CN" altLang="en-US" dirty="0">
                <a:solidFill>
                  <a:srgbClr val="CC0000"/>
                </a:solidFill>
                <a:ea typeface="黑体" panose="02010609060101010101" pitchFamily="49" charset="-122"/>
              </a:rPr>
              <a:t>光和</a:t>
            </a:r>
            <a:r>
              <a:rPr lang="en-US" altLang="zh-CN" dirty="0">
                <a:solidFill>
                  <a:srgbClr val="CC0000"/>
                </a:solidFill>
                <a:ea typeface="黑体" panose="02010609060101010101" pitchFamily="49" charset="-122"/>
              </a:rPr>
              <a:t>e</a:t>
            </a:r>
            <a:r>
              <a:rPr lang="zh-CN" altLang="en-US" dirty="0">
                <a:solidFill>
                  <a:srgbClr val="CC0000"/>
                </a:solidFill>
                <a:ea typeface="黑体" panose="02010609060101010101" pitchFamily="49" charset="-122"/>
              </a:rPr>
              <a:t>光的传播方向</a:t>
            </a:r>
          </a:p>
        </p:txBody>
      </p:sp>
      <p:sp>
        <p:nvSpPr>
          <p:cNvPr id="113" name="Text Box 24"/>
          <p:cNvSpPr txBox="1">
            <a:spLocks noChangeArrowheads="1"/>
          </p:cNvSpPr>
          <p:nvPr/>
        </p:nvSpPr>
        <p:spPr bwMode="auto">
          <a:xfrm>
            <a:off x="5731327" y="5975930"/>
            <a:ext cx="1657350" cy="641350"/>
          </a:xfrm>
          <a:prstGeom prst="rect">
            <a:avLst/>
          </a:prstGeom>
          <a:solidFill>
            <a:srgbClr val="00FFFF"/>
          </a:soli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正晶体</a:t>
            </a:r>
            <a:endParaRPr lang="zh-CN" altLang="en-US" sz="3600" dirty="0">
              <a:solidFill>
                <a:srgbClr val="FF00FF"/>
              </a:solidFill>
            </a:endParaRPr>
          </a:p>
        </p:txBody>
      </p:sp>
      <p:grpSp>
        <p:nvGrpSpPr>
          <p:cNvPr id="114" name="Group 7"/>
          <p:cNvGrpSpPr>
            <a:grpSpLocks/>
          </p:cNvGrpSpPr>
          <p:nvPr/>
        </p:nvGrpSpPr>
        <p:grpSpPr bwMode="auto">
          <a:xfrm>
            <a:off x="5280136" y="1203071"/>
            <a:ext cx="914400" cy="3152775"/>
            <a:chOff x="981" y="1244"/>
            <a:chExt cx="576" cy="1986"/>
          </a:xfrm>
        </p:grpSpPr>
        <p:sp>
          <p:nvSpPr>
            <p:cNvPr id="115" name="Line 8"/>
            <p:cNvSpPr>
              <a:spLocks noChangeShapeType="1"/>
            </p:cNvSpPr>
            <p:nvPr/>
          </p:nvSpPr>
          <p:spPr bwMode="auto">
            <a:xfrm flipH="1">
              <a:off x="1484" y="1291"/>
              <a:ext cx="0" cy="1939"/>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Text Box 9"/>
            <p:cNvSpPr txBox="1">
              <a:spLocks noChangeArrowheads="1"/>
            </p:cNvSpPr>
            <p:nvPr/>
          </p:nvSpPr>
          <p:spPr bwMode="auto">
            <a:xfrm>
              <a:off x="981" y="1244"/>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117" name="Group 10"/>
          <p:cNvGrpSpPr>
            <a:grpSpLocks/>
          </p:cNvGrpSpPr>
          <p:nvPr/>
        </p:nvGrpSpPr>
        <p:grpSpPr bwMode="auto">
          <a:xfrm>
            <a:off x="5094398" y="1857120"/>
            <a:ext cx="2057400" cy="2076450"/>
            <a:chOff x="3024" y="2496"/>
            <a:chExt cx="1296" cy="1308"/>
          </a:xfrm>
        </p:grpSpPr>
        <p:sp>
          <p:nvSpPr>
            <p:cNvPr id="118" name="Oval 11"/>
            <p:cNvSpPr>
              <a:spLocks noChangeArrowheads="1"/>
            </p:cNvSpPr>
            <p:nvPr/>
          </p:nvSpPr>
          <p:spPr bwMode="auto">
            <a:xfrm>
              <a:off x="3024" y="2496"/>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 name="Oval 12"/>
            <p:cNvSpPr>
              <a:spLocks noChangeArrowheads="1"/>
            </p:cNvSpPr>
            <p:nvPr/>
          </p:nvSpPr>
          <p:spPr bwMode="auto">
            <a:xfrm>
              <a:off x="3336" y="2496"/>
              <a:ext cx="672" cy="1308"/>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 name="Oval 13"/>
            <p:cNvSpPr>
              <a:spLocks noChangeArrowheads="1"/>
            </p:cNvSpPr>
            <p:nvPr/>
          </p:nvSpPr>
          <p:spPr bwMode="auto">
            <a:xfrm>
              <a:off x="3024" y="2976"/>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 name="Oval 14"/>
            <p:cNvSpPr>
              <a:spLocks noChangeArrowheads="1"/>
            </p:cNvSpPr>
            <p:nvPr/>
          </p:nvSpPr>
          <p:spPr bwMode="auto">
            <a:xfrm>
              <a:off x="3336" y="3048"/>
              <a:ext cx="660" cy="216"/>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2" name="Freeform 15"/>
            <p:cNvSpPr>
              <a:spLocks/>
            </p:cNvSpPr>
            <p:nvPr/>
          </p:nvSpPr>
          <p:spPr bwMode="auto">
            <a:xfrm>
              <a:off x="3336" y="3168"/>
              <a:ext cx="660" cy="100"/>
            </a:xfrm>
            <a:custGeom>
              <a:avLst/>
              <a:gdLst>
                <a:gd name="T0" fmla="*/ 0 w 660"/>
                <a:gd name="T1" fmla="*/ 12 h 100"/>
                <a:gd name="T2" fmla="*/ 96 w 660"/>
                <a:gd name="T3" fmla="*/ 69 h 100"/>
                <a:gd name="T4" fmla="*/ 204 w 660"/>
                <a:gd name="T5" fmla="*/ 93 h 100"/>
                <a:gd name="T6" fmla="*/ 285 w 660"/>
                <a:gd name="T7" fmla="*/ 99 h 100"/>
                <a:gd name="T8" fmla="*/ 363 w 660"/>
                <a:gd name="T9" fmla="*/ 99 h 100"/>
                <a:gd name="T10" fmla="*/ 441 w 660"/>
                <a:gd name="T11" fmla="*/ 90 h 100"/>
                <a:gd name="T12" fmla="*/ 528 w 660"/>
                <a:gd name="T13" fmla="*/ 75 h 100"/>
                <a:gd name="T14" fmla="*/ 606 w 660"/>
                <a:gd name="T15" fmla="*/ 45 h 100"/>
                <a:gd name="T16" fmla="*/ 660 w 660"/>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0"/>
                <a:gd name="T28" fmla="*/ 0 h 100"/>
                <a:gd name="T29" fmla="*/ 660 w 6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0" h="100">
                  <a:moveTo>
                    <a:pt x="0" y="12"/>
                  </a:moveTo>
                  <a:cubicBezTo>
                    <a:pt x="16" y="22"/>
                    <a:pt x="62" y="56"/>
                    <a:pt x="96" y="69"/>
                  </a:cubicBezTo>
                  <a:cubicBezTo>
                    <a:pt x="130" y="82"/>
                    <a:pt x="173" y="88"/>
                    <a:pt x="204" y="93"/>
                  </a:cubicBezTo>
                  <a:cubicBezTo>
                    <a:pt x="235" y="98"/>
                    <a:pt x="259" y="98"/>
                    <a:pt x="285" y="99"/>
                  </a:cubicBezTo>
                  <a:cubicBezTo>
                    <a:pt x="311" y="100"/>
                    <a:pt x="337" y="100"/>
                    <a:pt x="363" y="99"/>
                  </a:cubicBezTo>
                  <a:cubicBezTo>
                    <a:pt x="389" y="98"/>
                    <a:pt x="414" y="94"/>
                    <a:pt x="441" y="90"/>
                  </a:cubicBezTo>
                  <a:cubicBezTo>
                    <a:pt x="468" y="86"/>
                    <a:pt x="501" y="82"/>
                    <a:pt x="528" y="75"/>
                  </a:cubicBezTo>
                  <a:cubicBezTo>
                    <a:pt x="555" y="68"/>
                    <a:pt x="584" y="57"/>
                    <a:pt x="606" y="45"/>
                  </a:cubicBezTo>
                  <a:cubicBezTo>
                    <a:pt x="628" y="33"/>
                    <a:pt x="649" y="10"/>
                    <a:pt x="660" y="0"/>
                  </a:cubicBezTo>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 name="Freeform 16"/>
            <p:cNvSpPr>
              <a:spLocks/>
            </p:cNvSpPr>
            <p:nvPr/>
          </p:nvSpPr>
          <p:spPr bwMode="auto">
            <a:xfrm>
              <a:off x="3024" y="3204"/>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24" name="Group 17"/>
          <p:cNvGrpSpPr>
            <a:grpSpLocks/>
          </p:cNvGrpSpPr>
          <p:nvPr/>
        </p:nvGrpSpPr>
        <p:grpSpPr bwMode="auto">
          <a:xfrm>
            <a:off x="5656373" y="2714370"/>
            <a:ext cx="533400" cy="374650"/>
            <a:chOff x="3792" y="3648"/>
            <a:chExt cx="336" cy="236"/>
          </a:xfrm>
        </p:grpSpPr>
        <p:graphicFrame>
          <p:nvGraphicFramePr>
            <p:cNvPr id="125" name="Object 5"/>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94594" name="公式" r:id="rId3" imgW="114201" imgH="139579" progId="Equation.3">
                    <p:embed/>
                  </p:oleObj>
                </mc:Choice>
                <mc:Fallback>
                  <p:oleObj name="公式" r:id="rId3"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 name="Oval 19"/>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127" name="Object 74"/>
          <p:cNvGraphicFramePr>
            <a:graphicFrameLocks noChangeAspect="1"/>
          </p:cNvGraphicFramePr>
          <p:nvPr>
            <p:extLst>
              <p:ext uri="{D42A27DB-BD31-4B8C-83A1-F6EECF244321}">
                <p14:modId xmlns:p14="http://schemas.microsoft.com/office/powerpoint/2010/main" val="182119254"/>
              </p:ext>
            </p:extLst>
          </p:nvPr>
        </p:nvGraphicFramePr>
        <p:xfrm>
          <a:off x="5838619" y="4375778"/>
          <a:ext cx="1454809" cy="1454809"/>
        </p:xfrm>
        <a:graphic>
          <a:graphicData uri="http://schemas.openxmlformats.org/presentationml/2006/ole">
            <mc:AlternateContent xmlns:mc="http://schemas.openxmlformats.org/markup-compatibility/2006">
              <mc:Choice xmlns:v="urn:schemas-microsoft-com:vml" Requires="v">
                <p:oleObj spid="_x0000_s494595" name="公式" r:id="rId5" imgW="457200" imgH="457200" progId="Equation.3">
                  <p:embed/>
                </p:oleObj>
              </mc:Choice>
              <mc:Fallback>
                <p:oleObj name="公式" r:id="rId5" imgW="457200" imgH="457200" progId="Equation.3">
                  <p:embed/>
                  <p:pic>
                    <p:nvPicPr>
                      <p:cNvPr id="0" name=""/>
                      <p:cNvPicPr>
                        <a:picLocks noChangeAspect="1" noChangeArrowheads="1"/>
                      </p:cNvPicPr>
                      <p:nvPr/>
                    </p:nvPicPr>
                    <p:blipFill>
                      <a:blip r:embed="rId6"/>
                      <a:srcRect/>
                      <a:stretch>
                        <a:fillRect/>
                      </a:stretch>
                    </p:blipFill>
                    <p:spPr bwMode="auto">
                      <a:xfrm>
                        <a:off x="5838619" y="4375778"/>
                        <a:ext cx="1454809" cy="1454809"/>
                      </a:xfrm>
                      <a:prstGeom prst="rect">
                        <a:avLst/>
                      </a:prstGeom>
                      <a:noFill/>
                      <a:ln>
                        <a:noFill/>
                      </a:ln>
                      <a:effectLst/>
                      <a:extLst/>
                    </p:spPr>
                  </p:pic>
                </p:oleObj>
              </mc:Fallback>
            </mc:AlternateContent>
          </a:graphicData>
        </a:graphic>
      </p:graphicFrame>
      <p:sp>
        <p:nvSpPr>
          <p:cNvPr id="128" name="Text Box 25"/>
          <p:cNvSpPr txBox="1">
            <a:spLocks noChangeArrowheads="1"/>
          </p:cNvSpPr>
          <p:nvPr/>
        </p:nvSpPr>
        <p:spPr bwMode="auto">
          <a:xfrm>
            <a:off x="8572953" y="6070347"/>
            <a:ext cx="1619250" cy="641350"/>
          </a:xfrm>
          <a:prstGeom prst="rect">
            <a:avLst/>
          </a:prstGeom>
          <a:solidFill>
            <a:srgbClr val="00FFFF"/>
          </a:soli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负晶体</a:t>
            </a:r>
            <a:endParaRPr lang="zh-CN" altLang="en-US" sz="3600" dirty="0">
              <a:solidFill>
                <a:srgbClr val="FF00FF"/>
              </a:solidFill>
            </a:endParaRPr>
          </a:p>
        </p:txBody>
      </p:sp>
      <p:grpSp>
        <p:nvGrpSpPr>
          <p:cNvPr id="129" name="Group 37"/>
          <p:cNvGrpSpPr>
            <a:grpSpLocks/>
          </p:cNvGrpSpPr>
          <p:nvPr/>
        </p:nvGrpSpPr>
        <p:grpSpPr bwMode="auto">
          <a:xfrm>
            <a:off x="8140229" y="1203071"/>
            <a:ext cx="914400" cy="3351213"/>
            <a:chOff x="981" y="1280"/>
            <a:chExt cx="576" cy="2111"/>
          </a:xfrm>
        </p:grpSpPr>
        <p:sp>
          <p:nvSpPr>
            <p:cNvPr id="130" name="Line 38"/>
            <p:cNvSpPr>
              <a:spLocks noChangeShapeType="1"/>
            </p:cNvSpPr>
            <p:nvPr/>
          </p:nvSpPr>
          <p:spPr bwMode="auto">
            <a:xfrm flipH="1">
              <a:off x="1492" y="1327"/>
              <a:ext cx="0" cy="2064"/>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Text Box 39"/>
            <p:cNvSpPr txBox="1">
              <a:spLocks noChangeArrowheads="1"/>
            </p:cNvSpPr>
            <p:nvPr/>
          </p:nvSpPr>
          <p:spPr bwMode="auto">
            <a:xfrm>
              <a:off x="981" y="128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132" name="Group 40"/>
          <p:cNvGrpSpPr>
            <a:grpSpLocks/>
          </p:cNvGrpSpPr>
          <p:nvPr/>
        </p:nvGrpSpPr>
        <p:grpSpPr bwMode="auto">
          <a:xfrm>
            <a:off x="8521229" y="2761994"/>
            <a:ext cx="533400" cy="374650"/>
            <a:chOff x="3792" y="3648"/>
            <a:chExt cx="336" cy="236"/>
          </a:xfrm>
        </p:grpSpPr>
        <p:graphicFrame>
          <p:nvGraphicFramePr>
            <p:cNvPr id="133" name="Object 2"/>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94596" name="公式" r:id="rId7" imgW="114201" imgH="139579" progId="Equation.3">
                    <p:embed/>
                  </p:oleObj>
                </mc:Choice>
                <mc:Fallback>
                  <p:oleObj name="公式" r:id="rId7"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 name="Oval 42"/>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5" name="Group 43"/>
          <p:cNvGrpSpPr>
            <a:grpSpLocks/>
          </p:cNvGrpSpPr>
          <p:nvPr/>
        </p:nvGrpSpPr>
        <p:grpSpPr bwMode="auto">
          <a:xfrm>
            <a:off x="7454429" y="1866646"/>
            <a:ext cx="2990850" cy="2066925"/>
            <a:chOff x="2997" y="1698"/>
            <a:chExt cx="1884" cy="1302"/>
          </a:xfrm>
        </p:grpSpPr>
        <p:sp>
          <p:nvSpPr>
            <p:cNvPr id="136" name="Oval 44"/>
            <p:cNvSpPr>
              <a:spLocks noChangeArrowheads="1"/>
            </p:cNvSpPr>
            <p:nvPr/>
          </p:nvSpPr>
          <p:spPr bwMode="auto">
            <a:xfrm>
              <a:off x="3291" y="1698"/>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7" name="Oval 45"/>
            <p:cNvSpPr>
              <a:spLocks noChangeArrowheads="1"/>
            </p:cNvSpPr>
            <p:nvPr/>
          </p:nvSpPr>
          <p:spPr bwMode="auto">
            <a:xfrm>
              <a:off x="2997" y="1701"/>
              <a:ext cx="1884" cy="1299"/>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8" name="Oval 46"/>
            <p:cNvSpPr>
              <a:spLocks noChangeArrowheads="1"/>
            </p:cNvSpPr>
            <p:nvPr/>
          </p:nvSpPr>
          <p:spPr bwMode="auto">
            <a:xfrm>
              <a:off x="3291" y="2178"/>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9" name="Oval 47"/>
            <p:cNvSpPr>
              <a:spLocks noChangeArrowheads="1"/>
            </p:cNvSpPr>
            <p:nvPr/>
          </p:nvSpPr>
          <p:spPr bwMode="auto">
            <a:xfrm>
              <a:off x="3006" y="2064"/>
              <a:ext cx="1875" cy="600"/>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0" name="Freeform 48"/>
            <p:cNvSpPr>
              <a:spLocks/>
            </p:cNvSpPr>
            <p:nvPr/>
          </p:nvSpPr>
          <p:spPr bwMode="auto">
            <a:xfrm>
              <a:off x="3291" y="2406"/>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141" name="Object 73"/>
          <p:cNvGraphicFramePr>
            <a:graphicFrameLocks noChangeAspect="1"/>
          </p:cNvGraphicFramePr>
          <p:nvPr>
            <p:extLst>
              <p:ext uri="{D42A27DB-BD31-4B8C-83A1-F6EECF244321}">
                <p14:modId xmlns:p14="http://schemas.microsoft.com/office/powerpoint/2010/main" val="2406864395"/>
              </p:ext>
            </p:extLst>
          </p:nvPr>
        </p:nvGraphicFramePr>
        <p:xfrm>
          <a:off x="8882516" y="4605084"/>
          <a:ext cx="1390650" cy="1390650"/>
        </p:xfrm>
        <a:graphic>
          <a:graphicData uri="http://schemas.openxmlformats.org/presentationml/2006/ole">
            <mc:AlternateContent xmlns:mc="http://schemas.openxmlformats.org/markup-compatibility/2006">
              <mc:Choice xmlns:v="urn:schemas-microsoft-com:vml" Requires="v">
                <p:oleObj spid="_x0000_s494597" name="公式" r:id="rId8" imgW="457200" imgH="457200" progId="Equation.3">
                  <p:embed/>
                </p:oleObj>
              </mc:Choice>
              <mc:Fallback>
                <p:oleObj name="公式" r:id="rId8" imgW="457200" imgH="457200" progId="Equation.3">
                  <p:embed/>
                  <p:pic>
                    <p:nvPicPr>
                      <p:cNvPr id="0" name=""/>
                      <p:cNvPicPr>
                        <a:picLocks noChangeAspect="1" noChangeArrowheads="1"/>
                      </p:cNvPicPr>
                      <p:nvPr/>
                    </p:nvPicPr>
                    <p:blipFill>
                      <a:blip r:embed="rId9"/>
                      <a:srcRect/>
                      <a:stretch>
                        <a:fillRect/>
                      </a:stretch>
                    </p:blipFill>
                    <p:spPr bwMode="auto">
                      <a:xfrm>
                        <a:off x="8882516" y="4605084"/>
                        <a:ext cx="1390650" cy="1390650"/>
                      </a:xfrm>
                      <a:prstGeom prst="rect">
                        <a:avLst/>
                      </a:prstGeom>
                      <a:noFill/>
                      <a:ln>
                        <a:noFill/>
                      </a:ln>
                      <a:effectLst/>
                      <a:extLst/>
                    </p:spPr>
                  </p:pic>
                </p:oleObj>
              </mc:Fallback>
            </mc:AlternateContent>
          </a:graphicData>
        </a:graphic>
      </p:graphicFrame>
      <p:sp>
        <p:nvSpPr>
          <p:cNvPr id="37" name="Rectangle 116"/>
          <p:cNvSpPr>
            <a:spLocks noChangeArrowheads="1"/>
          </p:cNvSpPr>
          <p:nvPr/>
        </p:nvSpPr>
        <p:spPr bwMode="auto">
          <a:xfrm>
            <a:off x="1784943" y="1429070"/>
            <a:ext cx="34098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square">
            <a:spAutoFit/>
          </a:bodyPr>
          <a:lstStyle>
            <a:lvl1pPr marL="374650" indent="-374650"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buFontTx/>
              <a:buAutoNum type="arabicParenR"/>
            </a:pPr>
            <a:r>
              <a:rPr lang="en-US" altLang="zh-CN" dirty="0">
                <a:solidFill>
                  <a:srgbClr val="9900CC"/>
                </a:solidFill>
                <a:ea typeface="黑体" panose="02010609060101010101" pitchFamily="49" charset="-122"/>
              </a:rPr>
              <a:t>o</a:t>
            </a:r>
            <a:r>
              <a:rPr lang="zh-CN" altLang="en-US" dirty="0">
                <a:solidFill>
                  <a:srgbClr val="9900CC"/>
                </a:solidFill>
                <a:ea typeface="黑体" panose="02010609060101010101" pitchFamily="49" charset="-122"/>
              </a:rPr>
              <a:t>光和</a:t>
            </a:r>
            <a:r>
              <a:rPr lang="en-US" altLang="zh-CN" dirty="0">
                <a:solidFill>
                  <a:srgbClr val="9900CC"/>
                </a:solidFill>
                <a:ea typeface="黑体" panose="02010609060101010101" pitchFamily="49" charset="-122"/>
              </a:rPr>
              <a:t>e</a:t>
            </a:r>
            <a:r>
              <a:rPr lang="zh-CN" altLang="en-US" dirty="0">
                <a:solidFill>
                  <a:srgbClr val="9900CC"/>
                </a:solidFill>
                <a:ea typeface="黑体" panose="02010609060101010101" pitchFamily="49" charset="-122"/>
              </a:rPr>
              <a:t>光形成两种不同的波阵面；</a:t>
            </a:r>
          </a:p>
        </p:txBody>
      </p:sp>
      <p:sp>
        <p:nvSpPr>
          <p:cNvPr id="38" name="矩形 37"/>
          <p:cNvSpPr>
            <a:spLocks noChangeArrowheads="1"/>
          </p:cNvSpPr>
          <p:nvPr/>
        </p:nvSpPr>
        <p:spPr bwMode="auto">
          <a:xfrm>
            <a:off x="2029541" y="5623408"/>
            <a:ext cx="3614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EE12CF"/>
                </a:solidFill>
                <a:ea typeface="黑体" panose="02010609060101010101" pitchFamily="49" charset="-122"/>
              </a:rPr>
              <a:t>4) o</a:t>
            </a:r>
            <a:r>
              <a:rPr lang="zh-CN" altLang="en-US" dirty="0">
                <a:solidFill>
                  <a:srgbClr val="EE12CF"/>
                </a:solidFill>
                <a:ea typeface="黑体" panose="02010609060101010101" pitchFamily="49" charset="-122"/>
              </a:rPr>
              <a:t>光和</a:t>
            </a:r>
            <a:r>
              <a:rPr lang="en-US" altLang="zh-CN" dirty="0">
                <a:solidFill>
                  <a:srgbClr val="EE12CF"/>
                </a:solidFill>
                <a:ea typeface="黑体" panose="02010609060101010101" pitchFamily="49" charset="-122"/>
              </a:rPr>
              <a:t>e</a:t>
            </a:r>
            <a:r>
              <a:rPr lang="zh-CN" altLang="en-US" dirty="0">
                <a:solidFill>
                  <a:srgbClr val="EE12CF"/>
                </a:solidFill>
                <a:ea typeface="黑体" panose="02010609060101010101" pitchFamily="49" charset="-122"/>
              </a:rPr>
              <a:t>光两种波阵面在光轴方向相切。</a:t>
            </a:r>
          </a:p>
        </p:txBody>
      </p:sp>
      <p:sp>
        <p:nvSpPr>
          <p:cNvPr id="39" name="矩形 38"/>
          <p:cNvSpPr>
            <a:spLocks noChangeArrowheads="1"/>
          </p:cNvSpPr>
          <p:nvPr/>
        </p:nvSpPr>
        <p:spPr bwMode="auto">
          <a:xfrm>
            <a:off x="2019318" y="4098968"/>
            <a:ext cx="312781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ea typeface="黑体" panose="02010609060101010101" pitchFamily="49" charset="-122"/>
              </a:rPr>
              <a:t>3)  e</a:t>
            </a:r>
            <a:r>
              <a:rPr lang="zh-CN" altLang="en-US" dirty="0">
                <a:solidFill>
                  <a:srgbClr val="0000FF"/>
                </a:solidFill>
                <a:ea typeface="黑体" panose="02010609060101010101" pitchFamily="49" charset="-122"/>
              </a:rPr>
              <a:t>光在晶体内形成的子波波阵面为旋转椭球面；</a:t>
            </a:r>
          </a:p>
        </p:txBody>
      </p:sp>
      <p:sp>
        <p:nvSpPr>
          <p:cNvPr id="40" name="矩形 39"/>
          <p:cNvSpPr>
            <a:spLocks noChangeArrowheads="1"/>
          </p:cNvSpPr>
          <p:nvPr/>
        </p:nvSpPr>
        <p:spPr bwMode="auto">
          <a:xfrm>
            <a:off x="1982892" y="2589890"/>
            <a:ext cx="28924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9900"/>
                </a:solidFill>
                <a:ea typeface="黑体" panose="02010609060101010101" pitchFamily="49" charset="-122"/>
              </a:rPr>
              <a:t>2)  o</a:t>
            </a:r>
            <a:r>
              <a:rPr lang="zh-CN" altLang="en-US" dirty="0">
                <a:solidFill>
                  <a:srgbClr val="009900"/>
                </a:solidFill>
                <a:ea typeface="黑体" panose="02010609060101010101" pitchFamily="49" charset="-122"/>
              </a:rPr>
              <a:t>光在晶体内形成的子波波阵面为球面；</a:t>
            </a:r>
          </a:p>
        </p:txBody>
      </p:sp>
    </p:spTree>
    <p:extLst>
      <p:ext uri="{BB962C8B-B14F-4D97-AF65-F5344CB8AC3E}">
        <p14:creationId xmlns:p14="http://schemas.microsoft.com/office/powerpoint/2010/main" val="31624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dissolve">
                                      <p:cBhvr>
                                        <p:cTn id="12" dur="5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1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17"/>
                                        </p:tgtEl>
                                        <p:attrNameLst>
                                          <p:attrName>style.visibility</p:attrName>
                                        </p:attrNameLst>
                                      </p:cBhvr>
                                      <p:to>
                                        <p:strVal val="visible"/>
                                      </p:to>
                                    </p:set>
                                    <p:anim calcmode="lin" valueType="num">
                                      <p:cBhvr>
                                        <p:cTn id="25" dur="500" fill="hold"/>
                                        <p:tgtEl>
                                          <p:spTgt spid="117"/>
                                        </p:tgtEl>
                                        <p:attrNameLst>
                                          <p:attrName>ppt_w</p:attrName>
                                        </p:attrNameLst>
                                      </p:cBhvr>
                                      <p:tavLst>
                                        <p:tav tm="0">
                                          <p:val>
                                            <p:fltVal val="0"/>
                                          </p:val>
                                        </p:tav>
                                        <p:tav tm="100000">
                                          <p:val>
                                            <p:strVal val="#ppt_w"/>
                                          </p:val>
                                        </p:tav>
                                      </p:tavLst>
                                    </p:anim>
                                    <p:anim calcmode="lin" valueType="num">
                                      <p:cBhvr>
                                        <p:cTn id="26" dur="500" fill="hold"/>
                                        <p:tgtEl>
                                          <p:spTgt spid="11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1000"/>
                                        <p:tgtEl>
                                          <p:spTgt spid="127"/>
                                        </p:tgtEl>
                                      </p:cBhvr>
                                    </p:animEffect>
                                    <p:anim calcmode="lin" valueType="num">
                                      <p:cBhvr>
                                        <p:cTn id="32" dur="1000" fill="hold"/>
                                        <p:tgtEl>
                                          <p:spTgt spid="127"/>
                                        </p:tgtEl>
                                        <p:attrNameLst>
                                          <p:attrName>ppt_x</p:attrName>
                                        </p:attrNameLst>
                                      </p:cBhvr>
                                      <p:tavLst>
                                        <p:tav tm="0">
                                          <p:val>
                                            <p:strVal val="#ppt_x"/>
                                          </p:val>
                                        </p:tav>
                                        <p:tav tm="100000">
                                          <p:val>
                                            <p:strVal val="#ppt_x"/>
                                          </p:val>
                                        </p:tav>
                                      </p:tavLst>
                                    </p:anim>
                                    <p:anim calcmode="lin" valueType="num">
                                      <p:cBhvr>
                                        <p:cTn id="33"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28"/>
                                        </p:tgtEl>
                                        <p:attrNameLst>
                                          <p:attrName>style.visibility</p:attrName>
                                        </p:attrNameLst>
                                      </p:cBhvr>
                                      <p:to>
                                        <p:strVal val="visible"/>
                                      </p:to>
                                    </p:set>
                                    <p:animEffect transition="in" filter="dissolve">
                                      <p:cBhvr>
                                        <p:cTn id="38" dur="500"/>
                                        <p:tgtEl>
                                          <p:spTgt spid="12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135"/>
                                        </p:tgtEl>
                                        <p:attrNameLst>
                                          <p:attrName>style.visibility</p:attrName>
                                        </p:attrNameLst>
                                      </p:cBhvr>
                                      <p:to>
                                        <p:strVal val="visible"/>
                                      </p:to>
                                    </p:set>
                                    <p:anim calcmode="lin" valueType="num">
                                      <p:cBhvr>
                                        <p:cTn id="51" dur="500" fill="hold"/>
                                        <p:tgtEl>
                                          <p:spTgt spid="135"/>
                                        </p:tgtEl>
                                        <p:attrNameLst>
                                          <p:attrName>ppt_w</p:attrName>
                                        </p:attrNameLst>
                                      </p:cBhvr>
                                      <p:tavLst>
                                        <p:tav tm="0">
                                          <p:val>
                                            <p:fltVal val="0"/>
                                          </p:val>
                                        </p:tav>
                                        <p:tav tm="100000">
                                          <p:val>
                                            <p:strVal val="#ppt_w"/>
                                          </p:val>
                                        </p:tav>
                                      </p:tavLst>
                                    </p:anim>
                                    <p:anim calcmode="lin" valueType="num">
                                      <p:cBhvr>
                                        <p:cTn id="52" dur="500" fill="hold"/>
                                        <p:tgtEl>
                                          <p:spTgt spid="135"/>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41"/>
                                        </p:tgtEl>
                                        <p:attrNameLst>
                                          <p:attrName>style.visibility</p:attrName>
                                        </p:attrNameLst>
                                      </p:cBhvr>
                                      <p:to>
                                        <p:strVal val="visible"/>
                                      </p:to>
                                    </p:set>
                                    <p:animEffect transition="in" filter="fade">
                                      <p:cBhvr>
                                        <p:cTn id="57" dur="1000"/>
                                        <p:tgtEl>
                                          <p:spTgt spid="141"/>
                                        </p:tgtEl>
                                      </p:cBhvr>
                                    </p:animEffect>
                                    <p:anim calcmode="lin" valueType="num">
                                      <p:cBhvr>
                                        <p:cTn id="58" dur="1000" fill="hold"/>
                                        <p:tgtEl>
                                          <p:spTgt spid="141"/>
                                        </p:tgtEl>
                                        <p:attrNameLst>
                                          <p:attrName>ppt_x</p:attrName>
                                        </p:attrNameLst>
                                      </p:cBhvr>
                                      <p:tavLst>
                                        <p:tav tm="0">
                                          <p:val>
                                            <p:strVal val="#ppt_x"/>
                                          </p:val>
                                        </p:tav>
                                        <p:tav tm="100000">
                                          <p:val>
                                            <p:strVal val="#ppt_x"/>
                                          </p:val>
                                        </p:tav>
                                      </p:tavLst>
                                    </p:anim>
                                    <p:anim calcmode="lin" valueType="num">
                                      <p:cBhvr>
                                        <p:cTn id="59" dur="1000" fill="hold"/>
                                        <p:tgtEl>
                                          <p:spTgt spid="141"/>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circle(in)">
                                      <p:cBhvr>
                                        <p:cTn id="64" dur="2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grpId="0"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circle(in)">
                                      <p:cBhvr>
                                        <p:cTn id="69" dur="20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wipe(down)">
                                      <p:cBhvr>
                                        <p:cTn id="74" dur="500"/>
                                        <p:tgtEl>
                                          <p:spTgt spid="39"/>
                                        </p:tgtEl>
                                      </p:cBhvr>
                                    </p:animEffect>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heel(1)">
                                      <p:cBhvr>
                                        <p:cTn id="79"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3" grpId="0" animBg="1" autoUpdateAnimBg="0"/>
      <p:bldP spid="128" grpId="0" animBg="1" autoUpdateAnimBg="0"/>
      <p:bldP spid="37" grpId="0"/>
      <p:bldP spid="38" grpId="0"/>
      <p:bldP spid="39" grpId="0"/>
      <p:bldP spid="4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4"/>
          <p:cNvSpPr txBox="1">
            <a:spLocks noChangeArrowheads="1"/>
          </p:cNvSpPr>
          <p:nvPr/>
        </p:nvSpPr>
        <p:spPr bwMode="auto">
          <a:xfrm>
            <a:off x="3229133" y="288214"/>
            <a:ext cx="1657350" cy="641350"/>
          </a:xfrm>
          <a:prstGeom prst="rect">
            <a:avLst/>
          </a:prstGeom>
          <a:solidFill>
            <a:srgbClr val="00FFFF"/>
          </a:soli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正晶体</a:t>
            </a:r>
            <a:endParaRPr lang="zh-CN" altLang="en-US" sz="3600" dirty="0">
              <a:solidFill>
                <a:srgbClr val="FF00FF"/>
              </a:solidFill>
            </a:endParaRPr>
          </a:p>
        </p:txBody>
      </p:sp>
      <p:grpSp>
        <p:nvGrpSpPr>
          <p:cNvPr id="3" name="Group 3"/>
          <p:cNvGrpSpPr>
            <a:grpSpLocks/>
          </p:cNvGrpSpPr>
          <p:nvPr/>
        </p:nvGrpSpPr>
        <p:grpSpPr bwMode="auto">
          <a:xfrm>
            <a:off x="1703878" y="2338122"/>
            <a:ext cx="3505200" cy="3787775"/>
            <a:chOff x="2928" y="576"/>
            <a:chExt cx="2208" cy="2386"/>
          </a:xfrm>
        </p:grpSpPr>
        <p:sp>
          <p:nvSpPr>
            <p:cNvPr id="4" name="Oval 4"/>
            <p:cNvSpPr>
              <a:spLocks noChangeArrowheads="1"/>
            </p:cNvSpPr>
            <p:nvPr/>
          </p:nvSpPr>
          <p:spPr bwMode="auto">
            <a:xfrm>
              <a:off x="2928" y="576"/>
              <a:ext cx="2208" cy="2208"/>
            </a:xfrm>
            <a:prstGeom prst="ellipse">
              <a:avLst/>
            </a:prstGeom>
            <a:solidFill>
              <a:srgbClr val="FFFF00"/>
            </a:solidFill>
            <a:ln w="9525">
              <a:noFill/>
              <a:round/>
              <a:headEnd/>
              <a:tailEnd/>
            </a:ln>
          </p:spPr>
          <p:txBody>
            <a:bodyPr wrap="none" anchor="ctr"/>
            <a:lstStyle/>
            <a:p>
              <a:pPr>
                <a:defRPr/>
              </a:pPr>
              <a:endParaRPr lang="zh-CN" altLang="en-US"/>
            </a:p>
          </p:txBody>
        </p:sp>
        <p:sp>
          <p:nvSpPr>
            <p:cNvPr id="5" name="Text Box 5"/>
            <p:cNvSpPr txBox="1">
              <a:spLocks noChangeArrowheads="1"/>
            </p:cNvSpPr>
            <p:nvPr/>
          </p:nvSpPr>
          <p:spPr bwMode="auto">
            <a:xfrm>
              <a:off x="3648" y="720"/>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ea typeface="隶书" panose="02010509060101010101" pitchFamily="49" charset="-122"/>
                </a:rPr>
                <a:t>正晶体</a:t>
              </a:r>
            </a:p>
          </p:txBody>
        </p:sp>
        <p:sp>
          <p:nvSpPr>
            <p:cNvPr id="6" name="Text Box 6"/>
            <p:cNvSpPr txBox="1">
              <a:spLocks noChangeArrowheads="1"/>
            </p:cNvSpPr>
            <p:nvPr/>
          </p:nvSpPr>
          <p:spPr bwMode="auto">
            <a:xfrm>
              <a:off x="3703" y="2632"/>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ea typeface="隶书" panose="02010509060101010101" pitchFamily="49" charset="-122"/>
                </a:rPr>
                <a:t>石英</a:t>
              </a:r>
            </a:p>
          </p:txBody>
        </p:sp>
      </p:grpSp>
      <p:grpSp>
        <p:nvGrpSpPr>
          <p:cNvPr id="7" name="Group 7"/>
          <p:cNvGrpSpPr>
            <a:grpSpLocks/>
          </p:cNvGrpSpPr>
          <p:nvPr/>
        </p:nvGrpSpPr>
        <p:grpSpPr bwMode="auto">
          <a:xfrm>
            <a:off x="2667491" y="1957120"/>
            <a:ext cx="914400" cy="4522788"/>
            <a:chOff x="1039" y="960"/>
            <a:chExt cx="576" cy="2849"/>
          </a:xfrm>
        </p:grpSpPr>
        <p:sp>
          <p:nvSpPr>
            <p:cNvPr id="8" name="Line 8"/>
            <p:cNvSpPr>
              <a:spLocks noChangeShapeType="1"/>
            </p:cNvSpPr>
            <p:nvPr/>
          </p:nvSpPr>
          <p:spPr bwMode="auto">
            <a:xfrm>
              <a:off x="1488" y="960"/>
              <a:ext cx="0" cy="264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9"/>
            <p:cNvSpPr txBox="1">
              <a:spLocks noChangeArrowheads="1"/>
            </p:cNvSpPr>
            <p:nvPr/>
          </p:nvSpPr>
          <p:spPr bwMode="auto">
            <a:xfrm>
              <a:off x="1039" y="3559"/>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10" name="Group 10"/>
          <p:cNvGrpSpPr>
            <a:grpSpLocks/>
          </p:cNvGrpSpPr>
          <p:nvPr/>
        </p:nvGrpSpPr>
        <p:grpSpPr bwMode="auto">
          <a:xfrm>
            <a:off x="2389678" y="3062020"/>
            <a:ext cx="2057400" cy="2076450"/>
            <a:chOff x="3024" y="2496"/>
            <a:chExt cx="1296" cy="1308"/>
          </a:xfrm>
        </p:grpSpPr>
        <p:sp>
          <p:nvSpPr>
            <p:cNvPr id="11" name="Oval 11"/>
            <p:cNvSpPr>
              <a:spLocks noChangeArrowheads="1"/>
            </p:cNvSpPr>
            <p:nvPr/>
          </p:nvSpPr>
          <p:spPr bwMode="auto">
            <a:xfrm>
              <a:off x="3024" y="2496"/>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2"/>
            <p:cNvSpPr>
              <a:spLocks noChangeArrowheads="1"/>
            </p:cNvSpPr>
            <p:nvPr/>
          </p:nvSpPr>
          <p:spPr bwMode="auto">
            <a:xfrm>
              <a:off x="3336" y="2496"/>
              <a:ext cx="672" cy="1308"/>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3"/>
            <p:cNvSpPr>
              <a:spLocks noChangeArrowheads="1"/>
            </p:cNvSpPr>
            <p:nvPr/>
          </p:nvSpPr>
          <p:spPr bwMode="auto">
            <a:xfrm>
              <a:off x="3024" y="2976"/>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4"/>
            <p:cNvSpPr>
              <a:spLocks noChangeArrowheads="1"/>
            </p:cNvSpPr>
            <p:nvPr/>
          </p:nvSpPr>
          <p:spPr bwMode="auto">
            <a:xfrm>
              <a:off x="3336" y="3048"/>
              <a:ext cx="660" cy="216"/>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Freeform 15"/>
            <p:cNvSpPr>
              <a:spLocks/>
            </p:cNvSpPr>
            <p:nvPr/>
          </p:nvSpPr>
          <p:spPr bwMode="auto">
            <a:xfrm>
              <a:off x="3336" y="3168"/>
              <a:ext cx="660" cy="100"/>
            </a:xfrm>
            <a:custGeom>
              <a:avLst/>
              <a:gdLst>
                <a:gd name="T0" fmla="*/ 0 w 660"/>
                <a:gd name="T1" fmla="*/ 12 h 100"/>
                <a:gd name="T2" fmla="*/ 96 w 660"/>
                <a:gd name="T3" fmla="*/ 69 h 100"/>
                <a:gd name="T4" fmla="*/ 204 w 660"/>
                <a:gd name="T5" fmla="*/ 93 h 100"/>
                <a:gd name="T6" fmla="*/ 285 w 660"/>
                <a:gd name="T7" fmla="*/ 99 h 100"/>
                <a:gd name="T8" fmla="*/ 363 w 660"/>
                <a:gd name="T9" fmla="*/ 99 h 100"/>
                <a:gd name="T10" fmla="*/ 441 w 660"/>
                <a:gd name="T11" fmla="*/ 90 h 100"/>
                <a:gd name="T12" fmla="*/ 528 w 660"/>
                <a:gd name="T13" fmla="*/ 75 h 100"/>
                <a:gd name="T14" fmla="*/ 606 w 660"/>
                <a:gd name="T15" fmla="*/ 45 h 100"/>
                <a:gd name="T16" fmla="*/ 660 w 660"/>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0"/>
                <a:gd name="T28" fmla="*/ 0 h 100"/>
                <a:gd name="T29" fmla="*/ 660 w 6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0" h="100">
                  <a:moveTo>
                    <a:pt x="0" y="12"/>
                  </a:moveTo>
                  <a:cubicBezTo>
                    <a:pt x="16" y="22"/>
                    <a:pt x="62" y="56"/>
                    <a:pt x="96" y="69"/>
                  </a:cubicBezTo>
                  <a:cubicBezTo>
                    <a:pt x="130" y="82"/>
                    <a:pt x="173" y="88"/>
                    <a:pt x="204" y="93"/>
                  </a:cubicBezTo>
                  <a:cubicBezTo>
                    <a:pt x="235" y="98"/>
                    <a:pt x="259" y="98"/>
                    <a:pt x="285" y="99"/>
                  </a:cubicBezTo>
                  <a:cubicBezTo>
                    <a:pt x="311" y="100"/>
                    <a:pt x="337" y="100"/>
                    <a:pt x="363" y="99"/>
                  </a:cubicBezTo>
                  <a:cubicBezTo>
                    <a:pt x="389" y="98"/>
                    <a:pt x="414" y="94"/>
                    <a:pt x="441" y="90"/>
                  </a:cubicBezTo>
                  <a:cubicBezTo>
                    <a:pt x="468" y="86"/>
                    <a:pt x="501" y="82"/>
                    <a:pt x="528" y="75"/>
                  </a:cubicBezTo>
                  <a:cubicBezTo>
                    <a:pt x="555" y="68"/>
                    <a:pt x="584" y="57"/>
                    <a:pt x="606" y="45"/>
                  </a:cubicBezTo>
                  <a:cubicBezTo>
                    <a:pt x="628" y="33"/>
                    <a:pt x="649" y="10"/>
                    <a:pt x="660" y="0"/>
                  </a:cubicBezTo>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 name="Freeform 16"/>
            <p:cNvSpPr>
              <a:spLocks/>
            </p:cNvSpPr>
            <p:nvPr/>
          </p:nvSpPr>
          <p:spPr bwMode="auto">
            <a:xfrm>
              <a:off x="3024" y="3204"/>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7" name="Group 17"/>
          <p:cNvGrpSpPr>
            <a:grpSpLocks/>
          </p:cNvGrpSpPr>
          <p:nvPr/>
        </p:nvGrpSpPr>
        <p:grpSpPr bwMode="auto">
          <a:xfrm>
            <a:off x="2951653" y="3919270"/>
            <a:ext cx="533400" cy="374650"/>
            <a:chOff x="3792" y="3648"/>
            <a:chExt cx="336" cy="236"/>
          </a:xfrm>
        </p:grpSpPr>
        <p:graphicFrame>
          <p:nvGraphicFramePr>
            <p:cNvPr id="18" name="Object 5"/>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05000" name="公式" r:id="rId3" imgW="114201" imgH="139579" progId="Equation.3">
                    <p:embed/>
                  </p:oleObj>
                </mc:Choice>
                <mc:Fallback>
                  <p:oleObj name="公式" r:id="rId3"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val 19"/>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 name="Group 21"/>
          <p:cNvGrpSpPr>
            <a:grpSpLocks/>
          </p:cNvGrpSpPr>
          <p:nvPr/>
        </p:nvGrpSpPr>
        <p:grpSpPr bwMode="auto">
          <a:xfrm>
            <a:off x="4113705" y="2160321"/>
            <a:ext cx="2417764" cy="4330700"/>
            <a:chOff x="1934" y="934"/>
            <a:chExt cx="1523" cy="2728"/>
          </a:xfrm>
        </p:grpSpPr>
        <p:grpSp>
          <p:nvGrpSpPr>
            <p:cNvPr id="21" name="Group 22"/>
            <p:cNvGrpSpPr>
              <a:grpSpLocks/>
            </p:cNvGrpSpPr>
            <p:nvPr/>
          </p:nvGrpSpPr>
          <p:grpSpPr bwMode="auto">
            <a:xfrm>
              <a:off x="1934" y="3197"/>
              <a:ext cx="1213" cy="465"/>
              <a:chOff x="1934" y="3197"/>
              <a:chExt cx="1213" cy="465"/>
            </a:xfrm>
          </p:grpSpPr>
          <p:sp>
            <p:nvSpPr>
              <p:cNvPr id="27" name="AutoShape 23"/>
              <p:cNvSpPr>
                <a:spLocks noChangeArrowheads="1"/>
              </p:cNvSpPr>
              <p:nvPr/>
            </p:nvSpPr>
            <p:spPr bwMode="auto">
              <a:xfrm flipH="1">
                <a:off x="1934" y="3230"/>
                <a:ext cx="1116" cy="432"/>
              </a:xfrm>
              <a:prstGeom prst="wedgeRoundRectCallout">
                <a:avLst>
                  <a:gd name="adj1" fmla="val 40586"/>
                  <a:gd name="adj2" fmla="val -218067"/>
                  <a:gd name="adj3" fmla="val 16667"/>
                </a:avLst>
              </a:prstGeom>
              <a:solidFill>
                <a:srgbClr val="FFFFCC"/>
              </a:soli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grpSp>
            <p:nvGrpSpPr>
              <p:cNvPr id="28" name="Group 24"/>
              <p:cNvGrpSpPr>
                <a:grpSpLocks/>
              </p:cNvGrpSpPr>
              <p:nvPr/>
            </p:nvGrpSpPr>
            <p:grpSpPr bwMode="auto">
              <a:xfrm>
                <a:off x="1947" y="3197"/>
                <a:ext cx="1200" cy="442"/>
                <a:chOff x="1227" y="221"/>
                <a:chExt cx="1200" cy="442"/>
              </a:xfrm>
            </p:grpSpPr>
            <p:graphicFrame>
              <p:nvGraphicFramePr>
                <p:cNvPr id="29" name="Object 4"/>
                <p:cNvGraphicFramePr>
                  <a:graphicFrameLocks noChangeAspect="1"/>
                </p:cNvGraphicFramePr>
                <p:nvPr>
                  <p:extLst>
                    <p:ext uri="{D42A27DB-BD31-4B8C-83A1-F6EECF244321}">
                      <p14:modId xmlns:p14="http://schemas.microsoft.com/office/powerpoint/2010/main" val="3271254365"/>
                    </p:ext>
                  </p:extLst>
                </p:nvPr>
              </p:nvGraphicFramePr>
              <p:xfrm>
                <a:off x="1364" y="260"/>
                <a:ext cx="139" cy="214"/>
              </p:xfrm>
              <a:graphic>
                <a:graphicData uri="http://schemas.openxmlformats.org/presentationml/2006/ole">
                  <mc:AlternateContent xmlns:mc="http://schemas.openxmlformats.org/markup-compatibility/2006">
                    <mc:Choice xmlns:v="urn:schemas-microsoft-com:vml" Requires="v">
                      <p:oleObj spid="_x0000_s405001" name="公式" r:id="rId5" imgW="88746" imgH="152136" progId="Equation.3">
                        <p:embed/>
                      </p:oleObj>
                    </mc:Choice>
                    <mc:Fallback>
                      <p:oleObj name="公式" r:id="rId5" imgW="88746" imgH="1521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4" y="260"/>
                              <a:ext cx="139" cy="21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26"/>
                <p:cNvSpPr txBox="1">
                  <a:spLocks noChangeArrowheads="1"/>
                </p:cNvSpPr>
                <p:nvPr/>
              </p:nvSpPr>
              <p:spPr bwMode="auto">
                <a:xfrm>
                  <a:off x="1227" y="221"/>
                  <a:ext cx="12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0000"/>
                      </a:solidFill>
                      <a:latin typeface="宋体" panose="02010600030101010101" pitchFamily="2" charset="-122"/>
                    </a:rPr>
                    <a:t>   </a:t>
                  </a:r>
                  <a:r>
                    <a:rPr lang="zh-CN" altLang="en-US" sz="2000" dirty="0">
                      <a:solidFill>
                        <a:srgbClr val="FF0000"/>
                      </a:solidFill>
                      <a:latin typeface="宋体" panose="02010600030101010101" pitchFamily="2" charset="-122"/>
                    </a:rPr>
                    <a:t>时刻</a:t>
                  </a:r>
                  <a:r>
                    <a:rPr lang="en-US" altLang="zh-CN" sz="2000" dirty="0">
                      <a:solidFill>
                        <a:srgbClr val="FF0000"/>
                      </a:solidFill>
                      <a:latin typeface="宋体" panose="02010600030101010101" pitchFamily="2" charset="-122"/>
                    </a:rPr>
                    <a:t>o</a:t>
                  </a:r>
                  <a:r>
                    <a:rPr lang="zh-CN" altLang="en-US" sz="2000" dirty="0">
                      <a:solidFill>
                        <a:srgbClr val="FF0000"/>
                      </a:solidFill>
                      <a:latin typeface="宋体" panose="02010600030101010101" pitchFamily="2" charset="-122"/>
                    </a:rPr>
                    <a:t>光的波前。球面波</a:t>
                  </a:r>
                </a:p>
              </p:txBody>
            </p:sp>
          </p:grpSp>
        </p:grpSp>
        <p:grpSp>
          <p:nvGrpSpPr>
            <p:cNvPr id="22" name="Group 27"/>
            <p:cNvGrpSpPr>
              <a:grpSpLocks/>
            </p:cNvGrpSpPr>
            <p:nvPr/>
          </p:nvGrpSpPr>
          <p:grpSpPr bwMode="auto">
            <a:xfrm>
              <a:off x="2269" y="934"/>
              <a:ext cx="1188" cy="459"/>
              <a:chOff x="2269" y="934"/>
              <a:chExt cx="1188" cy="459"/>
            </a:xfrm>
          </p:grpSpPr>
          <p:sp>
            <p:nvSpPr>
              <p:cNvPr id="23" name="AutoShape 28"/>
              <p:cNvSpPr>
                <a:spLocks noChangeArrowheads="1"/>
              </p:cNvSpPr>
              <p:nvPr/>
            </p:nvSpPr>
            <p:spPr bwMode="auto">
              <a:xfrm>
                <a:off x="2286" y="937"/>
                <a:ext cx="1104" cy="456"/>
              </a:xfrm>
              <a:prstGeom prst="wedgeRoundRectCallout">
                <a:avLst>
                  <a:gd name="adj1" fmla="val -95903"/>
                  <a:gd name="adj2" fmla="val 136935"/>
                  <a:gd name="adj3" fmla="val 16667"/>
                </a:avLst>
              </a:prstGeom>
              <a:solidFill>
                <a:srgbClr val="FFFFCC"/>
              </a:soli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en-US" altLang="zh-CN" sz="2000">
                  <a:solidFill>
                    <a:srgbClr val="FF5050"/>
                  </a:solidFill>
                  <a:latin typeface="宋体" panose="02010600030101010101" pitchFamily="2" charset="-122"/>
                </a:endParaRPr>
              </a:p>
              <a:p>
                <a:pPr algn="ctr" eaLnBrk="1" hangingPunct="1"/>
                <a:endParaRPr lang="en-US" altLang="zh-CN"/>
              </a:p>
            </p:txBody>
          </p:sp>
          <p:grpSp>
            <p:nvGrpSpPr>
              <p:cNvPr id="24" name="Group 29"/>
              <p:cNvGrpSpPr>
                <a:grpSpLocks/>
              </p:cNvGrpSpPr>
              <p:nvPr/>
            </p:nvGrpSpPr>
            <p:grpSpPr bwMode="auto">
              <a:xfrm>
                <a:off x="2269" y="934"/>
                <a:ext cx="1188" cy="442"/>
                <a:chOff x="4153" y="1474"/>
                <a:chExt cx="1188" cy="442"/>
              </a:xfrm>
            </p:grpSpPr>
            <p:sp>
              <p:nvSpPr>
                <p:cNvPr id="25" name="Text Box 30"/>
                <p:cNvSpPr txBox="1">
                  <a:spLocks noChangeArrowheads="1"/>
                </p:cNvSpPr>
                <p:nvPr/>
              </p:nvSpPr>
              <p:spPr bwMode="auto">
                <a:xfrm>
                  <a:off x="4153" y="1474"/>
                  <a:ext cx="118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9900CC"/>
                      </a:solidFill>
                      <a:latin typeface="宋体" panose="02010600030101010101" pitchFamily="2" charset="-122"/>
                    </a:rPr>
                    <a:t>时刻</a:t>
                  </a:r>
                  <a:r>
                    <a:rPr lang="en-US" altLang="zh-CN" sz="2000" dirty="0">
                      <a:solidFill>
                        <a:srgbClr val="9900CC"/>
                      </a:solidFill>
                      <a:latin typeface="宋体" panose="02010600030101010101" pitchFamily="2" charset="-122"/>
                    </a:rPr>
                    <a:t>e</a:t>
                  </a:r>
                  <a:r>
                    <a:rPr lang="zh-CN" altLang="en-US" sz="2000" dirty="0">
                      <a:solidFill>
                        <a:srgbClr val="9900CC"/>
                      </a:solidFill>
                      <a:latin typeface="宋体" panose="02010600030101010101" pitchFamily="2" charset="-122"/>
                    </a:rPr>
                    <a:t>光的波前。非球面波</a:t>
                  </a:r>
                </a:p>
              </p:txBody>
            </p:sp>
            <p:graphicFrame>
              <p:nvGraphicFramePr>
                <p:cNvPr id="26" name="Object 3"/>
                <p:cNvGraphicFramePr>
                  <a:graphicFrameLocks noChangeAspect="1"/>
                </p:cNvGraphicFramePr>
                <p:nvPr>
                  <p:extLst>
                    <p:ext uri="{D42A27DB-BD31-4B8C-83A1-F6EECF244321}">
                      <p14:modId xmlns:p14="http://schemas.microsoft.com/office/powerpoint/2010/main" val="2876112802"/>
                    </p:ext>
                  </p:extLst>
                </p:nvPr>
              </p:nvGraphicFramePr>
              <p:xfrm>
                <a:off x="4239" y="1485"/>
                <a:ext cx="139" cy="240"/>
              </p:xfrm>
              <a:graphic>
                <a:graphicData uri="http://schemas.openxmlformats.org/presentationml/2006/ole">
                  <mc:AlternateContent xmlns:mc="http://schemas.openxmlformats.org/markup-compatibility/2006">
                    <mc:Choice xmlns:v="urn:schemas-microsoft-com:vml" Requires="v">
                      <p:oleObj spid="_x0000_s405002" name="公式" r:id="rId7" imgW="88746" imgH="152136" progId="Equation.3">
                        <p:embed/>
                      </p:oleObj>
                    </mc:Choice>
                    <mc:Fallback>
                      <p:oleObj name="公式" r:id="rId7" imgW="88746" imgH="1521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9" y="1485"/>
                              <a:ext cx="139" cy="24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sp>
        <p:nvSpPr>
          <p:cNvPr id="31" name="AutoShape 61"/>
          <p:cNvSpPr>
            <a:spLocks noChangeArrowheads="1"/>
          </p:cNvSpPr>
          <p:nvPr/>
        </p:nvSpPr>
        <p:spPr bwMode="auto">
          <a:xfrm>
            <a:off x="2878788" y="1027988"/>
            <a:ext cx="2057400" cy="838200"/>
          </a:xfrm>
          <a:prstGeom prst="wedgeEllipseCallout">
            <a:avLst>
              <a:gd name="adj1" fmla="val -22662"/>
              <a:gd name="adj2" fmla="val 80886"/>
            </a:avLst>
          </a:prstGeom>
          <a:solidFill>
            <a:schemeClr val="accent6">
              <a:lumMod val="40000"/>
              <a:lumOff val="60000"/>
            </a:schemeClr>
          </a:solidFill>
          <a:ln w="9525">
            <a:solidFill>
              <a:srgbClr val="FF99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2000" dirty="0"/>
              <a:t>该方向上二者</a:t>
            </a:r>
          </a:p>
          <a:p>
            <a:pPr algn="ctr" eaLnBrk="1" hangingPunct="1"/>
            <a:r>
              <a:rPr lang="zh-CN" altLang="en-US" sz="2000" dirty="0"/>
              <a:t>的速度相同</a:t>
            </a:r>
          </a:p>
        </p:txBody>
      </p:sp>
      <p:sp>
        <p:nvSpPr>
          <p:cNvPr id="32" name="Text Box 25"/>
          <p:cNvSpPr txBox="1">
            <a:spLocks noChangeArrowheads="1"/>
          </p:cNvSpPr>
          <p:nvPr/>
        </p:nvSpPr>
        <p:spPr bwMode="auto">
          <a:xfrm>
            <a:off x="7409789" y="346176"/>
            <a:ext cx="1619250" cy="641350"/>
          </a:xfrm>
          <a:prstGeom prst="rect">
            <a:avLst/>
          </a:prstGeom>
          <a:solidFill>
            <a:srgbClr val="00FFFF"/>
          </a:soli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负晶体</a:t>
            </a:r>
            <a:endParaRPr lang="zh-CN" altLang="en-US" sz="3600" dirty="0">
              <a:solidFill>
                <a:srgbClr val="FF00FF"/>
              </a:solidFill>
            </a:endParaRPr>
          </a:p>
        </p:txBody>
      </p:sp>
      <p:grpSp>
        <p:nvGrpSpPr>
          <p:cNvPr id="33" name="Group 32"/>
          <p:cNvGrpSpPr>
            <a:grpSpLocks/>
          </p:cNvGrpSpPr>
          <p:nvPr/>
        </p:nvGrpSpPr>
        <p:grpSpPr bwMode="auto">
          <a:xfrm>
            <a:off x="6563216" y="1763515"/>
            <a:ext cx="3694113" cy="4156075"/>
            <a:chOff x="1008" y="1680"/>
            <a:chExt cx="2327" cy="2618"/>
          </a:xfrm>
          <a:solidFill>
            <a:srgbClr val="FFFF00"/>
          </a:solidFill>
        </p:grpSpPr>
        <p:grpSp>
          <p:nvGrpSpPr>
            <p:cNvPr id="34" name="Group 33"/>
            <p:cNvGrpSpPr>
              <a:grpSpLocks/>
            </p:cNvGrpSpPr>
            <p:nvPr/>
          </p:nvGrpSpPr>
          <p:grpSpPr bwMode="auto">
            <a:xfrm>
              <a:off x="1008" y="1680"/>
              <a:ext cx="2208" cy="2208"/>
              <a:chOff x="1920" y="720"/>
              <a:chExt cx="2208" cy="2208"/>
            </a:xfrm>
            <a:grpFill/>
          </p:grpSpPr>
          <p:sp>
            <p:nvSpPr>
              <p:cNvPr id="36" name="Oval 34"/>
              <p:cNvSpPr>
                <a:spLocks noChangeArrowheads="1"/>
              </p:cNvSpPr>
              <p:nvPr/>
            </p:nvSpPr>
            <p:spPr bwMode="auto">
              <a:xfrm>
                <a:off x="1920" y="720"/>
                <a:ext cx="2208" cy="2208"/>
              </a:xfrm>
              <a:prstGeom prst="flowChartConnector">
                <a:avLst/>
              </a:prstGeom>
              <a:grpFill/>
              <a:ln w="9525">
                <a:noFill/>
                <a:round/>
                <a:headEnd/>
                <a:tailEnd/>
              </a:ln>
            </p:spPr>
            <p:txBody>
              <a:bodyPr wrap="none" anchor="ctr"/>
              <a:lstStyle/>
              <a:p>
                <a:pPr>
                  <a:defRPr/>
                </a:pPr>
                <a:endParaRPr lang="zh-CN" altLang="en-US"/>
              </a:p>
            </p:txBody>
          </p:sp>
          <p:sp>
            <p:nvSpPr>
              <p:cNvPr id="37" name="Text Box 35"/>
              <p:cNvSpPr txBox="1">
                <a:spLocks noChangeArrowheads="1"/>
              </p:cNvSpPr>
              <p:nvPr/>
            </p:nvSpPr>
            <p:spPr bwMode="auto">
              <a:xfrm>
                <a:off x="2595" y="896"/>
                <a:ext cx="1008"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ea typeface="隶书" panose="02010509060101010101" pitchFamily="49" charset="-122"/>
                  </a:rPr>
                  <a:t>负晶体</a:t>
                </a:r>
              </a:p>
            </p:txBody>
          </p:sp>
        </p:grpSp>
        <p:sp>
          <p:nvSpPr>
            <p:cNvPr id="35" name="Text Box 36"/>
            <p:cNvSpPr txBox="1">
              <a:spLocks noChangeArrowheads="1"/>
            </p:cNvSpPr>
            <p:nvPr/>
          </p:nvSpPr>
          <p:spPr bwMode="auto">
            <a:xfrm>
              <a:off x="2183" y="3968"/>
              <a:ext cx="1152" cy="3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ea typeface="隶书" panose="02010509060101010101" pitchFamily="49" charset="-122"/>
                </a:rPr>
                <a:t>方解石</a:t>
              </a:r>
              <a:endParaRPr lang="zh-CN" altLang="en-US" dirty="0">
                <a:solidFill>
                  <a:srgbClr val="FFFF00"/>
                </a:solidFill>
                <a:ea typeface="隶书" panose="02010509060101010101" pitchFamily="49" charset="-122"/>
              </a:endParaRPr>
            </a:p>
          </p:txBody>
        </p:sp>
      </p:grpSp>
      <p:grpSp>
        <p:nvGrpSpPr>
          <p:cNvPr id="38" name="Group 37"/>
          <p:cNvGrpSpPr>
            <a:grpSpLocks/>
          </p:cNvGrpSpPr>
          <p:nvPr/>
        </p:nvGrpSpPr>
        <p:grpSpPr bwMode="auto">
          <a:xfrm>
            <a:off x="7520478" y="1492050"/>
            <a:ext cx="914400" cy="4191000"/>
            <a:chOff x="1017" y="960"/>
            <a:chExt cx="576" cy="2640"/>
          </a:xfrm>
        </p:grpSpPr>
        <p:sp>
          <p:nvSpPr>
            <p:cNvPr id="39" name="Line 38"/>
            <p:cNvSpPr>
              <a:spLocks noChangeShapeType="1"/>
            </p:cNvSpPr>
            <p:nvPr/>
          </p:nvSpPr>
          <p:spPr bwMode="auto">
            <a:xfrm>
              <a:off x="1488" y="960"/>
              <a:ext cx="0" cy="264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Text Box 39"/>
            <p:cNvSpPr txBox="1">
              <a:spLocks noChangeArrowheads="1"/>
            </p:cNvSpPr>
            <p:nvPr/>
          </p:nvSpPr>
          <p:spPr bwMode="auto">
            <a:xfrm>
              <a:off x="1017" y="1077"/>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41" name="Group 40"/>
          <p:cNvGrpSpPr>
            <a:grpSpLocks/>
          </p:cNvGrpSpPr>
          <p:nvPr/>
        </p:nvGrpSpPr>
        <p:grpSpPr bwMode="auto">
          <a:xfrm>
            <a:off x="7844328" y="3558975"/>
            <a:ext cx="533400" cy="374650"/>
            <a:chOff x="3792" y="3648"/>
            <a:chExt cx="336" cy="236"/>
          </a:xfrm>
        </p:grpSpPr>
        <p:graphicFrame>
          <p:nvGraphicFramePr>
            <p:cNvPr id="42" name="Object 2"/>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05003" name="公式" r:id="rId8" imgW="114201" imgH="139579" progId="Equation.3">
                    <p:embed/>
                  </p:oleObj>
                </mc:Choice>
                <mc:Fallback>
                  <p:oleObj name="公式" r:id="rId8"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Oval 42"/>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4" name="Group 43"/>
          <p:cNvGrpSpPr>
            <a:grpSpLocks/>
          </p:cNvGrpSpPr>
          <p:nvPr/>
        </p:nvGrpSpPr>
        <p:grpSpPr bwMode="auto">
          <a:xfrm>
            <a:off x="6777528" y="2663627"/>
            <a:ext cx="2990850" cy="2066925"/>
            <a:chOff x="2997" y="1698"/>
            <a:chExt cx="1884" cy="1302"/>
          </a:xfrm>
        </p:grpSpPr>
        <p:sp>
          <p:nvSpPr>
            <p:cNvPr id="45" name="Oval 44"/>
            <p:cNvSpPr>
              <a:spLocks noChangeArrowheads="1"/>
            </p:cNvSpPr>
            <p:nvPr/>
          </p:nvSpPr>
          <p:spPr bwMode="auto">
            <a:xfrm>
              <a:off x="3291" y="1698"/>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Oval 45"/>
            <p:cNvSpPr>
              <a:spLocks noChangeArrowheads="1"/>
            </p:cNvSpPr>
            <p:nvPr/>
          </p:nvSpPr>
          <p:spPr bwMode="auto">
            <a:xfrm>
              <a:off x="2997" y="1701"/>
              <a:ext cx="1884" cy="1299"/>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Oval 46"/>
            <p:cNvSpPr>
              <a:spLocks noChangeArrowheads="1"/>
            </p:cNvSpPr>
            <p:nvPr/>
          </p:nvSpPr>
          <p:spPr bwMode="auto">
            <a:xfrm>
              <a:off x="3291" y="2178"/>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Oval 47"/>
            <p:cNvSpPr>
              <a:spLocks noChangeArrowheads="1"/>
            </p:cNvSpPr>
            <p:nvPr/>
          </p:nvSpPr>
          <p:spPr bwMode="auto">
            <a:xfrm>
              <a:off x="3006" y="2064"/>
              <a:ext cx="1875" cy="600"/>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Freeform 48"/>
            <p:cNvSpPr>
              <a:spLocks/>
            </p:cNvSpPr>
            <p:nvPr/>
          </p:nvSpPr>
          <p:spPr bwMode="auto">
            <a:xfrm>
              <a:off x="3291" y="2406"/>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50" name="Group 49"/>
          <p:cNvGrpSpPr>
            <a:grpSpLocks/>
          </p:cNvGrpSpPr>
          <p:nvPr/>
        </p:nvGrpSpPr>
        <p:grpSpPr bwMode="auto">
          <a:xfrm>
            <a:off x="5729779" y="1079304"/>
            <a:ext cx="4905376" cy="823913"/>
            <a:chOff x="2337" y="700"/>
            <a:chExt cx="3090" cy="519"/>
          </a:xfrm>
        </p:grpSpPr>
        <p:grpSp>
          <p:nvGrpSpPr>
            <p:cNvPr id="51" name="Group 50"/>
            <p:cNvGrpSpPr>
              <a:grpSpLocks/>
            </p:cNvGrpSpPr>
            <p:nvPr/>
          </p:nvGrpSpPr>
          <p:grpSpPr bwMode="auto">
            <a:xfrm>
              <a:off x="2337" y="774"/>
              <a:ext cx="1212" cy="445"/>
              <a:chOff x="-75" y="714"/>
              <a:chExt cx="1212" cy="445"/>
            </a:xfrm>
          </p:grpSpPr>
          <p:sp>
            <p:nvSpPr>
              <p:cNvPr id="57" name="AutoShape 51"/>
              <p:cNvSpPr>
                <a:spLocks noChangeArrowheads="1"/>
              </p:cNvSpPr>
              <p:nvPr/>
            </p:nvSpPr>
            <p:spPr bwMode="auto">
              <a:xfrm flipH="1">
                <a:off x="-75" y="727"/>
                <a:ext cx="1116" cy="432"/>
              </a:xfrm>
              <a:prstGeom prst="wedgeRoundRectCallout">
                <a:avLst>
                  <a:gd name="adj1" fmla="val -45921"/>
                  <a:gd name="adj2" fmla="val 211980"/>
                  <a:gd name="adj3" fmla="val 16667"/>
                </a:avLst>
              </a:prstGeom>
              <a:solidFill>
                <a:srgbClr val="FFFFCC"/>
              </a:soli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grpSp>
            <p:nvGrpSpPr>
              <p:cNvPr id="58" name="Group 52"/>
              <p:cNvGrpSpPr>
                <a:grpSpLocks/>
              </p:cNvGrpSpPr>
              <p:nvPr/>
            </p:nvGrpSpPr>
            <p:grpSpPr bwMode="auto">
              <a:xfrm>
                <a:off x="-63" y="714"/>
                <a:ext cx="1200" cy="442"/>
                <a:chOff x="-783" y="-2262"/>
                <a:chExt cx="1200" cy="442"/>
              </a:xfrm>
            </p:grpSpPr>
            <p:graphicFrame>
              <p:nvGraphicFramePr>
                <p:cNvPr id="59" name="Object 1"/>
                <p:cNvGraphicFramePr>
                  <a:graphicFrameLocks noChangeAspect="1"/>
                </p:cNvGraphicFramePr>
                <p:nvPr>
                  <p:extLst>
                    <p:ext uri="{D42A27DB-BD31-4B8C-83A1-F6EECF244321}">
                      <p14:modId xmlns:p14="http://schemas.microsoft.com/office/powerpoint/2010/main" val="618848053"/>
                    </p:ext>
                  </p:extLst>
                </p:nvPr>
              </p:nvGraphicFramePr>
              <p:xfrm>
                <a:off x="-670" y="-2215"/>
                <a:ext cx="139" cy="214"/>
              </p:xfrm>
              <a:graphic>
                <a:graphicData uri="http://schemas.openxmlformats.org/presentationml/2006/ole">
                  <mc:AlternateContent xmlns:mc="http://schemas.openxmlformats.org/markup-compatibility/2006">
                    <mc:Choice xmlns:v="urn:schemas-microsoft-com:vml" Requires="v">
                      <p:oleObj spid="_x0000_s405004" name="公式" r:id="rId9" imgW="88746" imgH="152136" progId="Equation.3">
                        <p:embed/>
                      </p:oleObj>
                    </mc:Choice>
                    <mc:Fallback>
                      <p:oleObj name="公式" r:id="rId9" imgW="88746" imgH="1521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 y="-2215"/>
                              <a:ext cx="139" cy="21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Text Box 54"/>
                <p:cNvSpPr txBox="1">
                  <a:spLocks noChangeArrowheads="1"/>
                </p:cNvSpPr>
                <p:nvPr/>
              </p:nvSpPr>
              <p:spPr bwMode="auto">
                <a:xfrm>
                  <a:off x="-783" y="-2262"/>
                  <a:ext cx="12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FF0000"/>
                      </a:solidFill>
                      <a:latin typeface="宋体" panose="02010600030101010101" pitchFamily="2" charset="-122"/>
                    </a:rPr>
                    <a:t>时刻</a:t>
                  </a:r>
                  <a:r>
                    <a:rPr lang="en-US" altLang="zh-CN" sz="2000" dirty="0">
                      <a:solidFill>
                        <a:srgbClr val="FF0000"/>
                      </a:solidFill>
                      <a:latin typeface="宋体" panose="02010600030101010101" pitchFamily="2" charset="-122"/>
                    </a:rPr>
                    <a:t>o</a:t>
                  </a:r>
                  <a:r>
                    <a:rPr lang="zh-CN" altLang="en-US" sz="2000" dirty="0">
                      <a:solidFill>
                        <a:srgbClr val="FF0000"/>
                      </a:solidFill>
                      <a:latin typeface="宋体" panose="02010600030101010101" pitchFamily="2" charset="-122"/>
                    </a:rPr>
                    <a:t>光的波前。球面波</a:t>
                  </a:r>
                </a:p>
              </p:txBody>
            </p:sp>
          </p:grpSp>
        </p:grpSp>
        <p:grpSp>
          <p:nvGrpSpPr>
            <p:cNvPr id="52" name="Group 55"/>
            <p:cNvGrpSpPr>
              <a:grpSpLocks/>
            </p:cNvGrpSpPr>
            <p:nvPr/>
          </p:nvGrpSpPr>
          <p:grpSpPr bwMode="auto">
            <a:xfrm>
              <a:off x="4239" y="700"/>
              <a:ext cx="1188" cy="461"/>
              <a:chOff x="4239" y="700"/>
              <a:chExt cx="1188" cy="461"/>
            </a:xfrm>
          </p:grpSpPr>
          <p:sp>
            <p:nvSpPr>
              <p:cNvPr id="53" name="AutoShape 56"/>
              <p:cNvSpPr>
                <a:spLocks noChangeArrowheads="1"/>
              </p:cNvSpPr>
              <p:nvPr/>
            </p:nvSpPr>
            <p:spPr bwMode="auto">
              <a:xfrm>
                <a:off x="4251" y="700"/>
                <a:ext cx="1104" cy="456"/>
              </a:xfrm>
              <a:prstGeom prst="wedgeRoundRectCallout">
                <a:avLst>
                  <a:gd name="adj1" fmla="val -26264"/>
                  <a:gd name="adj2" fmla="val 190607"/>
                  <a:gd name="adj3" fmla="val 16667"/>
                </a:avLst>
              </a:prstGeom>
              <a:solidFill>
                <a:srgbClr val="FFFFCC"/>
              </a:soli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en-US" altLang="zh-CN" sz="2000">
                  <a:solidFill>
                    <a:srgbClr val="FF5050"/>
                  </a:solidFill>
                  <a:latin typeface="宋体" panose="02010600030101010101" pitchFamily="2" charset="-122"/>
                </a:endParaRPr>
              </a:p>
              <a:p>
                <a:pPr algn="ctr" eaLnBrk="1" hangingPunct="1"/>
                <a:endParaRPr lang="en-US" altLang="zh-CN"/>
              </a:p>
            </p:txBody>
          </p:sp>
          <p:grpSp>
            <p:nvGrpSpPr>
              <p:cNvPr id="54" name="Group 57"/>
              <p:cNvGrpSpPr>
                <a:grpSpLocks/>
              </p:cNvGrpSpPr>
              <p:nvPr/>
            </p:nvGrpSpPr>
            <p:grpSpPr bwMode="auto">
              <a:xfrm>
                <a:off x="4239" y="719"/>
                <a:ext cx="1188" cy="442"/>
                <a:chOff x="3711" y="1199"/>
                <a:chExt cx="1188" cy="442"/>
              </a:xfrm>
            </p:grpSpPr>
            <p:sp>
              <p:nvSpPr>
                <p:cNvPr id="55" name="Text Box 58"/>
                <p:cNvSpPr txBox="1">
                  <a:spLocks noChangeArrowheads="1"/>
                </p:cNvSpPr>
                <p:nvPr/>
              </p:nvSpPr>
              <p:spPr bwMode="auto">
                <a:xfrm>
                  <a:off x="3711" y="1199"/>
                  <a:ext cx="118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9900CC"/>
                      </a:solidFill>
                      <a:latin typeface="宋体" panose="02010600030101010101" pitchFamily="2" charset="-122"/>
                    </a:rPr>
                    <a:t>时刻</a:t>
                  </a:r>
                  <a:r>
                    <a:rPr lang="en-US" altLang="zh-CN" sz="2000" dirty="0">
                      <a:solidFill>
                        <a:srgbClr val="9900CC"/>
                      </a:solidFill>
                      <a:latin typeface="宋体" panose="02010600030101010101" pitchFamily="2" charset="-122"/>
                    </a:rPr>
                    <a:t>e</a:t>
                  </a:r>
                  <a:r>
                    <a:rPr lang="zh-CN" altLang="en-US" sz="2000" dirty="0">
                      <a:solidFill>
                        <a:srgbClr val="9900CC"/>
                      </a:solidFill>
                      <a:latin typeface="宋体" panose="02010600030101010101" pitchFamily="2" charset="-122"/>
                    </a:rPr>
                    <a:t>光的波前。非球面波</a:t>
                  </a:r>
                </a:p>
              </p:txBody>
            </p:sp>
            <p:graphicFrame>
              <p:nvGraphicFramePr>
                <p:cNvPr id="56" name="Object 0"/>
                <p:cNvGraphicFramePr>
                  <a:graphicFrameLocks noChangeAspect="1"/>
                </p:cNvGraphicFramePr>
                <p:nvPr>
                  <p:extLst>
                    <p:ext uri="{D42A27DB-BD31-4B8C-83A1-F6EECF244321}">
                      <p14:modId xmlns:p14="http://schemas.microsoft.com/office/powerpoint/2010/main" val="3554896453"/>
                    </p:ext>
                  </p:extLst>
                </p:nvPr>
              </p:nvGraphicFramePr>
              <p:xfrm>
                <a:off x="3763" y="1200"/>
                <a:ext cx="139" cy="240"/>
              </p:xfrm>
              <a:graphic>
                <a:graphicData uri="http://schemas.openxmlformats.org/presentationml/2006/ole">
                  <mc:AlternateContent xmlns:mc="http://schemas.openxmlformats.org/markup-compatibility/2006">
                    <mc:Choice xmlns:v="urn:schemas-microsoft-com:vml" Requires="v">
                      <p:oleObj spid="_x0000_s405005" name="公式" r:id="rId10" imgW="88746" imgH="152136" progId="Equation.3">
                        <p:embed/>
                      </p:oleObj>
                    </mc:Choice>
                    <mc:Fallback>
                      <p:oleObj name="公式" r:id="rId10" imgW="88746" imgH="1521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3" y="1200"/>
                              <a:ext cx="139" cy="24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sp>
        <p:nvSpPr>
          <p:cNvPr id="61" name="AutoShape 60"/>
          <p:cNvSpPr>
            <a:spLocks noChangeArrowheads="1"/>
          </p:cNvSpPr>
          <p:nvPr/>
        </p:nvSpPr>
        <p:spPr bwMode="auto">
          <a:xfrm>
            <a:off x="6320328" y="5683050"/>
            <a:ext cx="2057400" cy="838200"/>
          </a:xfrm>
          <a:prstGeom prst="wedgeEllipseCallout">
            <a:avLst>
              <a:gd name="adj1" fmla="val 44240"/>
              <a:gd name="adj2" fmla="val -92996"/>
            </a:avLst>
          </a:prstGeom>
          <a:solidFill>
            <a:schemeClr val="accent6">
              <a:lumMod val="40000"/>
              <a:lumOff val="60000"/>
            </a:schemeClr>
          </a:solidFill>
          <a:ln w="9525">
            <a:solidFill>
              <a:srgbClr val="FF99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2000" dirty="0"/>
              <a:t>该方向上二者</a:t>
            </a:r>
          </a:p>
          <a:p>
            <a:pPr algn="ctr" eaLnBrk="1" hangingPunct="1"/>
            <a:r>
              <a:rPr lang="zh-CN" altLang="en-US" sz="2000" dirty="0"/>
              <a:t>的速度相同</a:t>
            </a:r>
          </a:p>
        </p:txBody>
      </p:sp>
    </p:spTree>
    <p:extLst>
      <p:ext uri="{BB962C8B-B14F-4D97-AF65-F5344CB8AC3E}">
        <p14:creationId xmlns:p14="http://schemas.microsoft.com/office/powerpoint/2010/main" val="248666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3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499"/>
                                          </p:stCondLst>
                                        </p:cTn>
                                        <p:tgtEl>
                                          <p:spTgt spid="3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4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3" presetClass="entr" presetSubtype="16" fill="hold" nodeType="clickEffect">
                                  <p:stCondLst>
                                    <p:cond delay="0"/>
                                  </p:stCondLst>
                                  <p:childTnLst>
                                    <p:set>
                                      <p:cBhvr>
                                        <p:cTn id="59" dur="1" fill="hold">
                                          <p:stCondLst>
                                            <p:cond delay="0"/>
                                          </p:stCondLst>
                                        </p:cTn>
                                        <p:tgtEl>
                                          <p:spTgt spid="44"/>
                                        </p:tgtEl>
                                        <p:attrNameLst>
                                          <p:attrName>style.visibility</p:attrName>
                                        </p:attrNameLst>
                                      </p:cBhvr>
                                      <p:to>
                                        <p:strVal val="visible"/>
                                      </p:to>
                                    </p:set>
                                    <p:anim calcmode="lin" valueType="num">
                                      <p:cBhvr>
                                        <p:cTn id="60" dur="500" fill="hold"/>
                                        <p:tgtEl>
                                          <p:spTgt spid="44"/>
                                        </p:tgtEl>
                                        <p:attrNameLst>
                                          <p:attrName>ppt_w</p:attrName>
                                        </p:attrNameLst>
                                      </p:cBhvr>
                                      <p:tavLst>
                                        <p:tav tm="0">
                                          <p:val>
                                            <p:fltVal val="0"/>
                                          </p:val>
                                        </p:tav>
                                        <p:tav tm="100000">
                                          <p:val>
                                            <p:strVal val="#ppt_w"/>
                                          </p:val>
                                        </p:tav>
                                      </p:tavLst>
                                    </p:anim>
                                    <p:anim calcmode="lin" valueType="num">
                                      <p:cBhvr>
                                        <p:cTn id="61" dur="500" fill="hold"/>
                                        <p:tgtEl>
                                          <p:spTgt spid="44"/>
                                        </p:tgtEl>
                                        <p:attrNameLst>
                                          <p:attrName>ppt_h</p:attrName>
                                        </p:attrNameLst>
                                      </p:cBhvr>
                                      <p:tavLst>
                                        <p:tav tm="0">
                                          <p:val>
                                            <p:fltVal val="0"/>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additive="base">
                                        <p:cTn id="66" dur="500" fill="hold"/>
                                        <p:tgtEl>
                                          <p:spTgt spid="50"/>
                                        </p:tgtEl>
                                        <p:attrNameLst>
                                          <p:attrName>ppt_x</p:attrName>
                                        </p:attrNameLst>
                                      </p:cBhvr>
                                      <p:tavLst>
                                        <p:tav tm="0">
                                          <p:val>
                                            <p:strVal val="1+#ppt_w/2"/>
                                          </p:val>
                                        </p:tav>
                                        <p:tav tm="100000">
                                          <p:val>
                                            <p:strVal val="#ppt_x"/>
                                          </p:val>
                                        </p:tav>
                                      </p:tavLst>
                                    </p:anim>
                                    <p:anim calcmode="lin" valueType="num">
                                      <p:cBhvr additive="base">
                                        <p:cTn id="67"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61"/>
                                        </p:tgtEl>
                                        <p:attrNameLst>
                                          <p:attrName>style.visibility</p:attrName>
                                        </p:attrNameLst>
                                      </p:cBhvr>
                                      <p:to>
                                        <p:strVal val="visible"/>
                                      </p:to>
                                    </p:set>
                                    <p:anim calcmode="lin" valueType="num">
                                      <p:cBhvr additive="base">
                                        <p:cTn id="72" dur="500" fill="hold"/>
                                        <p:tgtEl>
                                          <p:spTgt spid="61"/>
                                        </p:tgtEl>
                                        <p:attrNameLst>
                                          <p:attrName>ppt_x</p:attrName>
                                        </p:attrNameLst>
                                      </p:cBhvr>
                                      <p:tavLst>
                                        <p:tav tm="0">
                                          <p:val>
                                            <p:strVal val="#ppt_x"/>
                                          </p:val>
                                        </p:tav>
                                        <p:tav tm="100000">
                                          <p:val>
                                            <p:strVal val="#ppt_x"/>
                                          </p:val>
                                        </p:tav>
                                      </p:tavLst>
                                    </p:anim>
                                    <p:anim calcmode="lin" valueType="num">
                                      <p:cBhvr additive="base">
                                        <p:cTn id="73"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31" grpId="0" animBg="1" autoUpdateAnimBg="0"/>
      <p:bldP spid="32" grpId="0" animBg="1" autoUpdateAnimBg="0"/>
      <p:bldP spid="61"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29879" y="122411"/>
            <a:ext cx="2148188" cy="954107"/>
          </a:xfrm>
          <a:prstGeom prst="rect">
            <a:avLst/>
          </a:prstGeom>
          <a:noFill/>
          <a:ln w="9525">
            <a:noFill/>
            <a:miter lim="800000"/>
            <a:headEnd/>
            <a:tailEnd/>
          </a:ln>
          <a:effectLst/>
        </p:spPr>
        <p:txBody>
          <a:bodyPr wrap="square">
            <a:spAutoFit/>
          </a:bodyPr>
          <a:lstStyle/>
          <a:p>
            <a:pPr>
              <a:buClr>
                <a:srgbClr val="FFFF66"/>
              </a:buClr>
              <a:defRPr/>
            </a:pPr>
            <a:r>
              <a:rPr lang="en-US" altLang="zh-CN" sz="2800" b="1" dirty="0">
                <a:solidFill>
                  <a:srgbClr val="CC3300"/>
                </a:solidFill>
              </a:rPr>
              <a:t>o</a:t>
            </a:r>
            <a:r>
              <a:rPr lang="zh-CN" altLang="en-US" sz="2800" b="1" dirty="0">
                <a:solidFill>
                  <a:srgbClr val="CC3300"/>
                </a:solidFill>
                <a:latin typeface="宋体" pitchFamily="2" charset="-122"/>
              </a:rPr>
              <a:t>光和</a:t>
            </a:r>
            <a:r>
              <a:rPr lang="en-US" altLang="zh-CN" sz="2800" b="1" dirty="0">
                <a:solidFill>
                  <a:srgbClr val="CC3300"/>
                </a:solidFill>
              </a:rPr>
              <a:t>e</a:t>
            </a:r>
            <a:r>
              <a:rPr lang="zh-CN" altLang="en-US" sz="2800" b="1" dirty="0">
                <a:solidFill>
                  <a:srgbClr val="CC3300"/>
                </a:solidFill>
                <a:latin typeface="宋体" pitchFamily="2" charset="-122"/>
              </a:rPr>
              <a:t>光均为线偏振光</a:t>
            </a:r>
            <a:endParaRPr lang="zh-CN" altLang="en-US" sz="2800" b="1" dirty="0">
              <a:solidFill>
                <a:srgbClr val="CC3300"/>
              </a:solidFill>
            </a:endParaRPr>
          </a:p>
        </p:txBody>
      </p:sp>
      <p:grpSp>
        <p:nvGrpSpPr>
          <p:cNvPr id="3" name="Group 15"/>
          <p:cNvGrpSpPr>
            <a:grpSpLocks/>
          </p:cNvGrpSpPr>
          <p:nvPr/>
        </p:nvGrpSpPr>
        <p:grpSpPr bwMode="auto">
          <a:xfrm>
            <a:off x="3621391" y="847113"/>
            <a:ext cx="3105150" cy="2400300"/>
            <a:chOff x="3252" y="1476"/>
            <a:chExt cx="1956" cy="1512"/>
          </a:xfrm>
        </p:grpSpPr>
        <p:sp>
          <p:nvSpPr>
            <p:cNvPr id="4" name="AutoShape 16"/>
            <p:cNvSpPr>
              <a:spLocks noChangeArrowheads="1"/>
            </p:cNvSpPr>
            <p:nvPr/>
          </p:nvSpPr>
          <p:spPr bwMode="auto">
            <a:xfrm>
              <a:off x="3252" y="1476"/>
              <a:ext cx="1956" cy="1500"/>
            </a:xfrm>
            <a:prstGeom prst="cube">
              <a:avLst>
                <a:gd name="adj" fmla="val 25000"/>
              </a:avLst>
            </a:prstGeom>
            <a:gradFill rotWithShape="0">
              <a:gsLst>
                <a:gs pos="0">
                  <a:srgbClr val="FFFFFF"/>
                </a:gs>
                <a:gs pos="100000">
                  <a:srgbClr val="FFFFFF">
                    <a:gamma/>
                    <a:shade val="46275"/>
                    <a:invGamma/>
                  </a:srgbClr>
                </a:gs>
              </a:gsLst>
              <a:lin ang="5400000" scaled="1"/>
            </a:gra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Rectangle 17"/>
            <p:cNvSpPr>
              <a:spLocks noChangeArrowheads="1"/>
            </p:cNvSpPr>
            <p:nvPr/>
          </p:nvSpPr>
          <p:spPr bwMode="auto">
            <a:xfrm>
              <a:off x="3624" y="1476"/>
              <a:ext cx="1584" cy="1128"/>
            </a:xfrm>
            <a:prstGeom prst="rect">
              <a:avLst/>
            </a:prstGeom>
            <a:noFill/>
            <a:ln w="28575">
              <a:solidFill>
                <a:schemeClr val="tx1"/>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Freeform 18"/>
            <p:cNvSpPr>
              <a:spLocks/>
            </p:cNvSpPr>
            <p:nvPr/>
          </p:nvSpPr>
          <p:spPr bwMode="auto">
            <a:xfrm>
              <a:off x="3252" y="1488"/>
              <a:ext cx="372" cy="1500"/>
            </a:xfrm>
            <a:custGeom>
              <a:avLst/>
              <a:gdLst/>
              <a:ahLst/>
              <a:cxnLst>
                <a:cxn ang="0">
                  <a:pos x="372" y="0"/>
                </a:cxn>
                <a:cxn ang="0">
                  <a:pos x="0" y="372"/>
                </a:cxn>
                <a:cxn ang="0">
                  <a:pos x="0" y="1500"/>
                </a:cxn>
                <a:cxn ang="0">
                  <a:pos x="372" y="1128"/>
                </a:cxn>
                <a:cxn ang="0">
                  <a:pos x="372" y="0"/>
                </a:cxn>
              </a:cxnLst>
              <a:rect l="0" t="0" r="r" b="b"/>
              <a:pathLst>
                <a:path w="372" h="1500">
                  <a:moveTo>
                    <a:pt x="372" y="0"/>
                  </a:moveTo>
                  <a:lnTo>
                    <a:pt x="0" y="372"/>
                  </a:lnTo>
                  <a:lnTo>
                    <a:pt x="0" y="1500"/>
                  </a:lnTo>
                  <a:lnTo>
                    <a:pt x="372" y="1128"/>
                  </a:lnTo>
                  <a:lnTo>
                    <a:pt x="372" y="0"/>
                  </a:lnTo>
                  <a:close/>
                </a:path>
              </a:pathLst>
            </a:custGeom>
            <a:noFill/>
            <a:ln w="9525" cap="flat" cmpd="sng">
              <a:solidFill>
                <a:schemeClr val="tx1"/>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 name="Group 128"/>
          <p:cNvGrpSpPr>
            <a:grpSpLocks/>
          </p:cNvGrpSpPr>
          <p:nvPr/>
        </p:nvGrpSpPr>
        <p:grpSpPr bwMode="auto">
          <a:xfrm>
            <a:off x="3621391" y="847113"/>
            <a:ext cx="3105150" cy="2381250"/>
            <a:chOff x="1908" y="1044"/>
            <a:chExt cx="1956" cy="1500"/>
          </a:xfrm>
        </p:grpSpPr>
        <p:sp>
          <p:nvSpPr>
            <p:cNvPr id="8" name="Freeform 126"/>
            <p:cNvSpPr>
              <a:spLocks/>
            </p:cNvSpPr>
            <p:nvPr/>
          </p:nvSpPr>
          <p:spPr bwMode="auto">
            <a:xfrm>
              <a:off x="2112" y="1200"/>
              <a:ext cx="1560" cy="1200"/>
            </a:xfrm>
            <a:custGeom>
              <a:avLst/>
              <a:gdLst/>
              <a:ahLst/>
              <a:cxnLst>
                <a:cxn ang="0">
                  <a:pos x="24" y="0"/>
                </a:cxn>
                <a:cxn ang="0">
                  <a:pos x="1560" y="48"/>
                </a:cxn>
                <a:cxn ang="0">
                  <a:pos x="1524" y="1200"/>
                </a:cxn>
                <a:cxn ang="0">
                  <a:pos x="0" y="1140"/>
                </a:cxn>
                <a:cxn ang="0">
                  <a:pos x="24" y="0"/>
                </a:cxn>
              </a:cxnLst>
              <a:rect l="0" t="0" r="r" b="b"/>
              <a:pathLst>
                <a:path w="1560" h="1200">
                  <a:moveTo>
                    <a:pt x="24" y="0"/>
                  </a:moveTo>
                  <a:lnTo>
                    <a:pt x="1560" y="48"/>
                  </a:lnTo>
                  <a:lnTo>
                    <a:pt x="1524" y="1200"/>
                  </a:lnTo>
                  <a:lnTo>
                    <a:pt x="0" y="1140"/>
                  </a:lnTo>
                  <a:lnTo>
                    <a:pt x="24" y="0"/>
                  </a:lnTo>
                  <a:close/>
                </a:path>
              </a:pathLst>
            </a:custGeom>
            <a:solidFill>
              <a:srgbClr val="FFFF00"/>
            </a:solidFill>
            <a:ln w="19050" cmpd="sng">
              <a:solidFill>
                <a:srgbClr val="CC33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Line 104"/>
            <p:cNvSpPr>
              <a:spLocks noChangeShapeType="1"/>
            </p:cNvSpPr>
            <p:nvPr/>
          </p:nvSpPr>
          <p:spPr bwMode="auto">
            <a:xfrm flipH="1">
              <a:off x="3504" y="1044"/>
              <a:ext cx="360" cy="37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Rectangle 52"/>
            <p:cNvSpPr>
              <a:spLocks noChangeArrowheads="1"/>
            </p:cNvSpPr>
            <p:nvPr/>
          </p:nvSpPr>
          <p:spPr bwMode="auto">
            <a:xfrm>
              <a:off x="1908" y="1415"/>
              <a:ext cx="1594" cy="1129"/>
            </a:xfrm>
            <a:prstGeom prst="rect">
              <a:avLst/>
            </a:prstGeom>
            <a:no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1" name="Group 171"/>
          <p:cNvGrpSpPr>
            <a:grpSpLocks/>
          </p:cNvGrpSpPr>
          <p:nvPr/>
        </p:nvGrpSpPr>
        <p:grpSpPr bwMode="auto">
          <a:xfrm>
            <a:off x="4013506" y="351813"/>
            <a:ext cx="1855787" cy="2762250"/>
            <a:chOff x="2167" y="1176"/>
            <a:chExt cx="1169" cy="1740"/>
          </a:xfrm>
        </p:grpSpPr>
        <p:grpSp>
          <p:nvGrpSpPr>
            <p:cNvPr id="12" name="Group 170"/>
            <p:cNvGrpSpPr>
              <a:grpSpLocks/>
            </p:cNvGrpSpPr>
            <p:nvPr/>
          </p:nvGrpSpPr>
          <p:grpSpPr bwMode="auto">
            <a:xfrm>
              <a:off x="2167" y="1656"/>
              <a:ext cx="1169" cy="1260"/>
              <a:chOff x="2167" y="1656"/>
              <a:chExt cx="1169" cy="1260"/>
            </a:xfrm>
          </p:grpSpPr>
          <p:grpSp>
            <p:nvGrpSpPr>
              <p:cNvPr id="14" name="Group 108"/>
              <p:cNvGrpSpPr>
                <a:grpSpLocks/>
              </p:cNvGrpSpPr>
              <p:nvPr/>
            </p:nvGrpSpPr>
            <p:grpSpPr bwMode="auto">
              <a:xfrm>
                <a:off x="2167" y="1656"/>
                <a:ext cx="1169" cy="1260"/>
                <a:chOff x="2191" y="1212"/>
                <a:chExt cx="1169" cy="1260"/>
              </a:xfrm>
            </p:grpSpPr>
            <p:sp>
              <p:nvSpPr>
                <p:cNvPr id="16" name="Line 89"/>
                <p:cNvSpPr>
                  <a:spLocks noChangeShapeType="1"/>
                </p:cNvSpPr>
                <p:nvPr/>
              </p:nvSpPr>
              <p:spPr bwMode="auto">
                <a:xfrm flipH="1">
                  <a:off x="2191" y="1452"/>
                  <a:ext cx="605" cy="644"/>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7" name="Group 106"/>
                <p:cNvGrpSpPr>
                  <a:grpSpLocks/>
                </p:cNvGrpSpPr>
                <p:nvPr/>
              </p:nvGrpSpPr>
              <p:grpSpPr bwMode="auto">
                <a:xfrm>
                  <a:off x="2436" y="1212"/>
                  <a:ext cx="924" cy="1260"/>
                  <a:chOff x="2436" y="1212"/>
                  <a:chExt cx="924" cy="1260"/>
                </a:xfrm>
              </p:grpSpPr>
              <p:sp>
                <p:nvSpPr>
                  <p:cNvPr id="18" name="AutoShape 90"/>
                  <p:cNvSpPr>
                    <a:spLocks noChangeArrowheads="1"/>
                  </p:cNvSpPr>
                  <p:nvPr/>
                </p:nvSpPr>
                <p:spPr bwMode="auto">
                  <a:xfrm>
                    <a:off x="2436" y="2148"/>
                    <a:ext cx="744" cy="324"/>
                  </a:xfrm>
                  <a:prstGeom prst="wedgeRectCallout">
                    <a:avLst>
                      <a:gd name="adj1" fmla="val -50134"/>
                      <a:gd name="adj2" fmla="val -133644"/>
                    </a:avLst>
                  </a:prstGeom>
                  <a:solidFill>
                    <a:srgbClr val="00FFFF"/>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600" dirty="0"/>
                      <a:t>光轴</a:t>
                    </a:r>
                    <a:endParaRPr lang="zh-CN" altLang="en-US" dirty="0"/>
                  </a:p>
                </p:txBody>
              </p:sp>
              <p:sp>
                <p:nvSpPr>
                  <p:cNvPr id="19" name="Line 19"/>
                  <p:cNvSpPr>
                    <a:spLocks noChangeShapeType="1"/>
                  </p:cNvSpPr>
                  <p:nvPr/>
                </p:nvSpPr>
                <p:spPr bwMode="auto">
                  <a:xfrm>
                    <a:off x="2928" y="1212"/>
                    <a:ext cx="432" cy="1032"/>
                  </a:xfrm>
                  <a:prstGeom prst="line">
                    <a:avLst/>
                  </a:prstGeom>
                  <a:noFill/>
                  <a:ln w="38100">
                    <a:solidFill>
                      <a:srgbClr val="EE12C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15" name="AutoShape 129"/>
              <p:cNvSpPr>
                <a:spLocks noChangeArrowheads="1"/>
              </p:cNvSpPr>
              <p:nvPr/>
            </p:nvSpPr>
            <p:spPr bwMode="auto">
              <a:xfrm>
                <a:off x="2616" y="2172"/>
                <a:ext cx="444" cy="276"/>
              </a:xfrm>
              <a:prstGeom prst="wedgeRectCallout">
                <a:avLst>
                  <a:gd name="adj1" fmla="val 45046"/>
                  <a:gd name="adj2" fmla="val -123190"/>
                </a:avLst>
              </a:prstGeom>
              <a:solidFill>
                <a:srgbClr val="00FF00"/>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3300"/>
                    </a:solidFill>
                  </a:rPr>
                  <a:t>o</a:t>
                </a:r>
                <a:r>
                  <a:rPr lang="zh-CN" altLang="zh-CN" sz="3200" dirty="0">
                    <a:solidFill>
                      <a:srgbClr val="FF3300"/>
                    </a:solidFill>
                  </a:rPr>
                  <a:t>光</a:t>
                </a:r>
                <a:endParaRPr lang="zh-CN" altLang="en-US" dirty="0">
                  <a:solidFill>
                    <a:schemeClr val="bg1"/>
                  </a:solidFill>
                </a:endParaRPr>
              </a:p>
            </p:txBody>
          </p:sp>
        </p:grpSp>
        <p:sp>
          <p:nvSpPr>
            <p:cNvPr id="13" name="Line 144"/>
            <p:cNvSpPr>
              <a:spLocks noChangeShapeType="1"/>
            </p:cNvSpPr>
            <p:nvPr/>
          </p:nvSpPr>
          <p:spPr bwMode="auto">
            <a:xfrm>
              <a:off x="2412" y="1176"/>
              <a:ext cx="504" cy="504"/>
            </a:xfrm>
            <a:prstGeom prst="line">
              <a:avLst/>
            </a:prstGeom>
            <a:noFill/>
            <a:ln w="38100">
              <a:solidFill>
                <a:srgbClr val="FF0000"/>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0" name="AutoShape 169"/>
          <p:cNvSpPr>
            <a:spLocks noChangeArrowheads="1"/>
          </p:cNvSpPr>
          <p:nvPr/>
        </p:nvSpPr>
        <p:spPr bwMode="auto">
          <a:xfrm>
            <a:off x="5183491" y="187948"/>
            <a:ext cx="1714500" cy="533400"/>
          </a:xfrm>
          <a:prstGeom prst="wedgeRectCallout">
            <a:avLst>
              <a:gd name="adj1" fmla="val -10092"/>
              <a:gd name="adj2" fmla="val 150894"/>
            </a:avLst>
          </a:prstGeom>
          <a:gradFill flip="none" rotWithShape="1">
            <a:gsLst>
              <a:gs pos="0">
                <a:srgbClr val="20D012">
                  <a:tint val="66000"/>
                  <a:satMod val="160000"/>
                </a:srgbClr>
              </a:gs>
              <a:gs pos="50000">
                <a:srgbClr val="20D012">
                  <a:tint val="44500"/>
                  <a:satMod val="160000"/>
                </a:srgbClr>
              </a:gs>
              <a:gs pos="100000">
                <a:srgbClr val="20D012">
                  <a:tint val="23500"/>
                  <a:satMod val="160000"/>
                </a:srgbClr>
              </a:gs>
            </a:gsLst>
            <a:lin ang="0" scaled="1"/>
            <a:tileRect/>
          </a:gra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dirty="0">
                <a:solidFill>
                  <a:srgbClr val="3333FF"/>
                </a:solidFill>
              </a:rPr>
              <a:t>o</a:t>
            </a:r>
            <a:r>
              <a:rPr lang="zh-CN" altLang="zh-CN" dirty="0">
                <a:solidFill>
                  <a:srgbClr val="3333FF"/>
                </a:solidFill>
              </a:rPr>
              <a:t>光主平</a:t>
            </a:r>
            <a:r>
              <a:rPr lang="zh-CN" altLang="en-US" dirty="0">
                <a:solidFill>
                  <a:srgbClr val="3333FF"/>
                </a:solidFill>
              </a:rPr>
              <a:t>面</a:t>
            </a:r>
          </a:p>
        </p:txBody>
      </p:sp>
      <p:grpSp>
        <p:nvGrpSpPr>
          <p:cNvPr id="21" name="Group 39"/>
          <p:cNvGrpSpPr>
            <a:grpSpLocks/>
          </p:cNvGrpSpPr>
          <p:nvPr/>
        </p:nvGrpSpPr>
        <p:grpSpPr bwMode="auto">
          <a:xfrm>
            <a:off x="4505606" y="462233"/>
            <a:ext cx="1276350" cy="1885950"/>
            <a:chOff x="1020" y="1596"/>
            <a:chExt cx="804" cy="1188"/>
          </a:xfrm>
        </p:grpSpPr>
        <p:grpSp>
          <p:nvGrpSpPr>
            <p:cNvPr id="22" name="Group 37"/>
            <p:cNvGrpSpPr>
              <a:grpSpLocks/>
            </p:cNvGrpSpPr>
            <p:nvPr/>
          </p:nvGrpSpPr>
          <p:grpSpPr bwMode="auto">
            <a:xfrm>
              <a:off x="1020" y="1596"/>
              <a:ext cx="372" cy="384"/>
              <a:chOff x="1020" y="1596"/>
              <a:chExt cx="372" cy="384"/>
            </a:xfrm>
          </p:grpSpPr>
          <p:sp>
            <p:nvSpPr>
              <p:cNvPr id="28" name="Oval 26"/>
              <p:cNvSpPr>
                <a:spLocks noChangeArrowheads="1"/>
              </p:cNvSpPr>
              <p:nvPr/>
            </p:nvSpPr>
            <p:spPr bwMode="auto">
              <a:xfrm>
                <a:off x="1020" y="1596"/>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Oval 27"/>
              <p:cNvSpPr>
                <a:spLocks noChangeArrowheads="1"/>
              </p:cNvSpPr>
              <p:nvPr/>
            </p:nvSpPr>
            <p:spPr bwMode="auto">
              <a:xfrm>
                <a:off x="1188" y="1764"/>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29"/>
              <p:cNvSpPr>
                <a:spLocks noChangeShapeType="1"/>
              </p:cNvSpPr>
              <p:nvPr/>
            </p:nvSpPr>
            <p:spPr bwMode="auto">
              <a:xfrm flipV="1">
                <a:off x="1080" y="1656"/>
                <a:ext cx="144" cy="144"/>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Line 30"/>
              <p:cNvSpPr>
                <a:spLocks noChangeShapeType="1"/>
              </p:cNvSpPr>
              <p:nvPr/>
            </p:nvSpPr>
            <p:spPr bwMode="auto">
              <a:xfrm flipV="1">
                <a:off x="1248" y="1836"/>
                <a:ext cx="144" cy="144"/>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3" name="Group 36"/>
            <p:cNvGrpSpPr>
              <a:grpSpLocks/>
            </p:cNvGrpSpPr>
            <p:nvPr/>
          </p:nvGrpSpPr>
          <p:grpSpPr bwMode="auto">
            <a:xfrm>
              <a:off x="1488" y="2124"/>
              <a:ext cx="336" cy="660"/>
              <a:chOff x="1488" y="2124"/>
              <a:chExt cx="336" cy="660"/>
            </a:xfrm>
          </p:grpSpPr>
          <p:sp>
            <p:nvSpPr>
              <p:cNvPr id="24" name="Oval 32"/>
              <p:cNvSpPr>
                <a:spLocks noChangeArrowheads="1"/>
              </p:cNvSpPr>
              <p:nvPr/>
            </p:nvSpPr>
            <p:spPr bwMode="auto">
              <a:xfrm>
                <a:off x="1488" y="2124"/>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Oval 33"/>
              <p:cNvSpPr>
                <a:spLocks noChangeArrowheads="1"/>
              </p:cNvSpPr>
              <p:nvPr/>
            </p:nvSpPr>
            <p:spPr bwMode="auto">
              <a:xfrm>
                <a:off x="1572" y="2316"/>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Oval 34"/>
              <p:cNvSpPr>
                <a:spLocks noChangeArrowheads="1"/>
              </p:cNvSpPr>
              <p:nvPr/>
            </p:nvSpPr>
            <p:spPr bwMode="auto">
              <a:xfrm>
                <a:off x="1728" y="2688"/>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Oval 35"/>
              <p:cNvSpPr>
                <a:spLocks noChangeArrowheads="1"/>
              </p:cNvSpPr>
              <p:nvPr/>
            </p:nvSpPr>
            <p:spPr bwMode="auto">
              <a:xfrm>
                <a:off x="1644" y="2508"/>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32" name="矩形 31"/>
          <p:cNvSpPr/>
          <p:nvPr/>
        </p:nvSpPr>
        <p:spPr>
          <a:xfrm>
            <a:off x="1915251" y="1457907"/>
            <a:ext cx="1858541" cy="1815882"/>
          </a:xfrm>
          <a:prstGeom prst="rect">
            <a:avLst/>
          </a:prstGeom>
        </p:spPr>
        <p:txBody>
          <a:bodyPr wrap="square">
            <a:spAutoFit/>
          </a:bodyPr>
          <a:lstStyle/>
          <a:p>
            <a:r>
              <a:rPr lang="en-US" altLang="zh-CN" sz="2800" b="1" dirty="0">
                <a:solidFill>
                  <a:srgbClr val="FF0000"/>
                </a:solidFill>
              </a:rPr>
              <a:t>o</a:t>
            </a:r>
            <a:r>
              <a:rPr lang="zh-CN" altLang="en-US" sz="2800" b="1" dirty="0">
                <a:solidFill>
                  <a:srgbClr val="FF0000"/>
                </a:solidFill>
                <a:latin typeface="宋体" pitchFamily="2" charset="-122"/>
              </a:rPr>
              <a:t>光的振动方向垂直于它自己的主平面</a:t>
            </a:r>
            <a:endParaRPr lang="zh-CN" altLang="en-US" sz="2800" dirty="0"/>
          </a:p>
        </p:txBody>
      </p:sp>
      <p:pic>
        <p:nvPicPr>
          <p:cNvPr id="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666" y="370060"/>
            <a:ext cx="3098762" cy="2417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9643" y="3032553"/>
            <a:ext cx="30003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oup 28"/>
          <p:cNvGrpSpPr>
            <a:grpSpLocks/>
          </p:cNvGrpSpPr>
          <p:nvPr/>
        </p:nvGrpSpPr>
        <p:grpSpPr bwMode="auto">
          <a:xfrm>
            <a:off x="3528803" y="4068421"/>
            <a:ext cx="3105150" cy="2400300"/>
            <a:chOff x="3252" y="1476"/>
            <a:chExt cx="1956" cy="1512"/>
          </a:xfrm>
        </p:grpSpPr>
        <p:sp>
          <p:nvSpPr>
            <p:cNvPr id="36" name="AutoShape 29"/>
            <p:cNvSpPr>
              <a:spLocks noChangeArrowheads="1"/>
            </p:cNvSpPr>
            <p:nvPr/>
          </p:nvSpPr>
          <p:spPr bwMode="auto">
            <a:xfrm>
              <a:off x="3252" y="1476"/>
              <a:ext cx="1956" cy="1500"/>
            </a:xfrm>
            <a:prstGeom prst="cube">
              <a:avLst>
                <a:gd name="adj" fmla="val 25000"/>
              </a:avLst>
            </a:prstGeom>
            <a:gradFill rotWithShape="0">
              <a:gsLst>
                <a:gs pos="0">
                  <a:srgbClr val="FFFFFF"/>
                </a:gs>
                <a:gs pos="100000">
                  <a:srgbClr val="FFFFFF">
                    <a:gamma/>
                    <a:shade val="46275"/>
                    <a:invGamma/>
                  </a:srgbClr>
                </a:gs>
              </a:gsLst>
              <a:lin ang="5400000" scaled="1"/>
            </a:gra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7" name="Rectangle 30"/>
            <p:cNvSpPr>
              <a:spLocks noChangeArrowheads="1"/>
            </p:cNvSpPr>
            <p:nvPr/>
          </p:nvSpPr>
          <p:spPr bwMode="auto">
            <a:xfrm>
              <a:off x="3624" y="1476"/>
              <a:ext cx="1584" cy="1128"/>
            </a:xfrm>
            <a:prstGeom prst="rect">
              <a:avLst/>
            </a:prstGeom>
            <a:noFill/>
            <a:ln w="28575">
              <a:solidFill>
                <a:schemeClr val="tx1"/>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Freeform 31"/>
            <p:cNvSpPr>
              <a:spLocks/>
            </p:cNvSpPr>
            <p:nvPr/>
          </p:nvSpPr>
          <p:spPr bwMode="auto">
            <a:xfrm>
              <a:off x="3252" y="1488"/>
              <a:ext cx="372" cy="1500"/>
            </a:xfrm>
            <a:custGeom>
              <a:avLst/>
              <a:gdLst/>
              <a:ahLst/>
              <a:cxnLst>
                <a:cxn ang="0">
                  <a:pos x="372" y="0"/>
                </a:cxn>
                <a:cxn ang="0">
                  <a:pos x="0" y="372"/>
                </a:cxn>
                <a:cxn ang="0">
                  <a:pos x="0" y="1500"/>
                </a:cxn>
                <a:cxn ang="0">
                  <a:pos x="372" y="1128"/>
                </a:cxn>
                <a:cxn ang="0">
                  <a:pos x="372" y="0"/>
                </a:cxn>
              </a:cxnLst>
              <a:rect l="0" t="0" r="r" b="b"/>
              <a:pathLst>
                <a:path w="372" h="1500">
                  <a:moveTo>
                    <a:pt x="372" y="0"/>
                  </a:moveTo>
                  <a:lnTo>
                    <a:pt x="0" y="372"/>
                  </a:lnTo>
                  <a:lnTo>
                    <a:pt x="0" y="1500"/>
                  </a:lnTo>
                  <a:lnTo>
                    <a:pt x="372" y="1128"/>
                  </a:lnTo>
                  <a:lnTo>
                    <a:pt x="372" y="0"/>
                  </a:lnTo>
                  <a:close/>
                </a:path>
              </a:pathLst>
            </a:custGeom>
            <a:noFill/>
            <a:ln w="9525" cap="flat" cmpd="sng">
              <a:solidFill>
                <a:schemeClr val="tx1"/>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9" name="Group 125"/>
          <p:cNvGrpSpPr>
            <a:grpSpLocks/>
          </p:cNvGrpSpPr>
          <p:nvPr/>
        </p:nvGrpSpPr>
        <p:grpSpPr bwMode="auto">
          <a:xfrm>
            <a:off x="3528803" y="4049371"/>
            <a:ext cx="3105150" cy="2400300"/>
            <a:chOff x="3636" y="1044"/>
            <a:chExt cx="1956" cy="1512"/>
          </a:xfrm>
        </p:grpSpPr>
        <p:sp>
          <p:nvSpPr>
            <p:cNvPr id="40" name="Freeform 124"/>
            <p:cNvSpPr>
              <a:spLocks/>
            </p:cNvSpPr>
            <p:nvPr/>
          </p:nvSpPr>
          <p:spPr bwMode="auto">
            <a:xfrm>
              <a:off x="3840" y="1212"/>
              <a:ext cx="1560" cy="1200"/>
            </a:xfrm>
            <a:custGeom>
              <a:avLst/>
              <a:gdLst/>
              <a:ahLst/>
              <a:cxnLst>
                <a:cxn ang="0">
                  <a:pos x="24" y="0"/>
                </a:cxn>
                <a:cxn ang="0">
                  <a:pos x="1560" y="36"/>
                </a:cxn>
                <a:cxn ang="0">
                  <a:pos x="1524" y="1200"/>
                </a:cxn>
                <a:cxn ang="0">
                  <a:pos x="0" y="1152"/>
                </a:cxn>
                <a:cxn ang="0">
                  <a:pos x="24" y="0"/>
                </a:cxn>
              </a:cxnLst>
              <a:rect l="0" t="0" r="r" b="b"/>
              <a:pathLst>
                <a:path w="1560" h="1200">
                  <a:moveTo>
                    <a:pt x="24" y="0"/>
                  </a:moveTo>
                  <a:lnTo>
                    <a:pt x="1560" y="36"/>
                  </a:lnTo>
                  <a:lnTo>
                    <a:pt x="1524" y="1200"/>
                  </a:lnTo>
                  <a:lnTo>
                    <a:pt x="0" y="1152"/>
                  </a:lnTo>
                  <a:lnTo>
                    <a:pt x="24" y="0"/>
                  </a:lnTo>
                  <a:close/>
                </a:path>
              </a:pathLst>
            </a:custGeom>
            <a:solidFill>
              <a:srgbClr val="FFFF00"/>
            </a:solidFill>
            <a:ln w="19050" cmpd="sng">
              <a:solidFill>
                <a:srgbClr val="CC33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110"/>
            <p:cNvSpPr>
              <a:spLocks noChangeShapeType="1"/>
            </p:cNvSpPr>
            <p:nvPr/>
          </p:nvSpPr>
          <p:spPr bwMode="auto">
            <a:xfrm flipH="1">
              <a:off x="5232" y="1044"/>
              <a:ext cx="360" cy="36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Rectangle 61"/>
            <p:cNvSpPr>
              <a:spLocks noChangeArrowheads="1"/>
            </p:cNvSpPr>
            <p:nvPr/>
          </p:nvSpPr>
          <p:spPr bwMode="auto">
            <a:xfrm>
              <a:off x="3636" y="1427"/>
              <a:ext cx="1594" cy="1129"/>
            </a:xfrm>
            <a:prstGeom prst="rect">
              <a:avLst/>
            </a:prstGeom>
            <a:no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3" name="Group 173"/>
          <p:cNvGrpSpPr>
            <a:grpSpLocks/>
          </p:cNvGrpSpPr>
          <p:nvPr/>
        </p:nvGrpSpPr>
        <p:grpSpPr bwMode="auto">
          <a:xfrm>
            <a:off x="3978068" y="3573121"/>
            <a:ext cx="1970087" cy="2762250"/>
            <a:chOff x="3931" y="1188"/>
            <a:chExt cx="1241" cy="1740"/>
          </a:xfrm>
        </p:grpSpPr>
        <p:grpSp>
          <p:nvGrpSpPr>
            <p:cNvPr id="44" name="Group 172"/>
            <p:cNvGrpSpPr>
              <a:grpSpLocks/>
            </p:cNvGrpSpPr>
            <p:nvPr/>
          </p:nvGrpSpPr>
          <p:grpSpPr bwMode="auto">
            <a:xfrm>
              <a:off x="3931" y="1656"/>
              <a:ext cx="1241" cy="1272"/>
              <a:chOff x="3931" y="1656"/>
              <a:chExt cx="1241" cy="1272"/>
            </a:xfrm>
          </p:grpSpPr>
          <p:grpSp>
            <p:nvGrpSpPr>
              <p:cNvPr id="46" name="Group 112"/>
              <p:cNvGrpSpPr>
                <a:grpSpLocks/>
              </p:cNvGrpSpPr>
              <p:nvPr/>
            </p:nvGrpSpPr>
            <p:grpSpPr bwMode="auto">
              <a:xfrm>
                <a:off x="3931" y="1656"/>
                <a:ext cx="1241" cy="1272"/>
                <a:chOff x="3871" y="1488"/>
                <a:chExt cx="1241" cy="1272"/>
              </a:xfrm>
            </p:grpSpPr>
            <p:grpSp>
              <p:nvGrpSpPr>
                <p:cNvPr id="48" name="Group 109"/>
                <p:cNvGrpSpPr>
                  <a:grpSpLocks/>
                </p:cNvGrpSpPr>
                <p:nvPr/>
              </p:nvGrpSpPr>
              <p:grpSpPr bwMode="auto">
                <a:xfrm>
                  <a:off x="3871" y="1740"/>
                  <a:ext cx="977" cy="1020"/>
                  <a:chOff x="3871" y="1740"/>
                  <a:chExt cx="977" cy="1020"/>
                </a:xfrm>
              </p:grpSpPr>
              <p:sp>
                <p:nvSpPr>
                  <p:cNvPr id="50" name="Line 96"/>
                  <p:cNvSpPr>
                    <a:spLocks noChangeShapeType="1"/>
                  </p:cNvSpPr>
                  <p:nvPr/>
                </p:nvSpPr>
                <p:spPr bwMode="auto">
                  <a:xfrm flipH="1">
                    <a:off x="3871" y="1740"/>
                    <a:ext cx="605" cy="644"/>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AutoShape 97"/>
                  <p:cNvSpPr>
                    <a:spLocks noChangeArrowheads="1"/>
                  </p:cNvSpPr>
                  <p:nvPr/>
                </p:nvSpPr>
                <p:spPr bwMode="auto">
                  <a:xfrm>
                    <a:off x="4104" y="2436"/>
                    <a:ext cx="744" cy="324"/>
                  </a:xfrm>
                  <a:prstGeom prst="wedgeRectCallout">
                    <a:avLst>
                      <a:gd name="adj1" fmla="val -50134"/>
                      <a:gd name="adj2" fmla="val -148458"/>
                    </a:avLst>
                  </a:prstGeom>
                  <a:solidFill>
                    <a:srgbClr val="00FFFF"/>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600" dirty="0"/>
                      <a:t>光轴</a:t>
                    </a:r>
                    <a:endParaRPr lang="zh-CN" altLang="en-US" dirty="0"/>
                  </a:p>
                </p:txBody>
              </p:sp>
            </p:grpSp>
            <p:sp>
              <p:nvSpPr>
                <p:cNvPr id="49" name="Line 33"/>
                <p:cNvSpPr>
                  <a:spLocks noChangeShapeType="1"/>
                </p:cNvSpPr>
                <p:nvPr/>
              </p:nvSpPr>
              <p:spPr bwMode="auto">
                <a:xfrm>
                  <a:off x="4608" y="1488"/>
                  <a:ext cx="504" cy="768"/>
                </a:xfrm>
                <a:prstGeom prst="line">
                  <a:avLst/>
                </a:prstGeom>
                <a:noFill/>
                <a:ln w="57150">
                  <a:solidFill>
                    <a:srgbClr val="CC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7" name="AutoShape 130"/>
              <p:cNvSpPr>
                <a:spLocks noChangeArrowheads="1"/>
              </p:cNvSpPr>
              <p:nvPr/>
            </p:nvSpPr>
            <p:spPr bwMode="auto">
              <a:xfrm>
                <a:off x="4404" y="2172"/>
                <a:ext cx="432" cy="276"/>
              </a:xfrm>
              <a:prstGeom prst="wedgeRectCallout">
                <a:avLst>
                  <a:gd name="adj1" fmla="val 67130"/>
                  <a:gd name="adj2" fmla="val -101449"/>
                </a:avLst>
              </a:prstGeom>
              <a:solidFill>
                <a:srgbClr val="FFC000"/>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3300"/>
                    </a:solidFill>
                  </a:rPr>
                  <a:t>e</a:t>
                </a:r>
                <a:r>
                  <a:rPr lang="zh-CN" altLang="zh-CN" sz="3200" dirty="0">
                    <a:solidFill>
                      <a:srgbClr val="FF3300"/>
                    </a:solidFill>
                  </a:rPr>
                  <a:t>光</a:t>
                </a:r>
                <a:endParaRPr lang="zh-CN" altLang="en-US" dirty="0">
                  <a:solidFill>
                    <a:schemeClr val="bg1"/>
                  </a:solidFill>
                </a:endParaRPr>
              </a:p>
            </p:txBody>
          </p:sp>
        </p:grpSp>
        <p:sp>
          <p:nvSpPr>
            <p:cNvPr id="45" name="Line 145"/>
            <p:cNvSpPr>
              <a:spLocks noChangeShapeType="1"/>
            </p:cNvSpPr>
            <p:nvPr/>
          </p:nvSpPr>
          <p:spPr bwMode="auto">
            <a:xfrm>
              <a:off x="4164" y="1188"/>
              <a:ext cx="504" cy="504"/>
            </a:xfrm>
            <a:prstGeom prst="line">
              <a:avLst/>
            </a:prstGeom>
            <a:noFill/>
            <a:ln w="38100">
              <a:solidFill>
                <a:srgbClr val="FF0000"/>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2" name="AutoShape 174"/>
          <p:cNvSpPr>
            <a:spLocks noChangeArrowheads="1"/>
          </p:cNvSpPr>
          <p:nvPr/>
        </p:nvSpPr>
        <p:spPr bwMode="auto">
          <a:xfrm>
            <a:off x="5233778" y="3453354"/>
            <a:ext cx="1714500" cy="533400"/>
          </a:xfrm>
          <a:prstGeom prst="wedgeRectCallout">
            <a:avLst>
              <a:gd name="adj1" fmla="val -15648"/>
              <a:gd name="adj2" fmla="val 144939"/>
            </a:avLst>
          </a:prstGeom>
          <a:gradFill flip="none" rotWithShape="1">
            <a:gsLst>
              <a:gs pos="0">
                <a:srgbClr val="00FFCC">
                  <a:tint val="66000"/>
                  <a:satMod val="160000"/>
                </a:srgbClr>
              </a:gs>
              <a:gs pos="50000">
                <a:srgbClr val="00FFCC">
                  <a:tint val="44500"/>
                  <a:satMod val="160000"/>
                </a:srgbClr>
              </a:gs>
              <a:gs pos="100000">
                <a:srgbClr val="00FFCC">
                  <a:tint val="23500"/>
                  <a:satMod val="160000"/>
                </a:srgbClr>
              </a:gs>
            </a:gsLst>
            <a:lin ang="10800000" scaled="1"/>
            <a:tileRect/>
          </a:gradFill>
          <a:ln w="9525">
            <a:solidFill>
              <a:srgbClr val="0070C0"/>
            </a:solidFill>
            <a:miter lim="800000"/>
            <a:headEnd/>
            <a:tailEnd/>
          </a:ln>
        </p:spPr>
        <p:txBody>
          <a:bodyPr wrap="none" anchor="ctr"/>
          <a:lstStyle/>
          <a:p>
            <a:pPr algn="ctr">
              <a:defRPr/>
            </a:pPr>
            <a:r>
              <a:rPr lang="en-US" altLang="zh-CN" sz="2400" b="1" dirty="0">
                <a:solidFill>
                  <a:srgbClr val="4506E4"/>
                </a:solidFill>
              </a:rPr>
              <a:t>e</a:t>
            </a:r>
            <a:r>
              <a:rPr lang="zh-CN" altLang="zh-CN" sz="2400" b="1" dirty="0">
                <a:solidFill>
                  <a:srgbClr val="4506E4"/>
                </a:solidFill>
              </a:rPr>
              <a:t>光主平</a:t>
            </a:r>
            <a:r>
              <a:rPr lang="zh-CN" altLang="en-US" sz="2400" b="1" dirty="0">
                <a:solidFill>
                  <a:srgbClr val="4506E4"/>
                </a:solidFill>
              </a:rPr>
              <a:t>面</a:t>
            </a:r>
          </a:p>
        </p:txBody>
      </p:sp>
      <p:grpSp>
        <p:nvGrpSpPr>
          <p:cNvPr id="53" name="Group 72"/>
          <p:cNvGrpSpPr>
            <a:grpSpLocks/>
          </p:cNvGrpSpPr>
          <p:nvPr/>
        </p:nvGrpSpPr>
        <p:grpSpPr bwMode="auto">
          <a:xfrm>
            <a:off x="4404428" y="3602483"/>
            <a:ext cx="1557338" cy="1828800"/>
            <a:chOff x="4119" y="2136"/>
            <a:chExt cx="981" cy="1152"/>
          </a:xfrm>
        </p:grpSpPr>
        <p:grpSp>
          <p:nvGrpSpPr>
            <p:cNvPr id="54" name="Group 64"/>
            <p:cNvGrpSpPr>
              <a:grpSpLocks/>
            </p:cNvGrpSpPr>
            <p:nvPr/>
          </p:nvGrpSpPr>
          <p:grpSpPr bwMode="auto">
            <a:xfrm>
              <a:off x="4119" y="2136"/>
              <a:ext cx="393" cy="384"/>
              <a:chOff x="4119" y="2136"/>
              <a:chExt cx="393" cy="384"/>
            </a:xfrm>
          </p:grpSpPr>
          <p:sp>
            <p:nvSpPr>
              <p:cNvPr id="60" name="Oval 60"/>
              <p:cNvSpPr>
                <a:spLocks noChangeArrowheads="1"/>
              </p:cNvSpPr>
              <p:nvPr/>
            </p:nvSpPr>
            <p:spPr bwMode="auto">
              <a:xfrm>
                <a:off x="4119" y="2136"/>
                <a:ext cx="96" cy="96"/>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Oval 61"/>
              <p:cNvSpPr>
                <a:spLocks noChangeArrowheads="1"/>
              </p:cNvSpPr>
              <p:nvPr/>
            </p:nvSpPr>
            <p:spPr bwMode="auto">
              <a:xfrm>
                <a:off x="4292" y="2316"/>
                <a:ext cx="96" cy="96"/>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62"/>
              <p:cNvSpPr>
                <a:spLocks noChangeShapeType="1"/>
              </p:cNvSpPr>
              <p:nvPr/>
            </p:nvSpPr>
            <p:spPr bwMode="auto">
              <a:xfrm flipV="1">
                <a:off x="4188" y="2208"/>
                <a:ext cx="132" cy="13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63"/>
              <p:cNvSpPr>
                <a:spLocks noChangeShapeType="1"/>
              </p:cNvSpPr>
              <p:nvPr/>
            </p:nvSpPr>
            <p:spPr bwMode="auto">
              <a:xfrm flipV="1">
                <a:off x="4380" y="2388"/>
                <a:ext cx="132" cy="13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5" name="Group 69"/>
            <p:cNvGrpSpPr>
              <a:grpSpLocks/>
            </p:cNvGrpSpPr>
            <p:nvPr/>
          </p:nvGrpSpPr>
          <p:grpSpPr bwMode="auto">
            <a:xfrm>
              <a:off x="4608" y="2676"/>
              <a:ext cx="492" cy="612"/>
              <a:chOff x="4608" y="2676"/>
              <a:chExt cx="492" cy="612"/>
            </a:xfrm>
          </p:grpSpPr>
          <p:sp>
            <p:nvSpPr>
              <p:cNvPr id="56"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64" name="Text Box 22"/>
          <p:cNvSpPr txBox="1">
            <a:spLocks noChangeArrowheads="1"/>
          </p:cNvSpPr>
          <p:nvPr/>
        </p:nvSpPr>
        <p:spPr bwMode="auto">
          <a:xfrm>
            <a:off x="1751715" y="4633790"/>
            <a:ext cx="1884153" cy="1815882"/>
          </a:xfrm>
          <a:prstGeom prst="rect">
            <a:avLst/>
          </a:prstGeom>
          <a:noFill/>
          <a:ln w="9525">
            <a:noFill/>
            <a:miter lim="800000"/>
            <a:headEnd/>
            <a:tailEnd/>
          </a:ln>
          <a:effectLst/>
        </p:spPr>
        <p:txBody>
          <a:bodyPr wrap="square">
            <a:spAutoFit/>
          </a:bodyPr>
          <a:lstStyle/>
          <a:p>
            <a:pPr>
              <a:buClr>
                <a:srgbClr val="FFFF66"/>
              </a:buClr>
              <a:defRPr/>
            </a:pPr>
            <a:r>
              <a:rPr lang="en-US" altLang="zh-CN" sz="2800" b="1" dirty="0">
                <a:solidFill>
                  <a:srgbClr val="4506E4"/>
                </a:solidFill>
              </a:rPr>
              <a:t>e</a:t>
            </a:r>
            <a:r>
              <a:rPr lang="zh-CN" altLang="en-US" sz="2800" b="1" dirty="0">
                <a:solidFill>
                  <a:srgbClr val="4506E4"/>
                </a:solidFill>
                <a:latin typeface="宋体" pitchFamily="2" charset="-122"/>
              </a:rPr>
              <a:t>光的振动方向平行于它自己的主平面</a:t>
            </a:r>
          </a:p>
        </p:txBody>
      </p:sp>
      <p:pic>
        <p:nvPicPr>
          <p:cNvPr id="6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6770" y="4306547"/>
            <a:ext cx="288749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23" y="6216309"/>
            <a:ext cx="2943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4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strips(downRigh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circle(in)">
                                      <p:cBhvr>
                                        <p:cTn id="37" dur="20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1000" fill="hold"/>
                                        <p:tgtEl>
                                          <p:spTgt spid="33"/>
                                        </p:tgtEl>
                                        <p:attrNameLst>
                                          <p:attrName>ppt_w</p:attrName>
                                        </p:attrNameLst>
                                      </p:cBhvr>
                                      <p:tavLst>
                                        <p:tav tm="0">
                                          <p:val>
                                            <p:strVal val="#ppt_w*0.70"/>
                                          </p:val>
                                        </p:tav>
                                        <p:tav tm="100000">
                                          <p:val>
                                            <p:strVal val="#ppt_w"/>
                                          </p:val>
                                        </p:tav>
                                      </p:tavLst>
                                    </p:anim>
                                    <p:anim calcmode="lin" valueType="num">
                                      <p:cBhvr>
                                        <p:cTn id="43" dur="1000" fill="hold"/>
                                        <p:tgtEl>
                                          <p:spTgt spid="33"/>
                                        </p:tgtEl>
                                        <p:attrNameLst>
                                          <p:attrName>ppt_h</p:attrName>
                                        </p:attrNameLst>
                                      </p:cBhvr>
                                      <p:tavLst>
                                        <p:tav tm="0">
                                          <p:val>
                                            <p:strVal val="#ppt_h"/>
                                          </p:val>
                                        </p:tav>
                                        <p:tav tm="100000">
                                          <p:val>
                                            <p:strVal val="#ppt_h"/>
                                          </p:val>
                                        </p:tav>
                                      </p:tavLst>
                                    </p:anim>
                                    <p:animEffect transition="in" filter="fade">
                                      <p:cBhvr>
                                        <p:cTn id="44" dur="10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dissolv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dissolve">
                                      <p:cBhvr>
                                        <p:cTn id="59" dur="500"/>
                                        <p:tgtEl>
                                          <p:spTgt spid="4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dissolve">
                                      <p:cBhvr>
                                        <p:cTn id="64" dur="500"/>
                                        <p:tgtEl>
                                          <p:spTgt spid="39"/>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dissolve">
                                      <p:cBhvr>
                                        <p:cTn id="69" dur="500"/>
                                        <p:tgtEl>
                                          <p:spTgt spid="52"/>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6" fill="hold" nodeType="click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strips(downRight)">
                                      <p:cBhvr>
                                        <p:cTn id="74" dur="500"/>
                                        <p:tgtEl>
                                          <p:spTgt spid="53"/>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anim calcmode="lin" valueType="num">
                                      <p:cBhvr>
                                        <p:cTn id="79" dur="500" fill="hold"/>
                                        <p:tgtEl>
                                          <p:spTgt spid="64"/>
                                        </p:tgtEl>
                                        <p:attrNameLst>
                                          <p:attrName>ppt_w</p:attrName>
                                        </p:attrNameLst>
                                      </p:cBhvr>
                                      <p:tavLst>
                                        <p:tav tm="0">
                                          <p:val>
                                            <p:fltVal val="0"/>
                                          </p:val>
                                        </p:tav>
                                        <p:tav tm="100000">
                                          <p:val>
                                            <p:strVal val="#ppt_w"/>
                                          </p:val>
                                        </p:tav>
                                      </p:tavLst>
                                    </p:anim>
                                    <p:anim calcmode="lin" valueType="num">
                                      <p:cBhvr>
                                        <p:cTn id="80" dur="500" fill="hold"/>
                                        <p:tgtEl>
                                          <p:spTgt spid="64"/>
                                        </p:tgtEl>
                                        <p:attrNameLst>
                                          <p:attrName>ppt_h</p:attrName>
                                        </p:attrNameLst>
                                      </p:cBhvr>
                                      <p:tavLst>
                                        <p:tav tm="0">
                                          <p:val>
                                            <p:fltVal val="0"/>
                                          </p:val>
                                        </p:tav>
                                        <p:tav tm="100000">
                                          <p:val>
                                            <p:strVal val="#ppt_h"/>
                                          </p:val>
                                        </p:tav>
                                      </p:tavLst>
                                    </p:anim>
                                    <p:animEffect transition="in" filter="fade">
                                      <p:cBhvr>
                                        <p:cTn id="81" dur="500"/>
                                        <p:tgtEl>
                                          <p:spTgt spid="64"/>
                                        </p:tgtEl>
                                      </p:cBhvr>
                                    </p:animEffect>
                                  </p:childTnLst>
                                </p:cTn>
                              </p:par>
                            </p:childTnLst>
                          </p:cTn>
                        </p:par>
                      </p:childTnLst>
                    </p:cTn>
                  </p:par>
                  <p:par>
                    <p:cTn id="82" fill="hold">
                      <p:stCondLst>
                        <p:cond delay="indefinite"/>
                      </p:stCondLst>
                      <p:childTnLst>
                        <p:par>
                          <p:cTn id="83" fill="hold">
                            <p:stCondLst>
                              <p:cond delay="0"/>
                            </p:stCondLst>
                            <p:childTnLst>
                              <p:par>
                                <p:cTn id="84" presetID="55" presetClass="entr" presetSubtype="0" fill="hold" nodeType="clickEffect">
                                  <p:stCondLst>
                                    <p:cond delay="0"/>
                                  </p:stCondLst>
                                  <p:childTnLst>
                                    <p:set>
                                      <p:cBhvr>
                                        <p:cTn id="85" dur="1" fill="hold">
                                          <p:stCondLst>
                                            <p:cond delay="0"/>
                                          </p:stCondLst>
                                        </p:cTn>
                                        <p:tgtEl>
                                          <p:spTgt spid="65"/>
                                        </p:tgtEl>
                                        <p:attrNameLst>
                                          <p:attrName>style.visibility</p:attrName>
                                        </p:attrNameLst>
                                      </p:cBhvr>
                                      <p:to>
                                        <p:strVal val="visible"/>
                                      </p:to>
                                    </p:set>
                                    <p:anim calcmode="lin" valueType="num">
                                      <p:cBhvr>
                                        <p:cTn id="86" dur="1000" fill="hold"/>
                                        <p:tgtEl>
                                          <p:spTgt spid="65"/>
                                        </p:tgtEl>
                                        <p:attrNameLst>
                                          <p:attrName>ppt_w</p:attrName>
                                        </p:attrNameLst>
                                      </p:cBhvr>
                                      <p:tavLst>
                                        <p:tav tm="0">
                                          <p:val>
                                            <p:strVal val="#ppt_w*0.70"/>
                                          </p:val>
                                        </p:tav>
                                        <p:tav tm="100000">
                                          <p:val>
                                            <p:strVal val="#ppt_w"/>
                                          </p:val>
                                        </p:tav>
                                      </p:tavLst>
                                    </p:anim>
                                    <p:anim calcmode="lin" valueType="num">
                                      <p:cBhvr>
                                        <p:cTn id="87" dur="1000" fill="hold"/>
                                        <p:tgtEl>
                                          <p:spTgt spid="65"/>
                                        </p:tgtEl>
                                        <p:attrNameLst>
                                          <p:attrName>ppt_h</p:attrName>
                                        </p:attrNameLst>
                                      </p:cBhvr>
                                      <p:tavLst>
                                        <p:tav tm="0">
                                          <p:val>
                                            <p:strVal val="#ppt_h"/>
                                          </p:val>
                                        </p:tav>
                                        <p:tav tm="100000">
                                          <p:val>
                                            <p:strVal val="#ppt_h"/>
                                          </p:val>
                                        </p:tav>
                                      </p:tavLst>
                                    </p:anim>
                                    <p:animEffect transition="in" filter="fade">
                                      <p:cBhvr>
                                        <p:cTn id="88" dur="10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wipe(left)">
                                      <p:cBhvr>
                                        <p:cTn id="9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animBg="1" autoUpdateAnimBg="0"/>
      <p:bldP spid="32" grpId="0"/>
      <p:bldP spid="52" grpId="0" animBg="1" autoUpdateAnimBg="0"/>
      <p:bldP spid="6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28"/>
          <p:cNvSpPr txBox="1">
            <a:spLocks noChangeArrowheads="1"/>
          </p:cNvSpPr>
          <p:nvPr/>
        </p:nvSpPr>
        <p:spPr bwMode="auto">
          <a:xfrm>
            <a:off x="1949814" y="225386"/>
            <a:ext cx="58204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00000"/>
                </a:solidFill>
              </a:rPr>
              <a:t>（</a:t>
            </a:r>
            <a:r>
              <a:rPr lang="en-US" altLang="zh-CN" dirty="0">
                <a:solidFill>
                  <a:srgbClr val="C00000"/>
                </a:solidFill>
              </a:rPr>
              <a:t>1</a:t>
            </a:r>
            <a:r>
              <a:rPr lang="zh-CN" altLang="en-US" dirty="0">
                <a:solidFill>
                  <a:srgbClr val="C00000"/>
                </a:solidFill>
              </a:rPr>
              <a:t>）光轴斜交于晶体表面且平行于入射面，正入射</a:t>
            </a:r>
          </a:p>
        </p:txBody>
      </p:sp>
      <p:sp>
        <p:nvSpPr>
          <p:cNvPr id="3" name="Line 1101"/>
          <p:cNvSpPr>
            <a:spLocks noChangeShapeType="1"/>
          </p:cNvSpPr>
          <p:nvPr/>
        </p:nvSpPr>
        <p:spPr bwMode="auto">
          <a:xfrm>
            <a:off x="3906531" y="4027034"/>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 name="Rectangle 1120"/>
          <p:cNvSpPr>
            <a:spLocks noChangeArrowheads="1"/>
          </p:cNvSpPr>
          <p:nvPr/>
        </p:nvSpPr>
        <p:spPr bwMode="auto">
          <a:xfrm>
            <a:off x="3433454" y="3747636"/>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5" name="Rectangle 1121"/>
          <p:cNvSpPr>
            <a:spLocks noChangeArrowheads="1"/>
          </p:cNvSpPr>
          <p:nvPr/>
        </p:nvSpPr>
        <p:spPr bwMode="auto">
          <a:xfrm>
            <a:off x="8336640" y="3733347"/>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6" name="Text Box 44"/>
          <p:cNvSpPr txBox="1">
            <a:spLocks noChangeArrowheads="1"/>
          </p:cNvSpPr>
          <p:nvPr/>
        </p:nvSpPr>
        <p:spPr bwMode="auto">
          <a:xfrm>
            <a:off x="6724740" y="2595525"/>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7" name="Text Box 45"/>
          <p:cNvSpPr txBox="1">
            <a:spLocks noChangeArrowheads="1"/>
          </p:cNvSpPr>
          <p:nvPr/>
        </p:nvSpPr>
        <p:spPr bwMode="auto">
          <a:xfrm>
            <a:off x="5601897" y="4972543"/>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46" name="Group 14"/>
          <p:cNvGrpSpPr>
            <a:grpSpLocks noChangeAspect="1"/>
          </p:cNvGrpSpPr>
          <p:nvPr/>
        </p:nvGrpSpPr>
        <p:grpSpPr bwMode="auto">
          <a:xfrm rot="3791037">
            <a:off x="8475362" y="2477907"/>
            <a:ext cx="2482850" cy="1692275"/>
            <a:chOff x="3523" y="73"/>
            <a:chExt cx="2396" cy="1632"/>
          </a:xfrm>
        </p:grpSpPr>
        <p:sp>
          <p:nvSpPr>
            <p:cNvPr id="47"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 name="Line 1086"/>
          <p:cNvSpPr>
            <a:spLocks noChangeShapeType="1"/>
          </p:cNvSpPr>
          <p:nvPr/>
        </p:nvSpPr>
        <p:spPr bwMode="auto">
          <a:xfrm>
            <a:off x="5557529" y="2460173"/>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1" name="Line 1087"/>
          <p:cNvSpPr>
            <a:spLocks noChangeShapeType="1"/>
          </p:cNvSpPr>
          <p:nvPr/>
        </p:nvSpPr>
        <p:spPr bwMode="auto">
          <a:xfrm flipH="1" flipV="1">
            <a:off x="5144334" y="4855781"/>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2" name="Line 1088"/>
          <p:cNvSpPr>
            <a:spLocks noChangeShapeType="1"/>
          </p:cNvSpPr>
          <p:nvPr/>
        </p:nvSpPr>
        <p:spPr bwMode="auto">
          <a:xfrm>
            <a:off x="6486471" y="1837612"/>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4" name="Line 1102"/>
          <p:cNvSpPr>
            <a:spLocks noChangeShapeType="1"/>
          </p:cNvSpPr>
          <p:nvPr/>
        </p:nvSpPr>
        <p:spPr bwMode="auto">
          <a:xfrm flipH="1">
            <a:off x="7700655" y="2460173"/>
            <a:ext cx="1746" cy="157797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5" name="Rectangle 1115"/>
          <p:cNvSpPr>
            <a:spLocks noChangeArrowheads="1"/>
          </p:cNvSpPr>
          <p:nvPr/>
        </p:nvSpPr>
        <p:spPr bwMode="auto">
          <a:xfrm>
            <a:off x="5036311" y="4044497"/>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56" name="Rectangle 1119"/>
          <p:cNvSpPr>
            <a:spLocks noChangeArrowheads="1"/>
          </p:cNvSpPr>
          <p:nvPr/>
        </p:nvSpPr>
        <p:spPr bwMode="auto">
          <a:xfrm>
            <a:off x="7735024" y="403814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57" name="Rectangle 1124"/>
          <p:cNvSpPr>
            <a:spLocks noChangeArrowheads="1"/>
          </p:cNvSpPr>
          <p:nvPr/>
        </p:nvSpPr>
        <p:spPr bwMode="auto">
          <a:xfrm>
            <a:off x="6473120" y="1244008"/>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58" name="Rectangle 1131"/>
          <p:cNvSpPr>
            <a:spLocks noChangeArrowheads="1"/>
          </p:cNvSpPr>
          <p:nvPr/>
        </p:nvSpPr>
        <p:spPr bwMode="auto">
          <a:xfrm>
            <a:off x="4946738" y="4900554"/>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59" name="Line 1146"/>
          <p:cNvSpPr>
            <a:spLocks noChangeShapeType="1"/>
          </p:cNvSpPr>
          <p:nvPr/>
        </p:nvSpPr>
        <p:spPr bwMode="auto">
          <a:xfrm flipH="1">
            <a:off x="5557529" y="2644792"/>
            <a:ext cx="1" cy="361481"/>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0" name="Line 1147"/>
          <p:cNvSpPr>
            <a:spLocks noChangeShapeType="1"/>
          </p:cNvSpPr>
          <p:nvPr/>
        </p:nvSpPr>
        <p:spPr bwMode="auto">
          <a:xfrm flipH="1">
            <a:off x="7702401" y="2595524"/>
            <a:ext cx="1" cy="354238"/>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1" name="AutoShape 1150"/>
          <p:cNvSpPr>
            <a:spLocks noChangeArrowheads="1"/>
          </p:cNvSpPr>
          <p:nvPr/>
        </p:nvSpPr>
        <p:spPr bwMode="auto">
          <a:xfrm>
            <a:off x="4839896" y="813617"/>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62" name="AutoShape 1151"/>
          <p:cNvSpPr>
            <a:spLocks noChangeArrowheads="1"/>
          </p:cNvSpPr>
          <p:nvPr/>
        </p:nvSpPr>
        <p:spPr bwMode="auto">
          <a:xfrm>
            <a:off x="2098555" y="4297707"/>
            <a:ext cx="2513889" cy="1055608"/>
          </a:xfrm>
          <a:prstGeom prst="wedgeRoundRectCallout">
            <a:avLst>
              <a:gd name="adj1" fmla="val 68564"/>
              <a:gd name="adj2" fmla="val -15741"/>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63" name="AutoShape 1153"/>
          <p:cNvSpPr>
            <a:spLocks noChangeArrowheads="1"/>
          </p:cNvSpPr>
          <p:nvPr/>
        </p:nvSpPr>
        <p:spPr bwMode="auto">
          <a:xfrm>
            <a:off x="1859313" y="3214234"/>
            <a:ext cx="1344287" cy="578882"/>
          </a:xfrm>
          <a:prstGeom prst="wedgeRoundRectCallout">
            <a:avLst>
              <a:gd name="adj1" fmla="val 212714"/>
              <a:gd name="adj2" fmla="val 8004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64" name="Line 1090"/>
          <p:cNvSpPr>
            <a:spLocks noChangeShapeType="1"/>
          </p:cNvSpPr>
          <p:nvPr/>
        </p:nvSpPr>
        <p:spPr bwMode="auto">
          <a:xfrm flipH="1" flipV="1">
            <a:off x="5559969" y="4026078"/>
            <a:ext cx="5550" cy="16735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5" name="矩形 46"/>
          <p:cNvSpPr>
            <a:spLocks noChangeArrowheads="1"/>
          </p:cNvSpPr>
          <p:nvPr/>
        </p:nvSpPr>
        <p:spPr bwMode="auto">
          <a:xfrm>
            <a:off x="2247171" y="1162651"/>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66" name="矩形 46"/>
          <p:cNvSpPr>
            <a:spLocks noChangeArrowheads="1"/>
          </p:cNvSpPr>
          <p:nvPr/>
        </p:nvSpPr>
        <p:spPr bwMode="auto">
          <a:xfrm>
            <a:off x="1948769" y="5596770"/>
            <a:ext cx="3384550" cy="954087"/>
          </a:xfrm>
          <a:prstGeom prst="rect">
            <a:avLst/>
          </a:prstGeom>
          <a:noFill/>
          <a:ln w="9525">
            <a:noFill/>
            <a:miter lim="800000"/>
            <a:headEnd/>
            <a:tailEnd/>
          </a:ln>
        </p:spPr>
        <p:txBody>
          <a:bodyPr>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66"/>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O</a:t>
            </a:r>
            <a:r>
              <a:rPr lang="zh-CN" altLang="en-US" sz="2800" b="1" dirty="0">
                <a:solidFill>
                  <a:srgbClr val="009900"/>
                </a:solidFill>
                <a:latin typeface="+mn-ea"/>
              </a:rPr>
              <a:t>光</a:t>
            </a:r>
            <a:r>
              <a:rPr lang="zh-CN" altLang="en-US" sz="2800" b="1" dirty="0">
                <a:solidFill>
                  <a:srgbClr val="9900CC"/>
                </a:solidFill>
              </a:rPr>
              <a:t>的波阵面</a:t>
            </a:r>
          </a:p>
        </p:txBody>
      </p:sp>
      <p:sp>
        <p:nvSpPr>
          <p:cNvPr id="67" name="Text Box 44"/>
          <p:cNvSpPr txBox="1">
            <a:spLocks noChangeArrowheads="1"/>
          </p:cNvSpPr>
          <p:nvPr/>
        </p:nvSpPr>
        <p:spPr bwMode="auto">
          <a:xfrm>
            <a:off x="5031276" y="2816039"/>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68" name="Text Box 44"/>
          <p:cNvSpPr txBox="1">
            <a:spLocks noChangeArrowheads="1"/>
          </p:cNvSpPr>
          <p:nvPr/>
        </p:nvSpPr>
        <p:spPr bwMode="auto">
          <a:xfrm>
            <a:off x="7788955" y="2342702"/>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69" name="AutoShape 1153"/>
          <p:cNvSpPr>
            <a:spLocks noChangeArrowheads="1"/>
          </p:cNvSpPr>
          <p:nvPr/>
        </p:nvSpPr>
        <p:spPr bwMode="auto">
          <a:xfrm>
            <a:off x="8959594" y="4592308"/>
            <a:ext cx="1404126" cy="578882"/>
          </a:xfrm>
          <a:prstGeom prst="wedgeRoundRectCallout">
            <a:avLst>
              <a:gd name="adj1" fmla="val -133203"/>
              <a:gd name="adj2" fmla="val -143624"/>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70" name="矩形 46"/>
          <p:cNvSpPr>
            <a:spLocks noChangeArrowheads="1"/>
          </p:cNvSpPr>
          <p:nvPr/>
        </p:nvSpPr>
        <p:spPr bwMode="auto">
          <a:xfrm>
            <a:off x="2107083" y="2509742"/>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71" name="矩形 46"/>
          <p:cNvSpPr>
            <a:spLocks noChangeArrowheads="1"/>
          </p:cNvSpPr>
          <p:nvPr/>
        </p:nvSpPr>
        <p:spPr bwMode="auto">
          <a:xfrm>
            <a:off x="2264500" y="1998291"/>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72" name="Arc 149"/>
          <p:cNvSpPr>
            <a:spLocks/>
          </p:cNvSpPr>
          <p:nvPr/>
        </p:nvSpPr>
        <p:spPr bwMode="auto">
          <a:xfrm flipV="1">
            <a:off x="4787370" y="3982627"/>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73" name="矩形 46"/>
          <p:cNvSpPr>
            <a:spLocks noChangeArrowheads="1"/>
          </p:cNvSpPr>
          <p:nvPr/>
        </p:nvSpPr>
        <p:spPr bwMode="auto">
          <a:xfrm>
            <a:off x="5036311" y="5908333"/>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74" name="Line 1089"/>
          <p:cNvSpPr>
            <a:spLocks noChangeShapeType="1"/>
          </p:cNvSpPr>
          <p:nvPr/>
        </p:nvSpPr>
        <p:spPr bwMode="auto">
          <a:xfrm flipV="1">
            <a:off x="5125689" y="4006398"/>
            <a:ext cx="446129" cy="676705"/>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75" name="矩形 74"/>
          <p:cNvSpPr>
            <a:spLocks noChangeArrowheads="1"/>
          </p:cNvSpPr>
          <p:nvPr/>
        </p:nvSpPr>
        <p:spPr bwMode="auto">
          <a:xfrm>
            <a:off x="4711177" y="3327519"/>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76" name="Arc 149"/>
          <p:cNvSpPr>
            <a:spLocks/>
          </p:cNvSpPr>
          <p:nvPr/>
        </p:nvSpPr>
        <p:spPr bwMode="auto">
          <a:xfrm flipV="1">
            <a:off x="6929813" y="4011475"/>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77" name="AutoShape 1151"/>
          <p:cNvSpPr>
            <a:spLocks noChangeArrowheads="1"/>
          </p:cNvSpPr>
          <p:nvPr/>
        </p:nvSpPr>
        <p:spPr bwMode="auto">
          <a:xfrm>
            <a:off x="7933814" y="5318129"/>
            <a:ext cx="2513889" cy="1055608"/>
          </a:xfrm>
          <a:prstGeom prst="wedgeRoundRectCallout">
            <a:avLst>
              <a:gd name="adj1" fmla="val -40298"/>
              <a:gd name="adj2" fmla="val -107154"/>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78" name="Line 1089"/>
          <p:cNvSpPr>
            <a:spLocks noChangeShapeType="1"/>
          </p:cNvSpPr>
          <p:nvPr/>
        </p:nvSpPr>
        <p:spPr bwMode="auto">
          <a:xfrm flipV="1">
            <a:off x="7004753" y="4030934"/>
            <a:ext cx="652215" cy="402694"/>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80" name="矩形 79"/>
          <p:cNvSpPr>
            <a:spLocks noChangeArrowheads="1"/>
          </p:cNvSpPr>
          <p:nvPr/>
        </p:nvSpPr>
        <p:spPr bwMode="auto">
          <a:xfrm>
            <a:off x="6279668" y="3341048"/>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81" name="Rectangle 1131"/>
          <p:cNvSpPr>
            <a:spLocks noChangeArrowheads="1"/>
          </p:cNvSpPr>
          <p:nvPr/>
        </p:nvSpPr>
        <p:spPr bwMode="auto">
          <a:xfrm>
            <a:off x="7146876" y="4902507"/>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82" name="矩形 46"/>
          <p:cNvSpPr>
            <a:spLocks noChangeArrowheads="1"/>
          </p:cNvSpPr>
          <p:nvPr/>
        </p:nvSpPr>
        <p:spPr bwMode="auto">
          <a:xfrm>
            <a:off x="6465389" y="5850517"/>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83" name="Line 1090"/>
          <p:cNvSpPr>
            <a:spLocks noChangeShapeType="1"/>
          </p:cNvSpPr>
          <p:nvPr/>
        </p:nvSpPr>
        <p:spPr bwMode="auto">
          <a:xfrm flipH="1" flipV="1">
            <a:off x="7707751" y="3988716"/>
            <a:ext cx="5550" cy="16735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84" name="Line 1093"/>
          <p:cNvSpPr>
            <a:spLocks noChangeShapeType="1"/>
          </p:cNvSpPr>
          <p:nvPr/>
        </p:nvSpPr>
        <p:spPr bwMode="auto">
          <a:xfrm flipH="1">
            <a:off x="5553671" y="5279957"/>
            <a:ext cx="2250" cy="36461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85" name="Line 1147"/>
          <p:cNvSpPr>
            <a:spLocks noChangeShapeType="1"/>
          </p:cNvSpPr>
          <p:nvPr/>
        </p:nvSpPr>
        <p:spPr bwMode="auto">
          <a:xfrm>
            <a:off x="7704550" y="5164187"/>
            <a:ext cx="5977" cy="39734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pic>
        <p:nvPicPr>
          <p:cNvPr id="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6074" y="221475"/>
            <a:ext cx="2415158" cy="188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 name="Group 36"/>
          <p:cNvGrpSpPr>
            <a:grpSpLocks/>
          </p:cNvGrpSpPr>
          <p:nvPr/>
        </p:nvGrpSpPr>
        <p:grpSpPr bwMode="auto">
          <a:xfrm rot="1296774">
            <a:off x="5331408" y="4186162"/>
            <a:ext cx="472776" cy="1004934"/>
            <a:chOff x="1488" y="2124"/>
            <a:chExt cx="336" cy="660"/>
          </a:xfrm>
          <a:solidFill>
            <a:srgbClr val="00FFFF"/>
          </a:solidFill>
        </p:grpSpPr>
        <p:sp>
          <p:nvSpPr>
            <p:cNvPr id="86"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7"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9"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0" name="Group 36"/>
          <p:cNvGrpSpPr>
            <a:grpSpLocks/>
          </p:cNvGrpSpPr>
          <p:nvPr/>
        </p:nvGrpSpPr>
        <p:grpSpPr bwMode="auto">
          <a:xfrm rot="1296774">
            <a:off x="7479319" y="4222231"/>
            <a:ext cx="472776" cy="1004934"/>
            <a:chOff x="1488" y="2124"/>
            <a:chExt cx="336" cy="660"/>
          </a:xfrm>
          <a:solidFill>
            <a:srgbClr val="00FFFF"/>
          </a:solidFill>
        </p:grpSpPr>
        <p:sp>
          <p:nvSpPr>
            <p:cNvPr id="91"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4"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21078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ircle(in)">
                                      <p:cBhvr>
                                        <p:cTn id="37" dur="2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additive="base">
                                        <p:cTn id="42" dur="500" fill="hold"/>
                                        <p:tgtEl>
                                          <p:spTgt spid="52"/>
                                        </p:tgtEl>
                                        <p:attrNameLst>
                                          <p:attrName>ppt_x</p:attrName>
                                        </p:attrNameLst>
                                      </p:cBhvr>
                                      <p:tavLst>
                                        <p:tav tm="0">
                                          <p:val>
                                            <p:strVal val="#ppt_x"/>
                                          </p:val>
                                        </p:tav>
                                        <p:tav tm="100000">
                                          <p:val>
                                            <p:strVal val="#ppt_x"/>
                                          </p:val>
                                        </p:tav>
                                      </p:tavLst>
                                    </p:anim>
                                    <p:anim calcmode="lin" valueType="num">
                                      <p:cBhvr additive="base">
                                        <p:cTn id="4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1000"/>
                                        <p:tgtEl>
                                          <p:spTgt spid="57"/>
                                        </p:tgtEl>
                                      </p:cBhvr>
                                    </p:animEffect>
                                    <p:anim calcmode="lin" valueType="num">
                                      <p:cBhvr>
                                        <p:cTn id="49" dur="1000" fill="hold"/>
                                        <p:tgtEl>
                                          <p:spTgt spid="57"/>
                                        </p:tgtEl>
                                        <p:attrNameLst>
                                          <p:attrName>ppt_x</p:attrName>
                                        </p:attrNameLst>
                                      </p:cBhvr>
                                      <p:tavLst>
                                        <p:tav tm="0">
                                          <p:val>
                                            <p:strVal val="#ppt_x"/>
                                          </p:val>
                                        </p:tav>
                                        <p:tav tm="100000">
                                          <p:val>
                                            <p:strVal val="#ppt_x"/>
                                          </p:val>
                                        </p:tav>
                                      </p:tavLst>
                                    </p:anim>
                                    <p:anim calcmode="lin" valueType="num">
                                      <p:cBhvr>
                                        <p:cTn id="50"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500" fill="hold"/>
                                        <p:tgtEl>
                                          <p:spTgt spid="61"/>
                                        </p:tgtEl>
                                        <p:attrNameLst>
                                          <p:attrName>ppt_x</p:attrName>
                                        </p:attrNameLst>
                                      </p:cBhvr>
                                      <p:tavLst>
                                        <p:tav tm="0">
                                          <p:val>
                                            <p:strVal val="#ppt_x"/>
                                          </p:val>
                                        </p:tav>
                                        <p:tav tm="100000">
                                          <p:val>
                                            <p:strVal val="#ppt_x"/>
                                          </p:val>
                                        </p:tav>
                                      </p:tavLst>
                                    </p:anim>
                                    <p:anim calcmode="lin" valueType="num">
                                      <p:cBhvr additive="base">
                                        <p:cTn id="5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fill="hold"/>
                                        <p:tgtEl>
                                          <p:spTgt spid="46"/>
                                        </p:tgtEl>
                                        <p:attrNameLst>
                                          <p:attrName>ppt_x</p:attrName>
                                        </p:attrNameLst>
                                      </p:cBhvr>
                                      <p:tavLst>
                                        <p:tav tm="0">
                                          <p:val>
                                            <p:strVal val="#ppt_x"/>
                                          </p:val>
                                        </p:tav>
                                        <p:tav tm="100000">
                                          <p:val>
                                            <p:strVal val="#ppt_x"/>
                                          </p:val>
                                        </p:tav>
                                      </p:tavLst>
                                    </p:anim>
                                    <p:anim calcmode="lin" valueType="num">
                                      <p:cBhvr additive="base">
                                        <p:cTn id="6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500" fill="hold"/>
                                        <p:tgtEl>
                                          <p:spTgt spid="50"/>
                                        </p:tgtEl>
                                        <p:attrNameLst>
                                          <p:attrName>ppt_x</p:attrName>
                                        </p:attrNameLst>
                                      </p:cBhvr>
                                      <p:tavLst>
                                        <p:tav tm="0">
                                          <p:val>
                                            <p:strVal val="#ppt_x"/>
                                          </p:val>
                                        </p:tav>
                                        <p:tav tm="100000">
                                          <p:val>
                                            <p:strVal val="#ppt_x"/>
                                          </p:val>
                                        </p:tav>
                                      </p:tavLst>
                                    </p:anim>
                                    <p:anim calcmode="lin" valueType="num">
                                      <p:cBhvr additive="base">
                                        <p:cTn id="6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 calcmode="lin" valueType="num">
                                      <p:cBhvr additive="base">
                                        <p:cTn id="73" dur="500" fill="hold"/>
                                        <p:tgtEl>
                                          <p:spTgt spid="59"/>
                                        </p:tgtEl>
                                        <p:attrNameLst>
                                          <p:attrName>ppt_x</p:attrName>
                                        </p:attrNameLst>
                                      </p:cBhvr>
                                      <p:tavLst>
                                        <p:tav tm="0">
                                          <p:val>
                                            <p:strVal val="#ppt_x"/>
                                          </p:val>
                                        </p:tav>
                                        <p:tav tm="100000">
                                          <p:val>
                                            <p:strVal val="#ppt_x"/>
                                          </p:val>
                                        </p:tav>
                                      </p:tavLst>
                                    </p:anim>
                                    <p:anim calcmode="lin" valueType="num">
                                      <p:cBhvr additive="base">
                                        <p:cTn id="7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circle(in)">
                                      <p:cBhvr>
                                        <p:cTn id="79" dur="2000"/>
                                        <p:tgtEl>
                                          <p:spTgt spid="67"/>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1000"/>
                                        <p:tgtEl>
                                          <p:spTgt spid="55"/>
                                        </p:tgtEl>
                                      </p:cBhvr>
                                    </p:animEffect>
                                    <p:anim calcmode="lin" valueType="num">
                                      <p:cBhvr>
                                        <p:cTn id="85" dur="1000" fill="hold"/>
                                        <p:tgtEl>
                                          <p:spTgt spid="55"/>
                                        </p:tgtEl>
                                        <p:attrNameLst>
                                          <p:attrName>ppt_x</p:attrName>
                                        </p:attrNameLst>
                                      </p:cBhvr>
                                      <p:tavLst>
                                        <p:tav tm="0">
                                          <p:val>
                                            <p:strVal val="#ppt_x"/>
                                          </p:val>
                                        </p:tav>
                                        <p:tav tm="100000">
                                          <p:val>
                                            <p:strVal val="#ppt_x"/>
                                          </p:val>
                                        </p:tav>
                                      </p:tavLst>
                                    </p:anim>
                                    <p:anim calcmode="lin" valueType="num">
                                      <p:cBhvr>
                                        <p:cTn id="8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circle(in)">
                                      <p:cBhvr>
                                        <p:cTn id="91" dur="2000"/>
                                        <p:tgtEl>
                                          <p:spTgt spid="71"/>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54"/>
                                        </p:tgtEl>
                                        <p:attrNameLst>
                                          <p:attrName>style.visibility</p:attrName>
                                        </p:attrNameLst>
                                      </p:cBhvr>
                                      <p:to>
                                        <p:strVal val="visible"/>
                                      </p:to>
                                    </p:set>
                                    <p:anim calcmode="lin" valueType="num">
                                      <p:cBhvr additive="base">
                                        <p:cTn id="96" dur="500" fill="hold"/>
                                        <p:tgtEl>
                                          <p:spTgt spid="54"/>
                                        </p:tgtEl>
                                        <p:attrNameLst>
                                          <p:attrName>ppt_x</p:attrName>
                                        </p:attrNameLst>
                                      </p:cBhvr>
                                      <p:tavLst>
                                        <p:tav tm="0">
                                          <p:val>
                                            <p:strVal val="#ppt_x"/>
                                          </p:val>
                                        </p:tav>
                                        <p:tav tm="100000">
                                          <p:val>
                                            <p:strVal val="#ppt_x"/>
                                          </p:val>
                                        </p:tav>
                                      </p:tavLst>
                                    </p:anim>
                                    <p:anim calcmode="lin" valueType="num">
                                      <p:cBhvr additive="base">
                                        <p:cTn id="97"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additive="base">
                                        <p:cTn id="102" dur="500" fill="hold"/>
                                        <p:tgtEl>
                                          <p:spTgt spid="60"/>
                                        </p:tgtEl>
                                        <p:attrNameLst>
                                          <p:attrName>ppt_x</p:attrName>
                                        </p:attrNameLst>
                                      </p:cBhvr>
                                      <p:tavLst>
                                        <p:tav tm="0">
                                          <p:val>
                                            <p:strVal val="#ppt_x"/>
                                          </p:val>
                                        </p:tav>
                                        <p:tav tm="100000">
                                          <p:val>
                                            <p:strVal val="#ppt_x"/>
                                          </p:val>
                                        </p:tav>
                                      </p:tavLst>
                                    </p:anim>
                                    <p:anim calcmode="lin" valueType="num">
                                      <p:cBhvr additive="base">
                                        <p:cTn id="103"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68"/>
                                        </p:tgtEl>
                                        <p:attrNameLst>
                                          <p:attrName>style.visibility</p:attrName>
                                        </p:attrNameLst>
                                      </p:cBhvr>
                                      <p:to>
                                        <p:strVal val="visible"/>
                                      </p:to>
                                    </p:set>
                                    <p:animEffect transition="in" filter="fade">
                                      <p:cBhvr>
                                        <p:cTn id="108" dur="1000"/>
                                        <p:tgtEl>
                                          <p:spTgt spid="68"/>
                                        </p:tgtEl>
                                      </p:cBhvr>
                                    </p:animEffect>
                                    <p:anim calcmode="lin" valueType="num">
                                      <p:cBhvr>
                                        <p:cTn id="109" dur="1000" fill="hold"/>
                                        <p:tgtEl>
                                          <p:spTgt spid="68"/>
                                        </p:tgtEl>
                                        <p:attrNameLst>
                                          <p:attrName>ppt_x</p:attrName>
                                        </p:attrNameLst>
                                      </p:cBhvr>
                                      <p:tavLst>
                                        <p:tav tm="0">
                                          <p:val>
                                            <p:strVal val="#ppt_x"/>
                                          </p:val>
                                        </p:tav>
                                        <p:tav tm="100000">
                                          <p:val>
                                            <p:strVal val="#ppt_x"/>
                                          </p:val>
                                        </p:tav>
                                      </p:tavLst>
                                    </p:anim>
                                    <p:anim calcmode="lin" valueType="num">
                                      <p:cBhvr>
                                        <p:cTn id="11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70"/>
                                        </p:tgtEl>
                                        <p:attrNameLst>
                                          <p:attrName>style.visibility</p:attrName>
                                        </p:attrNameLst>
                                      </p:cBhvr>
                                      <p:to>
                                        <p:strVal val="visible"/>
                                      </p:to>
                                    </p:set>
                                    <p:anim calcmode="lin" valueType="num">
                                      <p:cBhvr>
                                        <p:cTn id="115" dur="500" fill="hold"/>
                                        <p:tgtEl>
                                          <p:spTgt spid="70"/>
                                        </p:tgtEl>
                                        <p:attrNameLst>
                                          <p:attrName>ppt_w</p:attrName>
                                        </p:attrNameLst>
                                      </p:cBhvr>
                                      <p:tavLst>
                                        <p:tav tm="0">
                                          <p:val>
                                            <p:fltVal val="0"/>
                                          </p:val>
                                        </p:tav>
                                        <p:tav tm="100000">
                                          <p:val>
                                            <p:strVal val="#ppt_w"/>
                                          </p:val>
                                        </p:tav>
                                      </p:tavLst>
                                    </p:anim>
                                    <p:anim calcmode="lin" valueType="num">
                                      <p:cBhvr>
                                        <p:cTn id="116" dur="500" fill="hold"/>
                                        <p:tgtEl>
                                          <p:spTgt spid="70"/>
                                        </p:tgtEl>
                                        <p:attrNameLst>
                                          <p:attrName>ppt_h</p:attrName>
                                        </p:attrNameLst>
                                      </p:cBhvr>
                                      <p:tavLst>
                                        <p:tav tm="0">
                                          <p:val>
                                            <p:fltVal val="0"/>
                                          </p:val>
                                        </p:tav>
                                        <p:tav tm="100000">
                                          <p:val>
                                            <p:strVal val="#ppt_h"/>
                                          </p:val>
                                        </p:tav>
                                      </p:tavLst>
                                    </p:anim>
                                    <p:animEffect transition="in" filter="fade">
                                      <p:cBhvr>
                                        <p:cTn id="117" dur="500"/>
                                        <p:tgtEl>
                                          <p:spTgt spid="70"/>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56"/>
                                        </p:tgtEl>
                                        <p:attrNameLst>
                                          <p:attrName>style.visibility</p:attrName>
                                        </p:attrNameLst>
                                      </p:cBhvr>
                                      <p:to>
                                        <p:strVal val="visible"/>
                                      </p:to>
                                    </p:set>
                                    <p:animEffect transition="in" filter="fade">
                                      <p:cBhvr>
                                        <p:cTn id="122" dur="1000"/>
                                        <p:tgtEl>
                                          <p:spTgt spid="56"/>
                                        </p:tgtEl>
                                      </p:cBhvr>
                                    </p:animEffect>
                                    <p:anim calcmode="lin" valueType="num">
                                      <p:cBhvr>
                                        <p:cTn id="123" dur="1000" fill="hold"/>
                                        <p:tgtEl>
                                          <p:spTgt spid="56"/>
                                        </p:tgtEl>
                                        <p:attrNameLst>
                                          <p:attrName>ppt_x</p:attrName>
                                        </p:attrNameLst>
                                      </p:cBhvr>
                                      <p:tavLst>
                                        <p:tav tm="0">
                                          <p:val>
                                            <p:strVal val="#ppt_x"/>
                                          </p:val>
                                        </p:tav>
                                        <p:tav tm="100000">
                                          <p:val>
                                            <p:strVal val="#ppt_x"/>
                                          </p:val>
                                        </p:tav>
                                      </p:tavLst>
                                    </p:anim>
                                    <p:anim calcmode="lin" valueType="num">
                                      <p:cBhvr>
                                        <p:cTn id="12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grpId="0" nodeType="clickEffect">
                                  <p:stCondLst>
                                    <p:cond delay="0"/>
                                  </p:stCondLst>
                                  <p:childTnLst>
                                    <p:set>
                                      <p:cBhvr>
                                        <p:cTn id="128" dur="1" fill="hold">
                                          <p:stCondLst>
                                            <p:cond delay="0"/>
                                          </p:stCondLst>
                                        </p:cTn>
                                        <p:tgtEl>
                                          <p:spTgt spid="65"/>
                                        </p:tgtEl>
                                        <p:attrNameLst>
                                          <p:attrName>style.visibility</p:attrName>
                                        </p:attrNameLst>
                                      </p:cBhvr>
                                      <p:to>
                                        <p:strVal val="visible"/>
                                      </p:to>
                                    </p:set>
                                    <p:animEffect transition="in" filter="wheel(1)">
                                      <p:cBhvr>
                                        <p:cTn id="129" dur="2000"/>
                                        <p:tgtEl>
                                          <p:spTgt spid="65"/>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63"/>
                                        </p:tgtEl>
                                        <p:attrNameLst>
                                          <p:attrName>style.visibility</p:attrName>
                                        </p:attrNameLst>
                                      </p:cBhvr>
                                      <p:to>
                                        <p:strVal val="visible"/>
                                      </p:to>
                                    </p:set>
                                    <p:anim calcmode="lin" valueType="num">
                                      <p:cBhvr additive="base">
                                        <p:cTn id="134" dur="500" fill="hold"/>
                                        <p:tgtEl>
                                          <p:spTgt spid="63"/>
                                        </p:tgtEl>
                                        <p:attrNameLst>
                                          <p:attrName>ppt_x</p:attrName>
                                        </p:attrNameLst>
                                      </p:cBhvr>
                                      <p:tavLst>
                                        <p:tav tm="0">
                                          <p:val>
                                            <p:strVal val="#ppt_x"/>
                                          </p:val>
                                        </p:tav>
                                        <p:tav tm="100000">
                                          <p:val>
                                            <p:strVal val="#ppt_x"/>
                                          </p:val>
                                        </p:tav>
                                      </p:tavLst>
                                    </p:anim>
                                    <p:anim calcmode="lin" valueType="num">
                                      <p:cBhvr additive="base">
                                        <p:cTn id="135"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69"/>
                                        </p:tgtEl>
                                        <p:attrNameLst>
                                          <p:attrName>style.visibility</p:attrName>
                                        </p:attrNameLst>
                                      </p:cBhvr>
                                      <p:to>
                                        <p:strVal val="visible"/>
                                      </p:to>
                                    </p:set>
                                    <p:anim calcmode="lin" valueType="num">
                                      <p:cBhvr additive="base">
                                        <p:cTn id="140" dur="500" fill="hold"/>
                                        <p:tgtEl>
                                          <p:spTgt spid="69"/>
                                        </p:tgtEl>
                                        <p:attrNameLst>
                                          <p:attrName>ppt_x</p:attrName>
                                        </p:attrNameLst>
                                      </p:cBhvr>
                                      <p:tavLst>
                                        <p:tav tm="0">
                                          <p:val>
                                            <p:strVal val="#ppt_x"/>
                                          </p:val>
                                        </p:tav>
                                        <p:tav tm="100000">
                                          <p:val>
                                            <p:strVal val="#ppt_x"/>
                                          </p:val>
                                        </p:tav>
                                      </p:tavLst>
                                    </p:anim>
                                    <p:anim calcmode="lin" valueType="num">
                                      <p:cBhvr additive="base">
                                        <p:cTn id="141"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72"/>
                                        </p:tgtEl>
                                        <p:attrNameLst>
                                          <p:attrName>style.visibility</p:attrName>
                                        </p:attrNameLst>
                                      </p:cBhvr>
                                      <p:to>
                                        <p:strVal val="visible"/>
                                      </p:to>
                                    </p:set>
                                    <p:anim calcmode="lin" valueType="num">
                                      <p:cBhvr additive="base">
                                        <p:cTn id="146" dur="500" fill="hold"/>
                                        <p:tgtEl>
                                          <p:spTgt spid="72"/>
                                        </p:tgtEl>
                                        <p:attrNameLst>
                                          <p:attrName>ppt_x</p:attrName>
                                        </p:attrNameLst>
                                      </p:cBhvr>
                                      <p:tavLst>
                                        <p:tav tm="0">
                                          <p:val>
                                            <p:strVal val="#ppt_x"/>
                                          </p:val>
                                        </p:tav>
                                        <p:tav tm="100000">
                                          <p:val>
                                            <p:strVal val="#ppt_x"/>
                                          </p:val>
                                        </p:tav>
                                      </p:tavLst>
                                    </p:anim>
                                    <p:anim calcmode="lin" valueType="num">
                                      <p:cBhvr additive="base">
                                        <p:cTn id="147"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74"/>
                                        </p:tgtEl>
                                        <p:attrNameLst>
                                          <p:attrName>style.visibility</p:attrName>
                                        </p:attrNameLst>
                                      </p:cBhvr>
                                      <p:to>
                                        <p:strVal val="visible"/>
                                      </p:to>
                                    </p:set>
                                    <p:anim calcmode="lin" valueType="num">
                                      <p:cBhvr additive="base">
                                        <p:cTn id="152" dur="500" fill="hold"/>
                                        <p:tgtEl>
                                          <p:spTgt spid="74"/>
                                        </p:tgtEl>
                                        <p:attrNameLst>
                                          <p:attrName>ppt_x</p:attrName>
                                        </p:attrNameLst>
                                      </p:cBhvr>
                                      <p:tavLst>
                                        <p:tav tm="0">
                                          <p:val>
                                            <p:strVal val="#ppt_x"/>
                                          </p:val>
                                        </p:tav>
                                        <p:tav tm="100000">
                                          <p:val>
                                            <p:strVal val="#ppt_x"/>
                                          </p:val>
                                        </p:tav>
                                      </p:tavLst>
                                    </p:anim>
                                    <p:anim calcmode="lin" valueType="num">
                                      <p:cBhvr additive="base">
                                        <p:cTn id="15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75"/>
                                        </p:tgtEl>
                                        <p:attrNameLst>
                                          <p:attrName>style.visibility</p:attrName>
                                        </p:attrNameLst>
                                      </p:cBhvr>
                                      <p:to>
                                        <p:strVal val="visible"/>
                                      </p:to>
                                    </p:set>
                                    <p:animEffect transition="in" filter="fade">
                                      <p:cBhvr>
                                        <p:cTn id="158" dur="1000"/>
                                        <p:tgtEl>
                                          <p:spTgt spid="75"/>
                                        </p:tgtEl>
                                      </p:cBhvr>
                                    </p:animEffect>
                                    <p:anim calcmode="lin" valueType="num">
                                      <p:cBhvr>
                                        <p:cTn id="159" dur="1000" fill="hold"/>
                                        <p:tgtEl>
                                          <p:spTgt spid="75"/>
                                        </p:tgtEl>
                                        <p:attrNameLst>
                                          <p:attrName>ppt_x</p:attrName>
                                        </p:attrNameLst>
                                      </p:cBhvr>
                                      <p:tavLst>
                                        <p:tav tm="0">
                                          <p:val>
                                            <p:strVal val="#ppt_x"/>
                                          </p:val>
                                        </p:tav>
                                        <p:tav tm="100000">
                                          <p:val>
                                            <p:strVal val="#ppt_x"/>
                                          </p:val>
                                        </p:tav>
                                      </p:tavLst>
                                    </p:anim>
                                    <p:anim calcmode="lin" valueType="num">
                                      <p:cBhvr>
                                        <p:cTn id="160"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1" presetClass="entr" presetSubtype="1" fill="hold" grpId="0" nodeType="clickEffect">
                                  <p:stCondLst>
                                    <p:cond delay="0"/>
                                  </p:stCondLst>
                                  <p:childTnLst>
                                    <p:set>
                                      <p:cBhvr>
                                        <p:cTn id="164" dur="1" fill="hold">
                                          <p:stCondLst>
                                            <p:cond delay="0"/>
                                          </p:stCondLst>
                                        </p:cTn>
                                        <p:tgtEl>
                                          <p:spTgt spid="62"/>
                                        </p:tgtEl>
                                        <p:attrNameLst>
                                          <p:attrName>style.visibility</p:attrName>
                                        </p:attrNameLst>
                                      </p:cBhvr>
                                      <p:to>
                                        <p:strVal val="visible"/>
                                      </p:to>
                                    </p:set>
                                    <p:animEffect transition="in" filter="wheel(1)">
                                      <p:cBhvr>
                                        <p:cTn id="165" dur="2000"/>
                                        <p:tgtEl>
                                          <p:spTgt spid="62"/>
                                        </p:tgtEl>
                                      </p:cBhvr>
                                    </p:animEffect>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grpId="0" nodeType="clickEffect">
                                  <p:stCondLst>
                                    <p:cond delay="0"/>
                                  </p:stCondLst>
                                  <p:childTnLst>
                                    <p:set>
                                      <p:cBhvr>
                                        <p:cTn id="169" dur="1" fill="hold">
                                          <p:stCondLst>
                                            <p:cond delay="0"/>
                                          </p:stCondLst>
                                        </p:cTn>
                                        <p:tgtEl>
                                          <p:spTgt spid="76"/>
                                        </p:tgtEl>
                                        <p:attrNameLst>
                                          <p:attrName>style.visibility</p:attrName>
                                        </p:attrNameLst>
                                      </p:cBhvr>
                                      <p:to>
                                        <p:strVal val="visible"/>
                                      </p:to>
                                    </p:set>
                                    <p:anim calcmode="lin" valueType="num">
                                      <p:cBhvr additive="base">
                                        <p:cTn id="170" dur="500" fill="hold"/>
                                        <p:tgtEl>
                                          <p:spTgt spid="76"/>
                                        </p:tgtEl>
                                        <p:attrNameLst>
                                          <p:attrName>ppt_x</p:attrName>
                                        </p:attrNameLst>
                                      </p:cBhvr>
                                      <p:tavLst>
                                        <p:tav tm="0">
                                          <p:val>
                                            <p:strVal val="#ppt_x"/>
                                          </p:val>
                                        </p:tav>
                                        <p:tav tm="100000">
                                          <p:val>
                                            <p:strVal val="#ppt_x"/>
                                          </p:val>
                                        </p:tav>
                                      </p:tavLst>
                                    </p:anim>
                                    <p:anim calcmode="lin" valueType="num">
                                      <p:cBhvr additive="base">
                                        <p:cTn id="171"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grpId="0" nodeType="clickEffect">
                                  <p:stCondLst>
                                    <p:cond delay="0"/>
                                  </p:stCondLst>
                                  <p:childTnLst>
                                    <p:set>
                                      <p:cBhvr>
                                        <p:cTn id="175" dur="1" fill="hold">
                                          <p:stCondLst>
                                            <p:cond delay="0"/>
                                          </p:stCondLst>
                                        </p:cTn>
                                        <p:tgtEl>
                                          <p:spTgt spid="78"/>
                                        </p:tgtEl>
                                        <p:attrNameLst>
                                          <p:attrName>style.visibility</p:attrName>
                                        </p:attrNameLst>
                                      </p:cBhvr>
                                      <p:to>
                                        <p:strVal val="visible"/>
                                      </p:to>
                                    </p:set>
                                    <p:anim calcmode="lin" valueType="num">
                                      <p:cBhvr additive="base">
                                        <p:cTn id="176" dur="500" fill="hold"/>
                                        <p:tgtEl>
                                          <p:spTgt spid="78"/>
                                        </p:tgtEl>
                                        <p:attrNameLst>
                                          <p:attrName>ppt_x</p:attrName>
                                        </p:attrNameLst>
                                      </p:cBhvr>
                                      <p:tavLst>
                                        <p:tav tm="0">
                                          <p:val>
                                            <p:strVal val="#ppt_x"/>
                                          </p:val>
                                        </p:tav>
                                        <p:tav tm="100000">
                                          <p:val>
                                            <p:strVal val="#ppt_x"/>
                                          </p:val>
                                        </p:tav>
                                      </p:tavLst>
                                    </p:anim>
                                    <p:anim calcmode="lin" valueType="num">
                                      <p:cBhvr additive="base">
                                        <p:cTn id="17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80"/>
                                        </p:tgtEl>
                                        <p:attrNameLst>
                                          <p:attrName>style.visibility</p:attrName>
                                        </p:attrNameLst>
                                      </p:cBhvr>
                                      <p:to>
                                        <p:strVal val="visible"/>
                                      </p:to>
                                    </p:set>
                                    <p:animEffect transition="in" filter="fade">
                                      <p:cBhvr>
                                        <p:cTn id="182" dur="1000"/>
                                        <p:tgtEl>
                                          <p:spTgt spid="80"/>
                                        </p:tgtEl>
                                      </p:cBhvr>
                                    </p:animEffect>
                                    <p:anim calcmode="lin" valueType="num">
                                      <p:cBhvr>
                                        <p:cTn id="183" dur="1000" fill="hold"/>
                                        <p:tgtEl>
                                          <p:spTgt spid="80"/>
                                        </p:tgtEl>
                                        <p:attrNameLst>
                                          <p:attrName>ppt_x</p:attrName>
                                        </p:attrNameLst>
                                      </p:cBhvr>
                                      <p:tavLst>
                                        <p:tav tm="0">
                                          <p:val>
                                            <p:strVal val="#ppt_x"/>
                                          </p:val>
                                        </p:tav>
                                        <p:tav tm="100000">
                                          <p:val>
                                            <p:strVal val="#ppt_x"/>
                                          </p:val>
                                        </p:tav>
                                      </p:tavLst>
                                    </p:anim>
                                    <p:anim calcmode="lin" valueType="num">
                                      <p:cBhvr>
                                        <p:cTn id="184"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53" presetClass="entr" presetSubtype="16" fill="hold" grpId="0" nodeType="clickEffect">
                                  <p:stCondLst>
                                    <p:cond delay="0"/>
                                  </p:stCondLst>
                                  <p:childTnLst>
                                    <p:set>
                                      <p:cBhvr>
                                        <p:cTn id="188" dur="1" fill="hold">
                                          <p:stCondLst>
                                            <p:cond delay="0"/>
                                          </p:stCondLst>
                                        </p:cTn>
                                        <p:tgtEl>
                                          <p:spTgt spid="77"/>
                                        </p:tgtEl>
                                        <p:attrNameLst>
                                          <p:attrName>style.visibility</p:attrName>
                                        </p:attrNameLst>
                                      </p:cBhvr>
                                      <p:to>
                                        <p:strVal val="visible"/>
                                      </p:to>
                                    </p:set>
                                    <p:anim calcmode="lin" valueType="num">
                                      <p:cBhvr>
                                        <p:cTn id="189" dur="500" fill="hold"/>
                                        <p:tgtEl>
                                          <p:spTgt spid="77"/>
                                        </p:tgtEl>
                                        <p:attrNameLst>
                                          <p:attrName>ppt_w</p:attrName>
                                        </p:attrNameLst>
                                      </p:cBhvr>
                                      <p:tavLst>
                                        <p:tav tm="0">
                                          <p:val>
                                            <p:fltVal val="0"/>
                                          </p:val>
                                        </p:tav>
                                        <p:tav tm="100000">
                                          <p:val>
                                            <p:strVal val="#ppt_w"/>
                                          </p:val>
                                        </p:tav>
                                      </p:tavLst>
                                    </p:anim>
                                    <p:anim calcmode="lin" valueType="num">
                                      <p:cBhvr>
                                        <p:cTn id="190" dur="500" fill="hold"/>
                                        <p:tgtEl>
                                          <p:spTgt spid="77"/>
                                        </p:tgtEl>
                                        <p:attrNameLst>
                                          <p:attrName>ppt_h</p:attrName>
                                        </p:attrNameLst>
                                      </p:cBhvr>
                                      <p:tavLst>
                                        <p:tav tm="0">
                                          <p:val>
                                            <p:fltVal val="0"/>
                                          </p:val>
                                        </p:tav>
                                        <p:tav tm="100000">
                                          <p:val>
                                            <p:strVal val="#ppt_h"/>
                                          </p:val>
                                        </p:tav>
                                      </p:tavLst>
                                    </p:anim>
                                    <p:animEffect transition="in" filter="fade">
                                      <p:cBhvr>
                                        <p:cTn id="191" dur="500"/>
                                        <p:tgtEl>
                                          <p:spTgt spid="77"/>
                                        </p:tgtEl>
                                      </p:cBhvr>
                                    </p:animEffect>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51"/>
                                        </p:tgtEl>
                                        <p:attrNameLst>
                                          <p:attrName>style.visibility</p:attrName>
                                        </p:attrNameLst>
                                      </p:cBhvr>
                                      <p:to>
                                        <p:strVal val="visible"/>
                                      </p:to>
                                    </p:set>
                                    <p:anim calcmode="lin" valueType="num">
                                      <p:cBhvr additive="base">
                                        <p:cTn id="196" dur="500" fill="hold"/>
                                        <p:tgtEl>
                                          <p:spTgt spid="51"/>
                                        </p:tgtEl>
                                        <p:attrNameLst>
                                          <p:attrName>ppt_x</p:attrName>
                                        </p:attrNameLst>
                                      </p:cBhvr>
                                      <p:tavLst>
                                        <p:tav tm="0">
                                          <p:val>
                                            <p:strVal val="#ppt_x"/>
                                          </p:val>
                                        </p:tav>
                                        <p:tav tm="100000">
                                          <p:val>
                                            <p:strVal val="#ppt_x"/>
                                          </p:val>
                                        </p:tav>
                                      </p:tavLst>
                                    </p:anim>
                                    <p:anim calcmode="lin" valueType="num">
                                      <p:cBhvr additive="base">
                                        <p:cTn id="19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42" presetClass="entr" presetSubtype="0" fill="hold" grpId="0" nodeType="clickEffect">
                                  <p:stCondLst>
                                    <p:cond delay="0"/>
                                  </p:stCondLst>
                                  <p:childTnLst>
                                    <p:set>
                                      <p:cBhvr>
                                        <p:cTn id="201" dur="1" fill="hold">
                                          <p:stCondLst>
                                            <p:cond delay="0"/>
                                          </p:stCondLst>
                                        </p:cTn>
                                        <p:tgtEl>
                                          <p:spTgt spid="58"/>
                                        </p:tgtEl>
                                        <p:attrNameLst>
                                          <p:attrName>style.visibility</p:attrName>
                                        </p:attrNameLst>
                                      </p:cBhvr>
                                      <p:to>
                                        <p:strVal val="visible"/>
                                      </p:to>
                                    </p:set>
                                    <p:animEffect transition="in" filter="fade">
                                      <p:cBhvr>
                                        <p:cTn id="202" dur="1000"/>
                                        <p:tgtEl>
                                          <p:spTgt spid="58"/>
                                        </p:tgtEl>
                                      </p:cBhvr>
                                    </p:animEffect>
                                    <p:anim calcmode="lin" valueType="num">
                                      <p:cBhvr>
                                        <p:cTn id="203" dur="1000" fill="hold"/>
                                        <p:tgtEl>
                                          <p:spTgt spid="58"/>
                                        </p:tgtEl>
                                        <p:attrNameLst>
                                          <p:attrName>ppt_x</p:attrName>
                                        </p:attrNameLst>
                                      </p:cBhvr>
                                      <p:tavLst>
                                        <p:tav tm="0">
                                          <p:val>
                                            <p:strVal val="#ppt_x"/>
                                          </p:val>
                                        </p:tav>
                                        <p:tav tm="100000">
                                          <p:val>
                                            <p:strVal val="#ppt_x"/>
                                          </p:val>
                                        </p:tav>
                                      </p:tavLst>
                                    </p:anim>
                                    <p:anim calcmode="lin" valueType="num">
                                      <p:cBhvr>
                                        <p:cTn id="20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42" presetClass="entr" presetSubtype="0" fill="hold" grpId="0" nodeType="clickEffect">
                                  <p:stCondLst>
                                    <p:cond delay="0"/>
                                  </p:stCondLst>
                                  <p:childTnLst>
                                    <p:set>
                                      <p:cBhvr>
                                        <p:cTn id="208" dur="1" fill="hold">
                                          <p:stCondLst>
                                            <p:cond delay="0"/>
                                          </p:stCondLst>
                                        </p:cTn>
                                        <p:tgtEl>
                                          <p:spTgt spid="81"/>
                                        </p:tgtEl>
                                        <p:attrNameLst>
                                          <p:attrName>style.visibility</p:attrName>
                                        </p:attrNameLst>
                                      </p:cBhvr>
                                      <p:to>
                                        <p:strVal val="visible"/>
                                      </p:to>
                                    </p:set>
                                    <p:animEffect transition="in" filter="fade">
                                      <p:cBhvr>
                                        <p:cTn id="209" dur="1000"/>
                                        <p:tgtEl>
                                          <p:spTgt spid="81"/>
                                        </p:tgtEl>
                                      </p:cBhvr>
                                    </p:animEffect>
                                    <p:anim calcmode="lin" valueType="num">
                                      <p:cBhvr>
                                        <p:cTn id="210" dur="1000" fill="hold"/>
                                        <p:tgtEl>
                                          <p:spTgt spid="81"/>
                                        </p:tgtEl>
                                        <p:attrNameLst>
                                          <p:attrName>ppt_x</p:attrName>
                                        </p:attrNameLst>
                                      </p:cBhvr>
                                      <p:tavLst>
                                        <p:tav tm="0">
                                          <p:val>
                                            <p:strVal val="#ppt_x"/>
                                          </p:val>
                                        </p:tav>
                                        <p:tav tm="100000">
                                          <p:val>
                                            <p:strVal val="#ppt_x"/>
                                          </p:val>
                                        </p:tav>
                                      </p:tavLst>
                                    </p:anim>
                                    <p:anim calcmode="lin" valueType="num">
                                      <p:cBhvr>
                                        <p:cTn id="211"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6" presetClass="entr" presetSubtype="0" fill="hold" grpId="0" nodeType="clickEffect">
                                  <p:stCondLst>
                                    <p:cond delay="0"/>
                                  </p:stCondLst>
                                  <p:childTnLst>
                                    <p:set>
                                      <p:cBhvr>
                                        <p:cTn id="215" dur="1" fill="hold">
                                          <p:stCondLst>
                                            <p:cond delay="0"/>
                                          </p:stCondLst>
                                        </p:cTn>
                                        <p:tgtEl>
                                          <p:spTgt spid="66"/>
                                        </p:tgtEl>
                                        <p:attrNameLst>
                                          <p:attrName>style.visibility</p:attrName>
                                        </p:attrNameLst>
                                      </p:cBhvr>
                                      <p:to>
                                        <p:strVal val="visible"/>
                                      </p:to>
                                    </p:set>
                                    <p:animEffect transition="in" filter="wipe(down)">
                                      <p:cBhvr>
                                        <p:cTn id="216" dur="580">
                                          <p:stCondLst>
                                            <p:cond delay="0"/>
                                          </p:stCondLst>
                                        </p:cTn>
                                        <p:tgtEl>
                                          <p:spTgt spid="66"/>
                                        </p:tgtEl>
                                      </p:cBhvr>
                                    </p:animEffect>
                                    <p:anim calcmode="lin" valueType="num">
                                      <p:cBhvr>
                                        <p:cTn id="217" dur="1822" tmFilter="0,0; 0.14,0.36; 0.43,0.73; 0.71,0.91; 1.0,1.0">
                                          <p:stCondLst>
                                            <p:cond delay="0"/>
                                          </p:stCondLst>
                                        </p:cTn>
                                        <p:tgtEl>
                                          <p:spTgt spid="66"/>
                                        </p:tgtEl>
                                        <p:attrNameLst>
                                          <p:attrName>ppt_x</p:attrName>
                                        </p:attrNameLst>
                                      </p:cBhvr>
                                      <p:tavLst>
                                        <p:tav tm="0">
                                          <p:val>
                                            <p:strVal val="#ppt_x-0.25"/>
                                          </p:val>
                                        </p:tav>
                                        <p:tav tm="100000">
                                          <p:val>
                                            <p:strVal val="#ppt_x"/>
                                          </p:val>
                                        </p:tav>
                                      </p:tavLst>
                                    </p:anim>
                                    <p:anim calcmode="lin" valueType="num">
                                      <p:cBhvr>
                                        <p:cTn id="218" dur="664" tmFilter="0.0,0.0; 0.25,0.07; 0.50,0.2; 0.75,0.467; 1.0,1.0">
                                          <p:stCondLst>
                                            <p:cond delay="0"/>
                                          </p:stCondLst>
                                        </p:cTn>
                                        <p:tgtEl>
                                          <p:spTgt spid="66"/>
                                        </p:tgtEl>
                                        <p:attrNameLst>
                                          <p:attrName>ppt_y</p:attrName>
                                        </p:attrNameLst>
                                      </p:cBhvr>
                                      <p:tavLst>
                                        <p:tav tm="0" fmla="#ppt_y-sin(pi*$)/3">
                                          <p:val>
                                            <p:fltVal val="0.5"/>
                                          </p:val>
                                        </p:tav>
                                        <p:tav tm="100000">
                                          <p:val>
                                            <p:fltVal val="1"/>
                                          </p:val>
                                        </p:tav>
                                      </p:tavLst>
                                    </p:anim>
                                    <p:anim calcmode="lin" valueType="num">
                                      <p:cBhvr>
                                        <p:cTn id="219" dur="664" tmFilter="0, 0; 0.125,0.2665; 0.25,0.4; 0.375,0.465; 0.5,0.5;  0.625,0.535; 0.75,0.6; 0.875,0.7335; 1,1">
                                          <p:stCondLst>
                                            <p:cond delay="664"/>
                                          </p:stCondLst>
                                        </p:cTn>
                                        <p:tgtEl>
                                          <p:spTgt spid="66"/>
                                        </p:tgtEl>
                                        <p:attrNameLst>
                                          <p:attrName>ppt_y</p:attrName>
                                        </p:attrNameLst>
                                      </p:cBhvr>
                                      <p:tavLst>
                                        <p:tav tm="0" fmla="#ppt_y-sin(pi*$)/9">
                                          <p:val>
                                            <p:fltVal val="0"/>
                                          </p:val>
                                        </p:tav>
                                        <p:tav tm="100000">
                                          <p:val>
                                            <p:fltVal val="1"/>
                                          </p:val>
                                        </p:tav>
                                      </p:tavLst>
                                    </p:anim>
                                    <p:anim calcmode="lin" valueType="num">
                                      <p:cBhvr>
                                        <p:cTn id="220" dur="332" tmFilter="0, 0; 0.125,0.2665; 0.25,0.4; 0.375,0.465; 0.5,0.5;  0.625,0.535; 0.75,0.6; 0.875,0.7335; 1,1">
                                          <p:stCondLst>
                                            <p:cond delay="1324"/>
                                          </p:stCondLst>
                                        </p:cTn>
                                        <p:tgtEl>
                                          <p:spTgt spid="66"/>
                                        </p:tgtEl>
                                        <p:attrNameLst>
                                          <p:attrName>ppt_y</p:attrName>
                                        </p:attrNameLst>
                                      </p:cBhvr>
                                      <p:tavLst>
                                        <p:tav tm="0" fmla="#ppt_y-sin(pi*$)/27">
                                          <p:val>
                                            <p:fltVal val="0"/>
                                          </p:val>
                                        </p:tav>
                                        <p:tav tm="100000">
                                          <p:val>
                                            <p:fltVal val="1"/>
                                          </p:val>
                                        </p:tav>
                                      </p:tavLst>
                                    </p:anim>
                                    <p:anim calcmode="lin" valueType="num">
                                      <p:cBhvr>
                                        <p:cTn id="221" dur="164" tmFilter="0, 0; 0.125,0.2665; 0.25,0.4; 0.375,0.465; 0.5,0.5;  0.625,0.535; 0.75,0.6; 0.875,0.7335; 1,1">
                                          <p:stCondLst>
                                            <p:cond delay="1656"/>
                                          </p:stCondLst>
                                        </p:cTn>
                                        <p:tgtEl>
                                          <p:spTgt spid="66"/>
                                        </p:tgtEl>
                                        <p:attrNameLst>
                                          <p:attrName>ppt_y</p:attrName>
                                        </p:attrNameLst>
                                      </p:cBhvr>
                                      <p:tavLst>
                                        <p:tav tm="0" fmla="#ppt_y-sin(pi*$)/81">
                                          <p:val>
                                            <p:fltVal val="0"/>
                                          </p:val>
                                        </p:tav>
                                        <p:tav tm="100000">
                                          <p:val>
                                            <p:fltVal val="1"/>
                                          </p:val>
                                        </p:tav>
                                      </p:tavLst>
                                    </p:anim>
                                    <p:animScale>
                                      <p:cBhvr>
                                        <p:cTn id="222" dur="26">
                                          <p:stCondLst>
                                            <p:cond delay="650"/>
                                          </p:stCondLst>
                                        </p:cTn>
                                        <p:tgtEl>
                                          <p:spTgt spid="66"/>
                                        </p:tgtEl>
                                      </p:cBhvr>
                                      <p:to x="100000" y="60000"/>
                                    </p:animScale>
                                    <p:animScale>
                                      <p:cBhvr>
                                        <p:cTn id="223" dur="166" decel="50000">
                                          <p:stCondLst>
                                            <p:cond delay="676"/>
                                          </p:stCondLst>
                                        </p:cTn>
                                        <p:tgtEl>
                                          <p:spTgt spid="66"/>
                                        </p:tgtEl>
                                      </p:cBhvr>
                                      <p:to x="100000" y="100000"/>
                                    </p:animScale>
                                    <p:animScale>
                                      <p:cBhvr>
                                        <p:cTn id="224" dur="26">
                                          <p:stCondLst>
                                            <p:cond delay="1312"/>
                                          </p:stCondLst>
                                        </p:cTn>
                                        <p:tgtEl>
                                          <p:spTgt spid="66"/>
                                        </p:tgtEl>
                                      </p:cBhvr>
                                      <p:to x="100000" y="80000"/>
                                    </p:animScale>
                                    <p:animScale>
                                      <p:cBhvr>
                                        <p:cTn id="225" dur="166" decel="50000">
                                          <p:stCondLst>
                                            <p:cond delay="1338"/>
                                          </p:stCondLst>
                                        </p:cTn>
                                        <p:tgtEl>
                                          <p:spTgt spid="66"/>
                                        </p:tgtEl>
                                      </p:cBhvr>
                                      <p:to x="100000" y="100000"/>
                                    </p:animScale>
                                    <p:animScale>
                                      <p:cBhvr>
                                        <p:cTn id="226" dur="26">
                                          <p:stCondLst>
                                            <p:cond delay="1642"/>
                                          </p:stCondLst>
                                        </p:cTn>
                                        <p:tgtEl>
                                          <p:spTgt spid="66"/>
                                        </p:tgtEl>
                                      </p:cBhvr>
                                      <p:to x="100000" y="90000"/>
                                    </p:animScale>
                                    <p:animScale>
                                      <p:cBhvr>
                                        <p:cTn id="227" dur="166" decel="50000">
                                          <p:stCondLst>
                                            <p:cond delay="1668"/>
                                          </p:stCondLst>
                                        </p:cTn>
                                        <p:tgtEl>
                                          <p:spTgt spid="66"/>
                                        </p:tgtEl>
                                      </p:cBhvr>
                                      <p:to x="100000" y="100000"/>
                                    </p:animScale>
                                    <p:animScale>
                                      <p:cBhvr>
                                        <p:cTn id="228" dur="26">
                                          <p:stCondLst>
                                            <p:cond delay="1808"/>
                                          </p:stCondLst>
                                        </p:cTn>
                                        <p:tgtEl>
                                          <p:spTgt spid="66"/>
                                        </p:tgtEl>
                                      </p:cBhvr>
                                      <p:to x="100000" y="95000"/>
                                    </p:animScale>
                                    <p:animScale>
                                      <p:cBhvr>
                                        <p:cTn id="229" dur="166" decel="50000">
                                          <p:stCondLst>
                                            <p:cond delay="1834"/>
                                          </p:stCondLst>
                                        </p:cTn>
                                        <p:tgtEl>
                                          <p:spTgt spid="66"/>
                                        </p:tgtEl>
                                      </p:cBhvr>
                                      <p:to x="100000" y="100000"/>
                                    </p:animScale>
                                  </p:childTnLst>
                                </p:cTn>
                              </p:par>
                            </p:childTnLst>
                          </p:cTn>
                        </p:par>
                      </p:childTnLst>
                    </p:cTn>
                  </p:par>
                  <p:par>
                    <p:cTn id="230" fill="hold">
                      <p:stCondLst>
                        <p:cond delay="indefinite"/>
                      </p:stCondLst>
                      <p:childTnLst>
                        <p:par>
                          <p:cTn id="231" fill="hold">
                            <p:stCondLst>
                              <p:cond delay="0"/>
                            </p:stCondLst>
                            <p:childTnLst>
                              <p:par>
                                <p:cTn id="232" presetID="2" presetClass="entr" presetSubtype="4" fill="hold" grpId="0" nodeType="clickEffect">
                                  <p:stCondLst>
                                    <p:cond delay="0"/>
                                  </p:stCondLst>
                                  <p:childTnLst>
                                    <p:set>
                                      <p:cBhvr>
                                        <p:cTn id="233" dur="1" fill="hold">
                                          <p:stCondLst>
                                            <p:cond delay="0"/>
                                          </p:stCondLst>
                                        </p:cTn>
                                        <p:tgtEl>
                                          <p:spTgt spid="64"/>
                                        </p:tgtEl>
                                        <p:attrNameLst>
                                          <p:attrName>style.visibility</p:attrName>
                                        </p:attrNameLst>
                                      </p:cBhvr>
                                      <p:to>
                                        <p:strVal val="visible"/>
                                      </p:to>
                                    </p:set>
                                    <p:anim calcmode="lin" valueType="num">
                                      <p:cBhvr additive="base">
                                        <p:cTn id="234" dur="500" fill="hold"/>
                                        <p:tgtEl>
                                          <p:spTgt spid="64"/>
                                        </p:tgtEl>
                                        <p:attrNameLst>
                                          <p:attrName>ppt_x</p:attrName>
                                        </p:attrNameLst>
                                      </p:cBhvr>
                                      <p:tavLst>
                                        <p:tav tm="0">
                                          <p:val>
                                            <p:strVal val="#ppt_x"/>
                                          </p:val>
                                        </p:tav>
                                        <p:tav tm="100000">
                                          <p:val>
                                            <p:strVal val="#ppt_x"/>
                                          </p:val>
                                        </p:tav>
                                      </p:tavLst>
                                    </p:anim>
                                    <p:anim calcmode="lin" valueType="num">
                                      <p:cBhvr additive="base">
                                        <p:cTn id="23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42" presetClass="entr" presetSubtype="0" fill="hold" grpId="0" nodeType="clickEffect">
                                  <p:stCondLst>
                                    <p:cond delay="0"/>
                                  </p:stCondLst>
                                  <p:childTnLst>
                                    <p:set>
                                      <p:cBhvr>
                                        <p:cTn id="239" dur="1" fill="hold">
                                          <p:stCondLst>
                                            <p:cond delay="0"/>
                                          </p:stCondLst>
                                        </p:cTn>
                                        <p:tgtEl>
                                          <p:spTgt spid="73"/>
                                        </p:tgtEl>
                                        <p:attrNameLst>
                                          <p:attrName>style.visibility</p:attrName>
                                        </p:attrNameLst>
                                      </p:cBhvr>
                                      <p:to>
                                        <p:strVal val="visible"/>
                                      </p:to>
                                    </p:set>
                                    <p:animEffect transition="in" filter="fade">
                                      <p:cBhvr>
                                        <p:cTn id="240" dur="1000"/>
                                        <p:tgtEl>
                                          <p:spTgt spid="73"/>
                                        </p:tgtEl>
                                      </p:cBhvr>
                                    </p:animEffect>
                                    <p:anim calcmode="lin" valueType="num">
                                      <p:cBhvr>
                                        <p:cTn id="241" dur="1000" fill="hold"/>
                                        <p:tgtEl>
                                          <p:spTgt spid="73"/>
                                        </p:tgtEl>
                                        <p:attrNameLst>
                                          <p:attrName>ppt_x</p:attrName>
                                        </p:attrNameLst>
                                      </p:cBhvr>
                                      <p:tavLst>
                                        <p:tav tm="0">
                                          <p:val>
                                            <p:strVal val="#ppt_x"/>
                                          </p:val>
                                        </p:tav>
                                        <p:tav tm="100000">
                                          <p:val>
                                            <p:strVal val="#ppt_x"/>
                                          </p:val>
                                        </p:tav>
                                      </p:tavLst>
                                    </p:anim>
                                    <p:anim calcmode="lin" valueType="num">
                                      <p:cBhvr>
                                        <p:cTn id="242"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2" presetClass="entr" presetSubtype="4" fill="hold" grpId="0" nodeType="clickEffect">
                                  <p:stCondLst>
                                    <p:cond delay="0"/>
                                  </p:stCondLst>
                                  <p:childTnLst>
                                    <p:set>
                                      <p:cBhvr>
                                        <p:cTn id="246" dur="1" fill="hold">
                                          <p:stCondLst>
                                            <p:cond delay="0"/>
                                          </p:stCondLst>
                                        </p:cTn>
                                        <p:tgtEl>
                                          <p:spTgt spid="84"/>
                                        </p:tgtEl>
                                        <p:attrNameLst>
                                          <p:attrName>style.visibility</p:attrName>
                                        </p:attrNameLst>
                                      </p:cBhvr>
                                      <p:to>
                                        <p:strVal val="visible"/>
                                      </p:to>
                                    </p:set>
                                    <p:anim calcmode="lin" valueType="num">
                                      <p:cBhvr additive="base">
                                        <p:cTn id="247" dur="500" fill="hold"/>
                                        <p:tgtEl>
                                          <p:spTgt spid="84"/>
                                        </p:tgtEl>
                                        <p:attrNameLst>
                                          <p:attrName>ppt_x</p:attrName>
                                        </p:attrNameLst>
                                      </p:cBhvr>
                                      <p:tavLst>
                                        <p:tav tm="0">
                                          <p:val>
                                            <p:strVal val="#ppt_x"/>
                                          </p:val>
                                        </p:tav>
                                        <p:tav tm="100000">
                                          <p:val>
                                            <p:strVal val="#ppt_x"/>
                                          </p:val>
                                        </p:tav>
                                      </p:tavLst>
                                    </p:anim>
                                    <p:anim calcmode="lin" valueType="num">
                                      <p:cBhvr additive="base">
                                        <p:cTn id="24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2" presetClass="entr" presetSubtype="4" fill="hold" grpId="0" nodeType="clickEffect">
                                  <p:stCondLst>
                                    <p:cond delay="0"/>
                                  </p:stCondLst>
                                  <p:childTnLst>
                                    <p:set>
                                      <p:cBhvr>
                                        <p:cTn id="252" dur="1" fill="hold">
                                          <p:stCondLst>
                                            <p:cond delay="0"/>
                                          </p:stCondLst>
                                        </p:cTn>
                                        <p:tgtEl>
                                          <p:spTgt spid="83"/>
                                        </p:tgtEl>
                                        <p:attrNameLst>
                                          <p:attrName>style.visibility</p:attrName>
                                        </p:attrNameLst>
                                      </p:cBhvr>
                                      <p:to>
                                        <p:strVal val="visible"/>
                                      </p:to>
                                    </p:set>
                                    <p:anim calcmode="lin" valueType="num">
                                      <p:cBhvr additive="base">
                                        <p:cTn id="253" dur="500" fill="hold"/>
                                        <p:tgtEl>
                                          <p:spTgt spid="83"/>
                                        </p:tgtEl>
                                        <p:attrNameLst>
                                          <p:attrName>ppt_x</p:attrName>
                                        </p:attrNameLst>
                                      </p:cBhvr>
                                      <p:tavLst>
                                        <p:tav tm="0">
                                          <p:val>
                                            <p:strVal val="#ppt_x"/>
                                          </p:val>
                                        </p:tav>
                                        <p:tav tm="100000">
                                          <p:val>
                                            <p:strVal val="#ppt_x"/>
                                          </p:val>
                                        </p:tav>
                                      </p:tavLst>
                                    </p:anim>
                                    <p:anim calcmode="lin" valueType="num">
                                      <p:cBhvr additive="base">
                                        <p:cTn id="25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2" presetClass="entr" presetSubtype="4" fill="hold" grpId="0" nodeType="clickEffect">
                                  <p:stCondLst>
                                    <p:cond delay="0"/>
                                  </p:stCondLst>
                                  <p:childTnLst>
                                    <p:set>
                                      <p:cBhvr>
                                        <p:cTn id="258" dur="1" fill="hold">
                                          <p:stCondLst>
                                            <p:cond delay="0"/>
                                          </p:stCondLst>
                                        </p:cTn>
                                        <p:tgtEl>
                                          <p:spTgt spid="85"/>
                                        </p:tgtEl>
                                        <p:attrNameLst>
                                          <p:attrName>style.visibility</p:attrName>
                                        </p:attrNameLst>
                                      </p:cBhvr>
                                      <p:to>
                                        <p:strVal val="visible"/>
                                      </p:to>
                                    </p:set>
                                    <p:anim calcmode="lin" valueType="num">
                                      <p:cBhvr additive="base">
                                        <p:cTn id="259" dur="500" fill="hold"/>
                                        <p:tgtEl>
                                          <p:spTgt spid="85"/>
                                        </p:tgtEl>
                                        <p:attrNameLst>
                                          <p:attrName>ppt_x</p:attrName>
                                        </p:attrNameLst>
                                      </p:cBhvr>
                                      <p:tavLst>
                                        <p:tav tm="0">
                                          <p:val>
                                            <p:strVal val="#ppt_x"/>
                                          </p:val>
                                        </p:tav>
                                        <p:tav tm="100000">
                                          <p:val>
                                            <p:strVal val="#ppt_x"/>
                                          </p:val>
                                        </p:tav>
                                      </p:tavLst>
                                    </p:anim>
                                    <p:anim calcmode="lin" valueType="num">
                                      <p:cBhvr additive="base">
                                        <p:cTn id="260"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6" presetClass="entr" presetSubtype="16" fill="hold" grpId="0" nodeType="clickEffect">
                                  <p:stCondLst>
                                    <p:cond delay="0"/>
                                  </p:stCondLst>
                                  <p:childTnLst>
                                    <p:set>
                                      <p:cBhvr>
                                        <p:cTn id="264" dur="1" fill="hold">
                                          <p:stCondLst>
                                            <p:cond delay="0"/>
                                          </p:stCondLst>
                                        </p:cTn>
                                        <p:tgtEl>
                                          <p:spTgt spid="82"/>
                                        </p:tgtEl>
                                        <p:attrNameLst>
                                          <p:attrName>style.visibility</p:attrName>
                                        </p:attrNameLst>
                                      </p:cBhvr>
                                      <p:to>
                                        <p:strVal val="visible"/>
                                      </p:to>
                                    </p:set>
                                    <p:animEffect transition="in" filter="circle(in)">
                                      <p:cBhvr>
                                        <p:cTn id="265" dur="2000"/>
                                        <p:tgtEl>
                                          <p:spTgt spid="82"/>
                                        </p:tgtEl>
                                      </p:cBhvr>
                                    </p:animEffect>
                                  </p:childTnLst>
                                </p:cTn>
                              </p:par>
                            </p:childTnLst>
                          </p:cTn>
                        </p:par>
                      </p:childTnLst>
                    </p:cTn>
                  </p:par>
                  <p:par>
                    <p:cTn id="266" fill="hold">
                      <p:stCondLst>
                        <p:cond delay="indefinite"/>
                      </p:stCondLst>
                      <p:childTnLst>
                        <p:par>
                          <p:cTn id="267" fill="hold">
                            <p:stCondLst>
                              <p:cond delay="0"/>
                            </p:stCondLst>
                            <p:childTnLst>
                              <p:par>
                                <p:cTn id="268" presetID="55" presetClass="entr" presetSubtype="0" fill="hold" nodeType="clickEffect">
                                  <p:stCondLst>
                                    <p:cond delay="0"/>
                                  </p:stCondLst>
                                  <p:childTnLst>
                                    <p:set>
                                      <p:cBhvr>
                                        <p:cTn id="269" dur="1" fill="hold">
                                          <p:stCondLst>
                                            <p:cond delay="0"/>
                                          </p:stCondLst>
                                        </p:cTn>
                                        <p:tgtEl>
                                          <p:spTgt spid="53"/>
                                        </p:tgtEl>
                                        <p:attrNameLst>
                                          <p:attrName>style.visibility</p:attrName>
                                        </p:attrNameLst>
                                      </p:cBhvr>
                                      <p:to>
                                        <p:strVal val="visible"/>
                                      </p:to>
                                    </p:set>
                                    <p:anim calcmode="lin" valueType="num">
                                      <p:cBhvr>
                                        <p:cTn id="270" dur="1000" fill="hold"/>
                                        <p:tgtEl>
                                          <p:spTgt spid="53"/>
                                        </p:tgtEl>
                                        <p:attrNameLst>
                                          <p:attrName>ppt_w</p:attrName>
                                        </p:attrNameLst>
                                      </p:cBhvr>
                                      <p:tavLst>
                                        <p:tav tm="0">
                                          <p:val>
                                            <p:strVal val="#ppt_w*0.70"/>
                                          </p:val>
                                        </p:tav>
                                        <p:tav tm="100000">
                                          <p:val>
                                            <p:strVal val="#ppt_w"/>
                                          </p:val>
                                        </p:tav>
                                      </p:tavLst>
                                    </p:anim>
                                    <p:anim calcmode="lin" valueType="num">
                                      <p:cBhvr>
                                        <p:cTn id="271" dur="1000" fill="hold"/>
                                        <p:tgtEl>
                                          <p:spTgt spid="53"/>
                                        </p:tgtEl>
                                        <p:attrNameLst>
                                          <p:attrName>ppt_h</p:attrName>
                                        </p:attrNameLst>
                                      </p:cBhvr>
                                      <p:tavLst>
                                        <p:tav tm="0">
                                          <p:val>
                                            <p:strVal val="#ppt_h"/>
                                          </p:val>
                                        </p:tav>
                                        <p:tav tm="100000">
                                          <p:val>
                                            <p:strVal val="#ppt_h"/>
                                          </p:val>
                                        </p:tav>
                                      </p:tavLst>
                                    </p:anim>
                                    <p:animEffect transition="in" filter="fade">
                                      <p:cBhvr>
                                        <p:cTn id="272" dur="1000"/>
                                        <p:tgtEl>
                                          <p:spTgt spid="53"/>
                                        </p:tgtEl>
                                      </p:cBhvr>
                                    </p:animEffect>
                                  </p:childTnLst>
                                </p:cTn>
                              </p:par>
                            </p:childTnLst>
                          </p:cTn>
                        </p:par>
                      </p:childTnLst>
                    </p:cTn>
                  </p:par>
                  <p:par>
                    <p:cTn id="273" fill="hold">
                      <p:stCondLst>
                        <p:cond delay="indefinite"/>
                      </p:stCondLst>
                      <p:childTnLst>
                        <p:par>
                          <p:cTn id="274" fill="hold">
                            <p:stCondLst>
                              <p:cond delay="0"/>
                            </p:stCondLst>
                            <p:childTnLst>
                              <p:par>
                                <p:cTn id="275" presetID="2" presetClass="entr" presetSubtype="4" fill="hold" nodeType="clickEffect">
                                  <p:stCondLst>
                                    <p:cond delay="0"/>
                                  </p:stCondLst>
                                  <p:childTnLst>
                                    <p:set>
                                      <p:cBhvr>
                                        <p:cTn id="276" dur="1" fill="hold">
                                          <p:stCondLst>
                                            <p:cond delay="0"/>
                                          </p:stCondLst>
                                        </p:cTn>
                                        <p:tgtEl>
                                          <p:spTgt spid="79"/>
                                        </p:tgtEl>
                                        <p:attrNameLst>
                                          <p:attrName>style.visibility</p:attrName>
                                        </p:attrNameLst>
                                      </p:cBhvr>
                                      <p:to>
                                        <p:strVal val="visible"/>
                                      </p:to>
                                    </p:set>
                                    <p:anim calcmode="lin" valueType="num">
                                      <p:cBhvr additive="base">
                                        <p:cTn id="277" dur="500" fill="hold"/>
                                        <p:tgtEl>
                                          <p:spTgt spid="79"/>
                                        </p:tgtEl>
                                        <p:attrNameLst>
                                          <p:attrName>ppt_x</p:attrName>
                                        </p:attrNameLst>
                                      </p:cBhvr>
                                      <p:tavLst>
                                        <p:tav tm="0">
                                          <p:val>
                                            <p:strVal val="#ppt_x"/>
                                          </p:val>
                                        </p:tav>
                                        <p:tav tm="100000">
                                          <p:val>
                                            <p:strVal val="#ppt_x"/>
                                          </p:val>
                                        </p:tav>
                                      </p:tavLst>
                                    </p:anim>
                                    <p:anim calcmode="lin" valueType="num">
                                      <p:cBhvr additive="base">
                                        <p:cTn id="27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79" fill="hold">
                      <p:stCondLst>
                        <p:cond delay="indefinite"/>
                      </p:stCondLst>
                      <p:childTnLst>
                        <p:par>
                          <p:cTn id="280" fill="hold">
                            <p:stCondLst>
                              <p:cond delay="0"/>
                            </p:stCondLst>
                            <p:childTnLst>
                              <p:par>
                                <p:cTn id="281" presetID="2" presetClass="entr" presetSubtype="4" fill="hold" nodeType="clickEffect">
                                  <p:stCondLst>
                                    <p:cond delay="0"/>
                                  </p:stCondLst>
                                  <p:childTnLst>
                                    <p:set>
                                      <p:cBhvr>
                                        <p:cTn id="282" dur="1" fill="hold">
                                          <p:stCondLst>
                                            <p:cond delay="0"/>
                                          </p:stCondLst>
                                        </p:cTn>
                                        <p:tgtEl>
                                          <p:spTgt spid="90"/>
                                        </p:tgtEl>
                                        <p:attrNameLst>
                                          <p:attrName>style.visibility</p:attrName>
                                        </p:attrNameLst>
                                      </p:cBhvr>
                                      <p:to>
                                        <p:strVal val="visible"/>
                                      </p:to>
                                    </p:set>
                                    <p:anim calcmode="lin" valueType="num">
                                      <p:cBhvr additive="base">
                                        <p:cTn id="283" dur="500" fill="hold"/>
                                        <p:tgtEl>
                                          <p:spTgt spid="90"/>
                                        </p:tgtEl>
                                        <p:attrNameLst>
                                          <p:attrName>ppt_x</p:attrName>
                                        </p:attrNameLst>
                                      </p:cBhvr>
                                      <p:tavLst>
                                        <p:tav tm="0">
                                          <p:val>
                                            <p:strVal val="#ppt_x"/>
                                          </p:val>
                                        </p:tav>
                                        <p:tav tm="100000">
                                          <p:val>
                                            <p:strVal val="#ppt_x"/>
                                          </p:val>
                                        </p:tav>
                                      </p:tavLst>
                                    </p:anim>
                                    <p:anim calcmode="lin" valueType="num">
                                      <p:cBhvr additive="base">
                                        <p:cTn id="284"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p:bldP spid="6" grpId="0"/>
      <p:bldP spid="7" grpId="0"/>
      <p:bldP spid="50" grpId="0" animBg="1"/>
      <p:bldP spid="51" grpId="0" animBg="1"/>
      <p:bldP spid="52" grpId="0" animBg="1"/>
      <p:bldP spid="54" grpId="0" animBg="1"/>
      <p:bldP spid="55" grpId="0"/>
      <p:bldP spid="56" grpId="0"/>
      <p:bldP spid="57" grpId="0"/>
      <p:bldP spid="58" grpId="0"/>
      <p:bldP spid="59" grpId="0" animBg="1"/>
      <p:bldP spid="60" grpId="0" animBg="1"/>
      <p:bldP spid="61" grpId="0" animBg="1"/>
      <p:bldP spid="62" grpId="0" animBg="1"/>
      <p:bldP spid="63" grpId="0" animBg="1"/>
      <p:bldP spid="64" grpId="0" animBg="1"/>
      <p:bldP spid="65" grpId="0"/>
      <p:bldP spid="66" grpId="0"/>
      <p:bldP spid="67" grpId="0"/>
      <p:bldP spid="68" grpId="0"/>
      <p:bldP spid="69" grpId="0" animBg="1"/>
      <p:bldP spid="70" grpId="0"/>
      <p:bldP spid="71" grpId="0"/>
      <p:bldP spid="72" grpId="0" animBg="1"/>
      <p:bldP spid="73" grpId="0"/>
      <p:bldP spid="74" grpId="0" animBg="1"/>
      <p:bldP spid="75" grpId="0"/>
      <p:bldP spid="76" grpId="0" animBg="1"/>
      <p:bldP spid="77" grpId="0" animBg="1"/>
      <p:bldP spid="78" grpId="0" animBg="1"/>
      <p:bldP spid="80" grpId="0"/>
      <p:bldP spid="81" grpId="0"/>
      <p:bldP spid="82" grpId="0"/>
      <p:bldP spid="83" grpId="0" animBg="1"/>
      <p:bldP spid="84" grpId="0" animBg="1"/>
      <p:bldP spid="8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621048" y="4014155"/>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168047" y="3799613"/>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051157" y="3720468"/>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Text Box 44"/>
          <p:cNvSpPr txBox="1">
            <a:spLocks noChangeArrowheads="1"/>
          </p:cNvSpPr>
          <p:nvPr/>
        </p:nvSpPr>
        <p:spPr bwMode="auto">
          <a:xfrm>
            <a:off x="6432257" y="2145588"/>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6" name="Text Box 45"/>
          <p:cNvSpPr txBox="1">
            <a:spLocks noChangeArrowheads="1"/>
          </p:cNvSpPr>
          <p:nvPr/>
        </p:nvSpPr>
        <p:spPr bwMode="auto">
          <a:xfrm>
            <a:off x="6102799" y="5540163"/>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7" name="Group 14"/>
          <p:cNvGrpSpPr>
            <a:grpSpLocks noChangeAspect="1"/>
          </p:cNvGrpSpPr>
          <p:nvPr/>
        </p:nvGrpSpPr>
        <p:grpSpPr bwMode="auto">
          <a:xfrm rot="3791037">
            <a:off x="8174349" y="2428592"/>
            <a:ext cx="2482850" cy="1692275"/>
            <a:chOff x="3523" y="73"/>
            <a:chExt cx="2396" cy="1632"/>
          </a:xfrm>
        </p:grpSpPr>
        <p:sp>
          <p:nvSpPr>
            <p:cNvPr id="8"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086"/>
          <p:cNvSpPr>
            <a:spLocks noChangeShapeType="1"/>
          </p:cNvSpPr>
          <p:nvPr/>
        </p:nvSpPr>
        <p:spPr bwMode="auto">
          <a:xfrm flipH="1">
            <a:off x="5272046" y="2152716"/>
            <a:ext cx="9366" cy="1861440"/>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4844303" y="5375575"/>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200988" y="1824733"/>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a:off x="7405175" y="2152716"/>
            <a:ext cx="9998" cy="187255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4750828" y="4031618"/>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449541" y="4025268"/>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6187637" y="1231129"/>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20" name="Line 1146"/>
          <p:cNvSpPr>
            <a:spLocks noChangeShapeType="1"/>
          </p:cNvSpPr>
          <p:nvPr/>
        </p:nvSpPr>
        <p:spPr bwMode="auto">
          <a:xfrm flipH="1">
            <a:off x="5272046" y="2638031"/>
            <a:ext cx="1" cy="35536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flipH="1">
            <a:off x="7415174" y="2574870"/>
            <a:ext cx="9847" cy="340078"/>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676988" y="256052"/>
            <a:ext cx="1524000" cy="511175"/>
          </a:xfrm>
          <a:prstGeom prst="wedgeRoundRectCallout">
            <a:avLst>
              <a:gd name="adj1" fmla="val 42530"/>
              <a:gd name="adj2" fmla="val 282433"/>
              <a:gd name="adj3" fmla="val 16667"/>
            </a:avLst>
          </a:prstGeom>
          <a:solidFill>
            <a:srgbClr val="FFFFCC"/>
          </a:solidFill>
          <a:ln w="9525">
            <a:solidFill>
              <a:srgbClr val="FF66FF"/>
            </a:solidFill>
            <a:miter lim="800000"/>
            <a:headEnd/>
            <a:tailEnd/>
          </a:ln>
        </p:spPr>
        <p:txBody>
          <a:bodyPr anchor="ctr">
            <a:spAutoFit/>
          </a:bodyPr>
          <a:lstStyle/>
          <a:p>
            <a:r>
              <a:rPr lang="zh-CN" altLang="en-US" sz="2400" b="1" dirty="0">
                <a:solidFill>
                  <a:srgbClr val="0000FF"/>
                </a:solidFill>
              </a:rPr>
              <a:t>界面法线</a:t>
            </a:r>
            <a:endParaRPr lang="en-US" altLang="zh-CN" sz="2400" b="1" dirty="0">
              <a:solidFill>
                <a:srgbClr val="0000FF"/>
              </a:solidFill>
            </a:endParaRPr>
          </a:p>
        </p:txBody>
      </p:sp>
      <p:sp>
        <p:nvSpPr>
          <p:cNvPr id="23" name="AutoShape 1151"/>
          <p:cNvSpPr>
            <a:spLocks noChangeArrowheads="1"/>
          </p:cNvSpPr>
          <p:nvPr/>
        </p:nvSpPr>
        <p:spPr bwMode="auto">
          <a:xfrm>
            <a:off x="1934736" y="5504801"/>
            <a:ext cx="2513889" cy="1055608"/>
          </a:xfrm>
          <a:prstGeom prst="wedgeRoundRectCallout">
            <a:avLst>
              <a:gd name="adj1" fmla="val 69589"/>
              <a:gd name="adj2" fmla="val -87724"/>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24" name="AutoShape 1153"/>
          <p:cNvSpPr>
            <a:spLocks noChangeArrowheads="1"/>
          </p:cNvSpPr>
          <p:nvPr/>
        </p:nvSpPr>
        <p:spPr bwMode="auto">
          <a:xfrm>
            <a:off x="2847758" y="3232591"/>
            <a:ext cx="1344287" cy="578882"/>
          </a:xfrm>
          <a:prstGeom prst="wedgeRoundRectCallout">
            <a:avLst>
              <a:gd name="adj1" fmla="val 130323"/>
              <a:gd name="adj2" fmla="val 77815"/>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5" name="Line 1090"/>
          <p:cNvSpPr>
            <a:spLocks noChangeShapeType="1"/>
          </p:cNvSpPr>
          <p:nvPr/>
        </p:nvSpPr>
        <p:spPr bwMode="auto">
          <a:xfrm flipH="1" flipV="1">
            <a:off x="5273728" y="4009127"/>
            <a:ext cx="418623" cy="1853695"/>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2214989" y="161880"/>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7" name="矩形 46"/>
          <p:cNvSpPr>
            <a:spLocks noChangeArrowheads="1"/>
          </p:cNvSpPr>
          <p:nvPr/>
        </p:nvSpPr>
        <p:spPr bwMode="auto">
          <a:xfrm>
            <a:off x="2074450" y="2132288"/>
            <a:ext cx="3384550" cy="954107"/>
          </a:xfrm>
          <a:prstGeom prst="rect">
            <a:avLst/>
          </a:prstGeom>
          <a:noFill/>
          <a:ln w="9525">
            <a:noFill/>
            <a:miter lim="800000"/>
            <a:headEnd/>
            <a:tailEnd/>
          </a:ln>
        </p:spPr>
        <p:txBody>
          <a:bodyPr>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00"/>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e</a:t>
            </a:r>
            <a:r>
              <a:rPr lang="zh-CN" altLang="en-US" sz="2800" b="1" dirty="0">
                <a:solidFill>
                  <a:srgbClr val="009900"/>
                </a:solidFill>
                <a:latin typeface="+mn-ea"/>
              </a:rPr>
              <a:t>光</a:t>
            </a:r>
            <a:r>
              <a:rPr lang="zh-CN" altLang="en-US" sz="2800" b="1" dirty="0">
                <a:solidFill>
                  <a:srgbClr val="9900CC"/>
                </a:solidFill>
              </a:rPr>
              <a:t>的波阵面</a:t>
            </a:r>
          </a:p>
        </p:txBody>
      </p:sp>
      <p:sp>
        <p:nvSpPr>
          <p:cNvPr id="28" name="Text Box 44"/>
          <p:cNvSpPr txBox="1">
            <a:spLocks noChangeArrowheads="1"/>
          </p:cNvSpPr>
          <p:nvPr/>
        </p:nvSpPr>
        <p:spPr bwMode="auto">
          <a:xfrm>
            <a:off x="4745793" y="2803160"/>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503472" y="2329823"/>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8918753" y="4477737"/>
            <a:ext cx="1597018" cy="578882"/>
          </a:xfrm>
          <a:prstGeom prst="wedgeRoundRectCallout">
            <a:avLst>
              <a:gd name="adj1" fmla="val -139561"/>
              <a:gd name="adj2" fmla="val -125826"/>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1" name="矩形 46"/>
          <p:cNvSpPr>
            <a:spLocks noChangeArrowheads="1"/>
          </p:cNvSpPr>
          <p:nvPr/>
        </p:nvSpPr>
        <p:spPr bwMode="auto">
          <a:xfrm>
            <a:off x="2171284" y="1594625"/>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32" name="矩形 46"/>
          <p:cNvSpPr>
            <a:spLocks noChangeArrowheads="1"/>
          </p:cNvSpPr>
          <p:nvPr/>
        </p:nvSpPr>
        <p:spPr bwMode="auto">
          <a:xfrm>
            <a:off x="2188856" y="1044200"/>
            <a:ext cx="3488282" cy="523875"/>
          </a:xfrm>
          <a:prstGeom prst="rect">
            <a:avLst/>
          </a:prstGeom>
          <a:noFill/>
          <a:ln w="9525">
            <a:noFill/>
            <a:miter lim="800000"/>
            <a:headEnd/>
            <a:tailEnd/>
          </a:ln>
        </p:spPr>
        <p:txBody>
          <a:bodyPr wrap="square">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35" name="Line 1089"/>
          <p:cNvSpPr>
            <a:spLocks noChangeShapeType="1"/>
          </p:cNvSpPr>
          <p:nvPr/>
        </p:nvSpPr>
        <p:spPr bwMode="auto">
          <a:xfrm flipH="1" flipV="1">
            <a:off x="5286334" y="3993516"/>
            <a:ext cx="594939" cy="1248754"/>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6" name="矩形 35"/>
          <p:cNvSpPr>
            <a:spLocks noChangeArrowheads="1"/>
          </p:cNvSpPr>
          <p:nvPr/>
        </p:nvSpPr>
        <p:spPr bwMode="auto">
          <a:xfrm>
            <a:off x="4906437" y="3302949"/>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38" name="AutoShape 1151"/>
          <p:cNvSpPr>
            <a:spLocks noChangeArrowheads="1"/>
          </p:cNvSpPr>
          <p:nvPr/>
        </p:nvSpPr>
        <p:spPr bwMode="auto">
          <a:xfrm>
            <a:off x="8041234" y="5572237"/>
            <a:ext cx="2568930" cy="1055608"/>
          </a:xfrm>
          <a:prstGeom prst="wedgeRoundRectCallout">
            <a:avLst>
              <a:gd name="adj1" fmla="val -37904"/>
              <a:gd name="adj2" fmla="val -128168"/>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41" name="矩形 40"/>
          <p:cNvSpPr>
            <a:spLocks noChangeArrowheads="1"/>
          </p:cNvSpPr>
          <p:nvPr/>
        </p:nvSpPr>
        <p:spPr bwMode="auto">
          <a:xfrm>
            <a:off x="6172958" y="4503376"/>
            <a:ext cx="13002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3" name="矩形 46"/>
          <p:cNvSpPr>
            <a:spLocks noChangeArrowheads="1"/>
          </p:cNvSpPr>
          <p:nvPr/>
        </p:nvSpPr>
        <p:spPr bwMode="auto">
          <a:xfrm>
            <a:off x="6443381" y="6066506"/>
            <a:ext cx="14590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 </a:t>
            </a:r>
            <a:r>
              <a:rPr lang="en-US" altLang="zh-CN" sz="2800" b="1" dirty="0" err="1">
                <a:solidFill>
                  <a:srgbClr val="FF0000"/>
                </a:solidFill>
              </a:rPr>
              <a:t>D</a:t>
            </a:r>
            <a:r>
              <a:rPr lang="en-US" altLang="zh-CN" sz="2800" b="1" i="1" dirty="0">
                <a:solidFill>
                  <a:srgbClr val="FF0000"/>
                </a:solidFill>
                <a:latin typeface="Book Antiqua" pitchFamily="18" charset="0"/>
                <a:ea typeface="MingLiU" pitchFamily="49" charset="-120"/>
              </a:rPr>
              <a:t>’’</a:t>
            </a:r>
          </a:p>
        </p:txBody>
      </p:sp>
      <p:sp>
        <p:nvSpPr>
          <p:cNvPr id="45" name="Freeform 8"/>
          <p:cNvSpPr>
            <a:spLocks/>
          </p:cNvSpPr>
          <p:nvPr/>
        </p:nvSpPr>
        <p:spPr bwMode="auto">
          <a:xfrm rot="242521">
            <a:off x="4502281" y="3994415"/>
            <a:ext cx="1622001" cy="1361008"/>
          </a:xfrm>
          <a:custGeom>
            <a:avLst/>
            <a:gdLst>
              <a:gd name="T0" fmla="*/ 0 w 859"/>
              <a:gd name="T1" fmla="*/ 2147483647 h 568"/>
              <a:gd name="T2" fmla="*/ 2147483647 w 859"/>
              <a:gd name="T3" fmla="*/ 2147483647 h 568"/>
              <a:gd name="T4" fmla="*/ 2147483647 w 859"/>
              <a:gd name="T5" fmla="*/ 2147483647 h 568"/>
              <a:gd name="T6" fmla="*/ 2147483647 w 859"/>
              <a:gd name="T7" fmla="*/ 2147483647 h 568"/>
              <a:gd name="T8" fmla="*/ 2147483647 w 859"/>
              <a:gd name="T9" fmla="*/ 2147483647 h 568"/>
              <a:gd name="T10" fmla="*/ 2147483647 w 859"/>
              <a:gd name="T11" fmla="*/ 2147483647 h 568"/>
              <a:gd name="T12" fmla="*/ 2147483647 w 859"/>
              <a:gd name="T13" fmla="*/ 2147483647 h 568"/>
              <a:gd name="T14" fmla="*/ 2147483647 w 859"/>
              <a:gd name="T15" fmla="*/ 2147483647 h 568"/>
              <a:gd name="T16" fmla="*/ 2147483647 w 859"/>
              <a:gd name="T17" fmla="*/ 2147483647 h 568"/>
              <a:gd name="T18" fmla="*/ 2147483647 w 859"/>
              <a:gd name="T19" fmla="*/ 0 h 5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9"/>
              <a:gd name="T31" fmla="*/ 0 h 568"/>
              <a:gd name="T32" fmla="*/ 859 w 859"/>
              <a:gd name="T33" fmla="*/ 568 h 5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9" h="568">
                <a:moveTo>
                  <a:pt x="0" y="43"/>
                </a:moveTo>
                <a:cubicBezTo>
                  <a:pt x="10" y="92"/>
                  <a:pt x="21" y="140"/>
                  <a:pt x="40" y="189"/>
                </a:cubicBezTo>
                <a:cubicBezTo>
                  <a:pt x="61" y="237"/>
                  <a:pt x="88" y="292"/>
                  <a:pt x="122" y="334"/>
                </a:cubicBezTo>
                <a:cubicBezTo>
                  <a:pt x="154" y="377"/>
                  <a:pt x="188" y="408"/>
                  <a:pt x="242" y="444"/>
                </a:cubicBezTo>
                <a:cubicBezTo>
                  <a:pt x="296" y="479"/>
                  <a:pt x="382" y="528"/>
                  <a:pt x="445" y="547"/>
                </a:cubicBezTo>
                <a:cubicBezTo>
                  <a:pt x="508" y="566"/>
                  <a:pt x="561" y="568"/>
                  <a:pt x="617" y="559"/>
                </a:cubicBezTo>
                <a:cubicBezTo>
                  <a:pt x="672" y="550"/>
                  <a:pt x="738" y="529"/>
                  <a:pt x="776" y="491"/>
                </a:cubicBezTo>
                <a:cubicBezTo>
                  <a:pt x="815" y="454"/>
                  <a:pt x="832" y="391"/>
                  <a:pt x="845" y="333"/>
                </a:cubicBezTo>
                <a:cubicBezTo>
                  <a:pt x="859" y="276"/>
                  <a:pt x="858" y="197"/>
                  <a:pt x="857" y="142"/>
                </a:cubicBezTo>
                <a:cubicBezTo>
                  <a:pt x="856" y="87"/>
                  <a:pt x="842" y="30"/>
                  <a:pt x="838" y="0"/>
                </a:cubicBezTo>
              </a:path>
            </a:pathLst>
          </a:custGeom>
          <a:noFill/>
          <a:ln w="28575" cap="sq">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6" name="Freeform 8"/>
          <p:cNvSpPr>
            <a:spLocks/>
          </p:cNvSpPr>
          <p:nvPr/>
        </p:nvSpPr>
        <p:spPr bwMode="auto">
          <a:xfrm rot="242521">
            <a:off x="6686563" y="4027085"/>
            <a:ext cx="1622001" cy="1361008"/>
          </a:xfrm>
          <a:custGeom>
            <a:avLst/>
            <a:gdLst>
              <a:gd name="T0" fmla="*/ 0 w 859"/>
              <a:gd name="T1" fmla="*/ 2147483647 h 568"/>
              <a:gd name="T2" fmla="*/ 2147483647 w 859"/>
              <a:gd name="T3" fmla="*/ 2147483647 h 568"/>
              <a:gd name="T4" fmla="*/ 2147483647 w 859"/>
              <a:gd name="T5" fmla="*/ 2147483647 h 568"/>
              <a:gd name="T6" fmla="*/ 2147483647 w 859"/>
              <a:gd name="T7" fmla="*/ 2147483647 h 568"/>
              <a:gd name="T8" fmla="*/ 2147483647 w 859"/>
              <a:gd name="T9" fmla="*/ 2147483647 h 568"/>
              <a:gd name="T10" fmla="*/ 2147483647 w 859"/>
              <a:gd name="T11" fmla="*/ 2147483647 h 568"/>
              <a:gd name="T12" fmla="*/ 2147483647 w 859"/>
              <a:gd name="T13" fmla="*/ 2147483647 h 568"/>
              <a:gd name="T14" fmla="*/ 2147483647 w 859"/>
              <a:gd name="T15" fmla="*/ 2147483647 h 568"/>
              <a:gd name="T16" fmla="*/ 2147483647 w 859"/>
              <a:gd name="T17" fmla="*/ 2147483647 h 568"/>
              <a:gd name="T18" fmla="*/ 2147483647 w 859"/>
              <a:gd name="T19" fmla="*/ 0 h 5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9"/>
              <a:gd name="T31" fmla="*/ 0 h 568"/>
              <a:gd name="T32" fmla="*/ 859 w 859"/>
              <a:gd name="T33" fmla="*/ 568 h 5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9" h="568">
                <a:moveTo>
                  <a:pt x="0" y="43"/>
                </a:moveTo>
                <a:cubicBezTo>
                  <a:pt x="10" y="92"/>
                  <a:pt x="21" y="140"/>
                  <a:pt x="40" y="189"/>
                </a:cubicBezTo>
                <a:cubicBezTo>
                  <a:pt x="61" y="237"/>
                  <a:pt x="88" y="292"/>
                  <a:pt x="122" y="334"/>
                </a:cubicBezTo>
                <a:cubicBezTo>
                  <a:pt x="154" y="377"/>
                  <a:pt x="188" y="408"/>
                  <a:pt x="242" y="444"/>
                </a:cubicBezTo>
                <a:cubicBezTo>
                  <a:pt x="296" y="479"/>
                  <a:pt x="382" y="528"/>
                  <a:pt x="445" y="547"/>
                </a:cubicBezTo>
                <a:cubicBezTo>
                  <a:pt x="508" y="566"/>
                  <a:pt x="561" y="568"/>
                  <a:pt x="617" y="559"/>
                </a:cubicBezTo>
                <a:cubicBezTo>
                  <a:pt x="672" y="550"/>
                  <a:pt x="738" y="529"/>
                  <a:pt x="776" y="491"/>
                </a:cubicBezTo>
                <a:cubicBezTo>
                  <a:pt x="815" y="454"/>
                  <a:pt x="832" y="391"/>
                  <a:pt x="845" y="333"/>
                </a:cubicBezTo>
                <a:cubicBezTo>
                  <a:pt x="859" y="276"/>
                  <a:pt x="858" y="197"/>
                  <a:pt x="857" y="142"/>
                </a:cubicBezTo>
                <a:cubicBezTo>
                  <a:pt x="856" y="87"/>
                  <a:pt x="842" y="30"/>
                  <a:pt x="838" y="0"/>
                </a:cubicBezTo>
              </a:path>
            </a:pathLst>
          </a:custGeom>
          <a:noFill/>
          <a:ln w="28575" cap="sq">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7" name="Line 1089"/>
          <p:cNvSpPr>
            <a:spLocks noChangeShapeType="1"/>
          </p:cNvSpPr>
          <p:nvPr/>
        </p:nvSpPr>
        <p:spPr bwMode="auto">
          <a:xfrm flipH="1" flipV="1">
            <a:off x="7458908" y="4010411"/>
            <a:ext cx="553385" cy="1326675"/>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48" name="Line 1090"/>
          <p:cNvSpPr>
            <a:spLocks noChangeShapeType="1"/>
          </p:cNvSpPr>
          <p:nvPr/>
        </p:nvSpPr>
        <p:spPr bwMode="auto">
          <a:xfrm flipH="1" flipV="1">
            <a:off x="7404445" y="3948810"/>
            <a:ext cx="418623" cy="1853695"/>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9" name="Rectangle 1131"/>
          <p:cNvSpPr>
            <a:spLocks noChangeArrowheads="1"/>
          </p:cNvSpPr>
          <p:nvPr/>
        </p:nvSpPr>
        <p:spPr bwMode="auto">
          <a:xfrm>
            <a:off x="4588798" y="5464213"/>
            <a:ext cx="617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50" name="Rectangle 1131"/>
          <p:cNvSpPr>
            <a:spLocks noChangeArrowheads="1"/>
          </p:cNvSpPr>
          <p:nvPr/>
        </p:nvSpPr>
        <p:spPr bwMode="auto">
          <a:xfrm>
            <a:off x="7008134" y="5448771"/>
            <a:ext cx="609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51" name="Line 1093"/>
          <p:cNvSpPr>
            <a:spLocks noChangeShapeType="1"/>
          </p:cNvSpPr>
          <p:nvPr/>
        </p:nvSpPr>
        <p:spPr bwMode="auto">
          <a:xfrm>
            <a:off x="5575180" y="5348795"/>
            <a:ext cx="83208" cy="407585"/>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52" name="矩形 46"/>
          <p:cNvSpPr>
            <a:spLocks noChangeArrowheads="1"/>
          </p:cNvSpPr>
          <p:nvPr/>
        </p:nvSpPr>
        <p:spPr bwMode="auto">
          <a:xfrm>
            <a:off x="4701135" y="5895454"/>
            <a:ext cx="13612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3" name="Line 1147"/>
          <p:cNvSpPr>
            <a:spLocks noChangeShapeType="1"/>
          </p:cNvSpPr>
          <p:nvPr/>
        </p:nvSpPr>
        <p:spPr bwMode="auto">
          <a:xfrm>
            <a:off x="7728873" y="5430620"/>
            <a:ext cx="77172" cy="36192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pic>
        <p:nvPicPr>
          <p:cNvPr id="5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7813" y="150846"/>
            <a:ext cx="2407482" cy="17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 name="Group 69"/>
          <p:cNvGrpSpPr>
            <a:grpSpLocks/>
          </p:cNvGrpSpPr>
          <p:nvPr/>
        </p:nvGrpSpPr>
        <p:grpSpPr bwMode="auto">
          <a:xfrm rot="1244133">
            <a:off x="5164821" y="4474948"/>
            <a:ext cx="586143" cy="690966"/>
            <a:chOff x="4608" y="2676"/>
            <a:chExt cx="492" cy="612"/>
          </a:xfrm>
        </p:grpSpPr>
        <p:sp>
          <p:nvSpPr>
            <p:cNvPr id="66"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0" name="Group 69"/>
          <p:cNvGrpSpPr>
            <a:grpSpLocks/>
          </p:cNvGrpSpPr>
          <p:nvPr/>
        </p:nvGrpSpPr>
        <p:grpSpPr bwMode="auto">
          <a:xfrm rot="1244133">
            <a:off x="7327103" y="4474554"/>
            <a:ext cx="586143" cy="690966"/>
            <a:chOff x="4608" y="2676"/>
            <a:chExt cx="492" cy="612"/>
          </a:xfrm>
        </p:grpSpPr>
        <p:sp>
          <p:nvSpPr>
            <p:cNvPr id="71"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69245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circle(in)">
                                      <p:cBhvr>
                                        <p:cTn id="74" dur="20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circle(in)">
                                      <p:cBhvr>
                                        <p:cTn id="86" dur="20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ppt_x"/>
                                          </p:val>
                                        </p:tav>
                                        <p:tav tm="100000">
                                          <p:val>
                                            <p:strVal val="#ppt_x"/>
                                          </p:val>
                                        </p:tav>
                                      </p:tavLst>
                                    </p:anim>
                                    <p:anim calcmode="lin" valueType="num">
                                      <p:cBhvr additive="base">
                                        <p:cTn id="9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1000"/>
                                        <p:tgtEl>
                                          <p:spTgt spid="17"/>
                                        </p:tgtEl>
                                      </p:cBhvr>
                                    </p:animEffect>
                                    <p:anim calcmode="lin" valueType="num">
                                      <p:cBhvr>
                                        <p:cTn id="118" dur="1000" fill="hold"/>
                                        <p:tgtEl>
                                          <p:spTgt spid="17"/>
                                        </p:tgtEl>
                                        <p:attrNameLst>
                                          <p:attrName>ppt_x</p:attrName>
                                        </p:attrNameLst>
                                      </p:cBhvr>
                                      <p:tavLst>
                                        <p:tav tm="0">
                                          <p:val>
                                            <p:strVal val="#ppt_x"/>
                                          </p:val>
                                        </p:tav>
                                        <p:tav tm="100000">
                                          <p:val>
                                            <p:strVal val="#ppt_x"/>
                                          </p:val>
                                        </p:tav>
                                      </p:tavLst>
                                    </p:anim>
                                    <p:anim calcmode="lin" valueType="num">
                                      <p:cBhvr>
                                        <p:cTn id="1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heel(1)">
                                      <p:cBhvr>
                                        <p:cTn id="124" dur="2000"/>
                                        <p:tgtEl>
                                          <p:spTgt spid="26"/>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 calcmode="lin" valueType="num">
                                      <p:cBhvr additive="base">
                                        <p:cTn id="135" dur="500" fill="hold"/>
                                        <p:tgtEl>
                                          <p:spTgt spid="30"/>
                                        </p:tgtEl>
                                        <p:attrNameLst>
                                          <p:attrName>ppt_x</p:attrName>
                                        </p:attrNameLst>
                                      </p:cBhvr>
                                      <p:tavLst>
                                        <p:tav tm="0">
                                          <p:val>
                                            <p:strVal val="#ppt_x"/>
                                          </p:val>
                                        </p:tav>
                                        <p:tav tm="100000">
                                          <p:val>
                                            <p:strVal val="#ppt_x"/>
                                          </p:val>
                                        </p:tav>
                                      </p:tavLst>
                                    </p:anim>
                                    <p:anim calcmode="lin" valueType="num">
                                      <p:cBhvr additive="base">
                                        <p:cTn id="1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45"/>
                                        </p:tgtEl>
                                        <p:attrNameLst>
                                          <p:attrName>style.visibility</p:attrName>
                                        </p:attrNameLst>
                                      </p:cBhvr>
                                      <p:to>
                                        <p:strVal val="visible"/>
                                      </p:to>
                                    </p:set>
                                    <p:anim calcmode="lin" valueType="num">
                                      <p:cBhvr additive="base">
                                        <p:cTn id="141" dur="500" fill="hold"/>
                                        <p:tgtEl>
                                          <p:spTgt spid="45"/>
                                        </p:tgtEl>
                                        <p:attrNameLst>
                                          <p:attrName>ppt_x</p:attrName>
                                        </p:attrNameLst>
                                      </p:cBhvr>
                                      <p:tavLst>
                                        <p:tav tm="0">
                                          <p:val>
                                            <p:strVal val="#ppt_x"/>
                                          </p:val>
                                        </p:tav>
                                        <p:tav tm="100000">
                                          <p:val>
                                            <p:strVal val="#ppt_x"/>
                                          </p:val>
                                        </p:tav>
                                      </p:tavLst>
                                    </p:anim>
                                    <p:anim calcmode="lin" valueType="num">
                                      <p:cBhvr additive="base">
                                        <p:cTn id="14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35"/>
                                        </p:tgtEl>
                                        <p:attrNameLst>
                                          <p:attrName>style.visibility</p:attrName>
                                        </p:attrNameLst>
                                      </p:cBhvr>
                                      <p:to>
                                        <p:strVal val="visible"/>
                                      </p:to>
                                    </p:set>
                                    <p:anim calcmode="lin" valueType="num">
                                      <p:cBhvr additive="base">
                                        <p:cTn id="147" dur="500" fill="hold"/>
                                        <p:tgtEl>
                                          <p:spTgt spid="35"/>
                                        </p:tgtEl>
                                        <p:attrNameLst>
                                          <p:attrName>ppt_x</p:attrName>
                                        </p:attrNameLst>
                                      </p:cBhvr>
                                      <p:tavLst>
                                        <p:tav tm="0">
                                          <p:val>
                                            <p:strVal val="#ppt_x"/>
                                          </p:val>
                                        </p:tav>
                                        <p:tav tm="100000">
                                          <p:val>
                                            <p:strVal val="#ppt_x"/>
                                          </p:val>
                                        </p:tav>
                                      </p:tavLst>
                                    </p:anim>
                                    <p:anim calcmode="lin" valueType="num">
                                      <p:cBhvr additive="base">
                                        <p:cTn id="1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grpId="0" nodeType="clickEffect">
                                  <p:stCondLst>
                                    <p:cond delay="0"/>
                                  </p:stCondLst>
                                  <p:childTnLst>
                                    <p:set>
                                      <p:cBhvr>
                                        <p:cTn id="152" dur="1" fill="hold">
                                          <p:stCondLst>
                                            <p:cond delay="0"/>
                                          </p:stCondLst>
                                        </p:cTn>
                                        <p:tgtEl>
                                          <p:spTgt spid="36"/>
                                        </p:tgtEl>
                                        <p:attrNameLst>
                                          <p:attrName>style.visibility</p:attrName>
                                        </p:attrNameLst>
                                      </p:cBhvr>
                                      <p:to>
                                        <p:strVal val="visible"/>
                                      </p:to>
                                    </p:set>
                                    <p:animEffect transition="in" filter="fade">
                                      <p:cBhvr>
                                        <p:cTn id="153" dur="1000"/>
                                        <p:tgtEl>
                                          <p:spTgt spid="36"/>
                                        </p:tgtEl>
                                      </p:cBhvr>
                                    </p:animEffect>
                                    <p:anim calcmode="lin" valueType="num">
                                      <p:cBhvr>
                                        <p:cTn id="154" dur="1000" fill="hold"/>
                                        <p:tgtEl>
                                          <p:spTgt spid="36"/>
                                        </p:tgtEl>
                                        <p:attrNameLst>
                                          <p:attrName>ppt_x</p:attrName>
                                        </p:attrNameLst>
                                      </p:cBhvr>
                                      <p:tavLst>
                                        <p:tav tm="0">
                                          <p:val>
                                            <p:strVal val="#ppt_x"/>
                                          </p:val>
                                        </p:tav>
                                        <p:tav tm="100000">
                                          <p:val>
                                            <p:strVal val="#ppt_x"/>
                                          </p:val>
                                        </p:tav>
                                      </p:tavLst>
                                    </p:anim>
                                    <p:anim calcmode="lin" valueType="num">
                                      <p:cBhvr>
                                        <p:cTn id="15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53" presetClass="entr" presetSubtype="16" fill="hold" grpId="0" nodeType="clickEffect">
                                  <p:stCondLst>
                                    <p:cond delay="0"/>
                                  </p:stCondLst>
                                  <p:childTnLst>
                                    <p:set>
                                      <p:cBhvr>
                                        <p:cTn id="159" dur="1" fill="hold">
                                          <p:stCondLst>
                                            <p:cond delay="0"/>
                                          </p:stCondLst>
                                        </p:cTn>
                                        <p:tgtEl>
                                          <p:spTgt spid="23"/>
                                        </p:tgtEl>
                                        <p:attrNameLst>
                                          <p:attrName>style.visibility</p:attrName>
                                        </p:attrNameLst>
                                      </p:cBhvr>
                                      <p:to>
                                        <p:strVal val="visible"/>
                                      </p:to>
                                    </p:set>
                                    <p:anim calcmode="lin" valueType="num">
                                      <p:cBhvr>
                                        <p:cTn id="160" dur="500" fill="hold"/>
                                        <p:tgtEl>
                                          <p:spTgt spid="23"/>
                                        </p:tgtEl>
                                        <p:attrNameLst>
                                          <p:attrName>ppt_w</p:attrName>
                                        </p:attrNameLst>
                                      </p:cBhvr>
                                      <p:tavLst>
                                        <p:tav tm="0">
                                          <p:val>
                                            <p:fltVal val="0"/>
                                          </p:val>
                                        </p:tav>
                                        <p:tav tm="100000">
                                          <p:val>
                                            <p:strVal val="#ppt_w"/>
                                          </p:val>
                                        </p:tav>
                                      </p:tavLst>
                                    </p:anim>
                                    <p:anim calcmode="lin" valueType="num">
                                      <p:cBhvr>
                                        <p:cTn id="161" dur="500" fill="hold"/>
                                        <p:tgtEl>
                                          <p:spTgt spid="23"/>
                                        </p:tgtEl>
                                        <p:attrNameLst>
                                          <p:attrName>ppt_h</p:attrName>
                                        </p:attrNameLst>
                                      </p:cBhvr>
                                      <p:tavLst>
                                        <p:tav tm="0">
                                          <p:val>
                                            <p:fltVal val="0"/>
                                          </p:val>
                                        </p:tav>
                                        <p:tav tm="100000">
                                          <p:val>
                                            <p:strVal val="#ppt_h"/>
                                          </p:val>
                                        </p:tav>
                                      </p:tavLst>
                                    </p:anim>
                                    <p:animEffect transition="in" filter="fade">
                                      <p:cBhvr>
                                        <p:cTn id="162" dur="500"/>
                                        <p:tgtEl>
                                          <p:spTgt spid="23"/>
                                        </p:tgtEl>
                                      </p:cBhvr>
                                    </p:animEffect>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grpId="0" nodeType="click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additive="base">
                                        <p:cTn id="167" dur="500" fill="hold"/>
                                        <p:tgtEl>
                                          <p:spTgt spid="46"/>
                                        </p:tgtEl>
                                        <p:attrNameLst>
                                          <p:attrName>ppt_x</p:attrName>
                                        </p:attrNameLst>
                                      </p:cBhvr>
                                      <p:tavLst>
                                        <p:tav tm="0">
                                          <p:val>
                                            <p:strVal val="#ppt_x"/>
                                          </p:val>
                                        </p:tav>
                                        <p:tav tm="100000">
                                          <p:val>
                                            <p:strVal val="#ppt_x"/>
                                          </p:val>
                                        </p:tav>
                                      </p:tavLst>
                                    </p:anim>
                                    <p:anim calcmode="lin" valueType="num">
                                      <p:cBhvr additive="base">
                                        <p:cTn id="16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grpId="0" nodeType="click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additive="base">
                                        <p:cTn id="173" dur="500" fill="hold"/>
                                        <p:tgtEl>
                                          <p:spTgt spid="47"/>
                                        </p:tgtEl>
                                        <p:attrNameLst>
                                          <p:attrName>ppt_x</p:attrName>
                                        </p:attrNameLst>
                                      </p:cBhvr>
                                      <p:tavLst>
                                        <p:tav tm="0">
                                          <p:val>
                                            <p:strVal val="#ppt_x"/>
                                          </p:val>
                                        </p:tav>
                                        <p:tav tm="100000">
                                          <p:val>
                                            <p:strVal val="#ppt_x"/>
                                          </p:val>
                                        </p:tav>
                                      </p:tavLst>
                                    </p:anim>
                                    <p:anim calcmode="lin" valueType="num">
                                      <p:cBhvr additive="base">
                                        <p:cTn id="17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42" presetClass="entr" presetSubtype="0" fill="hold" grpId="0" nodeType="clickEffect">
                                  <p:stCondLst>
                                    <p:cond delay="0"/>
                                  </p:stCondLst>
                                  <p:childTnLst>
                                    <p:set>
                                      <p:cBhvr>
                                        <p:cTn id="178" dur="1" fill="hold">
                                          <p:stCondLst>
                                            <p:cond delay="0"/>
                                          </p:stCondLst>
                                        </p:cTn>
                                        <p:tgtEl>
                                          <p:spTgt spid="41"/>
                                        </p:tgtEl>
                                        <p:attrNameLst>
                                          <p:attrName>style.visibility</p:attrName>
                                        </p:attrNameLst>
                                      </p:cBhvr>
                                      <p:to>
                                        <p:strVal val="visible"/>
                                      </p:to>
                                    </p:set>
                                    <p:animEffect transition="in" filter="fade">
                                      <p:cBhvr>
                                        <p:cTn id="179" dur="1000"/>
                                        <p:tgtEl>
                                          <p:spTgt spid="41"/>
                                        </p:tgtEl>
                                      </p:cBhvr>
                                    </p:animEffect>
                                    <p:anim calcmode="lin" valueType="num">
                                      <p:cBhvr>
                                        <p:cTn id="180" dur="1000" fill="hold"/>
                                        <p:tgtEl>
                                          <p:spTgt spid="41"/>
                                        </p:tgtEl>
                                        <p:attrNameLst>
                                          <p:attrName>ppt_x</p:attrName>
                                        </p:attrNameLst>
                                      </p:cBhvr>
                                      <p:tavLst>
                                        <p:tav tm="0">
                                          <p:val>
                                            <p:strVal val="#ppt_x"/>
                                          </p:val>
                                        </p:tav>
                                        <p:tav tm="100000">
                                          <p:val>
                                            <p:strVal val="#ppt_x"/>
                                          </p:val>
                                        </p:tav>
                                      </p:tavLst>
                                    </p:anim>
                                    <p:anim calcmode="lin" valueType="num">
                                      <p:cBhvr>
                                        <p:cTn id="18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6" presetClass="entr" presetSubtype="16" fill="hold" grpId="0" nodeType="clickEffect">
                                  <p:stCondLst>
                                    <p:cond delay="0"/>
                                  </p:stCondLst>
                                  <p:childTnLst>
                                    <p:set>
                                      <p:cBhvr>
                                        <p:cTn id="185" dur="1" fill="hold">
                                          <p:stCondLst>
                                            <p:cond delay="0"/>
                                          </p:stCondLst>
                                        </p:cTn>
                                        <p:tgtEl>
                                          <p:spTgt spid="38"/>
                                        </p:tgtEl>
                                        <p:attrNameLst>
                                          <p:attrName>style.visibility</p:attrName>
                                        </p:attrNameLst>
                                      </p:cBhvr>
                                      <p:to>
                                        <p:strVal val="visible"/>
                                      </p:to>
                                    </p:set>
                                    <p:animEffect transition="in" filter="circle(in)">
                                      <p:cBhvr>
                                        <p:cTn id="186" dur="2000"/>
                                        <p:tgtEl>
                                          <p:spTgt spid="38"/>
                                        </p:tgtEl>
                                      </p:cBhvr>
                                    </p:animEffect>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12"/>
                                        </p:tgtEl>
                                        <p:attrNameLst>
                                          <p:attrName>style.visibility</p:attrName>
                                        </p:attrNameLst>
                                      </p:cBhvr>
                                      <p:to>
                                        <p:strVal val="visible"/>
                                      </p:to>
                                    </p:set>
                                    <p:anim calcmode="lin" valueType="num">
                                      <p:cBhvr additive="base">
                                        <p:cTn id="191" dur="500" fill="hold"/>
                                        <p:tgtEl>
                                          <p:spTgt spid="12"/>
                                        </p:tgtEl>
                                        <p:attrNameLst>
                                          <p:attrName>ppt_x</p:attrName>
                                        </p:attrNameLst>
                                      </p:cBhvr>
                                      <p:tavLst>
                                        <p:tav tm="0">
                                          <p:val>
                                            <p:strVal val="#ppt_x"/>
                                          </p:val>
                                        </p:tav>
                                        <p:tav tm="100000">
                                          <p:val>
                                            <p:strVal val="#ppt_x"/>
                                          </p:val>
                                        </p:tav>
                                      </p:tavLst>
                                    </p:anim>
                                    <p:anim calcmode="lin" valueType="num">
                                      <p:cBhvr additive="base">
                                        <p:cTn id="19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fade">
                                      <p:cBhvr>
                                        <p:cTn id="197" dur="1000"/>
                                        <p:tgtEl>
                                          <p:spTgt spid="49"/>
                                        </p:tgtEl>
                                      </p:cBhvr>
                                    </p:animEffect>
                                    <p:anim calcmode="lin" valueType="num">
                                      <p:cBhvr>
                                        <p:cTn id="198" dur="1000" fill="hold"/>
                                        <p:tgtEl>
                                          <p:spTgt spid="49"/>
                                        </p:tgtEl>
                                        <p:attrNameLst>
                                          <p:attrName>ppt_x</p:attrName>
                                        </p:attrNameLst>
                                      </p:cBhvr>
                                      <p:tavLst>
                                        <p:tav tm="0">
                                          <p:val>
                                            <p:strVal val="#ppt_x"/>
                                          </p:val>
                                        </p:tav>
                                        <p:tav tm="100000">
                                          <p:val>
                                            <p:strVal val="#ppt_x"/>
                                          </p:val>
                                        </p:tav>
                                      </p:tavLst>
                                    </p:anim>
                                    <p:anim calcmode="lin" valueType="num">
                                      <p:cBhvr>
                                        <p:cTn id="19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grpId="0" nodeType="clickEffect">
                                  <p:stCondLst>
                                    <p:cond delay="0"/>
                                  </p:stCondLst>
                                  <p:childTnLst>
                                    <p:set>
                                      <p:cBhvr>
                                        <p:cTn id="203" dur="1" fill="hold">
                                          <p:stCondLst>
                                            <p:cond delay="0"/>
                                          </p:stCondLst>
                                        </p:cTn>
                                        <p:tgtEl>
                                          <p:spTgt spid="50"/>
                                        </p:tgtEl>
                                        <p:attrNameLst>
                                          <p:attrName>style.visibility</p:attrName>
                                        </p:attrNameLst>
                                      </p:cBhvr>
                                      <p:to>
                                        <p:strVal val="visible"/>
                                      </p:to>
                                    </p:set>
                                    <p:animEffect transition="in" filter="fade">
                                      <p:cBhvr>
                                        <p:cTn id="204" dur="1000"/>
                                        <p:tgtEl>
                                          <p:spTgt spid="50"/>
                                        </p:tgtEl>
                                      </p:cBhvr>
                                    </p:animEffect>
                                    <p:anim calcmode="lin" valueType="num">
                                      <p:cBhvr>
                                        <p:cTn id="205" dur="1000" fill="hold"/>
                                        <p:tgtEl>
                                          <p:spTgt spid="50"/>
                                        </p:tgtEl>
                                        <p:attrNameLst>
                                          <p:attrName>ppt_x</p:attrName>
                                        </p:attrNameLst>
                                      </p:cBhvr>
                                      <p:tavLst>
                                        <p:tav tm="0">
                                          <p:val>
                                            <p:strVal val="#ppt_x"/>
                                          </p:val>
                                        </p:tav>
                                        <p:tav tm="100000">
                                          <p:val>
                                            <p:strVal val="#ppt_x"/>
                                          </p:val>
                                        </p:tav>
                                      </p:tavLst>
                                    </p:anim>
                                    <p:anim calcmode="lin" valueType="num">
                                      <p:cBhvr>
                                        <p:cTn id="206"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1" presetClass="entr" presetSubtype="1" fill="hold" grpId="0" nodeType="clickEffect">
                                  <p:stCondLst>
                                    <p:cond delay="0"/>
                                  </p:stCondLst>
                                  <p:childTnLst>
                                    <p:set>
                                      <p:cBhvr>
                                        <p:cTn id="210" dur="1" fill="hold">
                                          <p:stCondLst>
                                            <p:cond delay="0"/>
                                          </p:stCondLst>
                                        </p:cTn>
                                        <p:tgtEl>
                                          <p:spTgt spid="27"/>
                                        </p:tgtEl>
                                        <p:attrNameLst>
                                          <p:attrName>style.visibility</p:attrName>
                                        </p:attrNameLst>
                                      </p:cBhvr>
                                      <p:to>
                                        <p:strVal val="visible"/>
                                      </p:to>
                                    </p:set>
                                    <p:animEffect transition="in" filter="wheel(1)">
                                      <p:cBhvr>
                                        <p:cTn id="211" dur="2000"/>
                                        <p:tgtEl>
                                          <p:spTgt spid="27"/>
                                        </p:tgtEl>
                                      </p:cBhvr>
                                    </p:animEffect>
                                  </p:childTnLst>
                                </p:cTn>
                              </p:par>
                            </p:childTnLst>
                          </p:cTn>
                        </p:par>
                      </p:childTnLst>
                    </p:cTn>
                  </p:par>
                  <p:par>
                    <p:cTn id="212" fill="hold">
                      <p:stCondLst>
                        <p:cond delay="indefinite"/>
                      </p:stCondLst>
                      <p:childTnLst>
                        <p:par>
                          <p:cTn id="213" fill="hold">
                            <p:stCondLst>
                              <p:cond delay="0"/>
                            </p:stCondLst>
                            <p:childTnLst>
                              <p:par>
                                <p:cTn id="214" presetID="2" presetClass="entr" presetSubtype="4" fill="hold" grpId="0" nodeType="clickEffect">
                                  <p:stCondLst>
                                    <p:cond delay="0"/>
                                  </p:stCondLst>
                                  <p:childTnLst>
                                    <p:set>
                                      <p:cBhvr>
                                        <p:cTn id="215" dur="1" fill="hold">
                                          <p:stCondLst>
                                            <p:cond delay="0"/>
                                          </p:stCondLst>
                                        </p:cTn>
                                        <p:tgtEl>
                                          <p:spTgt spid="25"/>
                                        </p:tgtEl>
                                        <p:attrNameLst>
                                          <p:attrName>style.visibility</p:attrName>
                                        </p:attrNameLst>
                                      </p:cBhvr>
                                      <p:to>
                                        <p:strVal val="visible"/>
                                      </p:to>
                                    </p:set>
                                    <p:anim calcmode="lin" valueType="num">
                                      <p:cBhvr additive="base">
                                        <p:cTn id="216" dur="500" fill="hold"/>
                                        <p:tgtEl>
                                          <p:spTgt spid="25"/>
                                        </p:tgtEl>
                                        <p:attrNameLst>
                                          <p:attrName>ppt_x</p:attrName>
                                        </p:attrNameLst>
                                      </p:cBhvr>
                                      <p:tavLst>
                                        <p:tav tm="0">
                                          <p:val>
                                            <p:strVal val="#ppt_x"/>
                                          </p:val>
                                        </p:tav>
                                        <p:tav tm="100000">
                                          <p:val>
                                            <p:strVal val="#ppt_x"/>
                                          </p:val>
                                        </p:tav>
                                      </p:tavLst>
                                    </p:anim>
                                    <p:anim calcmode="lin" valueType="num">
                                      <p:cBhvr additive="base">
                                        <p:cTn id="21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2" presetClass="entr" presetSubtype="4" fill="hold" grpId="0" nodeType="clickEffect">
                                  <p:stCondLst>
                                    <p:cond delay="0"/>
                                  </p:stCondLst>
                                  <p:childTnLst>
                                    <p:set>
                                      <p:cBhvr>
                                        <p:cTn id="221" dur="1" fill="hold">
                                          <p:stCondLst>
                                            <p:cond delay="0"/>
                                          </p:stCondLst>
                                        </p:cTn>
                                        <p:tgtEl>
                                          <p:spTgt spid="51"/>
                                        </p:tgtEl>
                                        <p:attrNameLst>
                                          <p:attrName>style.visibility</p:attrName>
                                        </p:attrNameLst>
                                      </p:cBhvr>
                                      <p:to>
                                        <p:strVal val="visible"/>
                                      </p:to>
                                    </p:set>
                                    <p:anim calcmode="lin" valueType="num">
                                      <p:cBhvr additive="base">
                                        <p:cTn id="222" dur="500" fill="hold"/>
                                        <p:tgtEl>
                                          <p:spTgt spid="51"/>
                                        </p:tgtEl>
                                        <p:attrNameLst>
                                          <p:attrName>ppt_x</p:attrName>
                                        </p:attrNameLst>
                                      </p:cBhvr>
                                      <p:tavLst>
                                        <p:tav tm="0">
                                          <p:val>
                                            <p:strVal val="#ppt_x"/>
                                          </p:val>
                                        </p:tav>
                                        <p:tav tm="100000">
                                          <p:val>
                                            <p:strVal val="#ppt_x"/>
                                          </p:val>
                                        </p:tav>
                                      </p:tavLst>
                                    </p:anim>
                                    <p:anim calcmode="lin" valueType="num">
                                      <p:cBhvr additive="base">
                                        <p:cTn id="223"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6" presetClass="entr" presetSubtype="16" fill="hold" grpId="0" nodeType="clickEffect">
                                  <p:stCondLst>
                                    <p:cond delay="0"/>
                                  </p:stCondLst>
                                  <p:childTnLst>
                                    <p:set>
                                      <p:cBhvr>
                                        <p:cTn id="227" dur="1" fill="hold">
                                          <p:stCondLst>
                                            <p:cond delay="0"/>
                                          </p:stCondLst>
                                        </p:cTn>
                                        <p:tgtEl>
                                          <p:spTgt spid="52"/>
                                        </p:tgtEl>
                                        <p:attrNameLst>
                                          <p:attrName>style.visibility</p:attrName>
                                        </p:attrNameLst>
                                      </p:cBhvr>
                                      <p:to>
                                        <p:strVal val="visible"/>
                                      </p:to>
                                    </p:set>
                                    <p:animEffect transition="in" filter="circle(in)">
                                      <p:cBhvr>
                                        <p:cTn id="228" dur="2000"/>
                                        <p:tgtEl>
                                          <p:spTgt spid="52"/>
                                        </p:tgtEl>
                                      </p:cBhvr>
                                    </p:animEffect>
                                  </p:childTnLst>
                                </p:cTn>
                              </p:par>
                            </p:childTnLst>
                          </p:cTn>
                        </p:par>
                      </p:childTnLst>
                    </p:cTn>
                  </p:par>
                  <p:par>
                    <p:cTn id="229" fill="hold">
                      <p:stCondLst>
                        <p:cond delay="indefinite"/>
                      </p:stCondLst>
                      <p:childTnLst>
                        <p:par>
                          <p:cTn id="230" fill="hold">
                            <p:stCondLst>
                              <p:cond delay="0"/>
                            </p:stCondLst>
                            <p:childTnLst>
                              <p:par>
                                <p:cTn id="231" presetID="2" presetClass="entr" presetSubtype="4" fill="hold" grpId="0" nodeType="clickEffect">
                                  <p:stCondLst>
                                    <p:cond delay="0"/>
                                  </p:stCondLst>
                                  <p:childTnLst>
                                    <p:set>
                                      <p:cBhvr>
                                        <p:cTn id="232" dur="1" fill="hold">
                                          <p:stCondLst>
                                            <p:cond delay="0"/>
                                          </p:stCondLst>
                                        </p:cTn>
                                        <p:tgtEl>
                                          <p:spTgt spid="48"/>
                                        </p:tgtEl>
                                        <p:attrNameLst>
                                          <p:attrName>style.visibility</p:attrName>
                                        </p:attrNameLst>
                                      </p:cBhvr>
                                      <p:to>
                                        <p:strVal val="visible"/>
                                      </p:to>
                                    </p:set>
                                    <p:anim calcmode="lin" valueType="num">
                                      <p:cBhvr additive="base">
                                        <p:cTn id="233" dur="500" fill="hold"/>
                                        <p:tgtEl>
                                          <p:spTgt spid="48"/>
                                        </p:tgtEl>
                                        <p:attrNameLst>
                                          <p:attrName>ppt_x</p:attrName>
                                        </p:attrNameLst>
                                      </p:cBhvr>
                                      <p:tavLst>
                                        <p:tav tm="0">
                                          <p:val>
                                            <p:strVal val="#ppt_x"/>
                                          </p:val>
                                        </p:tav>
                                        <p:tav tm="100000">
                                          <p:val>
                                            <p:strVal val="#ppt_x"/>
                                          </p:val>
                                        </p:tav>
                                      </p:tavLst>
                                    </p:anim>
                                    <p:anim calcmode="lin" valueType="num">
                                      <p:cBhvr additive="base">
                                        <p:cTn id="23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2" presetClass="entr" presetSubtype="4" fill="hold" grpId="0" nodeType="clickEffect">
                                  <p:stCondLst>
                                    <p:cond delay="0"/>
                                  </p:stCondLst>
                                  <p:childTnLst>
                                    <p:set>
                                      <p:cBhvr>
                                        <p:cTn id="238" dur="1" fill="hold">
                                          <p:stCondLst>
                                            <p:cond delay="0"/>
                                          </p:stCondLst>
                                        </p:cTn>
                                        <p:tgtEl>
                                          <p:spTgt spid="53"/>
                                        </p:tgtEl>
                                        <p:attrNameLst>
                                          <p:attrName>style.visibility</p:attrName>
                                        </p:attrNameLst>
                                      </p:cBhvr>
                                      <p:to>
                                        <p:strVal val="visible"/>
                                      </p:to>
                                    </p:set>
                                    <p:anim calcmode="lin" valueType="num">
                                      <p:cBhvr additive="base">
                                        <p:cTn id="239" dur="500" fill="hold"/>
                                        <p:tgtEl>
                                          <p:spTgt spid="53"/>
                                        </p:tgtEl>
                                        <p:attrNameLst>
                                          <p:attrName>ppt_x</p:attrName>
                                        </p:attrNameLst>
                                      </p:cBhvr>
                                      <p:tavLst>
                                        <p:tav tm="0">
                                          <p:val>
                                            <p:strVal val="#ppt_x"/>
                                          </p:val>
                                        </p:tav>
                                        <p:tav tm="100000">
                                          <p:val>
                                            <p:strVal val="#ppt_x"/>
                                          </p:val>
                                        </p:tav>
                                      </p:tavLst>
                                    </p:anim>
                                    <p:anim calcmode="lin" valueType="num">
                                      <p:cBhvr additive="base">
                                        <p:cTn id="24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2" presetClass="entr" presetSubtype="4" fill="hold" grpId="0" nodeType="clickEffect">
                                  <p:stCondLst>
                                    <p:cond delay="0"/>
                                  </p:stCondLst>
                                  <p:childTnLst>
                                    <p:set>
                                      <p:cBhvr>
                                        <p:cTn id="244" dur="1" fill="hold">
                                          <p:stCondLst>
                                            <p:cond delay="0"/>
                                          </p:stCondLst>
                                        </p:cTn>
                                        <p:tgtEl>
                                          <p:spTgt spid="43"/>
                                        </p:tgtEl>
                                        <p:attrNameLst>
                                          <p:attrName>style.visibility</p:attrName>
                                        </p:attrNameLst>
                                      </p:cBhvr>
                                      <p:to>
                                        <p:strVal val="visible"/>
                                      </p:to>
                                    </p:set>
                                    <p:animEffect transition="in" filter="wipe(down)">
                                      <p:cBhvr>
                                        <p:cTn id="245" dur="500"/>
                                        <p:tgtEl>
                                          <p:spTgt spid="43"/>
                                        </p:tgtEl>
                                      </p:cBhvr>
                                    </p:animEffect>
                                  </p:childTnLst>
                                </p:cTn>
                              </p:par>
                            </p:childTnLst>
                          </p:cTn>
                        </p:par>
                      </p:childTnLst>
                    </p:cTn>
                  </p:par>
                  <p:par>
                    <p:cTn id="246" fill="hold">
                      <p:stCondLst>
                        <p:cond delay="indefinite"/>
                      </p:stCondLst>
                      <p:childTnLst>
                        <p:par>
                          <p:cTn id="247" fill="hold">
                            <p:stCondLst>
                              <p:cond delay="0"/>
                            </p:stCondLst>
                            <p:childTnLst>
                              <p:par>
                                <p:cTn id="248" presetID="55" presetClass="entr" presetSubtype="0" fill="hold" nodeType="clickEffect">
                                  <p:stCondLst>
                                    <p:cond delay="0"/>
                                  </p:stCondLst>
                                  <p:childTnLst>
                                    <p:set>
                                      <p:cBhvr>
                                        <p:cTn id="249" dur="1" fill="hold">
                                          <p:stCondLst>
                                            <p:cond delay="0"/>
                                          </p:stCondLst>
                                        </p:cTn>
                                        <p:tgtEl>
                                          <p:spTgt spid="54"/>
                                        </p:tgtEl>
                                        <p:attrNameLst>
                                          <p:attrName>style.visibility</p:attrName>
                                        </p:attrNameLst>
                                      </p:cBhvr>
                                      <p:to>
                                        <p:strVal val="visible"/>
                                      </p:to>
                                    </p:set>
                                    <p:anim calcmode="lin" valueType="num">
                                      <p:cBhvr>
                                        <p:cTn id="250" dur="1000" fill="hold"/>
                                        <p:tgtEl>
                                          <p:spTgt spid="54"/>
                                        </p:tgtEl>
                                        <p:attrNameLst>
                                          <p:attrName>ppt_w</p:attrName>
                                        </p:attrNameLst>
                                      </p:cBhvr>
                                      <p:tavLst>
                                        <p:tav tm="0">
                                          <p:val>
                                            <p:strVal val="#ppt_w*0.70"/>
                                          </p:val>
                                        </p:tav>
                                        <p:tav tm="100000">
                                          <p:val>
                                            <p:strVal val="#ppt_w"/>
                                          </p:val>
                                        </p:tav>
                                      </p:tavLst>
                                    </p:anim>
                                    <p:anim calcmode="lin" valueType="num">
                                      <p:cBhvr>
                                        <p:cTn id="251" dur="1000" fill="hold"/>
                                        <p:tgtEl>
                                          <p:spTgt spid="54"/>
                                        </p:tgtEl>
                                        <p:attrNameLst>
                                          <p:attrName>ppt_h</p:attrName>
                                        </p:attrNameLst>
                                      </p:cBhvr>
                                      <p:tavLst>
                                        <p:tav tm="0">
                                          <p:val>
                                            <p:strVal val="#ppt_h"/>
                                          </p:val>
                                        </p:tav>
                                        <p:tav tm="100000">
                                          <p:val>
                                            <p:strVal val="#ppt_h"/>
                                          </p:val>
                                        </p:tav>
                                      </p:tavLst>
                                    </p:anim>
                                    <p:animEffect transition="in" filter="fade">
                                      <p:cBhvr>
                                        <p:cTn id="252" dur="1000"/>
                                        <p:tgtEl>
                                          <p:spTgt spid="54"/>
                                        </p:tgtEl>
                                      </p:cBhvr>
                                    </p:animEffect>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nodeType="clickEffect">
                                  <p:stCondLst>
                                    <p:cond delay="0"/>
                                  </p:stCondLst>
                                  <p:childTnLst>
                                    <p:set>
                                      <p:cBhvr>
                                        <p:cTn id="256" dur="1" fill="hold">
                                          <p:stCondLst>
                                            <p:cond delay="0"/>
                                          </p:stCondLst>
                                        </p:cTn>
                                        <p:tgtEl>
                                          <p:spTgt spid="65"/>
                                        </p:tgtEl>
                                        <p:attrNameLst>
                                          <p:attrName>style.visibility</p:attrName>
                                        </p:attrNameLst>
                                      </p:cBhvr>
                                      <p:to>
                                        <p:strVal val="visible"/>
                                      </p:to>
                                    </p:set>
                                    <p:anim calcmode="lin" valueType="num">
                                      <p:cBhvr additive="base">
                                        <p:cTn id="257" dur="500" fill="hold"/>
                                        <p:tgtEl>
                                          <p:spTgt spid="65"/>
                                        </p:tgtEl>
                                        <p:attrNameLst>
                                          <p:attrName>ppt_x</p:attrName>
                                        </p:attrNameLst>
                                      </p:cBhvr>
                                      <p:tavLst>
                                        <p:tav tm="0">
                                          <p:val>
                                            <p:strVal val="#ppt_x"/>
                                          </p:val>
                                        </p:tav>
                                        <p:tav tm="100000">
                                          <p:val>
                                            <p:strVal val="#ppt_x"/>
                                          </p:val>
                                        </p:tav>
                                      </p:tavLst>
                                    </p:anim>
                                    <p:anim calcmode="lin" valueType="num">
                                      <p:cBhvr additive="base">
                                        <p:cTn id="25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 presetClass="entr" presetSubtype="4" fill="hold" nodeType="clickEffect">
                                  <p:stCondLst>
                                    <p:cond delay="0"/>
                                  </p:stCondLst>
                                  <p:childTnLst>
                                    <p:set>
                                      <p:cBhvr>
                                        <p:cTn id="262" dur="1" fill="hold">
                                          <p:stCondLst>
                                            <p:cond delay="0"/>
                                          </p:stCondLst>
                                        </p:cTn>
                                        <p:tgtEl>
                                          <p:spTgt spid="70"/>
                                        </p:tgtEl>
                                        <p:attrNameLst>
                                          <p:attrName>style.visibility</p:attrName>
                                        </p:attrNameLst>
                                      </p:cBhvr>
                                      <p:to>
                                        <p:strVal val="visible"/>
                                      </p:to>
                                    </p:set>
                                    <p:anim calcmode="lin" valueType="num">
                                      <p:cBhvr additive="base">
                                        <p:cTn id="263" dur="500" fill="hold"/>
                                        <p:tgtEl>
                                          <p:spTgt spid="70"/>
                                        </p:tgtEl>
                                        <p:attrNameLst>
                                          <p:attrName>ppt_x</p:attrName>
                                        </p:attrNameLst>
                                      </p:cBhvr>
                                      <p:tavLst>
                                        <p:tav tm="0">
                                          <p:val>
                                            <p:strVal val="#ppt_x"/>
                                          </p:val>
                                        </p:tav>
                                        <p:tav tm="100000">
                                          <p:val>
                                            <p:strVal val="#ppt_x"/>
                                          </p:val>
                                        </p:tav>
                                      </p:tavLst>
                                    </p:anim>
                                    <p:anim calcmode="lin" valueType="num">
                                      <p:cBhvr additive="base">
                                        <p:cTn id="264"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1" grpId="0" animBg="1"/>
      <p:bldP spid="12" grpId="0" animBg="1"/>
      <p:bldP spid="13" grpId="0" animBg="1"/>
      <p:bldP spid="15" grpId="0" animBg="1"/>
      <p:bldP spid="16" grpId="0"/>
      <p:bldP spid="17" grpId="0"/>
      <p:bldP spid="18"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5" grpId="0" animBg="1"/>
      <p:bldP spid="36" grpId="0"/>
      <p:bldP spid="38" grpId="0" animBg="1"/>
      <p:bldP spid="41" grpId="0"/>
      <p:bldP spid="43" grpId="0"/>
      <p:bldP spid="45" grpId="0" animBg="1"/>
      <p:bldP spid="46" grpId="0" animBg="1"/>
      <p:bldP spid="47" grpId="0" animBg="1"/>
      <p:bldP spid="48" grpId="0" animBg="1"/>
      <p:bldP spid="49" grpId="0"/>
      <p:bldP spid="50" grpId="0"/>
      <p:bldP spid="51" grpId="0" animBg="1"/>
      <p:bldP spid="52" grpId="0"/>
      <p:bldP spid="5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549302" y="2978917"/>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062985" y="2427729"/>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7975204" y="2401169"/>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Text Box 44"/>
          <p:cNvSpPr txBox="1">
            <a:spLocks noChangeArrowheads="1"/>
          </p:cNvSpPr>
          <p:nvPr/>
        </p:nvSpPr>
        <p:spPr bwMode="auto">
          <a:xfrm>
            <a:off x="5170566" y="2372259"/>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6" name="Text Box 45"/>
          <p:cNvSpPr txBox="1">
            <a:spLocks noChangeArrowheads="1"/>
          </p:cNvSpPr>
          <p:nvPr/>
        </p:nvSpPr>
        <p:spPr bwMode="auto">
          <a:xfrm>
            <a:off x="6208935" y="4349305"/>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7" name="Group 14"/>
          <p:cNvGrpSpPr>
            <a:grpSpLocks noChangeAspect="1"/>
          </p:cNvGrpSpPr>
          <p:nvPr/>
        </p:nvGrpSpPr>
        <p:grpSpPr bwMode="auto">
          <a:xfrm rot="3791037">
            <a:off x="7961045" y="898067"/>
            <a:ext cx="2482850" cy="1692275"/>
            <a:chOff x="3523" y="73"/>
            <a:chExt cx="2396" cy="1632"/>
          </a:xfrm>
        </p:grpSpPr>
        <p:sp>
          <p:nvSpPr>
            <p:cNvPr id="8"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086"/>
          <p:cNvSpPr>
            <a:spLocks noChangeShapeType="1"/>
          </p:cNvSpPr>
          <p:nvPr/>
        </p:nvSpPr>
        <p:spPr bwMode="auto">
          <a:xfrm>
            <a:off x="5200300" y="1412056"/>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4787105" y="3807664"/>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129242" y="789495"/>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a:off x="7319832" y="1487395"/>
            <a:ext cx="23595" cy="1502635"/>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4679082" y="2996380"/>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377795" y="2990030"/>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5189070" y="887401"/>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19" name="Rectangle 1131"/>
          <p:cNvSpPr>
            <a:spLocks noChangeArrowheads="1"/>
          </p:cNvSpPr>
          <p:nvPr/>
        </p:nvSpPr>
        <p:spPr bwMode="auto">
          <a:xfrm>
            <a:off x="4690978" y="3713015"/>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0" name="Line 1146"/>
          <p:cNvSpPr>
            <a:spLocks noChangeShapeType="1"/>
          </p:cNvSpPr>
          <p:nvPr/>
        </p:nvSpPr>
        <p:spPr bwMode="auto">
          <a:xfrm>
            <a:off x="5182136" y="1634149"/>
            <a:ext cx="1064" cy="36824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a:off x="7319831" y="1742803"/>
            <a:ext cx="12150" cy="336875"/>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918537" y="129772"/>
            <a:ext cx="1524000" cy="511175"/>
          </a:xfrm>
          <a:prstGeom prst="wedgeRoundRectCallout">
            <a:avLst>
              <a:gd name="adj1" fmla="val 29009"/>
              <a:gd name="adj2" fmla="val 73317"/>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3" name="AutoShape 1151"/>
          <p:cNvSpPr>
            <a:spLocks noChangeArrowheads="1"/>
          </p:cNvSpPr>
          <p:nvPr/>
        </p:nvSpPr>
        <p:spPr bwMode="auto">
          <a:xfrm>
            <a:off x="1979321" y="3302689"/>
            <a:ext cx="2291144" cy="919401"/>
          </a:xfrm>
          <a:prstGeom prst="wedgeRoundRectCallout">
            <a:avLst>
              <a:gd name="adj1" fmla="val 74709"/>
              <a:gd name="adj2" fmla="val -7975"/>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24" name="AutoShape 1153"/>
          <p:cNvSpPr>
            <a:spLocks noChangeArrowheads="1"/>
          </p:cNvSpPr>
          <p:nvPr/>
        </p:nvSpPr>
        <p:spPr bwMode="auto">
          <a:xfrm>
            <a:off x="3602849" y="2278550"/>
            <a:ext cx="1227957" cy="510778"/>
          </a:xfrm>
          <a:prstGeom prst="wedgeRoundRectCallout">
            <a:avLst>
              <a:gd name="adj1" fmla="val 72174"/>
              <a:gd name="adj2" fmla="val 74997"/>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25" name="Line 1090"/>
          <p:cNvSpPr>
            <a:spLocks noChangeShapeType="1"/>
          </p:cNvSpPr>
          <p:nvPr/>
        </p:nvSpPr>
        <p:spPr bwMode="auto">
          <a:xfrm flipH="1" flipV="1">
            <a:off x="5190995" y="2988920"/>
            <a:ext cx="5550" cy="16735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2324474" y="258741"/>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7" name="矩形 46"/>
          <p:cNvSpPr>
            <a:spLocks noChangeArrowheads="1"/>
          </p:cNvSpPr>
          <p:nvPr/>
        </p:nvSpPr>
        <p:spPr bwMode="auto">
          <a:xfrm>
            <a:off x="2206737" y="5678106"/>
            <a:ext cx="3384550" cy="954087"/>
          </a:xfrm>
          <a:prstGeom prst="rect">
            <a:avLst/>
          </a:prstGeom>
          <a:noFill/>
          <a:ln w="9525">
            <a:noFill/>
            <a:miter lim="800000"/>
            <a:headEnd/>
            <a:tailEnd/>
          </a:ln>
        </p:spPr>
        <p:txBody>
          <a:bodyPr>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66"/>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O</a:t>
            </a:r>
            <a:r>
              <a:rPr lang="zh-CN" altLang="en-US" sz="2800" b="1" dirty="0">
                <a:solidFill>
                  <a:srgbClr val="009900"/>
                </a:solidFill>
                <a:latin typeface="+mn-ea"/>
              </a:rPr>
              <a:t>光</a:t>
            </a:r>
            <a:r>
              <a:rPr lang="zh-CN" altLang="en-US" sz="2800" b="1" dirty="0">
                <a:solidFill>
                  <a:srgbClr val="9900CC"/>
                </a:solidFill>
              </a:rPr>
              <a:t>的波阵面</a:t>
            </a:r>
          </a:p>
        </p:txBody>
      </p:sp>
      <p:sp>
        <p:nvSpPr>
          <p:cNvPr id="28" name="Text Box 44"/>
          <p:cNvSpPr txBox="1">
            <a:spLocks noChangeArrowheads="1"/>
          </p:cNvSpPr>
          <p:nvPr/>
        </p:nvSpPr>
        <p:spPr bwMode="auto">
          <a:xfrm>
            <a:off x="4674047" y="1767922"/>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431726" y="1294585"/>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5744936" y="1785519"/>
            <a:ext cx="1275970" cy="510778"/>
          </a:xfrm>
          <a:prstGeom prst="wedgeRoundRectCallout">
            <a:avLst>
              <a:gd name="adj1" fmla="val 69906"/>
              <a:gd name="adj2" fmla="val 182589"/>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31" name="矩形 46"/>
          <p:cNvSpPr>
            <a:spLocks noChangeArrowheads="1"/>
          </p:cNvSpPr>
          <p:nvPr/>
        </p:nvSpPr>
        <p:spPr bwMode="auto">
          <a:xfrm>
            <a:off x="1885270" y="1821132"/>
            <a:ext cx="3042713"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70C0"/>
                </a:solidFill>
              </a:rPr>
              <a:t>光线</a:t>
            </a:r>
            <a:r>
              <a:rPr lang="en-US" altLang="zh-CN" sz="2400" b="1" dirty="0">
                <a:solidFill>
                  <a:srgbClr val="0070C0"/>
                </a:solidFill>
              </a:rPr>
              <a:t>2</a:t>
            </a:r>
            <a:r>
              <a:rPr lang="zh-CN" altLang="en-US" sz="2400" b="1" dirty="0">
                <a:solidFill>
                  <a:srgbClr val="0070C0"/>
                </a:solidFill>
              </a:rPr>
              <a:t>到达</a:t>
            </a:r>
            <a:r>
              <a:rPr lang="en-US" altLang="zh-CN" sz="2400" b="1" dirty="0">
                <a:solidFill>
                  <a:srgbClr val="0070C0"/>
                </a:solidFill>
              </a:rPr>
              <a:t>D</a:t>
            </a:r>
            <a:endParaRPr lang="zh-CN" altLang="en-US" sz="2400" b="1" dirty="0">
              <a:solidFill>
                <a:srgbClr val="0070C0"/>
              </a:solidFill>
            </a:endParaRPr>
          </a:p>
        </p:txBody>
      </p:sp>
      <p:sp>
        <p:nvSpPr>
          <p:cNvPr id="32" name="矩形 46"/>
          <p:cNvSpPr>
            <a:spLocks noChangeArrowheads="1"/>
          </p:cNvSpPr>
          <p:nvPr/>
        </p:nvSpPr>
        <p:spPr bwMode="auto">
          <a:xfrm>
            <a:off x="2276054" y="1352826"/>
            <a:ext cx="3045720"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9900"/>
                </a:solidFill>
              </a:rPr>
              <a:t>光线</a:t>
            </a:r>
            <a:r>
              <a:rPr lang="en-US" altLang="zh-CN" sz="2400" b="1" dirty="0">
                <a:solidFill>
                  <a:srgbClr val="009900"/>
                </a:solidFill>
              </a:rPr>
              <a:t>1</a:t>
            </a:r>
            <a:r>
              <a:rPr lang="zh-CN" altLang="en-US" sz="2400" b="1" dirty="0">
                <a:solidFill>
                  <a:srgbClr val="009900"/>
                </a:solidFill>
              </a:rPr>
              <a:t>到达</a:t>
            </a:r>
            <a:r>
              <a:rPr lang="en-US" altLang="zh-CN" sz="2400" b="1" dirty="0">
                <a:solidFill>
                  <a:srgbClr val="009900"/>
                </a:solidFill>
              </a:rPr>
              <a:t>A</a:t>
            </a:r>
            <a:endParaRPr lang="zh-CN" altLang="en-US" sz="2400" b="1" dirty="0">
              <a:solidFill>
                <a:srgbClr val="009900"/>
              </a:solidFill>
            </a:endParaRPr>
          </a:p>
        </p:txBody>
      </p:sp>
      <p:sp>
        <p:nvSpPr>
          <p:cNvPr id="33" name="Arc 149"/>
          <p:cNvSpPr>
            <a:spLocks/>
          </p:cNvSpPr>
          <p:nvPr/>
        </p:nvSpPr>
        <p:spPr bwMode="auto">
          <a:xfrm flipV="1">
            <a:off x="4430141" y="2934510"/>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7" name="Arc 149"/>
          <p:cNvSpPr>
            <a:spLocks/>
          </p:cNvSpPr>
          <p:nvPr/>
        </p:nvSpPr>
        <p:spPr bwMode="auto">
          <a:xfrm flipV="1">
            <a:off x="6572584" y="2963358"/>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8" name="AutoShape 1151"/>
          <p:cNvSpPr>
            <a:spLocks noChangeArrowheads="1"/>
          </p:cNvSpPr>
          <p:nvPr/>
        </p:nvSpPr>
        <p:spPr bwMode="auto">
          <a:xfrm>
            <a:off x="8480576" y="3470732"/>
            <a:ext cx="2120432" cy="919401"/>
          </a:xfrm>
          <a:prstGeom prst="wedgeRoundRectCallout">
            <a:avLst>
              <a:gd name="adj1" fmla="val -74981"/>
              <a:gd name="adj2" fmla="val -50525"/>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42" name="Rectangle 1131"/>
          <p:cNvSpPr>
            <a:spLocks noChangeArrowheads="1"/>
          </p:cNvSpPr>
          <p:nvPr/>
        </p:nvSpPr>
        <p:spPr bwMode="auto">
          <a:xfrm>
            <a:off x="6866363" y="3763521"/>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43" name="矩形 46"/>
          <p:cNvSpPr>
            <a:spLocks noChangeArrowheads="1"/>
          </p:cNvSpPr>
          <p:nvPr/>
        </p:nvSpPr>
        <p:spPr bwMode="auto">
          <a:xfrm>
            <a:off x="6482099" y="4787206"/>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4" name="Line 1090"/>
          <p:cNvSpPr>
            <a:spLocks noChangeShapeType="1"/>
          </p:cNvSpPr>
          <p:nvPr/>
        </p:nvSpPr>
        <p:spPr bwMode="auto">
          <a:xfrm flipH="1" flipV="1">
            <a:off x="7350948" y="3009838"/>
            <a:ext cx="5550" cy="16735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5" name="Freeform 8"/>
          <p:cNvSpPr>
            <a:spLocks/>
          </p:cNvSpPr>
          <p:nvPr/>
        </p:nvSpPr>
        <p:spPr bwMode="auto">
          <a:xfrm rot="242521">
            <a:off x="4384875" y="2932659"/>
            <a:ext cx="1670083" cy="1361008"/>
          </a:xfrm>
          <a:custGeom>
            <a:avLst/>
            <a:gdLst>
              <a:gd name="T0" fmla="*/ 0 w 859"/>
              <a:gd name="T1" fmla="*/ 2147483647 h 568"/>
              <a:gd name="T2" fmla="*/ 2147483647 w 859"/>
              <a:gd name="T3" fmla="*/ 2147483647 h 568"/>
              <a:gd name="T4" fmla="*/ 2147483647 w 859"/>
              <a:gd name="T5" fmla="*/ 2147483647 h 568"/>
              <a:gd name="T6" fmla="*/ 2147483647 w 859"/>
              <a:gd name="T7" fmla="*/ 2147483647 h 568"/>
              <a:gd name="T8" fmla="*/ 2147483647 w 859"/>
              <a:gd name="T9" fmla="*/ 2147483647 h 568"/>
              <a:gd name="T10" fmla="*/ 2147483647 w 859"/>
              <a:gd name="T11" fmla="*/ 2147483647 h 568"/>
              <a:gd name="T12" fmla="*/ 2147483647 w 859"/>
              <a:gd name="T13" fmla="*/ 2147483647 h 568"/>
              <a:gd name="T14" fmla="*/ 2147483647 w 859"/>
              <a:gd name="T15" fmla="*/ 2147483647 h 568"/>
              <a:gd name="T16" fmla="*/ 2147483647 w 859"/>
              <a:gd name="T17" fmla="*/ 2147483647 h 568"/>
              <a:gd name="T18" fmla="*/ 2147483647 w 859"/>
              <a:gd name="T19" fmla="*/ 0 h 5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9"/>
              <a:gd name="T31" fmla="*/ 0 h 568"/>
              <a:gd name="T32" fmla="*/ 859 w 859"/>
              <a:gd name="T33" fmla="*/ 568 h 5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9" h="568">
                <a:moveTo>
                  <a:pt x="0" y="43"/>
                </a:moveTo>
                <a:cubicBezTo>
                  <a:pt x="10" y="92"/>
                  <a:pt x="21" y="140"/>
                  <a:pt x="40" y="189"/>
                </a:cubicBezTo>
                <a:cubicBezTo>
                  <a:pt x="61" y="237"/>
                  <a:pt x="88" y="292"/>
                  <a:pt x="122" y="334"/>
                </a:cubicBezTo>
                <a:cubicBezTo>
                  <a:pt x="154" y="377"/>
                  <a:pt x="188" y="408"/>
                  <a:pt x="242" y="444"/>
                </a:cubicBezTo>
                <a:cubicBezTo>
                  <a:pt x="296" y="479"/>
                  <a:pt x="382" y="528"/>
                  <a:pt x="445" y="547"/>
                </a:cubicBezTo>
                <a:cubicBezTo>
                  <a:pt x="508" y="566"/>
                  <a:pt x="561" y="568"/>
                  <a:pt x="617" y="559"/>
                </a:cubicBezTo>
                <a:cubicBezTo>
                  <a:pt x="672" y="550"/>
                  <a:pt x="738" y="529"/>
                  <a:pt x="776" y="491"/>
                </a:cubicBezTo>
                <a:cubicBezTo>
                  <a:pt x="815" y="454"/>
                  <a:pt x="832" y="391"/>
                  <a:pt x="845" y="333"/>
                </a:cubicBezTo>
                <a:cubicBezTo>
                  <a:pt x="859" y="276"/>
                  <a:pt x="858" y="197"/>
                  <a:pt x="857" y="142"/>
                </a:cubicBezTo>
                <a:cubicBezTo>
                  <a:pt x="856" y="87"/>
                  <a:pt x="842" y="30"/>
                  <a:pt x="838" y="0"/>
                </a:cubicBezTo>
              </a:path>
            </a:pathLst>
          </a:custGeom>
          <a:noFill/>
          <a:ln w="28575" cap="sq">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7" name="Freeform 8"/>
          <p:cNvSpPr>
            <a:spLocks/>
          </p:cNvSpPr>
          <p:nvPr/>
        </p:nvSpPr>
        <p:spPr bwMode="auto">
          <a:xfrm rot="242521">
            <a:off x="6516801" y="2954480"/>
            <a:ext cx="1670083" cy="1361008"/>
          </a:xfrm>
          <a:custGeom>
            <a:avLst/>
            <a:gdLst>
              <a:gd name="T0" fmla="*/ 0 w 859"/>
              <a:gd name="T1" fmla="*/ 2147483647 h 568"/>
              <a:gd name="T2" fmla="*/ 2147483647 w 859"/>
              <a:gd name="T3" fmla="*/ 2147483647 h 568"/>
              <a:gd name="T4" fmla="*/ 2147483647 w 859"/>
              <a:gd name="T5" fmla="*/ 2147483647 h 568"/>
              <a:gd name="T6" fmla="*/ 2147483647 w 859"/>
              <a:gd name="T7" fmla="*/ 2147483647 h 568"/>
              <a:gd name="T8" fmla="*/ 2147483647 w 859"/>
              <a:gd name="T9" fmla="*/ 2147483647 h 568"/>
              <a:gd name="T10" fmla="*/ 2147483647 w 859"/>
              <a:gd name="T11" fmla="*/ 2147483647 h 568"/>
              <a:gd name="T12" fmla="*/ 2147483647 w 859"/>
              <a:gd name="T13" fmla="*/ 2147483647 h 568"/>
              <a:gd name="T14" fmla="*/ 2147483647 w 859"/>
              <a:gd name="T15" fmla="*/ 2147483647 h 568"/>
              <a:gd name="T16" fmla="*/ 2147483647 w 859"/>
              <a:gd name="T17" fmla="*/ 2147483647 h 568"/>
              <a:gd name="T18" fmla="*/ 2147483647 w 859"/>
              <a:gd name="T19" fmla="*/ 0 h 5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9"/>
              <a:gd name="T31" fmla="*/ 0 h 568"/>
              <a:gd name="T32" fmla="*/ 859 w 859"/>
              <a:gd name="T33" fmla="*/ 568 h 5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9" h="568">
                <a:moveTo>
                  <a:pt x="0" y="43"/>
                </a:moveTo>
                <a:cubicBezTo>
                  <a:pt x="10" y="92"/>
                  <a:pt x="21" y="140"/>
                  <a:pt x="40" y="189"/>
                </a:cubicBezTo>
                <a:cubicBezTo>
                  <a:pt x="61" y="237"/>
                  <a:pt x="88" y="292"/>
                  <a:pt x="122" y="334"/>
                </a:cubicBezTo>
                <a:cubicBezTo>
                  <a:pt x="154" y="377"/>
                  <a:pt x="188" y="408"/>
                  <a:pt x="242" y="444"/>
                </a:cubicBezTo>
                <a:cubicBezTo>
                  <a:pt x="296" y="479"/>
                  <a:pt x="382" y="528"/>
                  <a:pt x="445" y="547"/>
                </a:cubicBezTo>
                <a:cubicBezTo>
                  <a:pt x="508" y="566"/>
                  <a:pt x="561" y="568"/>
                  <a:pt x="617" y="559"/>
                </a:cubicBezTo>
                <a:cubicBezTo>
                  <a:pt x="672" y="550"/>
                  <a:pt x="738" y="529"/>
                  <a:pt x="776" y="491"/>
                </a:cubicBezTo>
                <a:cubicBezTo>
                  <a:pt x="815" y="454"/>
                  <a:pt x="832" y="391"/>
                  <a:pt x="845" y="333"/>
                </a:cubicBezTo>
                <a:cubicBezTo>
                  <a:pt x="859" y="276"/>
                  <a:pt x="858" y="197"/>
                  <a:pt x="857" y="142"/>
                </a:cubicBezTo>
                <a:cubicBezTo>
                  <a:pt x="856" y="87"/>
                  <a:pt x="842" y="30"/>
                  <a:pt x="838" y="0"/>
                </a:cubicBezTo>
              </a:path>
            </a:pathLst>
          </a:custGeom>
          <a:noFill/>
          <a:ln w="28575" cap="sq">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8" name="Line 1087"/>
          <p:cNvSpPr>
            <a:spLocks noChangeShapeType="1"/>
          </p:cNvSpPr>
          <p:nvPr/>
        </p:nvSpPr>
        <p:spPr bwMode="auto">
          <a:xfrm flipH="1" flipV="1">
            <a:off x="4830806" y="4316798"/>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9" name="Line 1090"/>
          <p:cNvSpPr>
            <a:spLocks noChangeShapeType="1"/>
          </p:cNvSpPr>
          <p:nvPr/>
        </p:nvSpPr>
        <p:spPr bwMode="auto">
          <a:xfrm flipH="1" flipV="1">
            <a:off x="5229049" y="2946842"/>
            <a:ext cx="418623" cy="1853695"/>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0" name="Line 1090"/>
          <p:cNvSpPr>
            <a:spLocks noChangeShapeType="1"/>
          </p:cNvSpPr>
          <p:nvPr/>
        </p:nvSpPr>
        <p:spPr bwMode="auto">
          <a:xfrm flipH="1" flipV="1">
            <a:off x="7348479" y="3006523"/>
            <a:ext cx="418623" cy="1853695"/>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1" name="Rectangle 1131"/>
          <p:cNvSpPr>
            <a:spLocks noChangeArrowheads="1"/>
          </p:cNvSpPr>
          <p:nvPr/>
        </p:nvSpPr>
        <p:spPr bwMode="auto">
          <a:xfrm>
            <a:off x="5581707" y="4278179"/>
            <a:ext cx="617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52" name="Rectangle 1131"/>
          <p:cNvSpPr>
            <a:spLocks noChangeArrowheads="1"/>
          </p:cNvSpPr>
          <p:nvPr/>
        </p:nvSpPr>
        <p:spPr bwMode="auto">
          <a:xfrm>
            <a:off x="7781715" y="4277315"/>
            <a:ext cx="609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53" name="AutoShape 1151"/>
          <p:cNvSpPr>
            <a:spLocks noChangeArrowheads="1"/>
          </p:cNvSpPr>
          <p:nvPr/>
        </p:nvSpPr>
        <p:spPr bwMode="auto">
          <a:xfrm>
            <a:off x="1957632" y="4493536"/>
            <a:ext cx="2250941" cy="919401"/>
          </a:xfrm>
          <a:prstGeom prst="wedgeRoundRectCallout">
            <a:avLst>
              <a:gd name="adj1" fmla="val 85295"/>
              <a:gd name="adj2" fmla="val -93951"/>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54" name="AutoShape 1151"/>
          <p:cNvSpPr>
            <a:spLocks noChangeArrowheads="1"/>
          </p:cNvSpPr>
          <p:nvPr/>
        </p:nvSpPr>
        <p:spPr bwMode="auto">
          <a:xfrm>
            <a:off x="8362338" y="4780984"/>
            <a:ext cx="2179900" cy="919401"/>
          </a:xfrm>
          <a:prstGeom prst="wedgeRoundRectCallout">
            <a:avLst>
              <a:gd name="adj1" fmla="val -65541"/>
              <a:gd name="adj2" fmla="val -120125"/>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55" name="矩形 46"/>
          <p:cNvSpPr>
            <a:spLocks noChangeArrowheads="1"/>
          </p:cNvSpPr>
          <p:nvPr/>
        </p:nvSpPr>
        <p:spPr bwMode="auto">
          <a:xfrm>
            <a:off x="6067738" y="5782575"/>
            <a:ext cx="3384550" cy="954087"/>
          </a:xfrm>
          <a:prstGeom prst="rect">
            <a:avLst/>
          </a:prstGeom>
          <a:noFill/>
          <a:ln w="9525">
            <a:noFill/>
            <a:miter lim="800000"/>
            <a:headEnd/>
            <a:tailEnd/>
          </a:ln>
        </p:spPr>
        <p:txBody>
          <a:bodyPr>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00"/>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e</a:t>
            </a:r>
            <a:r>
              <a:rPr lang="zh-CN" altLang="en-US" sz="2800" b="1" dirty="0">
                <a:solidFill>
                  <a:srgbClr val="009900"/>
                </a:solidFill>
                <a:latin typeface="+mn-ea"/>
              </a:rPr>
              <a:t>光</a:t>
            </a:r>
            <a:r>
              <a:rPr lang="zh-CN" altLang="en-US" sz="2800" b="1" dirty="0">
                <a:solidFill>
                  <a:srgbClr val="9900CC"/>
                </a:solidFill>
              </a:rPr>
              <a:t>的波阵面</a:t>
            </a:r>
          </a:p>
        </p:txBody>
      </p:sp>
      <p:sp>
        <p:nvSpPr>
          <p:cNvPr id="56" name="矩形 46"/>
          <p:cNvSpPr>
            <a:spLocks noChangeArrowheads="1"/>
          </p:cNvSpPr>
          <p:nvPr/>
        </p:nvSpPr>
        <p:spPr bwMode="auto">
          <a:xfrm>
            <a:off x="4592811" y="5033950"/>
            <a:ext cx="13612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7" name="矩形 46"/>
          <p:cNvSpPr>
            <a:spLocks noChangeArrowheads="1"/>
          </p:cNvSpPr>
          <p:nvPr/>
        </p:nvSpPr>
        <p:spPr bwMode="auto">
          <a:xfrm>
            <a:off x="6129242" y="5331879"/>
            <a:ext cx="137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p>
        </p:txBody>
      </p:sp>
      <p:sp>
        <p:nvSpPr>
          <p:cNvPr id="58" name="Line 1146"/>
          <p:cNvSpPr>
            <a:spLocks noChangeShapeType="1"/>
          </p:cNvSpPr>
          <p:nvPr/>
        </p:nvSpPr>
        <p:spPr bwMode="auto">
          <a:xfrm>
            <a:off x="5543369" y="4386195"/>
            <a:ext cx="62065" cy="29091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59" name="Line 1146"/>
          <p:cNvSpPr>
            <a:spLocks noChangeShapeType="1"/>
          </p:cNvSpPr>
          <p:nvPr/>
        </p:nvSpPr>
        <p:spPr bwMode="auto">
          <a:xfrm>
            <a:off x="7663625" y="4376922"/>
            <a:ext cx="53205"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1" name="Line 1093"/>
          <p:cNvSpPr>
            <a:spLocks noChangeShapeType="1"/>
          </p:cNvSpPr>
          <p:nvPr/>
        </p:nvSpPr>
        <p:spPr bwMode="auto">
          <a:xfrm>
            <a:off x="5195481" y="4316835"/>
            <a:ext cx="1064" cy="36027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2" name="矩形 46"/>
          <p:cNvSpPr>
            <a:spLocks noChangeArrowheads="1"/>
          </p:cNvSpPr>
          <p:nvPr/>
        </p:nvSpPr>
        <p:spPr bwMode="auto">
          <a:xfrm>
            <a:off x="4392629" y="452064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63" name="Line 1147"/>
          <p:cNvSpPr>
            <a:spLocks noChangeShapeType="1"/>
          </p:cNvSpPr>
          <p:nvPr/>
        </p:nvSpPr>
        <p:spPr bwMode="auto">
          <a:xfrm>
            <a:off x="7356499" y="4335949"/>
            <a:ext cx="1883" cy="31360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grpSp>
        <p:nvGrpSpPr>
          <p:cNvPr id="60" name="Group 36"/>
          <p:cNvGrpSpPr>
            <a:grpSpLocks/>
          </p:cNvGrpSpPr>
          <p:nvPr/>
        </p:nvGrpSpPr>
        <p:grpSpPr bwMode="auto">
          <a:xfrm rot="1296774">
            <a:off x="4958447" y="3169953"/>
            <a:ext cx="472776" cy="1004934"/>
            <a:chOff x="1488" y="2124"/>
            <a:chExt cx="336" cy="660"/>
          </a:xfrm>
          <a:solidFill>
            <a:srgbClr val="00FFFF"/>
          </a:solidFill>
        </p:grpSpPr>
        <p:sp>
          <p:nvSpPr>
            <p:cNvPr id="64"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8" name="Group 36"/>
          <p:cNvGrpSpPr>
            <a:grpSpLocks/>
          </p:cNvGrpSpPr>
          <p:nvPr/>
        </p:nvGrpSpPr>
        <p:grpSpPr bwMode="auto">
          <a:xfrm rot="1296774">
            <a:off x="7107575" y="3131940"/>
            <a:ext cx="472776" cy="1004934"/>
            <a:chOff x="1488" y="2124"/>
            <a:chExt cx="336" cy="660"/>
          </a:xfrm>
          <a:solidFill>
            <a:srgbClr val="00FFFF"/>
          </a:solidFill>
        </p:grpSpPr>
        <p:sp>
          <p:nvSpPr>
            <p:cNvPr id="69"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3" name="Group 69"/>
          <p:cNvGrpSpPr>
            <a:grpSpLocks/>
          </p:cNvGrpSpPr>
          <p:nvPr/>
        </p:nvGrpSpPr>
        <p:grpSpPr bwMode="auto">
          <a:xfrm rot="1244133">
            <a:off x="5179014" y="3497137"/>
            <a:ext cx="586143" cy="690966"/>
            <a:chOff x="4608" y="2676"/>
            <a:chExt cx="492" cy="612"/>
          </a:xfrm>
        </p:grpSpPr>
        <p:sp>
          <p:nvSpPr>
            <p:cNvPr id="74"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5"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6"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8" name="Group 69"/>
          <p:cNvGrpSpPr>
            <a:grpSpLocks/>
          </p:cNvGrpSpPr>
          <p:nvPr/>
        </p:nvGrpSpPr>
        <p:grpSpPr bwMode="auto">
          <a:xfrm rot="1244133">
            <a:off x="7265567" y="3561939"/>
            <a:ext cx="586143" cy="690966"/>
            <a:chOff x="4608" y="2676"/>
            <a:chExt cx="492" cy="612"/>
          </a:xfrm>
        </p:grpSpPr>
        <p:sp>
          <p:nvSpPr>
            <p:cNvPr id="79"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2"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59460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circle(in)">
                                      <p:cBhvr>
                                        <p:cTn id="74" dur="20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circle(in)">
                                      <p:cBhvr>
                                        <p:cTn id="86" dur="20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ppt_x"/>
                                          </p:val>
                                        </p:tav>
                                        <p:tav tm="100000">
                                          <p:val>
                                            <p:strVal val="#ppt_x"/>
                                          </p:val>
                                        </p:tav>
                                      </p:tavLst>
                                    </p:anim>
                                    <p:anim calcmode="lin" valueType="num">
                                      <p:cBhvr additive="base">
                                        <p:cTn id="9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1000"/>
                                        <p:tgtEl>
                                          <p:spTgt spid="17"/>
                                        </p:tgtEl>
                                      </p:cBhvr>
                                    </p:animEffect>
                                    <p:anim calcmode="lin" valueType="num">
                                      <p:cBhvr>
                                        <p:cTn id="118" dur="1000" fill="hold"/>
                                        <p:tgtEl>
                                          <p:spTgt spid="17"/>
                                        </p:tgtEl>
                                        <p:attrNameLst>
                                          <p:attrName>ppt_x</p:attrName>
                                        </p:attrNameLst>
                                      </p:cBhvr>
                                      <p:tavLst>
                                        <p:tav tm="0">
                                          <p:val>
                                            <p:strVal val="#ppt_x"/>
                                          </p:val>
                                        </p:tav>
                                        <p:tav tm="100000">
                                          <p:val>
                                            <p:strVal val="#ppt_x"/>
                                          </p:val>
                                        </p:tav>
                                      </p:tavLst>
                                    </p:anim>
                                    <p:anim calcmode="lin" valueType="num">
                                      <p:cBhvr>
                                        <p:cTn id="1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heel(1)">
                                      <p:cBhvr>
                                        <p:cTn id="124" dur="2000"/>
                                        <p:tgtEl>
                                          <p:spTgt spid="26"/>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 calcmode="lin" valueType="num">
                                      <p:cBhvr additive="base">
                                        <p:cTn id="135" dur="500" fill="hold"/>
                                        <p:tgtEl>
                                          <p:spTgt spid="30"/>
                                        </p:tgtEl>
                                        <p:attrNameLst>
                                          <p:attrName>ppt_x</p:attrName>
                                        </p:attrNameLst>
                                      </p:cBhvr>
                                      <p:tavLst>
                                        <p:tav tm="0">
                                          <p:val>
                                            <p:strVal val="#ppt_x"/>
                                          </p:val>
                                        </p:tav>
                                        <p:tav tm="100000">
                                          <p:val>
                                            <p:strVal val="#ppt_x"/>
                                          </p:val>
                                        </p:tav>
                                      </p:tavLst>
                                    </p:anim>
                                    <p:anim calcmode="lin" valueType="num">
                                      <p:cBhvr additive="base">
                                        <p:cTn id="1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additive="base">
                                        <p:cTn id="141" dur="500" fill="hold"/>
                                        <p:tgtEl>
                                          <p:spTgt spid="33"/>
                                        </p:tgtEl>
                                        <p:attrNameLst>
                                          <p:attrName>ppt_x</p:attrName>
                                        </p:attrNameLst>
                                      </p:cBhvr>
                                      <p:tavLst>
                                        <p:tav tm="0">
                                          <p:val>
                                            <p:strVal val="#ppt_x"/>
                                          </p:val>
                                        </p:tav>
                                        <p:tav tm="100000">
                                          <p:val>
                                            <p:strVal val="#ppt_x"/>
                                          </p:val>
                                        </p:tav>
                                      </p:tavLst>
                                    </p:anim>
                                    <p:anim calcmode="lin" valueType="num">
                                      <p:cBhvr additive="base">
                                        <p:cTn id="14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1" presetClass="entr" presetSubtype="1" fill="hold" grpId="0" nodeType="click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wheel(1)">
                                      <p:cBhvr>
                                        <p:cTn id="147" dur="2000"/>
                                        <p:tgtEl>
                                          <p:spTgt spid="23"/>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7"/>
                                        </p:tgtEl>
                                        <p:attrNameLst>
                                          <p:attrName>style.visibility</p:attrName>
                                        </p:attrNameLst>
                                      </p:cBhvr>
                                      <p:to>
                                        <p:strVal val="visible"/>
                                      </p:to>
                                    </p:set>
                                    <p:anim calcmode="lin" valueType="num">
                                      <p:cBhvr additive="base">
                                        <p:cTn id="152" dur="500" fill="hold"/>
                                        <p:tgtEl>
                                          <p:spTgt spid="37"/>
                                        </p:tgtEl>
                                        <p:attrNameLst>
                                          <p:attrName>ppt_x</p:attrName>
                                        </p:attrNameLst>
                                      </p:cBhvr>
                                      <p:tavLst>
                                        <p:tav tm="0">
                                          <p:val>
                                            <p:strVal val="#ppt_x"/>
                                          </p:val>
                                        </p:tav>
                                        <p:tav tm="100000">
                                          <p:val>
                                            <p:strVal val="#ppt_x"/>
                                          </p:val>
                                        </p:tav>
                                      </p:tavLst>
                                    </p:anim>
                                    <p:anim calcmode="lin" valueType="num">
                                      <p:cBhvr additive="base">
                                        <p:cTn id="153"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53" presetClass="entr" presetSubtype="16" fill="hold" grpId="0" nodeType="clickEffect">
                                  <p:stCondLst>
                                    <p:cond delay="0"/>
                                  </p:stCondLst>
                                  <p:childTnLst>
                                    <p:set>
                                      <p:cBhvr>
                                        <p:cTn id="157" dur="1" fill="hold">
                                          <p:stCondLst>
                                            <p:cond delay="0"/>
                                          </p:stCondLst>
                                        </p:cTn>
                                        <p:tgtEl>
                                          <p:spTgt spid="38"/>
                                        </p:tgtEl>
                                        <p:attrNameLst>
                                          <p:attrName>style.visibility</p:attrName>
                                        </p:attrNameLst>
                                      </p:cBhvr>
                                      <p:to>
                                        <p:strVal val="visible"/>
                                      </p:to>
                                    </p:set>
                                    <p:anim calcmode="lin" valueType="num">
                                      <p:cBhvr>
                                        <p:cTn id="158" dur="500" fill="hold"/>
                                        <p:tgtEl>
                                          <p:spTgt spid="38"/>
                                        </p:tgtEl>
                                        <p:attrNameLst>
                                          <p:attrName>ppt_w</p:attrName>
                                        </p:attrNameLst>
                                      </p:cBhvr>
                                      <p:tavLst>
                                        <p:tav tm="0">
                                          <p:val>
                                            <p:fltVal val="0"/>
                                          </p:val>
                                        </p:tav>
                                        <p:tav tm="100000">
                                          <p:val>
                                            <p:strVal val="#ppt_w"/>
                                          </p:val>
                                        </p:tav>
                                      </p:tavLst>
                                    </p:anim>
                                    <p:anim calcmode="lin" valueType="num">
                                      <p:cBhvr>
                                        <p:cTn id="159" dur="500" fill="hold"/>
                                        <p:tgtEl>
                                          <p:spTgt spid="38"/>
                                        </p:tgtEl>
                                        <p:attrNameLst>
                                          <p:attrName>ppt_h</p:attrName>
                                        </p:attrNameLst>
                                      </p:cBhvr>
                                      <p:tavLst>
                                        <p:tav tm="0">
                                          <p:val>
                                            <p:fltVal val="0"/>
                                          </p:val>
                                        </p:tav>
                                        <p:tav tm="100000">
                                          <p:val>
                                            <p:strVal val="#ppt_h"/>
                                          </p:val>
                                        </p:tav>
                                      </p:tavLst>
                                    </p:anim>
                                    <p:animEffect transition="in" filter="fade">
                                      <p:cBhvr>
                                        <p:cTn id="160" dur="500"/>
                                        <p:tgtEl>
                                          <p:spTgt spid="38"/>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
                                        </p:tgtEl>
                                        <p:attrNameLst>
                                          <p:attrName>style.visibility</p:attrName>
                                        </p:attrNameLst>
                                      </p:cBhvr>
                                      <p:to>
                                        <p:strVal val="visible"/>
                                      </p:to>
                                    </p:set>
                                    <p:anim calcmode="lin" valueType="num">
                                      <p:cBhvr additive="base">
                                        <p:cTn id="165" dur="500" fill="hold"/>
                                        <p:tgtEl>
                                          <p:spTgt spid="12"/>
                                        </p:tgtEl>
                                        <p:attrNameLst>
                                          <p:attrName>ppt_x</p:attrName>
                                        </p:attrNameLst>
                                      </p:cBhvr>
                                      <p:tavLst>
                                        <p:tav tm="0">
                                          <p:val>
                                            <p:strVal val="#ppt_x"/>
                                          </p:val>
                                        </p:tav>
                                        <p:tav tm="100000">
                                          <p:val>
                                            <p:strVal val="#ppt_x"/>
                                          </p:val>
                                        </p:tav>
                                      </p:tavLst>
                                    </p:anim>
                                    <p:anim calcmode="lin" valueType="num">
                                      <p:cBhvr additive="base">
                                        <p:cTn id="16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19"/>
                                        </p:tgtEl>
                                        <p:attrNameLst>
                                          <p:attrName>style.visibility</p:attrName>
                                        </p:attrNameLst>
                                      </p:cBhvr>
                                      <p:to>
                                        <p:strVal val="visible"/>
                                      </p:to>
                                    </p:set>
                                    <p:animEffect transition="in" filter="fade">
                                      <p:cBhvr>
                                        <p:cTn id="171" dur="1000"/>
                                        <p:tgtEl>
                                          <p:spTgt spid="19"/>
                                        </p:tgtEl>
                                      </p:cBhvr>
                                    </p:animEffect>
                                    <p:anim calcmode="lin" valueType="num">
                                      <p:cBhvr>
                                        <p:cTn id="172" dur="1000" fill="hold"/>
                                        <p:tgtEl>
                                          <p:spTgt spid="19"/>
                                        </p:tgtEl>
                                        <p:attrNameLst>
                                          <p:attrName>ppt_x</p:attrName>
                                        </p:attrNameLst>
                                      </p:cBhvr>
                                      <p:tavLst>
                                        <p:tav tm="0">
                                          <p:val>
                                            <p:strVal val="#ppt_x"/>
                                          </p:val>
                                        </p:tav>
                                        <p:tav tm="100000">
                                          <p:val>
                                            <p:strVal val="#ppt_x"/>
                                          </p:val>
                                        </p:tav>
                                      </p:tavLst>
                                    </p:anim>
                                    <p:anim calcmode="lin" valueType="num">
                                      <p:cBhvr>
                                        <p:cTn id="17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grpId="0" nodeType="clickEffect">
                                  <p:stCondLst>
                                    <p:cond delay="0"/>
                                  </p:stCondLst>
                                  <p:childTnLst>
                                    <p:set>
                                      <p:cBhvr>
                                        <p:cTn id="177" dur="1" fill="hold">
                                          <p:stCondLst>
                                            <p:cond delay="0"/>
                                          </p:stCondLst>
                                        </p:cTn>
                                        <p:tgtEl>
                                          <p:spTgt spid="42"/>
                                        </p:tgtEl>
                                        <p:attrNameLst>
                                          <p:attrName>style.visibility</p:attrName>
                                        </p:attrNameLst>
                                      </p:cBhvr>
                                      <p:to>
                                        <p:strVal val="visible"/>
                                      </p:to>
                                    </p:set>
                                    <p:animEffect transition="in" filter="fade">
                                      <p:cBhvr>
                                        <p:cTn id="178" dur="1000"/>
                                        <p:tgtEl>
                                          <p:spTgt spid="42"/>
                                        </p:tgtEl>
                                      </p:cBhvr>
                                    </p:animEffect>
                                    <p:anim calcmode="lin" valueType="num">
                                      <p:cBhvr>
                                        <p:cTn id="179" dur="1000" fill="hold"/>
                                        <p:tgtEl>
                                          <p:spTgt spid="42"/>
                                        </p:tgtEl>
                                        <p:attrNameLst>
                                          <p:attrName>ppt_x</p:attrName>
                                        </p:attrNameLst>
                                      </p:cBhvr>
                                      <p:tavLst>
                                        <p:tav tm="0">
                                          <p:val>
                                            <p:strVal val="#ppt_x"/>
                                          </p:val>
                                        </p:tav>
                                        <p:tav tm="100000">
                                          <p:val>
                                            <p:strVal val="#ppt_x"/>
                                          </p:val>
                                        </p:tav>
                                      </p:tavLst>
                                    </p:anim>
                                    <p:anim calcmode="lin" valueType="num">
                                      <p:cBhvr>
                                        <p:cTn id="18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6" presetClass="entr" presetSubtype="0" fill="hold" grpId="0" nodeType="clickEffect">
                                  <p:stCondLst>
                                    <p:cond delay="0"/>
                                  </p:stCondLst>
                                  <p:childTnLst>
                                    <p:set>
                                      <p:cBhvr>
                                        <p:cTn id="184" dur="1" fill="hold">
                                          <p:stCondLst>
                                            <p:cond delay="0"/>
                                          </p:stCondLst>
                                        </p:cTn>
                                        <p:tgtEl>
                                          <p:spTgt spid="27"/>
                                        </p:tgtEl>
                                        <p:attrNameLst>
                                          <p:attrName>style.visibility</p:attrName>
                                        </p:attrNameLst>
                                      </p:cBhvr>
                                      <p:to>
                                        <p:strVal val="visible"/>
                                      </p:to>
                                    </p:set>
                                    <p:animEffect transition="in" filter="wipe(down)">
                                      <p:cBhvr>
                                        <p:cTn id="185" dur="580">
                                          <p:stCondLst>
                                            <p:cond delay="0"/>
                                          </p:stCondLst>
                                        </p:cTn>
                                        <p:tgtEl>
                                          <p:spTgt spid="27"/>
                                        </p:tgtEl>
                                      </p:cBhvr>
                                    </p:animEffect>
                                    <p:anim calcmode="lin" valueType="num">
                                      <p:cBhvr>
                                        <p:cTn id="18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91" dur="26">
                                          <p:stCondLst>
                                            <p:cond delay="650"/>
                                          </p:stCondLst>
                                        </p:cTn>
                                        <p:tgtEl>
                                          <p:spTgt spid="27"/>
                                        </p:tgtEl>
                                      </p:cBhvr>
                                      <p:to x="100000" y="60000"/>
                                    </p:animScale>
                                    <p:animScale>
                                      <p:cBhvr>
                                        <p:cTn id="192" dur="166" decel="50000">
                                          <p:stCondLst>
                                            <p:cond delay="676"/>
                                          </p:stCondLst>
                                        </p:cTn>
                                        <p:tgtEl>
                                          <p:spTgt spid="27"/>
                                        </p:tgtEl>
                                      </p:cBhvr>
                                      <p:to x="100000" y="100000"/>
                                    </p:animScale>
                                    <p:animScale>
                                      <p:cBhvr>
                                        <p:cTn id="193" dur="26">
                                          <p:stCondLst>
                                            <p:cond delay="1312"/>
                                          </p:stCondLst>
                                        </p:cTn>
                                        <p:tgtEl>
                                          <p:spTgt spid="27"/>
                                        </p:tgtEl>
                                      </p:cBhvr>
                                      <p:to x="100000" y="80000"/>
                                    </p:animScale>
                                    <p:animScale>
                                      <p:cBhvr>
                                        <p:cTn id="194" dur="166" decel="50000">
                                          <p:stCondLst>
                                            <p:cond delay="1338"/>
                                          </p:stCondLst>
                                        </p:cTn>
                                        <p:tgtEl>
                                          <p:spTgt spid="27"/>
                                        </p:tgtEl>
                                      </p:cBhvr>
                                      <p:to x="100000" y="100000"/>
                                    </p:animScale>
                                    <p:animScale>
                                      <p:cBhvr>
                                        <p:cTn id="195" dur="26">
                                          <p:stCondLst>
                                            <p:cond delay="1642"/>
                                          </p:stCondLst>
                                        </p:cTn>
                                        <p:tgtEl>
                                          <p:spTgt spid="27"/>
                                        </p:tgtEl>
                                      </p:cBhvr>
                                      <p:to x="100000" y="90000"/>
                                    </p:animScale>
                                    <p:animScale>
                                      <p:cBhvr>
                                        <p:cTn id="196" dur="166" decel="50000">
                                          <p:stCondLst>
                                            <p:cond delay="1668"/>
                                          </p:stCondLst>
                                        </p:cTn>
                                        <p:tgtEl>
                                          <p:spTgt spid="27"/>
                                        </p:tgtEl>
                                      </p:cBhvr>
                                      <p:to x="100000" y="100000"/>
                                    </p:animScale>
                                    <p:animScale>
                                      <p:cBhvr>
                                        <p:cTn id="197" dur="26">
                                          <p:stCondLst>
                                            <p:cond delay="1808"/>
                                          </p:stCondLst>
                                        </p:cTn>
                                        <p:tgtEl>
                                          <p:spTgt spid="27"/>
                                        </p:tgtEl>
                                      </p:cBhvr>
                                      <p:to x="100000" y="95000"/>
                                    </p:animScale>
                                    <p:animScale>
                                      <p:cBhvr>
                                        <p:cTn id="198" dur="166" decel="50000">
                                          <p:stCondLst>
                                            <p:cond delay="1834"/>
                                          </p:stCondLst>
                                        </p:cTn>
                                        <p:tgtEl>
                                          <p:spTgt spid="27"/>
                                        </p:tgtEl>
                                      </p:cBhvr>
                                      <p:to x="100000" y="100000"/>
                                    </p:animScale>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25"/>
                                        </p:tgtEl>
                                        <p:attrNameLst>
                                          <p:attrName>style.visibility</p:attrName>
                                        </p:attrNameLst>
                                      </p:cBhvr>
                                      <p:to>
                                        <p:strVal val="visible"/>
                                      </p:to>
                                    </p:set>
                                    <p:anim calcmode="lin" valueType="num">
                                      <p:cBhvr additive="base">
                                        <p:cTn id="203" dur="500" fill="hold"/>
                                        <p:tgtEl>
                                          <p:spTgt spid="25"/>
                                        </p:tgtEl>
                                        <p:attrNameLst>
                                          <p:attrName>ppt_x</p:attrName>
                                        </p:attrNameLst>
                                      </p:cBhvr>
                                      <p:tavLst>
                                        <p:tav tm="0">
                                          <p:val>
                                            <p:strVal val="#ppt_x"/>
                                          </p:val>
                                        </p:tav>
                                        <p:tav tm="100000">
                                          <p:val>
                                            <p:strVal val="#ppt_x"/>
                                          </p:val>
                                        </p:tav>
                                      </p:tavLst>
                                    </p:anim>
                                    <p:anim calcmode="lin" valueType="num">
                                      <p:cBhvr additive="base">
                                        <p:cTn id="20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61"/>
                                        </p:tgtEl>
                                        <p:attrNameLst>
                                          <p:attrName>style.visibility</p:attrName>
                                        </p:attrNameLst>
                                      </p:cBhvr>
                                      <p:to>
                                        <p:strVal val="visible"/>
                                      </p:to>
                                    </p:set>
                                    <p:anim calcmode="lin" valueType="num">
                                      <p:cBhvr additive="base">
                                        <p:cTn id="209" dur="500" fill="hold"/>
                                        <p:tgtEl>
                                          <p:spTgt spid="61"/>
                                        </p:tgtEl>
                                        <p:attrNameLst>
                                          <p:attrName>ppt_x</p:attrName>
                                        </p:attrNameLst>
                                      </p:cBhvr>
                                      <p:tavLst>
                                        <p:tav tm="0">
                                          <p:val>
                                            <p:strVal val="#ppt_x"/>
                                          </p:val>
                                        </p:tav>
                                        <p:tav tm="100000">
                                          <p:val>
                                            <p:strVal val="#ppt_x"/>
                                          </p:val>
                                        </p:tav>
                                      </p:tavLst>
                                    </p:anim>
                                    <p:anim calcmode="lin" valueType="num">
                                      <p:cBhvr additive="base">
                                        <p:cTn id="210"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6" presetClass="entr" presetSubtype="16" fill="hold" grpId="0" nodeType="clickEffect">
                                  <p:stCondLst>
                                    <p:cond delay="0"/>
                                  </p:stCondLst>
                                  <p:childTnLst>
                                    <p:set>
                                      <p:cBhvr>
                                        <p:cTn id="214" dur="1" fill="hold">
                                          <p:stCondLst>
                                            <p:cond delay="0"/>
                                          </p:stCondLst>
                                        </p:cTn>
                                        <p:tgtEl>
                                          <p:spTgt spid="62"/>
                                        </p:tgtEl>
                                        <p:attrNameLst>
                                          <p:attrName>style.visibility</p:attrName>
                                        </p:attrNameLst>
                                      </p:cBhvr>
                                      <p:to>
                                        <p:strVal val="visible"/>
                                      </p:to>
                                    </p:set>
                                    <p:animEffect transition="in" filter="circle(in)">
                                      <p:cBhvr>
                                        <p:cTn id="215" dur="2000"/>
                                        <p:tgtEl>
                                          <p:spTgt spid="62"/>
                                        </p:tgtEl>
                                      </p:cBhvr>
                                    </p:animEffect>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grpId="0" nodeType="clickEffect">
                                  <p:stCondLst>
                                    <p:cond delay="0"/>
                                  </p:stCondLst>
                                  <p:childTnLst>
                                    <p:set>
                                      <p:cBhvr>
                                        <p:cTn id="219" dur="1" fill="hold">
                                          <p:stCondLst>
                                            <p:cond delay="0"/>
                                          </p:stCondLst>
                                        </p:cTn>
                                        <p:tgtEl>
                                          <p:spTgt spid="44"/>
                                        </p:tgtEl>
                                        <p:attrNameLst>
                                          <p:attrName>style.visibility</p:attrName>
                                        </p:attrNameLst>
                                      </p:cBhvr>
                                      <p:to>
                                        <p:strVal val="visible"/>
                                      </p:to>
                                    </p:set>
                                    <p:anim calcmode="lin" valueType="num">
                                      <p:cBhvr additive="base">
                                        <p:cTn id="220" dur="500" fill="hold"/>
                                        <p:tgtEl>
                                          <p:spTgt spid="44"/>
                                        </p:tgtEl>
                                        <p:attrNameLst>
                                          <p:attrName>ppt_x</p:attrName>
                                        </p:attrNameLst>
                                      </p:cBhvr>
                                      <p:tavLst>
                                        <p:tav tm="0">
                                          <p:val>
                                            <p:strVal val="#ppt_x"/>
                                          </p:val>
                                        </p:tav>
                                        <p:tav tm="100000">
                                          <p:val>
                                            <p:strVal val="#ppt_x"/>
                                          </p:val>
                                        </p:tav>
                                      </p:tavLst>
                                    </p:anim>
                                    <p:anim calcmode="lin" valueType="num">
                                      <p:cBhvr additive="base">
                                        <p:cTn id="2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63"/>
                                        </p:tgtEl>
                                        <p:attrNameLst>
                                          <p:attrName>style.visibility</p:attrName>
                                        </p:attrNameLst>
                                      </p:cBhvr>
                                      <p:to>
                                        <p:strVal val="visible"/>
                                      </p:to>
                                    </p:set>
                                    <p:anim calcmode="lin" valueType="num">
                                      <p:cBhvr additive="base">
                                        <p:cTn id="226" dur="500" fill="hold"/>
                                        <p:tgtEl>
                                          <p:spTgt spid="63"/>
                                        </p:tgtEl>
                                        <p:attrNameLst>
                                          <p:attrName>ppt_x</p:attrName>
                                        </p:attrNameLst>
                                      </p:cBhvr>
                                      <p:tavLst>
                                        <p:tav tm="0">
                                          <p:val>
                                            <p:strVal val="#ppt_x"/>
                                          </p:val>
                                        </p:tav>
                                        <p:tav tm="100000">
                                          <p:val>
                                            <p:strVal val="#ppt_x"/>
                                          </p:val>
                                        </p:tav>
                                      </p:tavLst>
                                    </p:anim>
                                    <p:anim calcmode="lin" valueType="num">
                                      <p:cBhvr additive="base">
                                        <p:cTn id="227"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1" presetClass="entr" presetSubtype="1" fill="hold" grpId="0" nodeType="clickEffect">
                                  <p:stCondLst>
                                    <p:cond delay="0"/>
                                  </p:stCondLst>
                                  <p:childTnLst>
                                    <p:set>
                                      <p:cBhvr>
                                        <p:cTn id="231" dur="1" fill="hold">
                                          <p:stCondLst>
                                            <p:cond delay="0"/>
                                          </p:stCondLst>
                                        </p:cTn>
                                        <p:tgtEl>
                                          <p:spTgt spid="43"/>
                                        </p:tgtEl>
                                        <p:attrNameLst>
                                          <p:attrName>style.visibility</p:attrName>
                                        </p:attrNameLst>
                                      </p:cBhvr>
                                      <p:to>
                                        <p:strVal val="visible"/>
                                      </p:to>
                                    </p:set>
                                    <p:animEffect transition="in" filter="wheel(1)">
                                      <p:cBhvr>
                                        <p:cTn id="232" dur="2000"/>
                                        <p:tgtEl>
                                          <p:spTgt spid="43"/>
                                        </p:tgtEl>
                                      </p:cBhvr>
                                    </p:animEffect>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45"/>
                                        </p:tgtEl>
                                        <p:attrNameLst>
                                          <p:attrName>style.visibility</p:attrName>
                                        </p:attrNameLst>
                                      </p:cBhvr>
                                      <p:to>
                                        <p:strVal val="visible"/>
                                      </p:to>
                                    </p:set>
                                    <p:anim calcmode="lin" valueType="num">
                                      <p:cBhvr additive="base">
                                        <p:cTn id="237" dur="500" fill="hold"/>
                                        <p:tgtEl>
                                          <p:spTgt spid="45"/>
                                        </p:tgtEl>
                                        <p:attrNameLst>
                                          <p:attrName>ppt_x</p:attrName>
                                        </p:attrNameLst>
                                      </p:cBhvr>
                                      <p:tavLst>
                                        <p:tav tm="0">
                                          <p:val>
                                            <p:strVal val="#ppt_x"/>
                                          </p:val>
                                        </p:tav>
                                        <p:tav tm="100000">
                                          <p:val>
                                            <p:strVal val="#ppt_x"/>
                                          </p:val>
                                        </p:tav>
                                      </p:tavLst>
                                    </p:anim>
                                    <p:anim calcmode="lin" valueType="num">
                                      <p:cBhvr additive="base">
                                        <p:cTn id="2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6" presetClass="entr" presetSubtype="16" fill="hold" grpId="0" nodeType="clickEffect">
                                  <p:stCondLst>
                                    <p:cond delay="0"/>
                                  </p:stCondLst>
                                  <p:childTnLst>
                                    <p:set>
                                      <p:cBhvr>
                                        <p:cTn id="242" dur="1" fill="hold">
                                          <p:stCondLst>
                                            <p:cond delay="0"/>
                                          </p:stCondLst>
                                        </p:cTn>
                                        <p:tgtEl>
                                          <p:spTgt spid="53"/>
                                        </p:tgtEl>
                                        <p:attrNameLst>
                                          <p:attrName>style.visibility</p:attrName>
                                        </p:attrNameLst>
                                      </p:cBhvr>
                                      <p:to>
                                        <p:strVal val="visible"/>
                                      </p:to>
                                    </p:set>
                                    <p:animEffect transition="in" filter="circle(in)">
                                      <p:cBhvr>
                                        <p:cTn id="243" dur="2000"/>
                                        <p:tgtEl>
                                          <p:spTgt spid="53"/>
                                        </p:tgtEl>
                                      </p:cBhvr>
                                    </p:animEffect>
                                  </p:childTnLst>
                                </p:cTn>
                              </p:par>
                            </p:childTnLst>
                          </p:cTn>
                        </p:par>
                      </p:childTnLst>
                    </p:cTn>
                  </p:par>
                  <p:par>
                    <p:cTn id="244" fill="hold">
                      <p:stCondLst>
                        <p:cond delay="indefinite"/>
                      </p:stCondLst>
                      <p:childTnLst>
                        <p:par>
                          <p:cTn id="245" fill="hold">
                            <p:stCondLst>
                              <p:cond delay="0"/>
                            </p:stCondLst>
                            <p:childTnLst>
                              <p:par>
                                <p:cTn id="246" presetID="2" presetClass="entr" presetSubtype="4" fill="hold" grpId="0" nodeType="clickEffect">
                                  <p:stCondLst>
                                    <p:cond delay="0"/>
                                  </p:stCondLst>
                                  <p:childTnLst>
                                    <p:set>
                                      <p:cBhvr>
                                        <p:cTn id="247" dur="1" fill="hold">
                                          <p:stCondLst>
                                            <p:cond delay="0"/>
                                          </p:stCondLst>
                                        </p:cTn>
                                        <p:tgtEl>
                                          <p:spTgt spid="47"/>
                                        </p:tgtEl>
                                        <p:attrNameLst>
                                          <p:attrName>style.visibility</p:attrName>
                                        </p:attrNameLst>
                                      </p:cBhvr>
                                      <p:to>
                                        <p:strVal val="visible"/>
                                      </p:to>
                                    </p:set>
                                    <p:anim calcmode="lin" valueType="num">
                                      <p:cBhvr additive="base">
                                        <p:cTn id="248" dur="500" fill="hold"/>
                                        <p:tgtEl>
                                          <p:spTgt spid="47"/>
                                        </p:tgtEl>
                                        <p:attrNameLst>
                                          <p:attrName>ppt_x</p:attrName>
                                        </p:attrNameLst>
                                      </p:cBhvr>
                                      <p:tavLst>
                                        <p:tav tm="0">
                                          <p:val>
                                            <p:strVal val="#ppt_x"/>
                                          </p:val>
                                        </p:tav>
                                        <p:tav tm="100000">
                                          <p:val>
                                            <p:strVal val="#ppt_x"/>
                                          </p:val>
                                        </p:tav>
                                      </p:tavLst>
                                    </p:anim>
                                    <p:anim calcmode="lin" valueType="num">
                                      <p:cBhvr additive="base">
                                        <p:cTn id="24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50" fill="hold">
                      <p:stCondLst>
                        <p:cond delay="indefinite"/>
                      </p:stCondLst>
                      <p:childTnLst>
                        <p:par>
                          <p:cTn id="251" fill="hold">
                            <p:stCondLst>
                              <p:cond delay="0"/>
                            </p:stCondLst>
                            <p:childTnLst>
                              <p:par>
                                <p:cTn id="252" presetID="21" presetClass="entr" presetSubtype="1" fill="hold" grpId="0" nodeType="clickEffect">
                                  <p:stCondLst>
                                    <p:cond delay="0"/>
                                  </p:stCondLst>
                                  <p:childTnLst>
                                    <p:set>
                                      <p:cBhvr>
                                        <p:cTn id="253" dur="1" fill="hold">
                                          <p:stCondLst>
                                            <p:cond delay="0"/>
                                          </p:stCondLst>
                                        </p:cTn>
                                        <p:tgtEl>
                                          <p:spTgt spid="54"/>
                                        </p:tgtEl>
                                        <p:attrNameLst>
                                          <p:attrName>style.visibility</p:attrName>
                                        </p:attrNameLst>
                                      </p:cBhvr>
                                      <p:to>
                                        <p:strVal val="visible"/>
                                      </p:to>
                                    </p:set>
                                    <p:animEffect transition="in" filter="wheel(1)">
                                      <p:cBhvr>
                                        <p:cTn id="254" dur="2000"/>
                                        <p:tgtEl>
                                          <p:spTgt spid="54"/>
                                        </p:tgtEl>
                                      </p:cBhvr>
                                    </p:animEffect>
                                  </p:childTnLst>
                                </p:cTn>
                              </p:par>
                            </p:childTnLst>
                          </p:cTn>
                        </p:par>
                      </p:childTnLst>
                    </p:cTn>
                  </p:par>
                  <p:par>
                    <p:cTn id="255" fill="hold">
                      <p:stCondLst>
                        <p:cond delay="indefinite"/>
                      </p:stCondLst>
                      <p:childTnLst>
                        <p:par>
                          <p:cTn id="256" fill="hold">
                            <p:stCondLst>
                              <p:cond delay="0"/>
                            </p:stCondLst>
                            <p:childTnLst>
                              <p:par>
                                <p:cTn id="257" presetID="2" presetClass="entr" presetSubtype="4" fill="hold" grpId="0" nodeType="clickEffect">
                                  <p:stCondLst>
                                    <p:cond delay="0"/>
                                  </p:stCondLst>
                                  <p:childTnLst>
                                    <p:set>
                                      <p:cBhvr>
                                        <p:cTn id="258" dur="1" fill="hold">
                                          <p:stCondLst>
                                            <p:cond delay="0"/>
                                          </p:stCondLst>
                                        </p:cTn>
                                        <p:tgtEl>
                                          <p:spTgt spid="48"/>
                                        </p:tgtEl>
                                        <p:attrNameLst>
                                          <p:attrName>style.visibility</p:attrName>
                                        </p:attrNameLst>
                                      </p:cBhvr>
                                      <p:to>
                                        <p:strVal val="visible"/>
                                      </p:to>
                                    </p:set>
                                    <p:anim calcmode="lin" valueType="num">
                                      <p:cBhvr additive="base">
                                        <p:cTn id="259" dur="500" fill="hold"/>
                                        <p:tgtEl>
                                          <p:spTgt spid="48"/>
                                        </p:tgtEl>
                                        <p:attrNameLst>
                                          <p:attrName>ppt_x</p:attrName>
                                        </p:attrNameLst>
                                      </p:cBhvr>
                                      <p:tavLst>
                                        <p:tav tm="0">
                                          <p:val>
                                            <p:strVal val="#ppt_x"/>
                                          </p:val>
                                        </p:tav>
                                        <p:tav tm="100000">
                                          <p:val>
                                            <p:strVal val="#ppt_x"/>
                                          </p:val>
                                        </p:tav>
                                      </p:tavLst>
                                    </p:anim>
                                    <p:anim calcmode="lin" valueType="num">
                                      <p:cBhvr additive="base">
                                        <p:cTn id="26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42" presetClass="entr" presetSubtype="0" fill="hold" grpId="0" nodeType="clickEffect">
                                  <p:stCondLst>
                                    <p:cond delay="0"/>
                                  </p:stCondLst>
                                  <p:childTnLst>
                                    <p:set>
                                      <p:cBhvr>
                                        <p:cTn id="264" dur="1" fill="hold">
                                          <p:stCondLst>
                                            <p:cond delay="0"/>
                                          </p:stCondLst>
                                        </p:cTn>
                                        <p:tgtEl>
                                          <p:spTgt spid="51"/>
                                        </p:tgtEl>
                                        <p:attrNameLst>
                                          <p:attrName>style.visibility</p:attrName>
                                        </p:attrNameLst>
                                      </p:cBhvr>
                                      <p:to>
                                        <p:strVal val="visible"/>
                                      </p:to>
                                    </p:set>
                                    <p:animEffect transition="in" filter="fade">
                                      <p:cBhvr>
                                        <p:cTn id="265" dur="1000"/>
                                        <p:tgtEl>
                                          <p:spTgt spid="51"/>
                                        </p:tgtEl>
                                      </p:cBhvr>
                                    </p:animEffect>
                                    <p:anim calcmode="lin" valueType="num">
                                      <p:cBhvr>
                                        <p:cTn id="266" dur="1000" fill="hold"/>
                                        <p:tgtEl>
                                          <p:spTgt spid="51"/>
                                        </p:tgtEl>
                                        <p:attrNameLst>
                                          <p:attrName>ppt_x</p:attrName>
                                        </p:attrNameLst>
                                      </p:cBhvr>
                                      <p:tavLst>
                                        <p:tav tm="0">
                                          <p:val>
                                            <p:strVal val="#ppt_x"/>
                                          </p:val>
                                        </p:tav>
                                        <p:tav tm="100000">
                                          <p:val>
                                            <p:strVal val="#ppt_x"/>
                                          </p:val>
                                        </p:tav>
                                      </p:tavLst>
                                    </p:anim>
                                    <p:anim calcmode="lin" valueType="num">
                                      <p:cBhvr>
                                        <p:cTn id="267"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68" fill="hold">
                      <p:stCondLst>
                        <p:cond delay="indefinite"/>
                      </p:stCondLst>
                      <p:childTnLst>
                        <p:par>
                          <p:cTn id="269" fill="hold">
                            <p:stCondLst>
                              <p:cond delay="0"/>
                            </p:stCondLst>
                            <p:childTnLst>
                              <p:par>
                                <p:cTn id="270" presetID="42" presetClass="entr" presetSubtype="0" fill="hold" grpId="0" nodeType="clickEffect">
                                  <p:stCondLst>
                                    <p:cond delay="0"/>
                                  </p:stCondLst>
                                  <p:childTnLst>
                                    <p:set>
                                      <p:cBhvr>
                                        <p:cTn id="271" dur="1" fill="hold">
                                          <p:stCondLst>
                                            <p:cond delay="0"/>
                                          </p:stCondLst>
                                        </p:cTn>
                                        <p:tgtEl>
                                          <p:spTgt spid="52"/>
                                        </p:tgtEl>
                                        <p:attrNameLst>
                                          <p:attrName>style.visibility</p:attrName>
                                        </p:attrNameLst>
                                      </p:cBhvr>
                                      <p:to>
                                        <p:strVal val="visible"/>
                                      </p:to>
                                    </p:set>
                                    <p:animEffect transition="in" filter="fade">
                                      <p:cBhvr>
                                        <p:cTn id="272" dur="1000"/>
                                        <p:tgtEl>
                                          <p:spTgt spid="52"/>
                                        </p:tgtEl>
                                      </p:cBhvr>
                                    </p:animEffect>
                                    <p:anim calcmode="lin" valueType="num">
                                      <p:cBhvr>
                                        <p:cTn id="273" dur="1000" fill="hold"/>
                                        <p:tgtEl>
                                          <p:spTgt spid="52"/>
                                        </p:tgtEl>
                                        <p:attrNameLst>
                                          <p:attrName>ppt_x</p:attrName>
                                        </p:attrNameLst>
                                      </p:cBhvr>
                                      <p:tavLst>
                                        <p:tav tm="0">
                                          <p:val>
                                            <p:strVal val="#ppt_x"/>
                                          </p:val>
                                        </p:tav>
                                        <p:tav tm="100000">
                                          <p:val>
                                            <p:strVal val="#ppt_x"/>
                                          </p:val>
                                        </p:tav>
                                      </p:tavLst>
                                    </p:anim>
                                    <p:anim calcmode="lin" valueType="num">
                                      <p:cBhvr>
                                        <p:cTn id="27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6" presetClass="entr" presetSubtype="16" fill="hold" grpId="0" nodeType="clickEffect">
                                  <p:stCondLst>
                                    <p:cond delay="0"/>
                                  </p:stCondLst>
                                  <p:childTnLst>
                                    <p:set>
                                      <p:cBhvr>
                                        <p:cTn id="278" dur="1" fill="hold">
                                          <p:stCondLst>
                                            <p:cond delay="0"/>
                                          </p:stCondLst>
                                        </p:cTn>
                                        <p:tgtEl>
                                          <p:spTgt spid="55"/>
                                        </p:tgtEl>
                                        <p:attrNameLst>
                                          <p:attrName>style.visibility</p:attrName>
                                        </p:attrNameLst>
                                      </p:cBhvr>
                                      <p:to>
                                        <p:strVal val="visible"/>
                                      </p:to>
                                    </p:set>
                                    <p:animEffect transition="in" filter="circle(in)">
                                      <p:cBhvr>
                                        <p:cTn id="279" dur="2000"/>
                                        <p:tgtEl>
                                          <p:spTgt spid="55"/>
                                        </p:tgtEl>
                                      </p:cBhvr>
                                    </p:animEffect>
                                  </p:childTnLst>
                                </p:cTn>
                              </p:par>
                            </p:childTnLst>
                          </p:cTn>
                        </p:par>
                      </p:childTnLst>
                    </p:cTn>
                  </p:par>
                  <p:par>
                    <p:cTn id="280" fill="hold">
                      <p:stCondLst>
                        <p:cond delay="indefinite"/>
                      </p:stCondLst>
                      <p:childTnLst>
                        <p:par>
                          <p:cTn id="281" fill="hold">
                            <p:stCondLst>
                              <p:cond delay="0"/>
                            </p:stCondLst>
                            <p:childTnLst>
                              <p:par>
                                <p:cTn id="282" presetID="2" presetClass="entr" presetSubtype="4" fill="hold" grpId="0" nodeType="clickEffect">
                                  <p:stCondLst>
                                    <p:cond delay="0"/>
                                  </p:stCondLst>
                                  <p:childTnLst>
                                    <p:set>
                                      <p:cBhvr>
                                        <p:cTn id="283" dur="1" fill="hold">
                                          <p:stCondLst>
                                            <p:cond delay="0"/>
                                          </p:stCondLst>
                                        </p:cTn>
                                        <p:tgtEl>
                                          <p:spTgt spid="49"/>
                                        </p:tgtEl>
                                        <p:attrNameLst>
                                          <p:attrName>style.visibility</p:attrName>
                                        </p:attrNameLst>
                                      </p:cBhvr>
                                      <p:to>
                                        <p:strVal val="visible"/>
                                      </p:to>
                                    </p:set>
                                    <p:anim calcmode="lin" valueType="num">
                                      <p:cBhvr additive="base">
                                        <p:cTn id="284" dur="500" fill="hold"/>
                                        <p:tgtEl>
                                          <p:spTgt spid="49"/>
                                        </p:tgtEl>
                                        <p:attrNameLst>
                                          <p:attrName>ppt_x</p:attrName>
                                        </p:attrNameLst>
                                      </p:cBhvr>
                                      <p:tavLst>
                                        <p:tav tm="0">
                                          <p:val>
                                            <p:strVal val="#ppt_x"/>
                                          </p:val>
                                        </p:tav>
                                        <p:tav tm="100000">
                                          <p:val>
                                            <p:strVal val="#ppt_x"/>
                                          </p:val>
                                        </p:tav>
                                      </p:tavLst>
                                    </p:anim>
                                    <p:anim calcmode="lin" valueType="num">
                                      <p:cBhvr additive="base">
                                        <p:cTn id="285"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86" fill="hold">
                      <p:stCondLst>
                        <p:cond delay="indefinite"/>
                      </p:stCondLst>
                      <p:childTnLst>
                        <p:par>
                          <p:cTn id="287" fill="hold">
                            <p:stCondLst>
                              <p:cond delay="0"/>
                            </p:stCondLst>
                            <p:childTnLst>
                              <p:par>
                                <p:cTn id="288" presetID="2" presetClass="entr" presetSubtype="4" fill="hold" grpId="0" nodeType="clickEffect">
                                  <p:stCondLst>
                                    <p:cond delay="0"/>
                                  </p:stCondLst>
                                  <p:childTnLst>
                                    <p:set>
                                      <p:cBhvr>
                                        <p:cTn id="289" dur="1" fill="hold">
                                          <p:stCondLst>
                                            <p:cond delay="0"/>
                                          </p:stCondLst>
                                        </p:cTn>
                                        <p:tgtEl>
                                          <p:spTgt spid="58"/>
                                        </p:tgtEl>
                                        <p:attrNameLst>
                                          <p:attrName>style.visibility</p:attrName>
                                        </p:attrNameLst>
                                      </p:cBhvr>
                                      <p:to>
                                        <p:strVal val="visible"/>
                                      </p:to>
                                    </p:set>
                                    <p:anim calcmode="lin" valueType="num">
                                      <p:cBhvr additive="base">
                                        <p:cTn id="290" dur="500" fill="hold"/>
                                        <p:tgtEl>
                                          <p:spTgt spid="58"/>
                                        </p:tgtEl>
                                        <p:attrNameLst>
                                          <p:attrName>ppt_x</p:attrName>
                                        </p:attrNameLst>
                                      </p:cBhvr>
                                      <p:tavLst>
                                        <p:tav tm="0">
                                          <p:val>
                                            <p:strVal val="#ppt_x"/>
                                          </p:val>
                                        </p:tav>
                                        <p:tav tm="100000">
                                          <p:val>
                                            <p:strVal val="#ppt_x"/>
                                          </p:val>
                                        </p:tav>
                                      </p:tavLst>
                                    </p:anim>
                                    <p:anim calcmode="lin" valueType="num">
                                      <p:cBhvr additive="base">
                                        <p:cTn id="291"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92" fill="hold">
                      <p:stCondLst>
                        <p:cond delay="indefinite"/>
                      </p:stCondLst>
                      <p:childTnLst>
                        <p:par>
                          <p:cTn id="293" fill="hold">
                            <p:stCondLst>
                              <p:cond delay="0"/>
                            </p:stCondLst>
                            <p:childTnLst>
                              <p:par>
                                <p:cTn id="294" presetID="21" presetClass="entr" presetSubtype="1" fill="hold" grpId="0" nodeType="clickEffect">
                                  <p:stCondLst>
                                    <p:cond delay="0"/>
                                  </p:stCondLst>
                                  <p:childTnLst>
                                    <p:set>
                                      <p:cBhvr>
                                        <p:cTn id="295" dur="1" fill="hold">
                                          <p:stCondLst>
                                            <p:cond delay="0"/>
                                          </p:stCondLst>
                                        </p:cTn>
                                        <p:tgtEl>
                                          <p:spTgt spid="56"/>
                                        </p:tgtEl>
                                        <p:attrNameLst>
                                          <p:attrName>style.visibility</p:attrName>
                                        </p:attrNameLst>
                                      </p:cBhvr>
                                      <p:to>
                                        <p:strVal val="visible"/>
                                      </p:to>
                                    </p:set>
                                    <p:animEffect transition="in" filter="wheel(1)">
                                      <p:cBhvr>
                                        <p:cTn id="296" dur="2000"/>
                                        <p:tgtEl>
                                          <p:spTgt spid="56"/>
                                        </p:tgtEl>
                                      </p:cBhvr>
                                    </p:animEffect>
                                  </p:childTnLst>
                                </p:cTn>
                              </p:par>
                            </p:childTnLst>
                          </p:cTn>
                        </p:par>
                      </p:childTnLst>
                    </p:cTn>
                  </p:par>
                  <p:par>
                    <p:cTn id="297" fill="hold">
                      <p:stCondLst>
                        <p:cond delay="indefinite"/>
                      </p:stCondLst>
                      <p:childTnLst>
                        <p:par>
                          <p:cTn id="298" fill="hold">
                            <p:stCondLst>
                              <p:cond delay="0"/>
                            </p:stCondLst>
                            <p:childTnLst>
                              <p:par>
                                <p:cTn id="299" presetID="2" presetClass="entr" presetSubtype="4" fill="hold" grpId="0" nodeType="clickEffect">
                                  <p:stCondLst>
                                    <p:cond delay="0"/>
                                  </p:stCondLst>
                                  <p:childTnLst>
                                    <p:set>
                                      <p:cBhvr>
                                        <p:cTn id="300" dur="1" fill="hold">
                                          <p:stCondLst>
                                            <p:cond delay="0"/>
                                          </p:stCondLst>
                                        </p:cTn>
                                        <p:tgtEl>
                                          <p:spTgt spid="50"/>
                                        </p:tgtEl>
                                        <p:attrNameLst>
                                          <p:attrName>style.visibility</p:attrName>
                                        </p:attrNameLst>
                                      </p:cBhvr>
                                      <p:to>
                                        <p:strVal val="visible"/>
                                      </p:to>
                                    </p:set>
                                    <p:anim calcmode="lin" valueType="num">
                                      <p:cBhvr additive="base">
                                        <p:cTn id="301" dur="500" fill="hold"/>
                                        <p:tgtEl>
                                          <p:spTgt spid="50"/>
                                        </p:tgtEl>
                                        <p:attrNameLst>
                                          <p:attrName>ppt_x</p:attrName>
                                        </p:attrNameLst>
                                      </p:cBhvr>
                                      <p:tavLst>
                                        <p:tav tm="0">
                                          <p:val>
                                            <p:strVal val="#ppt_x"/>
                                          </p:val>
                                        </p:tav>
                                        <p:tav tm="100000">
                                          <p:val>
                                            <p:strVal val="#ppt_x"/>
                                          </p:val>
                                        </p:tav>
                                      </p:tavLst>
                                    </p:anim>
                                    <p:anim calcmode="lin" valueType="num">
                                      <p:cBhvr additive="base">
                                        <p:cTn id="30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2" presetClass="entr" presetSubtype="4" fill="hold" grpId="0" nodeType="clickEffect">
                                  <p:stCondLst>
                                    <p:cond delay="0"/>
                                  </p:stCondLst>
                                  <p:childTnLst>
                                    <p:set>
                                      <p:cBhvr>
                                        <p:cTn id="306" dur="1" fill="hold">
                                          <p:stCondLst>
                                            <p:cond delay="0"/>
                                          </p:stCondLst>
                                        </p:cTn>
                                        <p:tgtEl>
                                          <p:spTgt spid="59"/>
                                        </p:tgtEl>
                                        <p:attrNameLst>
                                          <p:attrName>style.visibility</p:attrName>
                                        </p:attrNameLst>
                                      </p:cBhvr>
                                      <p:to>
                                        <p:strVal val="visible"/>
                                      </p:to>
                                    </p:set>
                                    <p:anim calcmode="lin" valueType="num">
                                      <p:cBhvr additive="base">
                                        <p:cTn id="307" dur="500" fill="hold"/>
                                        <p:tgtEl>
                                          <p:spTgt spid="59"/>
                                        </p:tgtEl>
                                        <p:attrNameLst>
                                          <p:attrName>ppt_x</p:attrName>
                                        </p:attrNameLst>
                                      </p:cBhvr>
                                      <p:tavLst>
                                        <p:tav tm="0">
                                          <p:val>
                                            <p:strVal val="#ppt_x"/>
                                          </p:val>
                                        </p:tav>
                                        <p:tav tm="100000">
                                          <p:val>
                                            <p:strVal val="#ppt_x"/>
                                          </p:val>
                                        </p:tav>
                                      </p:tavLst>
                                    </p:anim>
                                    <p:anim calcmode="lin" valueType="num">
                                      <p:cBhvr additive="base">
                                        <p:cTn id="30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09" fill="hold">
                      <p:stCondLst>
                        <p:cond delay="indefinite"/>
                      </p:stCondLst>
                      <p:childTnLst>
                        <p:par>
                          <p:cTn id="310" fill="hold">
                            <p:stCondLst>
                              <p:cond delay="0"/>
                            </p:stCondLst>
                            <p:childTnLst>
                              <p:par>
                                <p:cTn id="311" presetID="21" presetClass="entr" presetSubtype="1" fill="hold" grpId="0" nodeType="clickEffect">
                                  <p:stCondLst>
                                    <p:cond delay="0"/>
                                  </p:stCondLst>
                                  <p:childTnLst>
                                    <p:set>
                                      <p:cBhvr>
                                        <p:cTn id="312" dur="1" fill="hold">
                                          <p:stCondLst>
                                            <p:cond delay="0"/>
                                          </p:stCondLst>
                                        </p:cTn>
                                        <p:tgtEl>
                                          <p:spTgt spid="57"/>
                                        </p:tgtEl>
                                        <p:attrNameLst>
                                          <p:attrName>style.visibility</p:attrName>
                                        </p:attrNameLst>
                                      </p:cBhvr>
                                      <p:to>
                                        <p:strVal val="visible"/>
                                      </p:to>
                                    </p:set>
                                    <p:animEffect transition="in" filter="wheel(1)">
                                      <p:cBhvr>
                                        <p:cTn id="313" dur="2000"/>
                                        <p:tgtEl>
                                          <p:spTgt spid="57"/>
                                        </p:tgtEl>
                                      </p:cBhvr>
                                    </p:animEffect>
                                  </p:childTnLst>
                                </p:cTn>
                              </p:par>
                            </p:childTnLst>
                          </p:cTn>
                        </p:par>
                      </p:childTnLst>
                    </p:cTn>
                  </p:par>
                  <p:par>
                    <p:cTn id="314" fill="hold">
                      <p:stCondLst>
                        <p:cond delay="indefinite"/>
                      </p:stCondLst>
                      <p:childTnLst>
                        <p:par>
                          <p:cTn id="315" fill="hold">
                            <p:stCondLst>
                              <p:cond delay="0"/>
                            </p:stCondLst>
                            <p:childTnLst>
                              <p:par>
                                <p:cTn id="316" presetID="2" presetClass="entr" presetSubtype="4" fill="hold" nodeType="clickEffect">
                                  <p:stCondLst>
                                    <p:cond delay="0"/>
                                  </p:stCondLst>
                                  <p:childTnLst>
                                    <p:set>
                                      <p:cBhvr>
                                        <p:cTn id="317" dur="1" fill="hold">
                                          <p:stCondLst>
                                            <p:cond delay="0"/>
                                          </p:stCondLst>
                                        </p:cTn>
                                        <p:tgtEl>
                                          <p:spTgt spid="60"/>
                                        </p:tgtEl>
                                        <p:attrNameLst>
                                          <p:attrName>style.visibility</p:attrName>
                                        </p:attrNameLst>
                                      </p:cBhvr>
                                      <p:to>
                                        <p:strVal val="visible"/>
                                      </p:to>
                                    </p:set>
                                    <p:anim calcmode="lin" valueType="num">
                                      <p:cBhvr additive="base">
                                        <p:cTn id="318" dur="500" fill="hold"/>
                                        <p:tgtEl>
                                          <p:spTgt spid="60"/>
                                        </p:tgtEl>
                                        <p:attrNameLst>
                                          <p:attrName>ppt_x</p:attrName>
                                        </p:attrNameLst>
                                      </p:cBhvr>
                                      <p:tavLst>
                                        <p:tav tm="0">
                                          <p:val>
                                            <p:strVal val="#ppt_x"/>
                                          </p:val>
                                        </p:tav>
                                        <p:tav tm="100000">
                                          <p:val>
                                            <p:strVal val="#ppt_x"/>
                                          </p:val>
                                        </p:tav>
                                      </p:tavLst>
                                    </p:anim>
                                    <p:anim calcmode="lin" valueType="num">
                                      <p:cBhvr additive="base">
                                        <p:cTn id="319"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20" fill="hold">
                      <p:stCondLst>
                        <p:cond delay="indefinite"/>
                      </p:stCondLst>
                      <p:childTnLst>
                        <p:par>
                          <p:cTn id="321" fill="hold">
                            <p:stCondLst>
                              <p:cond delay="0"/>
                            </p:stCondLst>
                            <p:childTnLst>
                              <p:par>
                                <p:cTn id="322" presetID="2" presetClass="entr" presetSubtype="4" fill="hold" nodeType="clickEffect">
                                  <p:stCondLst>
                                    <p:cond delay="0"/>
                                  </p:stCondLst>
                                  <p:childTnLst>
                                    <p:set>
                                      <p:cBhvr>
                                        <p:cTn id="323" dur="1" fill="hold">
                                          <p:stCondLst>
                                            <p:cond delay="0"/>
                                          </p:stCondLst>
                                        </p:cTn>
                                        <p:tgtEl>
                                          <p:spTgt spid="68"/>
                                        </p:tgtEl>
                                        <p:attrNameLst>
                                          <p:attrName>style.visibility</p:attrName>
                                        </p:attrNameLst>
                                      </p:cBhvr>
                                      <p:to>
                                        <p:strVal val="visible"/>
                                      </p:to>
                                    </p:set>
                                    <p:anim calcmode="lin" valueType="num">
                                      <p:cBhvr additive="base">
                                        <p:cTn id="324" dur="500" fill="hold"/>
                                        <p:tgtEl>
                                          <p:spTgt spid="68"/>
                                        </p:tgtEl>
                                        <p:attrNameLst>
                                          <p:attrName>ppt_x</p:attrName>
                                        </p:attrNameLst>
                                      </p:cBhvr>
                                      <p:tavLst>
                                        <p:tav tm="0">
                                          <p:val>
                                            <p:strVal val="#ppt_x"/>
                                          </p:val>
                                        </p:tav>
                                        <p:tav tm="100000">
                                          <p:val>
                                            <p:strVal val="#ppt_x"/>
                                          </p:val>
                                        </p:tav>
                                      </p:tavLst>
                                    </p:anim>
                                    <p:anim calcmode="lin" valueType="num">
                                      <p:cBhvr additive="base">
                                        <p:cTn id="325"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326" fill="hold">
                      <p:stCondLst>
                        <p:cond delay="indefinite"/>
                      </p:stCondLst>
                      <p:childTnLst>
                        <p:par>
                          <p:cTn id="327" fill="hold">
                            <p:stCondLst>
                              <p:cond delay="0"/>
                            </p:stCondLst>
                            <p:childTnLst>
                              <p:par>
                                <p:cTn id="328" presetID="2" presetClass="entr" presetSubtype="4" fill="hold" nodeType="clickEffect">
                                  <p:stCondLst>
                                    <p:cond delay="0"/>
                                  </p:stCondLst>
                                  <p:childTnLst>
                                    <p:set>
                                      <p:cBhvr>
                                        <p:cTn id="329" dur="1" fill="hold">
                                          <p:stCondLst>
                                            <p:cond delay="0"/>
                                          </p:stCondLst>
                                        </p:cTn>
                                        <p:tgtEl>
                                          <p:spTgt spid="73"/>
                                        </p:tgtEl>
                                        <p:attrNameLst>
                                          <p:attrName>style.visibility</p:attrName>
                                        </p:attrNameLst>
                                      </p:cBhvr>
                                      <p:to>
                                        <p:strVal val="visible"/>
                                      </p:to>
                                    </p:set>
                                    <p:anim calcmode="lin" valueType="num">
                                      <p:cBhvr additive="base">
                                        <p:cTn id="330" dur="500" fill="hold"/>
                                        <p:tgtEl>
                                          <p:spTgt spid="73"/>
                                        </p:tgtEl>
                                        <p:attrNameLst>
                                          <p:attrName>ppt_x</p:attrName>
                                        </p:attrNameLst>
                                      </p:cBhvr>
                                      <p:tavLst>
                                        <p:tav tm="0">
                                          <p:val>
                                            <p:strVal val="#ppt_x"/>
                                          </p:val>
                                        </p:tav>
                                        <p:tav tm="100000">
                                          <p:val>
                                            <p:strVal val="#ppt_x"/>
                                          </p:val>
                                        </p:tav>
                                      </p:tavLst>
                                    </p:anim>
                                    <p:anim calcmode="lin" valueType="num">
                                      <p:cBhvr additive="base">
                                        <p:cTn id="331"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332" fill="hold">
                      <p:stCondLst>
                        <p:cond delay="indefinite"/>
                      </p:stCondLst>
                      <p:childTnLst>
                        <p:par>
                          <p:cTn id="333" fill="hold">
                            <p:stCondLst>
                              <p:cond delay="0"/>
                            </p:stCondLst>
                            <p:childTnLst>
                              <p:par>
                                <p:cTn id="334" presetID="2" presetClass="entr" presetSubtype="4" fill="hold" nodeType="clickEffect">
                                  <p:stCondLst>
                                    <p:cond delay="0"/>
                                  </p:stCondLst>
                                  <p:childTnLst>
                                    <p:set>
                                      <p:cBhvr>
                                        <p:cTn id="335" dur="1" fill="hold">
                                          <p:stCondLst>
                                            <p:cond delay="0"/>
                                          </p:stCondLst>
                                        </p:cTn>
                                        <p:tgtEl>
                                          <p:spTgt spid="78"/>
                                        </p:tgtEl>
                                        <p:attrNameLst>
                                          <p:attrName>style.visibility</p:attrName>
                                        </p:attrNameLst>
                                      </p:cBhvr>
                                      <p:to>
                                        <p:strVal val="visible"/>
                                      </p:to>
                                    </p:set>
                                    <p:anim calcmode="lin" valueType="num">
                                      <p:cBhvr additive="base">
                                        <p:cTn id="336" dur="500" fill="hold"/>
                                        <p:tgtEl>
                                          <p:spTgt spid="78"/>
                                        </p:tgtEl>
                                        <p:attrNameLst>
                                          <p:attrName>ppt_x</p:attrName>
                                        </p:attrNameLst>
                                      </p:cBhvr>
                                      <p:tavLst>
                                        <p:tav tm="0">
                                          <p:val>
                                            <p:strVal val="#ppt_x"/>
                                          </p:val>
                                        </p:tav>
                                        <p:tav tm="100000">
                                          <p:val>
                                            <p:strVal val="#ppt_x"/>
                                          </p:val>
                                        </p:tav>
                                      </p:tavLst>
                                    </p:anim>
                                    <p:anim calcmode="lin" valueType="num">
                                      <p:cBhvr additive="base">
                                        <p:cTn id="33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1" grpId="0" animBg="1"/>
      <p:bldP spid="12" grpId="0" animBg="1"/>
      <p:bldP spid="13" grpId="0" animBg="1"/>
      <p:bldP spid="15" grpId="0" animBg="1"/>
      <p:bldP spid="16" grpId="0"/>
      <p:bldP spid="17"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animBg="1"/>
      <p:bldP spid="37" grpId="0" animBg="1"/>
      <p:bldP spid="38" grpId="0" animBg="1"/>
      <p:bldP spid="42" grpId="0"/>
      <p:bldP spid="43" grpId="0"/>
      <p:bldP spid="44" grpId="0" animBg="1"/>
      <p:bldP spid="45" grpId="0" animBg="1"/>
      <p:bldP spid="47" grpId="0" animBg="1"/>
      <p:bldP spid="48" grpId="0" animBg="1"/>
      <p:bldP spid="49" grpId="0" animBg="1"/>
      <p:bldP spid="50" grpId="0" animBg="1"/>
      <p:bldP spid="51" grpId="0"/>
      <p:bldP spid="52" grpId="0"/>
      <p:bldP spid="53" grpId="0" animBg="1"/>
      <p:bldP spid="54" grpId="0" animBg="1"/>
      <p:bldP spid="55" grpId="0"/>
      <p:bldP spid="56" grpId="0"/>
      <p:bldP spid="57" grpId="0"/>
      <p:bldP spid="58" grpId="0" animBg="1"/>
      <p:bldP spid="59" grpId="0" animBg="1"/>
      <p:bldP spid="61" grpId="0" animBg="1"/>
      <p:bldP spid="62" grpId="0"/>
      <p:bldP spid="6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 Box 128"/>
          <p:cNvSpPr txBox="1">
            <a:spLocks noChangeArrowheads="1"/>
          </p:cNvSpPr>
          <p:nvPr/>
        </p:nvSpPr>
        <p:spPr bwMode="auto">
          <a:xfrm>
            <a:off x="2180236" y="141957"/>
            <a:ext cx="84978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00000"/>
                </a:solidFill>
              </a:rPr>
              <a:t>（</a:t>
            </a:r>
            <a:r>
              <a:rPr lang="en-US" altLang="zh-CN" dirty="0">
                <a:solidFill>
                  <a:srgbClr val="C00000"/>
                </a:solidFill>
              </a:rPr>
              <a:t>2</a:t>
            </a:r>
            <a:r>
              <a:rPr lang="zh-CN" altLang="en-US" dirty="0">
                <a:solidFill>
                  <a:srgbClr val="C00000"/>
                </a:solidFill>
              </a:rPr>
              <a:t>）光轴斜交于晶体表面且平行于入射面，斜入射</a:t>
            </a:r>
          </a:p>
        </p:txBody>
      </p:sp>
      <p:grpSp>
        <p:nvGrpSpPr>
          <p:cNvPr id="101" name="Group 14"/>
          <p:cNvGrpSpPr>
            <a:grpSpLocks noChangeAspect="1"/>
          </p:cNvGrpSpPr>
          <p:nvPr/>
        </p:nvGrpSpPr>
        <p:grpSpPr bwMode="auto">
          <a:xfrm rot="3791037">
            <a:off x="8208479" y="3121432"/>
            <a:ext cx="2482850" cy="1692275"/>
            <a:chOff x="3523" y="73"/>
            <a:chExt cx="2396" cy="1632"/>
          </a:xfrm>
        </p:grpSpPr>
        <p:sp>
          <p:nvSpPr>
            <p:cNvPr id="102"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3"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4"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5" name="Line 1101"/>
          <p:cNvSpPr>
            <a:spLocks noChangeShapeType="1"/>
          </p:cNvSpPr>
          <p:nvPr/>
        </p:nvSpPr>
        <p:spPr bwMode="auto">
          <a:xfrm>
            <a:off x="3906531" y="4027034"/>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06" name="Rectangle 1120"/>
          <p:cNvSpPr>
            <a:spLocks noChangeArrowheads="1"/>
          </p:cNvSpPr>
          <p:nvPr/>
        </p:nvSpPr>
        <p:spPr bwMode="auto">
          <a:xfrm>
            <a:off x="3432447" y="3928125"/>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107" name="Rectangle 1121"/>
          <p:cNvSpPr>
            <a:spLocks noChangeArrowheads="1"/>
          </p:cNvSpPr>
          <p:nvPr/>
        </p:nvSpPr>
        <p:spPr bwMode="auto">
          <a:xfrm>
            <a:off x="8220399" y="3991256"/>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108" name="Text Box 44"/>
          <p:cNvSpPr txBox="1">
            <a:spLocks noChangeArrowheads="1"/>
          </p:cNvSpPr>
          <p:nvPr/>
        </p:nvSpPr>
        <p:spPr bwMode="auto">
          <a:xfrm>
            <a:off x="6001821" y="3408830"/>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109" name="Text Box 45"/>
          <p:cNvSpPr txBox="1">
            <a:spLocks noChangeArrowheads="1"/>
          </p:cNvSpPr>
          <p:nvPr/>
        </p:nvSpPr>
        <p:spPr bwMode="auto">
          <a:xfrm>
            <a:off x="5921318" y="4173970"/>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110" name="Line 1086"/>
          <p:cNvSpPr>
            <a:spLocks noChangeShapeType="1"/>
          </p:cNvSpPr>
          <p:nvPr/>
        </p:nvSpPr>
        <p:spPr bwMode="auto">
          <a:xfrm>
            <a:off x="3814456" y="2895149"/>
            <a:ext cx="1743075" cy="1131887"/>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 name="Line 1087"/>
          <p:cNvSpPr>
            <a:spLocks noChangeShapeType="1"/>
          </p:cNvSpPr>
          <p:nvPr/>
        </p:nvSpPr>
        <p:spPr bwMode="auto">
          <a:xfrm flipH="1" flipV="1">
            <a:off x="5532129" y="4039733"/>
            <a:ext cx="1752221" cy="2146956"/>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2" name="Line 1088"/>
          <p:cNvSpPr>
            <a:spLocks noChangeShapeType="1"/>
          </p:cNvSpPr>
          <p:nvPr/>
        </p:nvSpPr>
        <p:spPr bwMode="auto">
          <a:xfrm>
            <a:off x="5557529" y="1523547"/>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3" name="Line 1089"/>
          <p:cNvSpPr>
            <a:spLocks noChangeShapeType="1"/>
          </p:cNvSpPr>
          <p:nvPr/>
        </p:nvSpPr>
        <p:spPr bwMode="auto">
          <a:xfrm flipH="1">
            <a:off x="5557529" y="3072949"/>
            <a:ext cx="698500" cy="954087"/>
          </a:xfrm>
          <a:prstGeom prst="line">
            <a:avLst/>
          </a:prstGeom>
          <a:noFill/>
          <a:ln w="38100">
            <a:solidFill>
              <a:srgbClr val="0066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4" name="Line 1093"/>
          <p:cNvSpPr>
            <a:spLocks noChangeShapeType="1"/>
          </p:cNvSpPr>
          <p:nvPr/>
        </p:nvSpPr>
        <p:spPr bwMode="auto">
          <a:xfrm>
            <a:off x="6908890" y="5703324"/>
            <a:ext cx="204555" cy="28996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15" name="Arc 1097"/>
          <p:cNvSpPr>
            <a:spLocks/>
          </p:cNvSpPr>
          <p:nvPr/>
        </p:nvSpPr>
        <p:spPr bwMode="auto">
          <a:xfrm rot="16358633">
            <a:off x="5380523" y="3394417"/>
            <a:ext cx="376238" cy="606425"/>
          </a:xfrm>
          <a:custGeom>
            <a:avLst/>
            <a:gdLst>
              <a:gd name="T0" fmla="*/ 2147483647 w 18738"/>
              <a:gd name="T1" fmla="*/ 0 h 21404"/>
              <a:gd name="T2" fmla="*/ 2147483647 w 18738"/>
              <a:gd name="T3" fmla="*/ 2147483647 h 21404"/>
              <a:gd name="T4" fmla="*/ 0 w 18738"/>
              <a:gd name="T5" fmla="*/ 2147483647 h 21404"/>
              <a:gd name="T6" fmla="*/ 0 60000 65536"/>
              <a:gd name="T7" fmla="*/ 0 60000 65536"/>
              <a:gd name="T8" fmla="*/ 0 60000 65536"/>
              <a:gd name="T9" fmla="*/ 0 w 18738"/>
              <a:gd name="T10" fmla="*/ 0 h 21404"/>
              <a:gd name="T11" fmla="*/ 18738 w 18738"/>
              <a:gd name="T12" fmla="*/ 21404 h 21404"/>
            </a:gdLst>
            <a:ahLst/>
            <a:cxnLst>
              <a:cxn ang="T6">
                <a:pos x="T0" y="T1"/>
              </a:cxn>
              <a:cxn ang="T7">
                <a:pos x="T2" y="T3"/>
              </a:cxn>
              <a:cxn ang="T8">
                <a:pos x="T4" y="T5"/>
              </a:cxn>
            </a:cxnLst>
            <a:rect l="T9" t="T10" r="T11" b="T12"/>
            <a:pathLst>
              <a:path w="18738" h="21404" fill="none" extrusionOk="0">
                <a:moveTo>
                  <a:pt x="2904" y="0"/>
                </a:moveTo>
                <a:cubicBezTo>
                  <a:pt x="9551" y="902"/>
                  <a:pt x="15401" y="4840"/>
                  <a:pt x="18738" y="10659"/>
                </a:cubicBezTo>
              </a:path>
              <a:path w="18738" h="21404" stroke="0" extrusionOk="0">
                <a:moveTo>
                  <a:pt x="2904" y="0"/>
                </a:moveTo>
                <a:cubicBezTo>
                  <a:pt x="9551" y="902"/>
                  <a:pt x="15401" y="4840"/>
                  <a:pt x="18738" y="10659"/>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16" name="Arc 1098"/>
          <p:cNvSpPr>
            <a:spLocks/>
          </p:cNvSpPr>
          <p:nvPr/>
        </p:nvSpPr>
        <p:spPr bwMode="auto">
          <a:xfrm rot="8158435">
            <a:off x="5606535" y="4397296"/>
            <a:ext cx="338181" cy="298061"/>
          </a:xfrm>
          <a:custGeom>
            <a:avLst/>
            <a:gdLst>
              <a:gd name="T0" fmla="*/ 2147483647 w 21600"/>
              <a:gd name="T1" fmla="*/ 0 h 21404"/>
              <a:gd name="T2" fmla="*/ 2147483647 w 21600"/>
              <a:gd name="T3" fmla="*/ 2147483647 h 21404"/>
              <a:gd name="T4" fmla="*/ 0 w 21600"/>
              <a:gd name="T5" fmla="*/ 2147483647 h 21404"/>
              <a:gd name="T6" fmla="*/ 0 60000 65536"/>
              <a:gd name="T7" fmla="*/ 0 60000 65536"/>
              <a:gd name="T8" fmla="*/ 0 60000 65536"/>
              <a:gd name="T9" fmla="*/ 0 w 21600"/>
              <a:gd name="T10" fmla="*/ 0 h 21404"/>
              <a:gd name="T11" fmla="*/ 21600 w 21600"/>
              <a:gd name="T12" fmla="*/ 21404 h 21404"/>
            </a:gdLst>
            <a:ahLst/>
            <a:cxnLst>
              <a:cxn ang="T6">
                <a:pos x="T0" y="T1"/>
              </a:cxn>
              <a:cxn ang="T7">
                <a:pos x="T2" y="T3"/>
              </a:cxn>
              <a:cxn ang="T8">
                <a:pos x="T4" y="T5"/>
              </a:cxn>
            </a:cxnLst>
            <a:rect l="T9" t="T10" r="T11" b="T12"/>
            <a:pathLst>
              <a:path w="21600" h="21404" fill="none" extrusionOk="0">
                <a:moveTo>
                  <a:pt x="2904" y="0"/>
                </a:moveTo>
                <a:cubicBezTo>
                  <a:pt x="13613" y="1453"/>
                  <a:pt x="21600" y="10597"/>
                  <a:pt x="21600" y="21404"/>
                </a:cubicBezTo>
              </a:path>
              <a:path w="21600" h="21404" stroke="0" extrusionOk="0">
                <a:moveTo>
                  <a:pt x="2904" y="0"/>
                </a:moveTo>
                <a:cubicBezTo>
                  <a:pt x="13613" y="1453"/>
                  <a:pt x="21600" y="10597"/>
                  <a:pt x="21600" y="21404"/>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17" name="Line 1102"/>
          <p:cNvSpPr>
            <a:spLocks noChangeShapeType="1"/>
          </p:cNvSpPr>
          <p:nvPr/>
        </p:nvSpPr>
        <p:spPr bwMode="auto">
          <a:xfrm>
            <a:off x="4420881" y="1806124"/>
            <a:ext cx="3279775" cy="2232025"/>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8" name="Rectangle 1115"/>
          <p:cNvSpPr>
            <a:spLocks noChangeArrowheads="1"/>
          </p:cNvSpPr>
          <p:nvPr/>
        </p:nvSpPr>
        <p:spPr bwMode="auto">
          <a:xfrm>
            <a:off x="5036311" y="4044497"/>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A</a:t>
            </a:r>
            <a:endParaRPr lang="zh-CN" altLang="en-US" sz="2800" b="1" i="1">
              <a:solidFill>
                <a:srgbClr val="000000"/>
              </a:solidFill>
              <a:ea typeface="MingLiU" pitchFamily="49" charset="-120"/>
            </a:endParaRPr>
          </a:p>
        </p:txBody>
      </p:sp>
      <p:sp>
        <p:nvSpPr>
          <p:cNvPr id="119" name="Rectangle 1119"/>
          <p:cNvSpPr>
            <a:spLocks noChangeArrowheads="1"/>
          </p:cNvSpPr>
          <p:nvPr/>
        </p:nvSpPr>
        <p:spPr bwMode="auto">
          <a:xfrm>
            <a:off x="7776296" y="401274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D</a:t>
            </a:r>
            <a:endParaRPr lang="zh-CN" altLang="en-US" sz="2800" b="1" i="1">
              <a:solidFill>
                <a:srgbClr val="000000"/>
              </a:solidFill>
              <a:ea typeface="MingLiU" pitchFamily="49" charset="-120"/>
            </a:endParaRPr>
          </a:p>
        </p:txBody>
      </p:sp>
      <p:sp>
        <p:nvSpPr>
          <p:cNvPr id="120" name="Rectangle 1124"/>
          <p:cNvSpPr>
            <a:spLocks noChangeArrowheads="1"/>
          </p:cNvSpPr>
          <p:nvPr/>
        </p:nvSpPr>
        <p:spPr bwMode="auto">
          <a:xfrm>
            <a:off x="5500235" y="1294947"/>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121" name="Rectangle 1125"/>
          <p:cNvSpPr>
            <a:spLocks noChangeArrowheads="1"/>
          </p:cNvSpPr>
          <p:nvPr/>
        </p:nvSpPr>
        <p:spPr bwMode="auto">
          <a:xfrm>
            <a:off x="5055881" y="3214236"/>
            <a:ext cx="282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993300"/>
                </a:solidFill>
              </a:rPr>
              <a:t>i</a:t>
            </a:r>
            <a:endParaRPr lang="zh-CN" altLang="en-US" sz="2800" b="1" i="1">
              <a:solidFill>
                <a:srgbClr val="993300"/>
              </a:solidFill>
              <a:ea typeface="MingLiU" pitchFamily="49" charset="-120"/>
            </a:endParaRPr>
          </a:p>
        </p:txBody>
      </p:sp>
      <p:sp>
        <p:nvSpPr>
          <p:cNvPr id="122" name="Rectangle 1126"/>
          <p:cNvSpPr>
            <a:spLocks noChangeArrowheads="1"/>
          </p:cNvSpPr>
          <p:nvPr/>
        </p:nvSpPr>
        <p:spPr bwMode="auto">
          <a:xfrm>
            <a:off x="5767595" y="4635047"/>
            <a:ext cx="3529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l-GR" altLang="zh-CN" sz="2800" b="1" i="1" dirty="0">
                <a:solidFill>
                  <a:srgbClr val="993300"/>
                </a:solidFill>
                <a:ea typeface="MingLiU" pitchFamily="49" charset="-120"/>
              </a:rPr>
              <a:t>γ</a:t>
            </a:r>
            <a:endParaRPr lang="zh-CN" altLang="en-US" sz="2800" b="1" i="1" dirty="0">
              <a:solidFill>
                <a:srgbClr val="993300"/>
              </a:solidFill>
              <a:ea typeface="MingLiU" pitchFamily="49" charset="-120"/>
            </a:endParaRPr>
          </a:p>
        </p:txBody>
      </p:sp>
      <p:sp>
        <p:nvSpPr>
          <p:cNvPr id="123" name="Rectangle 1131"/>
          <p:cNvSpPr>
            <a:spLocks noChangeArrowheads="1"/>
          </p:cNvSpPr>
          <p:nvPr/>
        </p:nvSpPr>
        <p:spPr bwMode="auto">
          <a:xfrm>
            <a:off x="6129047" y="5296480"/>
            <a:ext cx="617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124" name="Line 1146"/>
          <p:cNvSpPr>
            <a:spLocks noChangeShapeType="1"/>
          </p:cNvSpPr>
          <p:nvPr/>
        </p:nvSpPr>
        <p:spPr bwMode="auto">
          <a:xfrm>
            <a:off x="4144654" y="3104697"/>
            <a:ext cx="279400" cy="17145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25" name="Line 1147"/>
          <p:cNvSpPr>
            <a:spLocks noChangeShapeType="1"/>
          </p:cNvSpPr>
          <p:nvPr/>
        </p:nvSpPr>
        <p:spPr bwMode="auto">
          <a:xfrm>
            <a:off x="4827278" y="2057656"/>
            <a:ext cx="248951" cy="181944"/>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26" name="AutoShape 1150"/>
          <p:cNvSpPr>
            <a:spLocks noChangeArrowheads="1"/>
          </p:cNvSpPr>
          <p:nvPr/>
        </p:nvSpPr>
        <p:spPr bwMode="auto">
          <a:xfrm>
            <a:off x="4454810" y="654367"/>
            <a:ext cx="1524000" cy="511175"/>
          </a:xfrm>
          <a:prstGeom prst="wedgeRoundRectCallout">
            <a:avLst>
              <a:gd name="adj1" fmla="val 18868"/>
              <a:gd name="adj2" fmla="val 123707"/>
              <a:gd name="adj3" fmla="val 16667"/>
            </a:avLst>
          </a:prstGeom>
          <a:solidFill>
            <a:srgbClr val="FFFFCC"/>
          </a:solidFill>
          <a:ln w="9525">
            <a:solidFill>
              <a:srgbClr val="FF66FF"/>
            </a:solidFill>
            <a:miter lim="800000"/>
            <a:headEnd/>
            <a:tailEnd/>
          </a:ln>
        </p:spPr>
        <p:txBody>
          <a:bodyPr anchor="ctr">
            <a:spAutoFit/>
          </a:bodyPr>
          <a:lstStyle/>
          <a:p>
            <a:r>
              <a:rPr lang="zh-CN" altLang="en-US" sz="2400" b="1" dirty="0">
                <a:solidFill>
                  <a:srgbClr val="0000FF"/>
                </a:solidFill>
              </a:rPr>
              <a:t>界面法线</a:t>
            </a:r>
            <a:endParaRPr lang="en-US" altLang="zh-CN" sz="2400" b="1" dirty="0">
              <a:solidFill>
                <a:srgbClr val="0000FF"/>
              </a:solidFill>
            </a:endParaRPr>
          </a:p>
        </p:txBody>
      </p:sp>
      <p:sp>
        <p:nvSpPr>
          <p:cNvPr id="127" name="AutoShape 1151"/>
          <p:cNvSpPr>
            <a:spLocks noChangeArrowheads="1"/>
          </p:cNvSpPr>
          <p:nvPr/>
        </p:nvSpPr>
        <p:spPr bwMode="auto">
          <a:xfrm>
            <a:off x="1963143" y="4960483"/>
            <a:ext cx="2513889" cy="1055608"/>
          </a:xfrm>
          <a:prstGeom prst="wedgeRoundRectCallout">
            <a:avLst>
              <a:gd name="adj1" fmla="val 68014"/>
              <a:gd name="adj2" fmla="val -11880"/>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128" name="AutoShape 1153"/>
          <p:cNvSpPr>
            <a:spLocks noChangeArrowheads="1"/>
          </p:cNvSpPr>
          <p:nvPr/>
        </p:nvSpPr>
        <p:spPr bwMode="auto">
          <a:xfrm>
            <a:off x="1859313" y="3214234"/>
            <a:ext cx="1344287" cy="578882"/>
          </a:xfrm>
          <a:prstGeom prst="wedgeRoundRectCallout">
            <a:avLst>
              <a:gd name="adj1" fmla="val 212714"/>
              <a:gd name="adj2" fmla="val 8004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129" name="Line 1090"/>
          <p:cNvSpPr>
            <a:spLocks noChangeShapeType="1"/>
          </p:cNvSpPr>
          <p:nvPr/>
        </p:nvSpPr>
        <p:spPr bwMode="auto">
          <a:xfrm flipV="1">
            <a:off x="6086167" y="4019988"/>
            <a:ext cx="1604740" cy="1453301"/>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0" name="矩形 46"/>
          <p:cNvSpPr>
            <a:spLocks noChangeArrowheads="1"/>
          </p:cNvSpPr>
          <p:nvPr/>
        </p:nvSpPr>
        <p:spPr bwMode="auto">
          <a:xfrm>
            <a:off x="2023805" y="631457"/>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131" name="矩形 46"/>
          <p:cNvSpPr>
            <a:spLocks noChangeArrowheads="1"/>
          </p:cNvSpPr>
          <p:nvPr/>
        </p:nvSpPr>
        <p:spPr bwMode="auto">
          <a:xfrm>
            <a:off x="7446655" y="5777853"/>
            <a:ext cx="3082879" cy="954087"/>
          </a:xfrm>
          <a:prstGeom prst="rect">
            <a:avLst/>
          </a:prstGeom>
          <a:noFill/>
          <a:ln w="9525">
            <a:noFill/>
            <a:miter lim="800000"/>
            <a:headEnd/>
            <a:tailEnd/>
          </a:ln>
        </p:spPr>
        <p:txBody>
          <a:bodyPr wrap="square">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O</a:t>
            </a:r>
            <a:r>
              <a:rPr lang="zh-CN" altLang="en-US" sz="2800" b="1" dirty="0">
                <a:solidFill>
                  <a:srgbClr val="009900"/>
                </a:solidFill>
                <a:latin typeface="+mn-ea"/>
              </a:rPr>
              <a:t>光</a:t>
            </a:r>
            <a:r>
              <a:rPr lang="zh-CN" altLang="en-US" sz="2800" b="1" dirty="0">
                <a:solidFill>
                  <a:srgbClr val="9900CC"/>
                </a:solidFill>
              </a:rPr>
              <a:t>的波阵面</a:t>
            </a:r>
          </a:p>
        </p:txBody>
      </p:sp>
      <p:sp>
        <p:nvSpPr>
          <p:cNvPr id="132" name="Line 29"/>
          <p:cNvSpPr>
            <a:spLocks noChangeShapeType="1"/>
          </p:cNvSpPr>
          <p:nvPr/>
        </p:nvSpPr>
        <p:spPr bwMode="auto">
          <a:xfrm>
            <a:off x="6616394" y="4980761"/>
            <a:ext cx="184897" cy="199305"/>
          </a:xfrm>
          <a:prstGeom prst="line">
            <a:avLst/>
          </a:prstGeom>
          <a:noFill/>
          <a:ln w="38100">
            <a:solidFill>
              <a:schemeClr val="tx1"/>
            </a:solidFill>
            <a:round/>
            <a:headEnd type="none" w="med" len="med"/>
            <a:tailEnd type="none" w="med" len="med"/>
          </a:ln>
        </p:spPr>
        <p:txBody>
          <a:bodyPr/>
          <a:lstStyle/>
          <a:p>
            <a:pPr>
              <a:defRPr/>
            </a:pPr>
            <a:endParaRPr lang="zh-CN" altLang="en-US" b="1"/>
          </a:p>
        </p:txBody>
      </p:sp>
      <p:sp>
        <p:nvSpPr>
          <p:cNvPr id="133" name="Line 29"/>
          <p:cNvSpPr>
            <a:spLocks noChangeShapeType="1"/>
          </p:cNvSpPr>
          <p:nvPr/>
        </p:nvSpPr>
        <p:spPr bwMode="auto">
          <a:xfrm flipV="1">
            <a:off x="6329054" y="3176136"/>
            <a:ext cx="71438" cy="1238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4" name="Line 29"/>
          <p:cNvSpPr>
            <a:spLocks noChangeShapeType="1"/>
          </p:cNvSpPr>
          <p:nvPr/>
        </p:nvSpPr>
        <p:spPr bwMode="auto">
          <a:xfrm flipV="1">
            <a:off x="6599630" y="5182196"/>
            <a:ext cx="202647" cy="191543"/>
          </a:xfrm>
          <a:prstGeom prst="line">
            <a:avLst/>
          </a:prstGeom>
          <a:noFill/>
          <a:ln w="38100">
            <a:solidFill>
              <a:schemeClr val="tx1"/>
            </a:solidFill>
            <a:round/>
            <a:headEnd type="none" w="med" len="med"/>
            <a:tailEnd type="none" w="med" len="med"/>
          </a:ln>
        </p:spPr>
        <p:txBody>
          <a:bodyPr/>
          <a:lstStyle/>
          <a:p>
            <a:pPr>
              <a:defRPr/>
            </a:pPr>
            <a:endParaRPr lang="zh-CN" altLang="en-US" b="1"/>
          </a:p>
        </p:txBody>
      </p:sp>
      <p:sp>
        <p:nvSpPr>
          <p:cNvPr id="135" name="Line 29"/>
          <p:cNvSpPr>
            <a:spLocks noChangeShapeType="1"/>
          </p:cNvSpPr>
          <p:nvPr/>
        </p:nvSpPr>
        <p:spPr bwMode="auto">
          <a:xfrm>
            <a:off x="6186181" y="3176136"/>
            <a:ext cx="142875" cy="142875"/>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6" name="矩形 49"/>
          <p:cNvSpPr>
            <a:spLocks noChangeArrowheads="1"/>
          </p:cNvSpPr>
          <p:nvPr/>
        </p:nvSpPr>
        <p:spPr bwMode="auto">
          <a:xfrm>
            <a:off x="5957579" y="2460174"/>
            <a:ext cx="4555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i="1">
                <a:solidFill>
                  <a:srgbClr val="000000"/>
                </a:solidFill>
                <a:ea typeface="MingLiU" pitchFamily="49" charset="-120"/>
              </a:rPr>
              <a:t>A</a:t>
            </a:r>
            <a:r>
              <a:rPr lang="en-US" altLang="zh-CN" sz="2400" b="1" i="1">
                <a:solidFill>
                  <a:srgbClr val="000000"/>
                </a:solidFill>
                <a:latin typeface="Book Antiqua" pitchFamily="18" charset="0"/>
                <a:ea typeface="MingLiU" pitchFamily="49" charset="-120"/>
              </a:rPr>
              <a:t>’</a:t>
            </a:r>
            <a:endParaRPr lang="zh-CN" altLang="en-US" b="1"/>
          </a:p>
        </p:txBody>
      </p:sp>
      <p:sp>
        <p:nvSpPr>
          <p:cNvPr id="137" name="Text Box 44"/>
          <p:cNvSpPr txBox="1">
            <a:spLocks noChangeArrowheads="1"/>
          </p:cNvSpPr>
          <p:nvPr/>
        </p:nvSpPr>
        <p:spPr bwMode="auto">
          <a:xfrm>
            <a:off x="3542994" y="2818949"/>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1</a:t>
            </a:r>
            <a:endParaRPr lang="zh-CN" altLang="en-US"/>
          </a:p>
        </p:txBody>
      </p:sp>
      <p:sp>
        <p:nvSpPr>
          <p:cNvPr id="138" name="Text Box 44"/>
          <p:cNvSpPr txBox="1">
            <a:spLocks noChangeArrowheads="1"/>
          </p:cNvSpPr>
          <p:nvPr/>
        </p:nvSpPr>
        <p:spPr bwMode="auto">
          <a:xfrm>
            <a:off x="4312784" y="1923954"/>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139" name="AutoShape 1153"/>
          <p:cNvSpPr>
            <a:spLocks noChangeArrowheads="1"/>
          </p:cNvSpPr>
          <p:nvPr/>
        </p:nvSpPr>
        <p:spPr bwMode="auto">
          <a:xfrm>
            <a:off x="7446654" y="4820269"/>
            <a:ext cx="1597018" cy="578882"/>
          </a:xfrm>
          <a:prstGeom prst="wedgeRoundRectCallout">
            <a:avLst>
              <a:gd name="adj1" fmla="val -36241"/>
              <a:gd name="adj2" fmla="val -176631"/>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140" name="矩形 46"/>
          <p:cNvSpPr>
            <a:spLocks noChangeArrowheads="1"/>
          </p:cNvSpPr>
          <p:nvPr/>
        </p:nvSpPr>
        <p:spPr bwMode="auto">
          <a:xfrm>
            <a:off x="1913743" y="1569931"/>
            <a:ext cx="2206584" cy="954107"/>
          </a:xfrm>
          <a:prstGeom prst="rect">
            <a:avLst/>
          </a:prstGeom>
          <a:noFill/>
          <a:ln w="9525">
            <a:noFill/>
            <a:miter lim="800000"/>
            <a:headEnd/>
            <a:tailEnd/>
          </a:ln>
        </p:spPr>
        <p:txBody>
          <a:bodyPr wrap="square">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141" name="矩形 46"/>
          <p:cNvSpPr>
            <a:spLocks noChangeArrowheads="1"/>
          </p:cNvSpPr>
          <p:nvPr/>
        </p:nvSpPr>
        <p:spPr bwMode="auto">
          <a:xfrm>
            <a:off x="2150755" y="2422428"/>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142" name="Arc 149"/>
          <p:cNvSpPr>
            <a:spLocks/>
          </p:cNvSpPr>
          <p:nvPr/>
        </p:nvSpPr>
        <p:spPr bwMode="auto">
          <a:xfrm flipV="1">
            <a:off x="4271007" y="4006396"/>
            <a:ext cx="2585535" cy="152608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143" name="矩形 46"/>
          <p:cNvSpPr>
            <a:spLocks noChangeArrowheads="1"/>
          </p:cNvSpPr>
          <p:nvPr/>
        </p:nvSpPr>
        <p:spPr bwMode="auto">
          <a:xfrm>
            <a:off x="5216810" y="5993286"/>
            <a:ext cx="13580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144" name="Line 1089"/>
          <p:cNvSpPr>
            <a:spLocks noChangeShapeType="1"/>
          </p:cNvSpPr>
          <p:nvPr/>
        </p:nvSpPr>
        <p:spPr bwMode="auto">
          <a:xfrm flipH="1">
            <a:off x="6295719" y="2568122"/>
            <a:ext cx="320675" cy="438150"/>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5" name="Line 1089"/>
          <p:cNvSpPr>
            <a:spLocks noChangeShapeType="1"/>
          </p:cNvSpPr>
          <p:nvPr/>
        </p:nvSpPr>
        <p:spPr bwMode="auto">
          <a:xfrm flipH="1">
            <a:off x="7730819" y="3531736"/>
            <a:ext cx="320675" cy="436563"/>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6" name="Line 1089"/>
          <p:cNvSpPr>
            <a:spLocks noChangeShapeType="1"/>
          </p:cNvSpPr>
          <p:nvPr/>
        </p:nvSpPr>
        <p:spPr bwMode="auto">
          <a:xfrm flipH="1" flipV="1">
            <a:off x="6457642" y="2820534"/>
            <a:ext cx="1389820" cy="969418"/>
          </a:xfrm>
          <a:prstGeom prst="line">
            <a:avLst/>
          </a:prstGeom>
          <a:noFill/>
          <a:ln w="2857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47" name="矩形 146"/>
          <p:cNvSpPr>
            <a:spLocks noChangeArrowheads="1"/>
          </p:cNvSpPr>
          <p:nvPr/>
        </p:nvSpPr>
        <p:spPr bwMode="auto">
          <a:xfrm>
            <a:off x="6565798" y="2880310"/>
            <a:ext cx="21002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’D</a:t>
            </a:r>
            <a:r>
              <a:rPr lang="en-US" altLang="zh-CN" sz="2800" b="1" dirty="0"/>
              <a:t>=</a:t>
            </a:r>
            <a:r>
              <a:rPr lang="en-US" altLang="zh-CN" sz="2800" b="1" i="1" dirty="0"/>
              <a:t>u</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148" name="Line 1089"/>
          <p:cNvSpPr>
            <a:spLocks noChangeShapeType="1"/>
          </p:cNvSpPr>
          <p:nvPr/>
        </p:nvSpPr>
        <p:spPr bwMode="auto">
          <a:xfrm flipV="1">
            <a:off x="4841193" y="4006397"/>
            <a:ext cx="730624" cy="1286530"/>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149" name="矩形 148"/>
          <p:cNvSpPr>
            <a:spLocks noChangeArrowheads="1"/>
          </p:cNvSpPr>
          <p:nvPr/>
        </p:nvSpPr>
        <p:spPr bwMode="auto">
          <a:xfrm>
            <a:off x="3886598" y="4319903"/>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pic>
        <p:nvPicPr>
          <p:cNvPr id="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5521" y="684985"/>
            <a:ext cx="2547678" cy="198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 name="Group 36"/>
          <p:cNvGrpSpPr>
            <a:grpSpLocks/>
          </p:cNvGrpSpPr>
          <p:nvPr/>
        </p:nvGrpSpPr>
        <p:grpSpPr bwMode="auto">
          <a:xfrm rot="20648118">
            <a:off x="6258644" y="4695144"/>
            <a:ext cx="472776" cy="1004934"/>
            <a:chOff x="1488" y="2124"/>
            <a:chExt cx="336" cy="660"/>
          </a:xfrm>
          <a:solidFill>
            <a:srgbClr val="00FFFF"/>
          </a:solidFill>
        </p:grpSpPr>
        <p:sp>
          <p:nvSpPr>
            <p:cNvPr id="59"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68460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wipe(down)">
                                      <p:cBhvr>
                                        <p:cTn id="12" dur="5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ppt_x"/>
                                          </p:val>
                                        </p:tav>
                                        <p:tav tm="100000">
                                          <p:val>
                                            <p:strVal val="#ppt_x"/>
                                          </p:val>
                                        </p:tav>
                                      </p:tavLst>
                                    </p:anim>
                                    <p:anim calcmode="lin" valueType="num">
                                      <p:cBhvr additive="base">
                                        <p:cTn id="1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wipe(down)">
                                      <p:cBhvr>
                                        <p:cTn id="23" dur="500"/>
                                        <p:tgtEl>
                                          <p:spTgt spid="10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05"/>
                                        </p:tgtEl>
                                        <p:attrNameLst>
                                          <p:attrName>style.visibility</p:attrName>
                                        </p:attrNameLst>
                                      </p:cBhvr>
                                      <p:to>
                                        <p:strVal val="visible"/>
                                      </p:to>
                                    </p:set>
                                    <p:anim calcmode="lin" valueType="num">
                                      <p:cBhvr additive="base">
                                        <p:cTn id="28" dur="500" fill="hold"/>
                                        <p:tgtEl>
                                          <p:spTgt spid="105"/>
                                        </p:tgtEl>
                                        <p:attrNameLst>
                                          <p:attrName>ppt_x</p:attrName>
                                        </p:attrNameLst>
                                      </p:cBhvr>
                                      <p:tavLst>
                                        <p:tav tm="0">
                                          <p:val>
                                            <p:strVal val="#ppt_x"/>
                                          </p:val>
                                        </p:tav>
                                        <p:tav tm="100000">
                                          <p:val>
                                            <p:strVal val="#ppt_x"/>
                                          </p:val>
                                        </p:tav>
                                      </p:tavLst>
                                    </p:anim>
                                    <p:anim calcmode="lin" valueType="num">
                                      <p:cBhvr additive="base">
                                        <p:cTn id="29"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barn(inVertical)">
                                      <p:cBhvr>
                                        <p:cTn id="34" dur="500"/>
                                        <p:tgtEl>
                                          <p:spTgt spid="10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animEffect transition="in" filter="wipe(down)">
                                      <p:cBhvr>
                                        <p:cTn id="39" dur="500"/>
                                        <p:tgtEl>
                                          <p:spTgt spid="10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10"/>
                                        </p:tgtEl>
                                        <p:attrNameLst>
                                          <p:attrName>style.visibility</p:attrName>
                                        </p:attrNameLst>
                                      </p:cBhvr>
                                      <p:to>
                                        <p:strVal val="visible"/>
                                      </p:to>
                                    </p:set>
                                    <p:anim calcmode="lin" valueType="num">
                                      <p:cBhvr additive="base">
                                        <p:cTn id="44" dur="500" fill="hold"/>
                                        <p:tgtEl>
                                          <p:spTgt spid="110"/>
                                        </p:tgtEl>
                                        <p:attrNameLst>
                                          <p:attrName>ppt_x</p:attrName>
                                        </p:attrNameLst>
                                      </p:cBhvr>
                                      <p:tavLst>
                                        <p:tav tm="0">
                                          <p:val>
                                            <p:strVal val="#ppt_x"/>
                                          </p:val>
                                        </p:tav>
                                        <p:tav tm="100000">
                                          <p:val>
                                            <p:strVal val="#ppt_x"/>
                                          </p:val>
                                        </p:tav>
                                      </p:tavLst>
                                    </p:anim>
                                    <p:anim calcmode="lin" valueType="num">
                                      <p:cBhvr additive="base">
                                        <p:cTn id="45"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24"/>
                                        </p:tgtEl>
                                        <p:attrNameLst>
                                          <p:attrName>style.visibility</p:attrName>
                                        </p:attrNameLst>
                                      </p:cBhvr>
                                      <p:to>
                                        <p:strVal val="visible"/>
                                      </p:to>
                                    </p:set>
                                    <p:anim calcmode="lin" valueType="num">
                                      <p:cBhvr additive="base">
                                        <p:cTn id="50" dur="500" fill="hold"/>
                                        <p:tgtEl>
                                          <p:spTgt spid="124"/>
                                        </p:tgtEl>
                                        <p:attrNameLst>
                                          <p:attrName>ppt_x</p:attrName>
                                        </p:attrNameLst>
                                      </p:cBhvr>
                                      <p:tavLst>
                                        <p:tav tm="0">
                                          <p:val>
                                            <p:strVal val="#ppt_x"/>
                                          </p:val>
                                        </p:tav>
                                        <p:tav tm="100000">
                                          <p:val>
                                            <p:strVal val="#ppt_x"/>
                                          </p:val>
                                        </p:tav>
                                      </p:tavLst>
                                    </p:anim>
                                    <p:anim calcmode="lin" valueType="num">
                                      <p:cBhvr additive="base">
                                        <p:cTn id="51"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wipe(down)">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18"/>
                                        </p:tgtEl>
                                        <p:attrNameLst>
                                          <p:attrName>style.visibility</p:attrName>
                                        </p:attrNameLst>
                                      </p:cBhvr>
                                      <p:to>
                                        <p:strVal val="visible"/>
                                      </p:to>
                                    </p:set>
                                    <p:animEffect transition="in" filter="wipe(down)">
                                      <p:cBhvr>
                                        <p:cTn id="61" dur="500"/>
                                        <p:tgtEl>
                                          <p:spTgt spid="118"/>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grpId="0" nodeType="clickEffect">
                                  <p:stCondLst>
                                    <p:cond delay="0"/>
                                  </p:stCondLst>
                                  <p:childTnLst>
                                    <p:set>
                                      <p:cBhvr>
                                        <p:cTn id="65" dur="1" fill="hold">
                                          <p:stCondLst>
                                            <p:cond delay="0"/>
                                          </p:stCondLst>
                                        </p:cTn>
                                        <p:tgtEl>
                                          <p:spTgt spid="141"/>
                                        </p:tgtEl>
                                        <p:attrNameLst>
                                          <p:attrName>style.visibility</p:attrName>
                                        </p:attrNameLst>
                                      </p:cBhvr>
                                      <p:to>
                                        <p:strVal val="visible"/>
                                      </p:to>
                                    </p:set>
                                    <p:animEffect transition="in" filter="wipe(down)">
                                      <p:cBhvr>
                                        <p:cTn id="66" dur="580">
                                          <p:stCondLst>
                                            <p:cond delay="0"/>
                                          </p:stCondLst>
                                        </p:cTn>
                                        <p:tgtEl>
                                          <p:spTgt spid="141"/>
                                        </p:tgtEl>
                                      </p:cBhvr>
                                    </p:animEffect>
                                    <p:anim calcmode="lin" valueType="num">
                                      <p:cBhvr>
                                        <p:cTn id="67" dur="1822" tmFilter="0,0; 0.14,0.36; 0.43,0.73; 0.71,0.91; 1.0,1.0">
                                          <p:stCondLst>
                                            <p:cond delay="0"/>
                                          </p:stCondLst>
                                        </p:cTn>
                                        <p:tgtEl>
                                          <p:spTgt spid="141"/>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141"/>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141"/>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141"/>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141"/>
                                        </p:tgtEl>
                                        <p:attrNameLst>
                                          <p:attrName>ppt_y</p:attrName>
                                        </p:attrNameLst>
                                      </p:cBhvr>
                                      <p:tavLst>
                                        <p:tav tm="0" fmla="#ppt_y-sin(pi*$)/81">
                                          <p:val>
                                            <p:fltVal val="0"/>
                                          </p:val>
                                        </p:tav>
                                        <p:tav tm="100000">
                                          <p:val>
                                            <p:fltVal val="1"/>
                                          </p:val>
                                        </p:tav>
                                      </p:tavLst>
                                    </p:anim>
                                    <p:animScale>
                                      <p:cBhvr>
                                        <p:cTn id="72" dur="26">
                                          <p:stCondLst>
                                            <p:cond delay="650"/>
                                          </p:stCondLst>
                                        </p:cTn>
                                        <p:tgtEl>
                                          <p:spTgt spid="141"/>
                                        </p:tgtEl>
                                      </p:cBhvr>
                                      <p:to x="100000" y="60000"/>
                                    </p:animScale>
                                    <p:animScale>
                                      <p:cBhvr>
                                        <p:cTn id="73" dur="166" decel="50000">
                                          <p:stCondLst>
                                            <p:cond delay="676"/>
                                          </p:stCondLst>
                                        </p:cTn>
                                        <p:tgtEl>
                                          <p:spTgt spid="141"/>
                                        </p:tgtEl>
                                      </p:cBhvr>
                                      <p:to x="100000" y="100000"/>
                                    </p:animScale>
                                    <p:animScale>
                                      <p:cBhvr>
                                        <p:cTn id="74" dur="26">
                                          <p:stCondLst>
                                            <p:cond delay="1312"/>
                                          </p:stCondLst>
                                        </p:cTn>
                                        <p:tgtEl>
                                          <p:spTgt spid="141"/>
                                        </p:tgtEl>
                                      </p:cBhvr>
                                      <p:to x="100000" y="80000"/>
                                    </p:animScale>
                                    <p:animScale>
                                      <p:cBhvr>
                                        <p:cTn id="75" dur="166" decel="50000">
                                          <p:stCondLst>
                                            <p:cond delay="1338"/>
                                          </p:stCondLst>
                                        </p:cTn>
                                        <p:tgtEl>
                                          <p:spTgt spid="141"/>
                                        </p:tgtEl>
                                      </p:cBhvr>
                                      <p:to x="100000" y="100000"/>
                                    </p:animScale>
                                    <p:animScale>
                                      <p:cBhvr>
                                        <p:cTn id="76" dur="26">
                                          <p:stCondLst>
                                            <p:cond delay="1642"/>
                                          </p:stCondLst>
                                        </p:cTn>
                                        <p:tgtEl>
                                          <p:spTgt spid="141"/>
                                        </p:tgtEl>
                                      </p:cBhvr>
                                      <p:to x="100000" y="90000"/>
                                    </p:animScale>
                                    <p:animScale>
                                      <p:cBhvr>
                                        <p:cTn id="77" dur="166" decel="50000">
                                          <p:stCondLst>
                                            <p:cond delay="1668"/>
                                          </p:stCondLst>
                                        </p:cTn>
                                        <p:tgtEl>
                                          <p:spTgt spid="141"/>
                                        </p:tgtEl>
                                      </p:cBhvr>
                                      <p:to x="100000" y="100000"/>
                                    </p:animScale>
                                    <p:animScale>
                                      <p:cBhvr>
                                        <p:cTn id="78" dur="26">
                                          <p:stCondLst>
                                            <p:cond delay="1808"/>
                                          </p:stCondLst>
                                        </p:cTn>
                                        <p:tgtEl>
                                          <p:spTgt spid="141"/>
                                        </p:tgtEl>
                                      </p:cBhvr>
                                      <p:to x="100000" y="95000"/>
                                    </p:animScale>
                                    <p:animScale>
                                      <p:cBhvr>
                                        <p:cTn id="79" dur="166" decel="50000">
                                          <p:stCondLst>
                                            <p:cond delay="1834"/>
                                          </p:stCondLst>
                                        </p:cTn>
                                        <p:tgtEl>
                                          <p:spTgt spid="141"/>
                                        </p:tgtEl>
                                      </p:cBhvr>
                                      <p:to x="100000" y="100000"/>
                                    </p:animScale>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12"/>
                                        </p:tgtEl>
                                        <p:attrNameLst>
                                          <p:attrName>style.visibility</p:attrName>
                                        </p:attrNameLst>
                                      </p:cBhvr>
                                      <p:to>
                                        <p:strVal val="visible"/>
                                      </p:to>
                                    </p:set>
                                    <p:anim calcmode="lin" valueType="num">
                                      <p:cBhvr additive="base">
                                        <p:cTn id="84" dur="500" fill="hold"/>
                                        <p:tgtEl>
                                          <p:spTgt spid="112"/>
                                        </p:tgtEl>
                                        <p:attrNameLst>
                                          <p:attrName>ppt_x</p:attrName>
                                        </p:attrNameLst>
                                      </p:cBhvr>
                                      <p:tavLst>
                                        <p:tav tm="0">
                                          <p:val>
                                            <p:strVal val="#ppt_x"/>
                                          </p:val>
                                        </p:tav>
                                        <p:tav tm="100000">
                                          <p:val>
                                            <p:strVal val="#ppt_x"/>
                                          </p:val>
                                        </p:tav>
                                      </p:tavLst>
                                    </p:anim>
                                    <p:anim calcmode="lin" valueType="num">
                                      <p:cBhvr additive="base">
                                        <p:cTn id="85"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120"/>
                                        </p:tgtEl>
                                        <p:attrNameLst>
                                          <p:attrName>style.visibility</p:attrName>
                                        </p:attrNameLst>
                                      </p:cBhvr>
                                      <p:to>
                                        <p:strVal val="visible"/>
                                      </p:to>
                                    </p:set>
                                    <p:animEffect transition="in" filter="fade">
                                      <p:cBhvr>
                                        <p:cTn id="90" dur="1000"/>
                                        <p:tgtEl>
                                          <p:spTgt spid="120"/>
                                        </p:tgtEl>
                                      </p:cBhvr>
                                    </p:animEffect>
                                    <p:anim calcmode="lin" valueType="num">
                                      <p:cBhvr>
                                        <p:cTn id="91" dur="1000" fill="hold"/>
                                        <p:tgtEl>
                                          <p:spTgt spid="120"/>
                                        </p:tgtEl>
                                        <p:attrNameLst>
                                          <p:attrName>ppt_x</p:attrName>
                                        </p:attrNameLst>
                                      </p:cBhvr>
                                      <p:tavLst>
                                        <p:tav tm="0">
                                          <p:val>
                                            <p:strVal val="#ppt_x"/>
                                          </p:val>
                                        </p:tav>
                                        <p:tav tm="100000">
                                          <p:val>
                                            <p:strVal val="#ppt_x"/>
                                          </p:val>
                                        </p:tav>
                                      </p:tavLst>
                                    </p:anim>
                                    <p:anim calcmode="lin" valueType="num">
                                      <p:cBhvr>
                                        <p:cTn id="92"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6"/>
                                        </p:tgtEl>
                                        <p:attrNameLst>
                                          <p:attrName>style.visibility</p:attrName>
                                        </p:attrNameLst>
                                      </p:cBhvr>
                                      <p:to>
                                        <p:strVal val="visible"/>
                                      </p:to>
                                    </p:set>
                                    <p:anim calcmode="lin" valueType="num">
                                      <p:cBhvr additive="base">
                                        <p:cTn id="97" dur="500" fill="hold"/>
                                        <p:tgtEl>
                                          <p:spTgt spid="126"/>
                                        </p:tgtEl>
                                        <p:attrNameLst>
                                          <p:attrName>ppt_x</p:attrName>
                                        </p:attrNameLst>
                                      </p:cBhvr>
                                      <p:tavLst>
                                        <p:tav tm="0">
                                          <p:val>
                                            <p:strVal val="#ppt_x"/>
                                          </p:val>
                                        </p:tav>
                                        <p:tav tm="100000">
                                          <p:val>
                                            <p:strVal val="#ppt_x"/>
                                          </p:val>
                                        </p:tav>
                                      </p:tavLst>
                                    </p:anim>
                                    <p:anim calcmode="lin" valueType="num">
                                      <p:cBhvr additive="base">
                                        <p:cTn id="98"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115"/>
                                        </p:tgtEl>
                                        <p:attrNameLst>
                                          <p:attrName>style.visibility</p:attrName>
                                        </p:attrNameLst>
                                      </p:cBhvr>
                                      <p:to>
                                        <p:strVal val="visible"/>
                                      </p:to>
                                    </p:set>
                                    <p:anim calcmode="lin" valueType="num">
                                      <p:cBhvr additive="base">
                                        <p:cTn id="103" dur="500" fill="hold"/>
                                        <p:tgtEl>
                                          <p:spTgt spid="115"/>
                                        </p:tgtEl>
                                        <p:attrNameLst>
                                          <p:attrName>ppt_x</p:attrName>
                                        </p:attrNameLst>
                                      </p:cBhvr>
                                      <p:tavLst>
                                        <p:tav tm="0">
                                          <p:val>
                                            <p:strVal val="#ppt_x"/>
                                          </p:val>
                                        </p:tav>
                                        <p:tav tm="100000">
                                          <p:val>
                                            <p:strVal val="#ppt_x"/>
                                          </p:val>
                                        </p:tav>
                                      </p:tavLst>
                                    </p:anim>
                                    <p:anim calcmode="lin" valueType="num">
                                      <p:cBhvr additive="base">
                                        <p:cTn id="104"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121"/>
                                        </p:tgtEl>
                                        <p:attrNameLst>
                                          <p:attrName>style.visibility</p:attrName>
                                        </p:attrNameLst>
                                      </p:cBhvr>
                                      <p:to>
                                        <p:strVal val="visible"/>
                                      </p:to>
                                    </p:set>
                                    <p:animEffect transition="in" filter="fade">
                                      <p:cBhvr>
                                        <p:cTn id="109" dur="1000"/>
                                        <p:tgtEl>
                                          <p:spTgt spid="121"/>
                                        </p:tgtEl>
                                      </p:cBhvr>
                                    </p:animEffect>
                                    <p:anim calcmode="lin" valueType="num">
                                      <p:cBhvr>
                                        <p:cTn id="110" dur="1000" fill="hold"/>
                                        <p:tgtEl>
                                          <p:spTgt spid="121"/>
                                        </p:tgtEl>
                                        <p:attrNameLst>
                                          <p:attrName>ppt_x</p:attrName>
                                        </p:attrNameLst>
                                      </p:cBhvr>
                                      <p:tavLst>
                                        <p:tav tm="0">
                                          <p:val>
                                            <p:strVal val="#ppt_x"/>
                                          </p:val>
                                        </p:tav>
                                        <p:tav tm="100000">
                                          <p:val>
                                            <p:strVal val="#ppt_x"/>
                                          </p:val>
                                        </p:tav>
                                      </p:tavLst>
                                    </p:anim>
                                    <p:anim calcmode="lin" valueType="num">
                                      <p:cBhvr>
                                        <p:cTn id="111"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117"/>
                                        </p:tgtEl>
                                        <p:attrNameLst>
                                          <p:attrName>style.visibility</p:attrName>
                                        </p:attrNameLst>
                                      </p:cBhvr>
                                      <p:to>
                                        <p:strVal val="visible"/>
                                      </p:to>
                                    </p:set>
                                    <p:anim calcmode="lin" valueType="num">
                                      <p:cBhvr additive="base">
                                        <p:cTn id="116" dur="500" fill="hold"/>
                                        <p:tgtEl>
                                          <p:spTgt spid="117"/>
                                        </p:tgtEl>
                                        <p:attrNameLst>
                                          <p:attrName>ppt_x</p:attrName>
                                        </p:attrNameLst>
                                      </p:cBhvr>
                                      <p:tavLst>
                                        <p:tav tm="0">
                                          <p:val>
                                            <p:strVal val="#ppt_x"/>
                                          </p:val>
                                        </p:tav>
                                        <p:tav tm="100000">
                                          <p:val>
                                            <p:strVal val="#ppt_x"/>
                                          </p:val>
                                        </p:tav>
                                      </p:tavLst>
                                    </p:anim>
                                    <p:anim calcmode="lin" valueType="num">
                                      <p:cBhvr additive="base">
                                        <p:cTn id="117"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125"/>
                                        </p:tgtEl>
                                        <p:attrNameLst>
                                          <p:attrName>style.visibility</p:attrName>
                                        </p:attrNameLst>
                                      </p:cBhvr>
                                      <p:to>
                                        <p:strVal val="visible"/>
                                      </p:to>
                                    </p:set>
                                    <p:anim calcmode="lin" valueType="num">
                                      <p:cBhvr additive="base">
                                        <p:cTn id="122" dur="500" fill="hold"/>
                                        <p:tgtEl>
                                          <p:spTgt spid="125"/>
                                        </p:tgtEl>
                                        <p:attrNameLst>
                                          <p:attrName>ppt_x</p:attrName>
                                        </p:attrNameLst>
                                      </p:cBhvr>
                                      <p:tavLst>
                                        <p:tav tm="0">
                                          <p:val>
                                            <p:strVal val="#ppt_x"/>
                                          </p:val>
                                        </p:tav>
                                        <p:tav tm="100000">
                                          <p:val>
                                            <p:strVal val="#ppt_x"/>
                                          </p:val>
                                        </p:tav>
                                      </p:tavLst>
                                    </p:anim>
                                    <p:anim calcmode="lin" valueType="num">
                                      <p:cBhvr additive="base">
                                        <p:cTn id="123"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grpId="0" nodeType="clickEffect">
                                  <p:stCondLst>
                                    <p:cond delay="0"/>
                                  </p:stCondLst>
                                  <p:childTnLst>
                                    <p:set>
                                      <p:cBhvr>
                                        <p:cTn id="127" dur="1" fill="hold">
                                          <p:stCondLst>
                                            <p:cond delay="0"/>
                                          </p:stCondLst>
                                        </p:cTn>
                                        <p:tgtEl>
                                          <p:spTgt spid="138"/>
                                        </p:tgtEl>
                                        <p:attrNameLst>
                                          <p:attrName>style.visibility</p:attrName>
                                        </p:attrNameLst>
                                      </p:cBhvr>
                                      <p:to>
                                        <p:strVal val="visible"/>
                                      </p:to>
                                    </p:set>
                                    <p:animEffect transition="in" filter="barn(inVertical)">
                                      <p:cBhvr>
                                        <p:cTn id="128" dur="500"/>
                                        <p:tgtEl>
                                          <p:spTgt spid="138"/>
                                        </p:tgtEl>
                                      </p:cBhvr>
                                    </p:animEffect>
                                  </p:childTnLst>
                                </p:cTn>
                              </p:par>
                            </p:childTnLst>
                          </p:cTn>
                        </p:par>
                      </p:childTnLst>
                    </p:cTn>
                  </p:par>
                  <p:par>
                    <p:cTn id="129" fill="hold">
                      <p:stCondLst>
                        <p:cond delay="indefinite"/>
                      </p:stCondLst>
                      <p:childTnLst>
                        <p:par>
                          <p:cTn id="130" fill="hold">
                            <p:stCondLst>
                              <p:cond delay="0"/>
                            </p:stCondLst>
                            <p:childTnLst>
                              <p:par>
                                <p:cTn id="131" presetID="16" presetClass="entr" presetSubtype="21" fill="hold" grpId="0" nodeType="clickEffect">
                                  <p:stCondLst>
                                    <p:cond delay="0"/>
                                  </p:stCondLst>
                                  <p:childTnLst>
                                    <p:set>
                                      <p:cBhvr>
                                        <p:cTn id="132" dur="1" fill="hold">
                                          <p:stCondLst>
                                            <p:cond delay="0"/>
                                          </p:stCondLst>
                                        </p:cTn>
                                        <p:tgtEl>
                                          <p:spTgt spid="119"/>
                                        </p:tgtEl>
                                        <p:attrNameLst>
                                          <p:attrName>style.visibility</p:attrName>
                                        </p:attrNameLst>
                                      </p:cBhvr>
                                      <p:to>
                                        <p:strVal val="visible"/>
                                      </p:to>
                                    </p:set>
                                    <p:animEffect transition="in" filter="barn(inVertical)">
                                      <p:cBhvr>
                                        <p:cTn id="133" dur="500"/>
                                        <p:tgtEl>
                                          <p:spTgt spid="119"/>
                                        </p:tgtEl>
                                      </p:cBhvr>
                                    </p:animEffect>
                                  </p:childTnLst>
                                </p:cTn>
                              </p:par>
                            </p:childTnLst>
                          </p:cTn>
                        </p:par>
                      </p:childTnLst>
                    </p:cTn>
                  </p:par>
                  <p:par>
                    <p:cTn id="134" fill="hold">
                      <p:stCondLst>
                        <p:cond delay="indefinite"/>
                      </p:stCondLst>
                      <p:childTnLst>
                        <p:par>
                          <p:cTn id="135" fill="hold">
                            <p:stCondLst>
                              <p:cond delay="0"/>
                            </p:stCondLst>
                            <p:childTnLst>
                              <p:par>
                                <p:cTn id="136" presetID="26" presetClass="entr" presetSubtype="0" fill="hold" grpId="0" nodeType="clickEffect">
                                  <p:stCondLst>
                                    <p:cond delay="0"/>
                                  </p:stCondLst>
                                  <p:childTnLst>
                                    <p:set>
                                      <p:cBhvr>
                                        <p:cTn id="137" dur="1" fill="hold">
                                          <p:stCondLst>
                                            <p:cond delay="0"/>
                                          </p:stCondLst>
                                        </p:cTn>
                                        <p:tgtEl>
                                          <p:spTgt spid="140"/>
                                        </p:tgtEl>
                                        <p:attrNameLst>
                                          <p:attrName>style.visibility</p:attrName>
                                        </p:attrNameLst>
                                      </p:cBhvr>
                                      <p:to>
                                        <p:strVal val="visible"/>
                                      </p:to>
                                    </p:set>
                                    <p:animEffect transition="in" filter="wipe(down)">
                                      <p:cBhvr>
                                        <p:cTn id="138" dur="580">
                                          <p:stCondLst>
                                            <p:cond delay="0"/>
                                          </p:stCondLst>
                                        </p:cTn>
                                        <p:tgtEl>
                                          <p:spTgt spid="140"/>
                                        </p:tgtEl>
                                      </p:cBhvr>
                                    </p:animEffect>
                                    <p:anim calcmode="lin" valueType="num">
                                      <p:cBhvr>
                                        <p:cTn id="139" dur="1822" tmFilter="0,0; 0.14,0.36; 0.43,0.73; 0.71,0.91; 1.0,1.0">
                                          <p:stCondLst>
                                            <p:cond delay="0"/>
                                          </p:stCondLst>
                                        </p:cTn>
                                        <p:tgtEl>
                                          <p:spTgt spid="140"/>
                                        </p:tgtEl>
                                        <p:attrNameLst>
                                          <p:attrName>ppt_x</p:attrName>
                                        </p:attrNameLst>
                                      </p:cBhvr>
                                      <p:tavLst>
                                        <p:tav tm="0">
                                          <p:val>
                                            <p:strVal val="#ppt_x-0.25"/>
                                          </p:val>
                                        </p:tav>
                                        <p:tav tm="100000">
                                          <p:val>
                                            <p:strVal val="#ppt_x"/>
                                          </p:val>
                                        </p:tav>
                                      </p:tavLst>
                                    </p:anim>
                                    <p:anim calcmode="lin" valueType="num">
                                      <p:cBhvr>
                                        <p:cTn id="140" dur="664" tmFilter="0.0,0.0; 0.25,0.07; 0.50,0.2; 0.75,0.467; 1.0,1.0">
                                          <p:stCondLst>
                                            <p:cond delay="0"/>
                                          </p:stCondLst>
                                        </p:cTn>
                                        <p:tgtEl>
                                          <p:spTgt spid="140"/>
                                        </p:tgtEl>
                                        <p:attrNameLst>
                                          <p:attrName>ppt_y</p:attrName>
                                        </p:attrNameLst>
                                      </p:cBhvr>
                                      <p:tavLst>
                                        <p:tav tm="0" fmla="#ppt_y-sin(pi*$)/3">
                                          <p:val>
                                            <p:fltVal val="0.5"/>
                                          </p:val>
                                        </p:tav>
                                        <p:tav tm="100000">
                                          <p:val>
                                            <p:fltVal val="1"/>
                                          </p:val>
                                        </p:tav>
                                      </p:tavLst>
                                    </p:anim>
                                    <p:anim calcmode="lin" valueType="num">
                                      <p:cBhvr>
                                        <p:cTn id="141" dur="664" tmFilter="0, 0; 0.125,0.2665; 0.25,0.4; 0.375,0.465; 0.5,0.5;  0.625,0.535; 0.75,0.6; 0.875,0.7335; 1,1">
                                          <p:stCondLst>
                                            <p:cond delay="664"/>
                                          </p:stCondLst>
                                        </p:cTn>
                                        <p:tgtEl>
                                          <p:spTgt spid="140"/>
                                        </p:tgtEl>
                                        <p:attrNameLst>
                                          <p:attrName>ppt_y</p:attrName>
                                        </p:attrNameLst>
                                      </p:cBhvr>
                                      <p:tavLst>
                                        <p:tav tm="0" fmla="#ppt_y-sin(pi*$)/9">
                                          <p:val>
                                            <p:fltVal val="0"/>
                                          </p:val>
                                        </p:tav>
                                        <p:tav tm="100000">
                                          <p:val>
                                            <p:fltVal val="1"/>
                                          </p:val>
                                        </p:tav>
                                      </p:tavLst>
                                    </p:anim>
                                    <p:anim calcmode="lin" valueType="num">
                                      <p:cBhvr>
                                        <p:cTn id="142" dur="332" tmFilter="0, 0; 0.125,0.2665; 0.25,0.4; 0.375,0.465; 0.5,0.5;  0.625,0.535; 0.75,0.6; 0.875,0.7335; 1,1">
                                          <p:stCondLst>
                                            <p:cond delay="1324"/>
                                          </p:stCondLst>
                                        </p:cTn>
                                        <p:tgtEl>
                                          <p:spTgt spid="140"/>
                                        </p:tgtEl>
                                        <p:attrNameLst>
                                          <p:attrName>ppt_y</p:attrName>
                                        </p:attrNameLst>
                                      </p:cBhvr>
                                      <p:tavLst>
                                        <p:tav tm="0" fmla="#ppt_y-sin(pi*$)/27">
                                          <p:val>
                                            <p:fltVal val="0"/>
                                          </p:val>
                                        </p:tav>
                                        <p:tav tm="100000">
                                          <p:val>
                                            <p:fltVal val="1"/>
                                          </p:val>
                                        </p:tav>
                                      </p:tavLst>
                                    </p:anim>
                                    <p:anim calcmode="lin" valueType="num">
                                      <p:cBhvr>
                                        <p:cTn id="143" dur="164" tmFilter="0, 0; 0.125,0.2665; 0.25,0.4; 0.375,0.465; 0.5,0.5;  0.625,0.535; 0.75,0.6; 0.875,0.7335; 1,1">
                                          <p:stCondLst>
                                            <p:cond delay="1656"/>
                                          </p:stCondLst>
                                        </p:cTn>
                                        <p:tgtEl>
                                          <p:spTgt spid="140"/>
                                        </p:tgtEl>
                                        <p:attrNameLst>
                                          <p:attrName>ppt_y</p:attrName>
                                        </p:attrNameLst>
                                      </p:cBhvr>
                                      <p:tavLst>
                                        <p:tav tm="0" fmla="#ppt_y-sin(pi*$)/81">
                                          <p:val>
                                            <p:fltVal val="0"/>
                                          </p:val>
                                        </p:tav>
                                        <p:tav tm="100000">
                                          <p:val>
                                            <p:fltVal val="1"/>
                                          </p:val>
                                        </p:tav>
                                      </p:tavLst>
                                    </p:anim>
                                    <p:animScale>
                                      <p:cBhvr>
                                        <p:cTn id="144" dur="26">
                                          <p:stCondLst>
                                            <p:cond delay="650"/>
                                          </p:stCondLst>
                                        </p:cTn>
                                        <p:tgtEl>
                                          <p:spTgt spid="140"/>
                                        </p:tgtEl>
                                      </p:cBhvr>
                                      <p:to x="100000" y="60000"/>
                                    </p:animScale>
                                    <p:animScale>
                                      <p:cBhvr>
                                        <p:cTn id="145" dur="166" decel="50000">
                                          <p:stCondLst>
                                            <p:cond delay="676"/>
                                          </p:stCondLst>
                                        </p:cTn>
                                        <p:tgtEl>
                                          <p:spTgt spid="140"/>
                                        </p:tgtEl>
                                      </p:cBhvr>
                                      <p:to x="100000" y="100000"/>
                                    </p:animScale>
                                    <p:animScale>
                                      <p:cBhvr>
                                        <p:cTn id="146" dur="26">
                                          <p:stCondLst>
                                            <p:cond delay="1312"/>
                                          </p:stCondLst>
                                        </p:cTn>
                                        <p:tgtEl>
                                          <p:spTgt spid="140"/>
                                        </p:tgtEl>
                                      </p:cBhvr>
                                      <p:to x="100000" y="80000"/>
                                    </p:animScale>
                                    <p:animScale>
                                      <p:cBhvr>
                                        <p:cTn id="147" dur="166" decel="50000">
                                          <p:stCondLst>
                                            <p:cond delay="1338"/>
                                          </p:stCondLst>
                                        </p:cTn>
                                        <p:tgtEl>
                                          <p:spTgt spid="140"/>
                                        </p:tgtEl>
                                      </p:cBhvr>
                                      <p:to x="100000" y="100000"/>
                                    </p:animScale>
                                    <p:animScale>
                                      <p:cBhvr>
                                        <p:cTn id="148" dur="26">
                                          <p:stCondLst>
                                            <p:cond delay="1642"/>
                                          </p:stCondLst>
                                        </p:cTn>
                                        <p:tgtEl>
                                          <p:spTgt spid="140"/>
                                        </p:tgtEl>
                                      </p:cBhvr>
                                      <p:to x="100000" y="90000"/>
                                    </p:animScale>
                                    <p:animScale>
                                      <p:cBhvr>
                                        <p:cTn id="149" dur="166" decel="50000">
                                          <p:stCondLst>
                                            <p:cond delay="1668"/>
                                          </p:stCondLst>
                                        </p:cTn>
                                        <p:tgtEl>
                                          <p:spTgt spid="140"/>
                                        </p:tgtEl>
                                      </p:cBhvr>
                                      <p:to x="100000" y="100000"/>
                                    </p:animScale>
                                    <p:animScale>
                                      <p:cBhvr>
                                        <p:cTn id="150" dur="26">
                                          <p:stCondLst>
                                            <p:cond delay="1808"/>
                                          </p:stCondLst>
                                        </p:cTn>
                                        <p:tgtEl>
                                          <p:spTgt spid="140"/>
                                        </p:tgtEl>
                                      </p:cBhvr>
                                      <p:to x="100000" y="95000"/>
                                    </p:animScale>
                                    <p:animScale>
                                      <p:cBhvr>
                                        <p:cTn id="151" dur="166" decel="50000">
                                          <p:stCondLst>
                                            <p:cond delay="1834"/>
                                          </p:stCondLst>
                                        </p:cTn>
                                        <p:tgtEl>
                                          <p:spTgt spid="140"/>
                                        </p:tgtEl>
                                      </p:cBhvr>
                                      <p:to x="100000" y="100000"/>
                                    </p:animScale>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113"/>
                                        </p:tgtEl>
                                        <p:attrNameLst>
                                          <p:attrName>style.visibility</p:attrName>
                                        </p:attrNameLst>
                                      </p:cBhvr>
                                      <p:to>
                                        <p:strVal val="visible"/>
                                      </p:to>
                                    </p:set>
                                    <p:anim calcmode="lin" valueType="num">
                                      <p:cBhvr additive="base">
                                        <p:cTn id="156" dur="500" fill="hold"/>
                                        <p:tgtEl>
                                          <p:spTgt spid="113"/>
                                        </p:tgtEl>
                                        <p:attrNameLst>
                                          <p:attrName>ppt_x</p:attrName>
                                        </p:attrNameLst>
                                      </p:cBhvr>
                                      <p:tavLst>
                                        <p:tav tm="0">
                                          <p:val>
                                            <p:strVal val="#ppt_x"/>
                                          </p:val>
                                        </p:tav>
                                        <p:tav tm="100000">
                                          <p:val>
                                            <p:strVal val="#ppt_x"/>
                                          </p:val>
                                        </p:tav>
                                      </p:tavLst>
                                    </p:anim>
                                    <p:anim calcmode="lin" valueType="num">
                                      <p:cBhvr additive="base">
                                        <p:cTn id="157"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133"/>
                                        </p:tgtEl>
                                        <p:attrNameLst>
                                          <p:attrName>style.visibility</p:attrName>
                                        </p:attrNameLst>
                                      </p:cBhvr>
                                      <p:to>
                                        <p:strVal val="visible"/>
                                      </p:to>
                                    </p:set>
                                    <p:anim calcmode="lin" valueType="num">
                                      <p:cBhvr additive="base">
                                        <p:cTn id="162" dur="500" fill="hold"/>
                                        <p:tgtEl>
                                          <p:spTgt spid="133"/>
                                        </p:tgtEl>
                                        <p:attrNameLst>
                                          <p:attrName>ppt_x</p:attrName>
                                        </p:attrNameLst>
                                      </p:cBhvr>
                                      <p:tavLst>
                                        <p:tav tm="0">
                                          <p:val>
                                            <p:strVal val="#ppt_x"/>
                                          </p:val>
                                        </p:tav>
                                        <p:tav tm="100000">
                                          <p:val>
                                            <p:strVal val="#ppt_x"/>
                                          </p:val>
                                        </p:tav>
                                      </p:tavLst>
                                    </p:anim>
                                    <p:anim calcmode="lin" valueType="num">
                                      <p:cBhvr additive="base">
                                        <p:cTn id="163" dur="500" fill="hold"/>
                                        <p:tgtEl>
                                          <p:spTgt spid="133"/>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135"/>
                                        </p:tgtEl>
                                        <p:attrNameLst>
                                          <p:attrName>style.visibility</p:attrName>
                                        </p:attrNameLst>
                                      </p:cBhvr>
                                      <p:to>
                                        <p:strVal val="visible"/>
                                      </p:to>
                                    </p:set>
                                    <p:anim calcmode="lin" valueType="num">
                                      <p:cBhvr additive="base">
                                        <p:cTn id="166" dur="500" fill="hold"/>
                                        <p:tgtEl>
                                          <p:spTgt spid="135"/>
                                        </p:tgtEl>
                                        <p:attrNameLst>
                                          <p:attrName>ppt_x</p:attrName>
                                        </p:attrNameLst>
                                      </p:cBhvr>
                                      <p:tavLst>
                                        <p:tav tm="0">
                                          <p:val>
                                            <p:strVal val="#ppt_x"/>
                                          </p:val>
                                        </p:tav>
                                        <p:tav tm="100000">
                                          <p:val>
                                            <p:strVal val="#ppt_x"/>
                                          </p:val>
                                        </p:tav>
                                      </p:tavLst>
                                    </p:anim>
                                    <p:anim calcmode="lin" valueType="num">
                                      <p:cBhvr additive="base">
                                        <p:cTn id="167"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16" presetClass="entr" presetSubtype="21" fill="hold" grpId="0" nodeType="clickEffect">
                                  <p:stCondLst>
                                    <p:cond delay="0"/>
                                  </p:stCondLst>
                                  <p:childTnLst>
                                    <p:set>
                                      <p:cBhvr>
                                        <p:cTn id="171" dur="1" fill="hold">
                                          <p:stCondLst>
                                            <p:cond delay="0"/>
                                          </p:stCondLst>
                                        </p:cTn>
                                        <p:tgtEl>
                                          <p:spTgt spid="136"/>
                                        </p:tgtEl>
                                        <p:attrNameLst>
                                          <p:attrName>style.visibility</p:attrName>
                                        </p:attrNameLst>
                                      </p:cBhvr>
                                      <p:to>
                                        <p:strVal val="visible"/>
                                      </p:to>
                                    </p:set>
                                    <p:animEffect transition="in" filter="barn(inVertical)">
                                      <p:cBhvr>
                                        <p:cTn id="172" dur="500"/>
                                        <p:tgtEl>
                                          <p:spTgt spid="136"/>
                                        </p:tgtEl>
                                      </p:cBhvr>
                                    </p:animEffect>
                                  </p:childTnLst>
                                </p:cTn>
                              </p:par>
                            </p:childTnLst>
                          </p:cTn>
                        </p:par>
                      </p:childTnLst>
                    </p:cTn>
                  </p:par>
                  <p:par>
                    <p:cTn id="173" fill="hold">
                      <p:stCondLst>
                        <p:cond delay="indefinite"/>
                      </p:stCondLst>
                      <p:childTnLst>
                        <p:par>
                          <p:cTn id="174" fill="hold">
                            <p:stCondLst>
                              <p:cond delay="0"/>
                            </p:stCondLst>
                            <p:childTnLst>
                              <p:par>
                                <p:cTn id="175" presetID="26" presetClass="entr" presetSubtype="0" fill="hold" grpId="0" nodeType="clickEffect">
                                  <p:stCondLst>
                                    <p:cond delay="0"/>
                                  </p:stCondLst>
                                  <p:childTnLst>
                                    <p:set>
                                      <p:cBhvr>
                                        <p:cTn id="176" dur="1" fill="hold">
                                          <p:stCondLst>
                                            <p:cond delay="0"/>
                                          </p:stCondLst>
                                        </p:cTn>
                                        <p:tgtEl>
                                          <p:spTgt spid="130"/>
                                        </p:tgtEl>
                                        <p:attrNameLst>
                                          <p:attrName>style.visibility</p:attrName>
                                        </p:attrNameLst>
                                      </p:cBhvr>
                                      <p:to>
                                        <p:strVal val="visible"/>
                                      </p:to>
                                    </p:set>
                                    <p:animEffect transition="in" filter="wipe(down)">
                                      <p:cBhvr>
                                        <p:cTn id="177" dur="580">
                                          <p:stCondLst>
                                            <p:cond delay="0"/>
                                          </p:stCondLst>
                                        </p:cTn>
                                        <p:tgtEl>
                                          <p:spTgt spid="130"/>
                                        </p:tgtEl>
                                      </p:cBhvr>
                                    </p:animEffect>
                                    <p:anim calcmode="lin" valueType="num">
                                      <p:cBhvr>
                                        <p:cTn id="178" dur="1822" tmFilter="0,0; 0.14,0.36; 0.43,0.73; 0.71,0.91; 1.0,1.0">
                                          <p:stCondLst>
                                            <p:cond delay="0"/>
                                          </p:stCondLst>
                                        </p:cTn>
                                        <p:tgtEl>
                                          <p:spTgt spid="130"/>
                                        </p:tgtEl>
                                        <p:attrNameLst>
                                          <p:attrName>ppt_x</p:attrName>
                                        </p:attrNameLst>
                                      </p:cBhvr>
                                      <p:tavLst>
                                        <p:tav tm="0">
                                          <p:val>
                                            <p:strVal val="#ppt_x-0.25"/>
                                          </p:val>
                                        </p:tav>
                                        <p:tav tm="100000">
                                          <p:val>
                                            <p:strVal val="#ppt_x"/>
                                          </p:val>
                                        </p:tav>
                                      </p:tavLst>
                                    </p:anim>
                                    <p:anim calcmode="lin" valueType="num">
                                      <p:cBhvr>
                                        <p:cTn id="179" dur="664" tmFilter="0.0,0.0; 0.25,0.07; 0.50,0.2; 0.75,0.467; 1.0,1.0">
                                          <p:stCondLst>
                                            <p:cond delay="0"/>
                                          </p:stCondLst>
                                        </p:cTn>
                                        <p:tgtEl>
                                          <p:spTgt spid="130"/>
                                        </p:tgtEl>
                                        <p:attrNameLst>
                                          <p:attrName>ppt_y</p:attrName>
                                        </p:attrNameLst>
                                      </p:cBhvr>
                                      <p:tavLst>
                                        <p:tav tm="0" fmla="#ppt_y-sin(pi*$)/3">
                                          <p:val>
                                            <p:fltVal val="0.5"/>
                                          </p:val>
                                        </p:tav>
                                        <p:tav tm="100000">
                                          <p:val>
                                            <p:fltVal val="1"/>
                                          </p:val>
                                        </p:tav>
                                      </p:tavLst>
                                    </p:anim>
                                    <p:anim calcmode="lin" valueType="num">
                                      <p:cBhvr>
                                        <p:cTn id="180" dur="664" tmFilter="0, 0; 0.125,0.2665; 0.25,0.4; 0.375,0.465; 0.5,0.5;  0.625,0.535; 0.75,0.6; 0.875,0.7335; 1,1">
                                          <p:stCondLst>
                                            <p:cond delay="664"/>
                                          </p:stCondLst>
                                        </p:cTn>
                                        <p:tgtEl>
                                          <p:spTgt spid="130"/>
                                        </p:tgtEl>
                                        <p:attrNameLst>
                                          <p:attrName>ppt_y</p:attrName>
                                        </p:attrNameLst>
                                      </p:cBhvr>
                                      <p:tavLst>
                                        <p:tav tm="0" fmla="#ppt_y-sin(pi*$)/9">
                                          <p:val>
                                            <p:fltVal val="0"/>
                                          </p:val>
                                        </p:tav>
                                        <p:tav tm="100000">
                                          <p:val>
                                            <p:fltVal val="1"/>
                                          </p:val>
                                        </p:tav>
                                      </p:tavLst>
                                    </p:anim>
                                    <p:anim calcmode="lin" valueType="num">
                                      <p:cBhvr>
                                        <p:cTn id="181" dur="332" tmFilter="0, 0; 0.125,0.2665; 0.25,0.4; 0.375,0.465; 0.5,0.5;  0.625,0.535; 0.75,0.6; 0.875,0.7335; 1,1">
                                          <p:stCondLst>
                                            <p:cond delay="1324"/>
                                          </p:stCondLst>
                                        </p:cTn>
                                        <p:tgtEl>
                                          <p:spTgt spid="130"/>
                                        </p:tgtEl>
                                        <p:attrNameLst>
                                          <p:attrName>ppt_y</p:attrName>
                                        </p:attrNameLst>
                                      </p:cBhvr>
                                      <p:tavLst>
                                        <p:tav tm="0" fmla="#ppt_y-sin(pi*$)/27">
                                          <p:val>
                                            <p:fltVal val="0"/>
                                          </p:val>
                                        </p:tav>
                                        <p:tav tm="100000">
                                          <p:val>
                                            <p:fltVal val="1"/>
                                          </p:val>
                                        </p:tav>
                                      </p:tavLst>
                                    </p:anim>
                                    <p:anim calcmode="lin" valueType="num">
                                      <p:cBhvr>
                                        <p:cTn id="182" dur="164" tmFilter="0, 0; 0.125,0.2665; 0.25,0.4; 0.375,0.465; 0.5,0.5;  0.625,0.535; 0.75,0.6; 0.875,0.7335; 1,1">
                                          <p:stCondLst>
                                            <p:cond delay="1656"/>
                                          </p:stCondLst>
                                        </p:cTn>
                                        <p:tgtEl>
                                          <p:spTgt spid="130"/>
                                        </p:tgtEl>
                                        <p:attrNameLst>
                                          <p:attrName>ppt_y</p:attrName>
                                        </p:attrNameLst>
                                      </p:cBhvr>
                                      <p:tavLst>
                                        <p:tav tm="0" fmla="#ppt_y-sin(pi*$)/81">
                                          <p:val>
                                            <p:fltVal val="0"/>
                                          </p:val>
                                        </p:tav>
                                        <p:tav tm="100000">
                                          <p:val>
                                            <p:fltVal val="1"/>
                                          </p:val>
                                        </p:tav>
                                      </p:tavLst>
                                    </p:anim>
                                    <p:animScale>
                                      <p:cBhvr>
                                        <p:cTn id="183" dur="26">
                                          <p:stCondLst>
                                            <p:cond delay="650"/>
                                          </p:stCondLst>
                                        </p:cTn>
                                        <p:tgtEl>
                                          <p:spTgt spid="130"/>
                                        </p:tgtEl>
                                      </p:cBhvr>
                                      <p:to x="100000" y="60000"/>
                                    </p:animScale>
                                    <p:animScale>
                                      <p:cBhvr>
                                        <p:cTn id="184" dur="166" decel="50000">
                                          <p:stCondLst>
                                            <p:cond delay="676"/>
                                          </p:stCondLst>
                                        </p:cTn>
                                        <p:tgtEl>
                                          <p:spTgt spid="130"/>
                                        </p:tgtEl>
                                      </p:cBhvr>
                                      <p:to x="100000" y="100000"/>
                                    </p:animScale>
                                    <p:animScale>
                                      <p:cBhvr>
                                        <p:cTn id="185" dur="26">
                                          <p:stCondLst>
                                            <p:cond delay="1312"/>
                                          </p:stCondLst>
                                        </p:cTn>
                                        <p:tgtEl>
                                          <p:spTgt spid="130"/>
                                        </p:tgtEl>
                                      </p:cBhvr>
                                      <p:to x="100000" y="80000"/>
                                    </p:animScale>
                                    <p:animScale>
                                      <p:cBhvr>
                                        <p:cTn id="186" dur="166" decel="50000">
                                          <p:stCondLst>
                                            <p:cond delay="1338"/>
                                          </p:stCondLst>
                                        </p:cTn>
                                        <p:tgtEl>
                                          <p:spTgt spid="130"/>
                                        </p:tgtEl>
                                      </p:cBhvr>
                                      <p:to x="100000" y="100000"/>
                                    </p:animScale>
                                    <p:animScale>
                                      <p:cBhvr>
                                        <p:cTn id="187" dur="26">
                                          <p:stCondLst>
                                            <p:cond delay="1642"/>
                                          </p:stCondLst>
                                        </p:cTn>
                                        <p:tgtEl>
                                          <p:spTgt spid="130"/>
                                        </p:tgtEl>
                                      </p:cBhvr>
                                      <p:to x="100000" y="90000"/>
                                    </p:animScale>
                                    <p:animScale>
                                      <p:cBhvr>
                                        <p:cTn id="188" dur="166" decel="50000">
                                          <p:stCondLst>
                                            <p:cond delay="1668"/>
                                          </p:stCondLst>
                                        </p:cTn>
                                        <p:tgtEl>
                                          <p:spTgt spid="130"/>
                                        </p:tgtEl>
                                      </p:cBhvr>
                                      <p:to x="100000" y="100000"/>
                                    </p:animScale>
                                    <p:animScale>
                                      <p:cBhvr>
                                        <p:cTn id="189" dur="26">
                                          <p:stCondLst>
                                            <p:cond delay="1808"/>
                                          </p:stCondLst>
                                        </p:cTn>
                                        <p:tgtEl>
                                          <p:spTgt spid="130"/>
                                        </p:tgtEl>
                                      </p:cBhvr>
                                      <p:to x="100000" y="95000"/>
                                    </p:animScale>
                                    <p:animScale>
                                      <p:cBhvr>
                                        <p:cTn id="190" dur="166" decel="50000">
                                          <p:stCondLst>
                                            <p:cond delay="1834"/>
                                          </p:stCondLst>
                                        </p:cTn>
                                        <p:tgtEl>
                                          <p:spTgt spid="130"/>
                                        </p:tgtEl>
                                      </p:cBhvr>
                                      <p:to x="100000" y="100000"/>
                                    </p:animScale>
                                  </p:childTnLst>
                                </p:cTn>
                              </p:par>
                            </p:childTnLst>
                          </p:cTn>
                        </p:par>
                      </p:childTnLst>
                    </p:cTn>
                  </p:par>
                  <p:par>
                    <p:cTn id="191" fill="hold">
                      <p:stCondLst>
                        <p:cond delay="indefinite"/>
                      </p:stCondLst>
                      <p:childTnLst>
                        <p:par>
                          <p:cTn id="192" fill="hold">
                            <p:stCondLst>
                              <p:cond delay="0"/>
                            </p:stCondLst>
                            <p:childTnLst>
                              <p:par>
                                <p:cTn id="193" presetID="2" presetClass="entr" presetSubtype="4" fill="hold" grpId="0" nodeType="clickEffect">
                                  <p:stCondLst>
                                    <p:cond delay="0"/>
                                  </p:stCondLst>
                                  <p:childTnLst>
                                    <p:set>
                                      <p:cBhvr>
                                        <p:cTn id="194" dur="1" fill="hold">
                                          <p:stCondLst>
                                            <p:cond delay="0"/>
                                          </p:stCondLst>
                                        </p:cTn>
                                        <p:tgtEl>
                                          <p:spTgt spid="144"/>
                                        </p:tgtEl>
                                        <p:attrNameLst>
                                          <p:attrName>style.visibility</p:attrName>
                                        </p:attrNameLst>
                                      </p:cBhvr>
                                      <p:to>
                                        <p:strVal val="visible"/>
                                      </p:to>
                                    </p:set>
                                    <p:anim calcmode="lin" valueType="num">
                                      <p:cBhvr additive="base">
                                        <p:cTn id="195" dur="500" fill="hold"/>
                                        <p:tgtEl>
                                          <p:spTgt spid="144"/>
                                        </p:tgtEl>
                                        <p:attrNameLst>
                                          <p:attrName>ppt_x</p:attrName>
                                        </p:attrNameLst>
                                      </p:cBhvr>
                                      <p:tavLst>
                                        <p:tav tm="0">
                                          <p:val>
                                            <p:strVal val="#ppt_x"/>
                                          </p:val>
                                        </p:tav>
                                        <p:tav tm="100000">
                                          <p:val>
                                            <p:strVal val="#ppt_x"/>
                                          </p:val>
                                        </p:tav>
                                      </p:tavLst>
                                    </p:anim>
                                    <p:anim calcmode="lin" valueType="num">
                                      <p:cBhvr additive="base">
                                        <p:cTn id="196"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145"/>
                                        </p:tgtEl>
                                        <p:attrNameLst>
                                          <p:attrName>style.visibility</p:attrName>
                                        </p:attrNameLst>
                                      </p:cBhvr>
                                      <p:to>
                                        <p:strVal val="visible"/>
                                      </p:to>
                                    </p:set>
                                    <p:anim calcmode="lin" valueType="num">
                                      <p:cBhvr additive="base">
                                        <p:cTn id="201" dur="500" fill="hold"/>
                                        <p:tgtEl>
                                          <p:spTgt spid="145"/>
                                        </p:tgtEl>
                                        <p:attrNameLst>
                                          <p:attrName>ppt_x</p:attrName>
                                        </p:attrNameLst>
                                      </p:cBhvr>
                                      <p:tavLst>
                                        <p:tav tm="0">
                                          <p:val>
                                            <p:strVal val="#ppt_x"/>
                                          </p:val>
                                        </p:tav>
                                        <p:tav tm="100000">
                                          <p:val>
                                            <p:strVal val="#ppt_x"/>
                                          </p:val>
                                        </p:tav>
                                      </p:tavLst>
                                    </p:anim>
                                    <p:anim calcmode="lin" valueType="num">
                                      <p:cBhvr additive="base">
                                        <p:cTn id="202"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146"/>
                                        </p:tgtEl>
                                        <p:attrNameLst>
                                          <p:attrName>style.visibility</p:attrName>
                                        </p:attrNameLst>
                                      </p:cBhvr>
                                      <p:to>
                                        <p:strVal val="visible"/>
                                      </p:to>
                                    </p:set>
                                    <p:anim calcmode="lin" valueType="num">
                                      <p:cBhvr additive="base">
                                        <p:cTn id="207" dur="500" fill="hold"/>
                                        <p:tgtEl>
                                          <p:spTgt spid="146"/>
                                        </p:tgtEl>
                                        <p:attrNameLst>
                                          <p:attrName>ppt_x</p:attrName>
                                        </p:attrNameLst>
                                      </p:cBhvr>
                                      <p:tavLst>
                                        <p:tav tm="0">
                                          <p:val>
                                            <p:strVal val="#ppt_x"/>
                                          </p:val>
                                        </p:tav>
                                        <p:tav tm="100000">
                                          <p:val>
                                            <p:strVal val="#ppt_x"/>
                                          </p:val>
                                        </p:tav>
                                      </p:tavLst>
                                    </p:anim>
                                    <p:anim calcmode="lin" valueType="num">
                                      <p:cBhvr additive="base">
                                        <p:cTn id="208"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grpId="0" nodeType="clickEffect">
                                  <p:stCondLst>
                                    <p:cond delay="0"/>
                                  </p:stCondLst>
                                  <p:childTnLst>
                                    <p:set>
                                      <p:cBhvr>
                                        <p:cTn id="212" dur="1" fill="hold">
                                          <p:stCondLst>
                                            <p:cond delay="0"/>
                                          </p:stCondLst>
                                        </p:cTn>
                                        <p:tgtEl>
                                          <p:spTgt spid="147"/>
                                        </p:tgtEl>
                                        <p:attrNameLst>
                                          <p:attrName>style.visibility</p:attrName>
                                        </p:attrNameLst>
                                      </p:cBhvr>
                                      <p:to>
                                        <p:strVal val="visible"/>
                                      </p:to>
                                    </p:set>
                                    <p:anim calcmode="lin" valueType="num">
                                      <p:cBhvr additive="base">
                                        <p:cTn id="213" dur="500" fill="hold"/>
                                        <p:tgtEl>
                                          <p:spTgt spid="147"/>
                                        </p:tgtEl>
                                        <p:attrNameLst>
                                          <p:attrName>ppt_x</p:attrName>
                                        </p:attrNameLst>
                                      </p:cBhvr>
                                      <p:tavLst>
                                        <p:tav tm="0">
                                          <p:val>
                                            <p:strVal val="#ppt_x"/>
                                          </p:val>
                                        </p:tav>
                                        <p:tav tm="100000">
                                          <p:val>
                                            <p:strVal val="#ppt_x"/>
                                          </p:val>
                                        </p:tav>
                                      </p:tavLst>
                                    </p:anim>
                                    <p:anim calcmode="lin" valueType="num">
                                      <p:cBhvr additive="base">
                                        <p:cTn id="214"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grpId="0" nodeType="clickEffect">
                                  <p:stCondLst>
                                    <p:cond delay="0"/>
                                  </p:stCondLst>
                                  <p:childTnLst>
                                    <p:set>
                                      <p:cBhvr>
                                        <p:cTn id="218" dur="1" fill="hold">
                                          <p:stCondLst>
                                            <p:cond delay="0"/>
                                          </p:stCondLst>
                                        </p:cTn>
                                        <p:tgtEl>
                                          <p:spTgt spid="128"/>
                                        </p:tgtEl>
                                        <p:attrNameLst>
                                          <p:attrName>style.visibility</p:attrName>
                                        </p:attrNameLst>
                                      </p:cBhvr>
                                      <p:to>
                                        <p:strVal val="visible"/>
                                      </p:to>
                                    </p:set>
                                    <p:anim calcmode="lin" valueType="num">
                                      <p:cBhvr additive="base">
                                        <p:cTn id="219" dur="500" fill="hold"/>
                                        <p:tgtEl>
                                          <p:spTgt spid="128"/>
                                        </p:tgtEl>
                                        <p:attrNameLst>
                                          <p:attrName>ppt_x</p:attrName>
                                        </p:attrNameLst>
                                      </p:cBhvr>
                                      <p:tavLst>
                                        <p:tav tm="0">
                                          <p:val>
                                            <p:strVal val="#ppt_x"/>
                                          </p:val>
                                        </p:tav>
                                        <p:tav tm="100000">
                                          <p:val>
                                            <p:strVal val="#ppt_x"/>
                                          </p:val>
                                        </p:tav>
                                      </p:tavLst>
                                    </p:anim>
                                    <p:anim calcmode="lin" valueType="num">
                                      <p:cBhvr additive="base">
                                        <p:cTn id="220"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142"/>
                                        </p:tgtEl>
                                        <p:attrNameLst>
                                          <p:attrName>style.visibility</p:attrName>
                                        </p:attrNameLst>
                                      </p:cBhvr>
                                      <p:to>
                                        <p:strVal val="visible"/>
                                      </p:to>
                                    </p:set>
                                    <p:anim calcmode="lin" valueType="num">
                                      <p:cBhvr additive="base">
                                        <p:cTn id="225" dur="500" fill="hold"/>
                                        <p:tgtEl>
                                          <p:spTgt spid="142"/>
                                        </p:tgtEl>
                                        <p:attrNameLst>
                                          <p:attrName>ppt_x</p:attrName>
                                        </p:attrNameLst>
                                      </p:cBhvr>
                                      <p:tavLst>
                                        <p:tav tm="0">
                                          <p:val>
                                            <p:strVal val="#ppt_x"/>
                                          </p:val>
                                        </p:tav>
                                        <p:tav tm="100000">
                                          <p:val>
                                            <p:strVal val="#ppt_x"/>
                                          </p:val>
                                        </p:tav>
                                      </p:tavLst>
                                    </p:anim>
                                    <p:anim calcmode="lin" valueType="num">
                                      <p:cBhvr additive="base">
                                        <p:cTn id="226"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grpId="0" nodeType="clickEffect">
                                  <p:stCondLst>
                                    <p:cond delay="0"/>
                                  </p:stCondLst>
                                  <p:childTnLst>
                                    <p:set>
                                      <p:cBhvr>
                                        <p:cTn id="230" dur="1" fill="hold">
                                          <p:stCondLst>
                                            <p:cond delay="0"/>
                                          </p:stCondLst>
                                        </p:cTn>
                                        <p:tgtEl>
                                          <p:spTgt spid="127"/>
                                        </p:tgtEl>
                                        <p:attrNameLst>
                                          <p:attrName>style.visibility</p:attrName>
                                        </p:attrNameLst>
                                      </p:cBhvr>
                                      <p:to>
                                        <p:strVal val="visible"/>
                                      </p:to>
                                    </p:set>
                                    <p:anim calcmode="lin" valueType="num">
                                      <p:cBhvr additive="base">
                                        <p:cTn id="231" dur="500" fill="hold"/>
                                        <p:tgtEl>
                                          <p:spTgt spid="127"/>
                                        </p:tgtEl>
                                        <p:attrNameLst>
                                          <p:attrName>ppt_x</p:attrName>
                                        </p:attrNameLst>
                                      </p:cBhvr>
                                      <p:tavLst>
                                        <p:tav tm="0">
                                          <p:val>
                                            <p:strVal val="#ppt_x"/>
                                          </p:val>
                                        </p:tav>
                                        <p:tav tm="100000">
                                          <p:val>
                                            <p:strVal val="#ppt_x"/>
                                          </p:val>
                                        </p:tav>
                                      </p:tavLst>
                                    </p:anim>
                                    <p:anim calcmode="lin" valueType="num">
                                      <p:cBhvr additive="base">
                                        <p:cTn id="232"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148"/>
                                        </p:tgtEl>
                                        <p:attrNameLst>
                                          <p:attrName>style.visibility</p:attrName>
                                        </p:attrNameLst>
                                      </p:cBhvr>
                                      <p:to>
                                        <p:strVal val="visible"/>
                                      </p:to>
                                    </p:set>
                                    <p:anim calcmode="lin" valueType="num">
                                      <p:cBhvr additive="base">
                                        <p:cTn id="237" dur="500" fill="hold"/>
                                        <p:tgtEl>
                                          <p:spTgt spid="148"/>
                                        </p:tgtEl>
                                        <p:attrNameLst>
                                          <p:attrName>ppt_x</p:attrName>
                                        </p:attrNameLst>
                                      </p:cBhvr>
                                      <p:tavLst>
                                        <p:tav tm="0">
                                          <p:val>
                                            <p:strVal val="#ppt_x"/>
                                          </p:val>
                                        </p:tav>
                                        <p:tav tm="100000">
                                          <p:val>
                                            <p:strVal val="#ppt_x"/>
                                          </p:val>
                                        </p:tav>
                                      </p:tavLst>
                                    </p:anim>
                                    <p:anim calcmode="lin" valueType="num">
                                      <p:cBhvr additive="base">
                                        <p:cTn id="238"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42" presetClass="entr" presetSubtype="0" fill="hold" grpId="0" nodeType="clickEffect">
                                  <p:stCondLst>
                                    <p:cond delay="0"/>
                                  </p:stCondLst>
                                  <p:childTnLst>
                                    <p:set>
                                      <p:cBhvr>
                                        <p:cTn id="242" dur="1" fill="hold">
                                          <p:stCondLst>
                                            <p:cond delay="0"/>
                                          </p:stCondLst>
                                        </p:cTn>
                                        <p:tgtEl>
                                          <p:spTgt spid="149"/>
                                        </p:tgtEl>
                                        <p:attrNameLst>
                                          <p:attrName>style.visibility</p:attrName>
                                        </p:attrNameLst>
                                      </p:cBhvr>
                                      <p:to>
                                        <p:strVal val="visible"/>
                                      </p:to>
                                    </p:set>
                                    <p:animEffect transition="in" filter="fade">
                                      <p:cBhvr>
                                        <p:cTn id="243" dur="1000"/>
                                        <p:tgtEl>
                                          <p:spTgt spid="149"/>
                                        </p:tgtEl>
                                      </p:cBhvr>
                                    </p:animEffect>
                                    <p:anim calcmode="lin" valueType="num">
                                      <p:cBhvr>
                                        <p:cTn id="244" dur="1000" fill="hold"/>
                                        <p:tgtEl>
                                          <p:spTgt spid="149"/>
                                        </p:tgtEl>
                                        <p:attrNameLst>
                                          <p:attrName>ppt_x</p:attrName>
                                        </p:attrNameLst>
                                      </p:cBhvr>
                                      <p:tavLst>
                                        <p:tav tm="0">
                                          <p:val>
                                            <p:strVal val="#ppt_x"/>
                                          </p:val>
                                        </p:tav>
                                        <p:tav tm="100000">
                                          <p:val>
                                            <p:strVal val="#ppt_x"/>
                                          </p:val>
                                        </p:tav>
                                      </p:tavLst>
                                    </p:anim>
                                    <p:anim calcmode="lin" valueType="num">
                                      <p:cBhvr>
                                        <p:cTn id="245"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246" fill="hold">
                      <p:stCondLst>
                        <p:cond delay="indefinite"/>
                      </p:stCondLst>
                      <p:childTnLst>
                        <p:par>
                          <p:cTn id="247" fill="hold">
                            <p:stCondLst>
                              <p:cond delay="0"/>
                            </p:stCondLst>
                            <p:childTnLst>
                              <p:par>
                                <p:cTn id="248" presetID="2" presetClass="entr" presetSubtype="4" fill="hold" grpId="0" nodeType="clickEffect">
                                  <p:stCondLst>
                                    <p:cond delay="0"/>
                                  </p:stCondLst>
                                  <p:childTnLst>
                                    <p:set>
                                      <p:cBhvr>
                                        <p:cTn id="249" dur="1" fill="hold">
                                          <p:stCondLst>
                                            <p:cond delay="0"/>
                                          </p:stCondLst>
                                        </p:cTn>
                                        <p:tgtEl>
                                          <p:spTgt spid="139"/>
                                        </p:tgtEl>
                                        <p:attrNameLst>
                                          <p:attrName>style.visibility</p:attrName>
                                        </p:attrNameLst>
                                      </p:cBhvr>
                                      <p:to>
                                        <p:strVal val="visible"/>
                                      </p:to>
                                    </p:set>
                                    <p:anim calcmode="lin" valueType="num">
                                      <p:cBhvr additive="base">
                                        <p:cTn id="250" dur="500" fill="hold"/>
                                        <p:tgtEl>
                                          <p:spTgt spid="139"/>
                                        </p:tgtEl>
                                        <p:attrNameLst>
                                          <p:attrName>ppt_x</p:attrName>
                                        </p:attrNameLst>
                                      </p:cBhvr>
                                      <p:tavLst>
                                        <p:tav tm="0">
                                          <p:val>
                                            <p:strVal val="#ppt_x"/>
                                          </p:val>
                                        </p:tav>
                                        <p:tav tm="100000">
                                          <p:val>
                                            <p:strVal val="#ppt_x"/>
                                          </p:val>
                                        </p:tav>
                                      </p:tavLst>
                                    </p:anim>
                                    <p:anim calcmode="lin" valueType="num">
                                      <p:cBhvr additive="base">
                                        <p:cTn id="251"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252" fill="hold">
                      <p:stCondLst>
                        <p:cond delay="indefinite"/>
                      </p:stCondLst>
                      <p:childTnLst>
                        <p:par>
                          <p:cTn id="253" fill="hold">
                            <p:stCondLst>
                              <p:cond delay="0"/>
                            </p:stCondLst>
                            <p:childTnLst>
                              <p:par>
                                <p:cTn id="254" presetID="2" presetClass="entr" presetSubtype="4" fill="hold" grpId="0" nodeType="clickEffect">
                                  <p:stCondLst>
                                    <p:cond delay="0"/>
                                  </p:stCondLst>
                                  <p:childTnLst>
                                    <p:set>
                                      <p:cBhvr>
                                        <p:cTn id="255" dur="1" fill="hold">
                                          <p:stCondLst>
                                            <p:cond delay="0"/>
                                          </p:stCondLst>
                                        </p:cTn>
                                        <p:tgtEl>
                                          <p:spTgt spid="129"/>
                                        </p:tgtEl>
                                        <p:attrNameLst>
                                          <p:attrName>style.visibility</p:attrName>
                                        </p:attrNameLst>
                                      </p:cBhvr>
                                      <p:to>
                                        <p:strVal val="visible"/>
                                      </p:to>
                                    </p:set>
                                    <p:anim calcmode="lin" valueType="num">
                                      <p:cBhvr additive="base">
                                        <p:cTn id="256" dur="500" fill="hold"/>
                                        <p:tgtEl>
                                          <p:spTgt spid="129"/>
                                        </p:tgtEl>
                                        <p:attrNameLst>
                                          <p:attrName>ppt_x</p:attrName>
                                        </p:attrNameLst>
                                      </p:cBhvr>
                                      <p:tavLst>
                                        <p:tav tm="0">
                                          <p:val>
                                            <p:strVal val="#ppt_x"/>
                                          </p:val>
                                        </p:tav>
                                        <p:tav tm="100000">
                                          <p:val>
                                            <p:strVal val="#ppt_x"/>
                                          </p:val>
                                        </p:tav>
                                      </p:tavLst>
                                    </p:anim>
                                    <p:anim calcmode="lin" valueType="num">
                                      <p:cBhvr additive="base">
                                        <p:cTn id="257"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16" presetClass="entr" presetSubtype="21" fill="hold" grpId="0" nodeType="clickEffect">
                                  <p:stCondLst>
                                    <p:cond delay="0"/>
                                  </p:stCondLst>
                                  <p:childTnLst>
                                    <p:set>
                                      <p:cBhvr>
                                        <p:cTn id="261" dur="1" fill="hold">
                                          <p:stCondLst>
                                            <p:cond delay="0"/>
                                          </p:stCondLst>
                                        </p:cTn>
                                        <p:tgtEl>
                                          <p:spTgt spid="123"/>
                                        </p:tgtEl>
                                        <p:attrNameLst>
                                          <p:attrName>style.visibility</p:attrName>
                                        </p:attrNameLst>
                                      </p:cBhvr>
                                      <p:to>
                                        <p:strVal val="visible"/>
                                      </p:to>
                                    </p:set>
                                    <p:animEffect transition="in" filter="barn(inVertical)">
                                      <p:cBhvr>
                                        <p:cTn id="262" dur="500"/>
                                        <p:tgtEl>
                                          <p:spTgt spid="123"/>
                                        </p:tgtEl>
                                      </p:cBhvr>
                                    </p:animEffect>
                                  </p:childTnLst>
                                </p:cTn>
                              </p:par>
                            </p:childTnLst>
                          </p:cTn>
                        </p:par>
                      </p:childTnLst>
                    </p:cTn>
                  </p:par>
                  <p:par>
                    <p:cTn id="263" fill="hold">
                      <p:stCondLst>
                        <p:cond delay="indefinite"/>
                      </p:stCondLst>
                      <p:childTnLst>
                        <p:par>
                          <p:cTn id="264" fill="hold">
                            <p:stCondLst>
                              <p:cond delay="0"/>
                            </p:stCondLst>
                            <p:childTnLst>
                              <p:par>
                                <p:cTn id="265" presetID="26" presetClass="entr" presetSubtype="0" fill="hold" grpId="0" nodeType="clickEffect">
                                  <p:stCondLst>
                                    <p:cond delay="0"/>
                                  </p:stCondLst>
                                  <p:childTnLst>
                                    <p:set>
                                      <p:cBhvr>
                                        <p:cTn id="266" dur="1" fill="hold">
                                          <p:stCondLst>
                                            <p:cond delay="0"/>
                                          </p:stCondLst>
                                        </p:cTn>
                                        <p:tgtEl>
                                          <p:spTgt spid="131"/>
                                        </p:tgtEl>
                                        <p:attrNameLst>
                                          <p:attrName>style.visibility</p:attrName>
                                        </p:attrNameLst>
                                      </p:cBhvr>
                                      <p:to>
                                        <p:strVal val="visible"/>
                                      </p:to>
                                    </p:set>
                                    <p:animEffect transition="in" filter="wipe(down)">
                                      <p:cBhvr>
                                        <p:cTn id="267" dur="580">
                                          <p:stCondLst>
                                            <p:cond delay="0"/>
                                          </p:stCondLst>
                                        </p:cTn>
                                        <p:tgtEl>
                                          <p:spTgt spid="131"/>
                                        </p:tgtEl>
                                      </p:cBhvr>
                                    </p:animEffect>
                                    <p:anim calcmode="lin" valueType="num">
                                      <p:cBhvr>
                                        <p:cTn id="268" dur="1822" tmFilter="0,0; 0.14,0.36; 0.43,0.73; 0.71,0.91; 1.0,1.0">
                                          <p:stCondLst>
                                            <p:cond delay="0"/>
                                          </p:stCondLst>
                                        </p:cTn>
                                        <p:tgtEl>
                                          <p:spTgt spid="131"/>
                                        </p:tgtEl>
                                        <p:attrNameLst>
                                          <p:attrName>ppt_x</p:attrName>
                                        </p:attrNameLst>
                                      </p:cBhvr>
                                      <p:tavLst>
                                        <p:tav tm="0">
                                          <p:val>
                                            <p:strVal val="#ppt_x-0.25"/>
                                          </p:val>
                                        </p:tav>
                                        <p:tav tm="100000">
                                          <p:val>
                                            <p:strVal val="#ppt_x"/>
                                          </p:val>
                                        </p:tav>
                                      </p:tavLst>
                                    </p:anim>
                                    <p:anim calcmode="lin" valueType="num">
                                      <p:cBhvr>
                                        <p:cTn id="269" dur="664" tmFilter="0.0,0.0; 0.25,0.07; 0.50,0.2; 0.75,0.467; 1.0,1.0">
                                          <p:stCondLst>
                                            <p:cond delay="0"/>
                                          </p:stCondLst>
                                        </p:cTn>
                                        <p:tgtEl>
                                          <p:spTgt spid="131"/>
                                        </p:tgtEl>
                                        <p:attrNameLst>
                                          <p:attrName>ppt_y</p:attrName>
                                        </p:attrNameLst>
                                      </p:cBhvr>
                                      <p:tavLst>
                                        <p:tav tm="0" fmla="#ppt_y-sin(pi*$)/3">
                                          <p:val>
                                            <p:fltVal val="0.5"/>
                                          </p:val>
                                        </p:tav>
                                        <p:tav tm="100000">
                                          <p:val>
                                            <p:fltVal val="1"/>
                                          </p:val>
                                        </p:tav>
                                      </p:tavLst>
                                    </p:anim>
                                    <p:anim calcmode="lin" valueType="num">
                                      <p:cBhvr>
                                        <p:cTn id="270" dur="664" tmFilter="0, 0; 0.125,0.2665; 0.25,0.4; 0.375,0.465; 0.5,0.5;  0.625,0.535; 0.75,0.6; 0.875,0.7335; 1,1">
                                          <p:stCondLst>
                                            <p:cond delay="664"/>
                                          </p:stCondLst>
                                        </p:cTn>
                                        <p:tgtEl>
                                          <p:spTgt spid="131"/>
                                        </p:tgtEl>
                                        <p:attrNameLst>
                                          <p:attrName>ppt_y</p:attrName>
                                        </p:attrNameLst>
                                      </p:cBhvr>
                                      <p:tavLst>
                                        <p:tav tm="0" fmla="#ppt_y-sin(pi*$)/9">
                                          <p:val>
                                            <p:fltVal val="0"/>
                                          </p:val>
                                        </p:tav>
                                        <p:tav tm="100000">
                                          <p:val>
                                            <p:fltVal val="1"/>
                                          </p:val>
                                        </p:tav>
                                      </p:tavLst>
                                    </p:anim>
                                    <p:anim calcmode="lin" valueType="num">
                                      <p:cBhvr>
                                        <p:cTn id="271" dur="332" tmFilter="0, 0; 0.125,0.2665; 0.25,0.4; 0.375,0.465; 0.5,0.5;  0.625,0.535; 0.75,0.6; 0.875,0.7335; 1,1">
                                          <p:stCondLst>
                                            <p:cond delay="1324"/>
                                          </p:stCondLst>
                                        </p:cTn>
                                        <p:tgtEl>
                                          <p:spTgt spid="131"/>
                                        </p:tgtEl>
                                        <p:attrNameLst>
                                          <p:attrName>ppt_y</p:attrName>
                                        </p:attrNameLst>
                                      </p:cBhvr>
                                      <p:tavLst>
                                        <p:tav tm="0" fmla="#ppt_y-sin(pi*$)/27">
                                          <p:val>
                                            <p:fltVal val="0"/>
                                          </p:val>
                                        </p:tav>
                                        <p:tav tm="100000">
                                          <p:val>
                                            <p:fltVal val="1"/>
                                          </p:val>
                                        </p:tav>
                                      </p:tavLst>
                                    </p:anim>
                                    <p:anim calcmode="lin" valueType="num">
                                      <p:cBhvr>
                                        <p:cTn id="272" dur="164" tmFilter="0, 0; 0.125,0.2665; 0.25,0.4; 0.375,0.465; 0.5,0.5;  0.625,0.535; 0.75,0.6; 0.875,0.7335; 1,1">
                                          <p:stCondLst>
                                            <p:cond delay="1656"/>
                                          </p:stCondLst>
                                        </p:cTn>
                                        <p:tgtEl>
                                          <p:spTgt spid="131"/>
                                        </p:tgtEl>
                                        <p:attrNameLst>
                                          <p:attrName>ppt_y</p:attrName>
                                        </p:attrNameLst>
                                      </p:cBhvr>
                                      <p:tavLst>
                                        <p:tav tm="0" fmla="#ppt_y-sin(pi*$)/81">
                                          <p:val>
                                            <p:fltVal val="0"/>
                                          </p:val>
                                        </p:tav>
                                        <p:tav tm="100000">
                                          <p:val>
                                            <p:fltVal val="1"/>
                                          </p:val>
                                        </p:tav>
                                      </p:tavLst>
                                    </p:anim>
                                    <p:animScale>
                                      <p:cBhvr>
                                        <p:cTn id="273" dur="26">
                                          <p:stCondLst>
                                            <p:cond delay="650"/>
                                          </p:stCondLst>
                                        </p:cTn>
                                        <p:tgtEl>
                                          <p:spTgt spid="131"/>
                                        </p:tgtEl>
                                      </p:cBhvr>
                                      <p:to x="100000" y="60000"/>
                                    </p:animScale>
                                    <p:animScale>
                                      <p:cBhvr>
                                        <p:cTn id="274" dur="166" decel="50000">
                                          <p:stCondLst>
                                            <p:cond delay="676"/>
                                          </p:stCondLst>
                                        </p:cTn>
                                        <p:tgtEl>
                                          <p:spTgt spid="131"/>
                                        </p:tgtEl>
                                      </p:cBhvr>
                                      <p:to x="100000" y="100000"/>
                                    </p:animScale>
                                    <p:animScale>
                                      <p:cBhvr>
                                        <p:cTn id="275" dur="26">
                                          <p:stCondLst>
                                            <p:cond delay="1312"/>
                                          </p:stCondLst>
                                        </p:cTn>
                                        <p:tgtEl>
                                          <p:spTgt spid="131"/>
                                        </p:tgtEl>
                                      </p:cBhvr>
                                      <p:to x="100000" y="80000"/>
                                    </p:animScale>
                                    <p:animScale>
                                      <p:cBhvr>
                                        <p:cTn id="276" dur="166" decel="50000">
                                          <p:stCondLst>
                                            <p:cond delay="1338"/>
                                          </p:stCondLst>
                                        </p:cTn>
                                        <p:tgtEl>
                                          <p:spTgt spid="131"/>
                                        </p:tgtEl>
                                      </p:cBhvr>
                                      <p:to x="100000" y="100000"/>
                                    </p:animScale>
                                    <p:animScale>
                                      <p:cBhvr>
                                        <p:cTn id="277" dur="26">
                                          <p:stCondLst>
                                            <p:cond delay="1642"/>
                                          </p:stCondLst>
                                        </p:cTn>
                                        <p:tgtEl>
                                          <p:spTgt spid="131"/>
                                        </p:tgtEl>
                                      </p:cBhvr>
                                      <p:to x="100000" y="90000"/>
                                    </p:animScale>
                                    <p:animScale>
                                      <p:cBhvr>
                                        <p:cTn id="278" dur="166" decel="50000">
                                          <p:stCondLst>
                                            <p:cond delay="1668"/>
                                          </p:stCondLst>
                                        </p:cTn>
                                        <p:tgtEl>
                                          <p:spTgt spid="131"/>
                                        </p:tgtEl>
                                      </p:cBhvr>
                                      <p:to x="100000" y="100000"/>
                                    </p:animScale>
                                    <p:animScale>
                                      <p:cBhvr>
                                        <p:cTn id="279" dur="26">
                                          <p:stCondLst>
                                            <p:cond delay="1808"/>
                                          </p:stCondLst>
                                        </p:cTn>
                                        <p:tgtEl>
                                          <p:spTgt spid="131"/>
                                        </p:tgtEl>
                                      </p:cBhvr>
                                      <p:to x="100000" y="95000"/>
                                    </p:animScale>
                                    <p:animScale>
                                      <p:cBhvr>
                                        <p:cTn id="280" dur="166" decel="50000">
                                          <p:stCondLst>
                                            <p:cond delay="1834"/>
                                          </p:stCondLst>
                                        </p:cTn>
                                        <p:tgtEl>
                                          <p:spTgt spid="131"/>
                                        </p:tgtEl>
                                      </p:cBhvr>
                                      <p:to x="100000" y="100000"/>
                                    </p:animScale>
                                  </p:childTnLst>
                                </p:cTn>
                              </p:par>
                            </p:childTnLst>
                          </p:cTn>
                        </p:par>
                      </p:childTnLst>
                    </p:cTn>
                  </p:par>
                  <p:par>
                    <p:cTn id="281" fill="hold">
                      <p:stCondLst>
                        <p:cond delay="indefinite"/>
                      </p:stCondLst>
                      <p:childTnLst>
                        <p:par>
                          <p:cTn id="282" fill="hold">
                            <p:stCondLst>
                              <p:cond delay="0"/>
                            </p:stCondLst>
                            <p:childTnLst>
                              <p:par>
                                <p:cTn id="283" presetID="2" presetClass="entr" presetSubtype="4" fill="hold" grpId="0" nodeType="clickEffect">
                                  <p:stCondLst>
                                    <p:cond delay="0"/>
                                  </p:stCondLst>
                                  <p:childTnLst>
                                    <p:set>
                                      <p:cBhvr>
                                        <p:cTn id="284" dur="1" fill="hold">
                                          <p:stCondLst>
                                            <p:cond delay="0"/>
                                          </p:stCondLst>
                                        </p:cTn>
                                        <p:tgtEl>
                                          <p:spTgt spid="111"/>
                                        </p:tgtEl>
                                        <p:attrNameLst>
                                          <p:attrName>style.visibility</p:attrName>
                                        </p:attrNameLst>
                                      </p:cBhvr>
                                      <p:to>
                                        <p:strVal val="visible"/>
                                      </p:to>
                                    </p:set>
                                    <p:anim calcmode="lin" valueType="num">
                                      <p:cBhvr additive="base">
                                        <p:cTn id="285" dur="500" fill="hold"/>
                                        <p:tgtEl>
                                          <p:spTgt spid="111"/>
                                        </p:tgtEl>
                                        <p:attrNameLst>
                                          <p:attrName>ppt_x</p:attrName>
                                        </p:attrNameLst>
                                      </p:cBhvr>
                                      <p:tavLst>
                                        <p:tav tm="0">
                                          <p:val>
                                            <p:strVal val="#ppt_x"/>
                                          </p:val>
                                        </p:tav>
                                        <p:tav tm="100000">
                                          <p:val>
                                            <p:strVal val="#ppt_x"/>
                                          </p:val>
                                        </p:tav>
                                      </p:tavLst>
                                    </p:anim>
                                    <p:anim calcmode="lin" valueType="num">
                                      <p:cBhvr additive="base">
                                        <p:cTn id="286"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287" fill="hold">
                      <p:stCondLst>
                        <p:cond delay="indefinite"/>
                      </p:stCondLst>
                      <p:childTnLst>
                        <p:par>
                          <p:cTn id="288" fill="hold">
                            <p:stCondLst>
                              <p:cond delay="0"/>
                            </p:stCondLst>
                            <p:childTnLst>
                              <p:par>
                                <p:cTn id="289" presetID="2" presetClass="entr" presetSubtype="4" fill="hold" nodeType="clickEffect">
                                  <p:stCondLst>
                                    <p:cond delay="0"/>
                                  </p:stCondLst>
                                  <p:childTnLst>
                                    <p:set>
                                      <p:cBhvr>
                                        <p:cTn id="290" dur="1" fill="hold">
                                          <p:stCondLst>
                                            <p:cond delay="0"/>
                                          </p:stCondLst>
                                        </p:cTn>
                                        <p:tgtEl>
                                          <p:spTgt spid="132"/>
                                        </p:tgtEl>
                                        <p:attrNameLst>
                                          <p:attrName>style.visibility</p:attrName>
                                        </p:attrNameLst>
                                      </p:cBhvr>
                                      <p:to>
                                        <p:strVal val="visible"/>
                                      </p:to>
                                    </p:set>
                                    <p:anim calcmode="lin" valueType="num">
                                      <p:cBhvr additive="base">
                                        <p:cTn id="291" dur="500" fill="hold"/>
                                        <p:tgtEl>
                                          <p:spTgt spid="132"/>
                                        </p:tgtEl>
                                        <p:attrNameLst>
                                          <p:attrName>ppt_x</p:attrName>
                                        </p:attrNameLst>
                                      </p:cBhvr>
                                      <p:tavLst>
                                        <p:tav tm="0">
                                          <p:val>
                                            <p:strVal val="#ppt_x"/>
                                          </p:val>
                                        </p:tav>
                                        <p:tav tm="100000">
                                          <p:val>
                                            <p:strVal val="#ppt_x"/>
                                          </p:val>
                                        </p:tav>
                                      </p:tavLst>
                                    </p:anim>
                                    <p:anim calcmode="lin" valueType="num">
                                      <p:cBhvr additive="base">
                                        <p:cTn id="292" dur="500" fill="hold"/>
                                        <p:tgtEl>
                                          <p:spTgt spid="132"/>
                                        </p:tgtEl>
                                        <p:attrNameLst>
                                          <p:attrName>ppt_y</p:attrName>
                                        </p:attrNameLst>
                                      </p:cBhvr>
                                      <p:tavLst>
                                        <p:tav tm="0">
                                          <p:val>
                                            <p:strVal val="1+#ppt_h/2"/>
                                          </p:val>
                                        </p:tav>
                                        <p:tav tm="100000">
                                          <p:val>
                                            <p:strVal val="#ppt_y"/>
                                          </p:val>
                                        </p:tav>
                                      </p:tavLst>
                                    </p:anim>
                                  </p:childTnLst>
                                </p:cTn>
                              </p:par>
                              <p:par>
                                <p:cTn id="293" presetID="2" presetClass="entr" presetSubtype="4" fill="hold" nodeType="withEffect">
                                  <p:stCondLst>
                                    <p:cond delay="0"/>
                                  </p:stCondLst>
                                  <p:childTnLst>
                                    <p:set>
                                      <p:cBhvr>
                                        <p:cTn id="294" dur="1" fill="hold">
                                          <p:stCondLst>
                                            <p:cond delay="0"/>
                                          </p:stCondLst>
                                        </p:cTn>
                                        <p:tgtEl>
                                          <p:spTgt spid="134"/>
                                        </p:tgtEl>
                                        <p:attrNameLst>
                                          <p:attrName>style.visibility</p:attrName>
                                        </p:attrNameLst>
                                      </p:cBhvr>
                                      <p:to>
                                        <p:strVal val="visible"/>
                                      </p:to>
                                    </p:set>
                                    <p:anim calcmode="lin" valueType="num">
                                      <p:cBhvr additive="base">
                                        <p:cTn id="295" dur="500" fill="hold"/>
                                        <p:tgtEl>
                                          <p:spTgt spid="134"/>
                                        </p:tgtEl>
                                        <p:attrNameLst>
                                          <p:attrName>ppt_x</p:attrName>
                                        </p:attrNameLst>
                                      </p:cBhvr>
                                      <p:tavLst>
                                        <p:tav tm="0">
                                          <p:val>
                                            <p:strVal val="#ppt_x"/>
                                          </p:val>
                                        </p:tav>
                                        <p:tav tm="100000">
                                          <p:val>
                                            <p:strVal val="#ppt_x"/>
                                          </p:val>
                                        </p:tav>
                                      </p:tavLst>
                                    </p:anim>
                                    <p:anim calcmode="lin" valueType="num">
                                      <p:cBhvr additive="base">
                                        <p:cTn id="296"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297" fill="hold">
                      <p:stCondLst>
                        <p:cond delay="indefinite"/>
                      </p:stCondLst>
                      <p:childTnLst>
                        <p:par>
                          <p:cTn id="298" fill="hold">
                            <p:stCondLst>
                              <p:cond delay="0"/>
                            </p:stCondLst>
                            <p:childTnLst>
                              <p:par>
                                <p:cTn id="299" presetID="2" presetClass="entr" presetSubtype="4" fill="hold" grpId="0" nodeType="clickEffect">
                                  <p:stCondLst>
                                    <p:cond delay="0"/>
                                  </p:stCondLst>
                                  <p:childTnLst>
                                    <p:set>
                                      <p:cBhvr>
                                        <p:cTn id="300" dur="1" fill="hold">
                                          <p:stCondLst>
                                            <p:cond delay="0"/>
                                          </p:stCondLst>
                                        </p:cTn>
                                        <p:tgtEl>
                                          <p:spTgt spid="114"/>
                                        </p:tgtEl>
                                        <p:attrNameLst>
                                          <p:attrName>style.visibility</p:attrName>
                                        </p:attrNameLst>
                                      </p:cBhvr>
                                      <p:to>
                                        <p:strVal val="visible"/>
                                      </p:to>
                                    </p:set>
                                    <p:anim calcmode="lin" valueType="num">
                                      <p:cBhvr additive="base">
                                        <p:cTn id="301" dur="500" fill="hold"/>
                                        <p:tgtEl>
                                          <p:spTgt spid="114"/>
                                        </p:tgtEl>
                                        <p:attrNameLst>
                                          <p:attrName>ppt_x</p:attrName>
                                        </p:attrNameLst>
                                      </p:cBhvr>
                                      <p:tavLst>
                                        <p:tav tm="0">
                                          <p:val>
                                            <p:strVal val="#ppt_x"/>
                                          </p:val>
                                        </p:tav>
                                        <p:tav tm="100000">
                                          <p:val>
                                            <p:strVal val="#ppt_x"/>
                                          </p:val>
                                        </p:tav>
                                      </p:tavLst>
                                    </p:anim>
                                    <p:anim calcmode="lin" valueType="num">
                                      <p:cBhvr additive="base">
                                        <p:cTn id="30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26" presetClass="entr" presetSubtype="0" fill="hold" grpId="0" nodeType="clickEffect">
                                  <p:stCondLst>
                                    <p:cond delay="0"/>
                                  </p:stCondLst>
                                  <p:childTnLst>
                                    <p:set>
                                      <p:cBhvr>
                                        <p:cTn id="306" dur="1" fill="hold">
                                          <p:stCondLst>
                                            <p:cond delay="0"/>
                                          </p:stCondLst>
                                        </p:cTn>
                                        <p:tgtEl>
                                          <p:spTgt spid="143"/>
                                        </p:tgtEl>
                                        <p:attrNameLst>
                                          <p:attrName>style.visibility</p:attrName>
                                        </p:attrNameLst>
                                      </p:cBhvr>
                                      <p:to>
                                        <p:strVal val="visible"/>
                                      </p:to>
                                    </p:set>
                                    <p:animEffect transition="in" filter="wipe(down)">
                                      <p:cBhvr>
                                        <p:cTn id="307" dur="580">
                                          <p:stCondLst>
                                            <p:cond delay="0"/>
                                          </p:stCondLst>
                                        </p:cTn>
                                        <p:tgtEl>
                                          <p:spTgt spid="143"/>
                                        </p:tgtEl>
                                      </p:cBhvr>
                                    </p:animEffect>
                                    <p:anim calcmode="lin" valueType="num">
                                      <p:cBhvr>
                                        <p:cTn id="308" dur="1822" tmFilter="0,0; 0.14,0.36; 0.43,0.73; 0.71,0.91; 1.0,1.0">
                                          <p:stCondLst>
                                            <p:cond delay="0"/>
                                          </p:stCondLst>
                                        </p:cTn>
                                        <p:tgtEl>
                                          <p:spTgt spid="143"/>
                                        </p:tgtEl>
                                        <p:attrNameLst>
                                          <p:attrName>ppt_x</p:attrName>
                                        </p:attrNameLst>
                                      </p:cBhvr>
                                      <p:tavLst>
                                        <p:tav tm="0">
                                          <p:val>
                                            <p:strVal val="#ppt_x-0.25"/>
                                          </p:val>
                                        </p:tav>
                                        <p:tav tm="100000">
                                          <p:val>
                                            <p:strVal val="#ppt_x"/>
                                          </p:val>
                                        </p:tav>
                                      </p:tavLst>
                                    </p:anim>
                                    <p:anim calcmode="lin" valueType="num">
                                      <p:cBhvr>
                                        <p:cTn id="309" dur="664" tmFilter="0.0,0.0; 0.25,0.07; 0.50,0.2; 0.75,0.467; 1.0,1.0">
                                          <p:stCondLst>
                                            <p:cond delay="0"/>
                                          </p:stCondLst>
                                        </p:cTn>
                                        <p:tgtEl>
                                          <p:spTgt spid="143"/>
                                        </p:tgtEl>
                                        <p:attrNameLst>
                                          <p:attrName>ppt_y</p:attrName>
                                        </p:attrNameLst>
                                      </p:cBhvr>
                                      <p:tavLst>
                                        <p:tav tm="0" fmla="#ppt_y-sin(pi*$)/3">
                                          <p:val>
                                            <p:fltVal val="0.5"/>
                                          </p:val>
                                        </p:tav>
                                        <p:tav tm="100000">
                                          <p:val>
                                            <p:fltVal val="1"/>
                                          </p:val>
                                        </p:tav>
                                      </p:tavLst>
                                    </p:anim>
                                    <p:anim calcmode="lin" valueType="num">
                                      <p:cBhvr>
                                        <p:cTn id="310" dur="664" tmFilter="0, 0; 0.125,0.2665; 0.25,0.4; 0.375,0.465; 0.5,0.5;  0.625,0.535; 0.75,0.6; 0.875,0.7335; 1,1">
                                          <p:stCondLst>
                                            <p:cond delay="664"/>
                                          </p:stCondLst>
                                        </p:cTn>
                                        <p:tgtEl>
                                          <p:spTgt spid="143"/>
                                        </p:tgtEl>
                                        <p:attrNameLst>
                                          <p:attrName>ppt_y</p:attrName>
                                        </p:attrNameLst>
                                      </p:cBhvr>
                                      <p:tavLst>
                                        <p:tav tm="0" fmla="#ppt_y-sin(pi*$)/9">
                                          <p:val>
                                            <p:fltVal val="0"/>
                                          </p:val>
                                        </p:tav>
                                        <p:tav tm="100000">
                                          <p:val>
                                            <p:fltVal val="1"/>
                                          </p:val>
                                        </p:tav>
                                      </p:tavLst>
                                    </p:anim>
                                    <p:anim calcmode="lin" valueType="num">
                                      <p:cBhvr>
                                        <p:cTn id="311" dur="332" tmFilter="0, 0; 0.125,0.2665; 0.25,0.4; 0.375,0.465; 0.5,0.5;  0.625,0.535; 0.75,0.6; 0.875,0.7335; 1,1">
                                          <p:stCondLst>
                                            <p:cond delay="1324"/>
                                          </p:stCondLst>
                                        </p:cTn>
                                        <p:tgtEl>
                                          <p:spTgt spid="143"/>
                                        </p:tgtEl>
                                        <p:attrNameLst>
                                          <p:attrName>ppt_y</p:attrName>
                                        </p:attrNameLst>
                                      </p:cBhvr>
                                      <p:tavLst>
                                        <p:tav tm="0" fmla="#ppt_y-sin(pi*$)/27">
                                          <p:val>
                                            <p:fltVal val="0"/>
                                          </p:val>
                                        </p:tav>
                                        <p:tav tm="100000">
                                          <p:val>
                                            <p:fltVal val="1"/>
                                          </p:val>
                                        </p:tav>
                                      </p:tavLst>
                                    </p:anim>
                                    <p:anim calcmode="lin" valueType="num">
                                      <p:cBhvr>
                                        <p:cTn id="312" dur="164" tmFilter="0, 0; 0.125,0.2665; 0.25,0.4; 0.375,0.465; 0.5,0.5;  0.625,0.535; 0.75,0.6; 0.875,0.7335; 1,1">
                                          <p:stCondLst>
                                            <p:cond delay="1656"/>
                                          </p:stCondLst>
                                        </p:cTn>
                                        <p:tgtEl>
                                          <p:spTgt spid="143"/>
                                        </p:tgtEl>
                                        <p:attrNameLst>
                                          <p:attrName>ppt_y</p:attrName>
                                        </p:attrNameLst>
                                      </p:cBhvr>
                                      <p:tavLst>
                                        <p:tav tm="0" fmla="#ppt_y-sin(pi*$)/81">
                                          <p:val>
                                            <p:fltVal val="0"/>
                                          </p:val>
                                        </p:tav>
                                        <p:tav tm="100000">
                                          <p:val>
                                            <p:fltVal val="1"/>
                                          </p:val>
                                        </p:tav>
                                      </p:tavLst>
                                    </p:anim>
                                    <p:animScale>
                                      <p:cBhvr>
                                        <p:cTn id="313" dur="26">
                                          <p:stCondLst>
                                            <p:cond delay="650"/>
                                          </p:stCondLst>
                                        </p:cTn>
                                        <p:tgtEl>
                                          <p:spTgt spid="143"/>
                                        </p:tgtEl>
                                      </p:cBhvr>
                                      <p:to x="100000" y="60000"/>
                                    </p:animScale>
                                    <p:animScale>
                                      <p:cBhvr>
                                        <p:cTn id="314" dur="166" decel="50000">
                                          <p:stCondLst>
                                            <p:cond delay="676"/>
                                          </p:stCondLst>
                                        </p:cTn>
                                        <p:tgtEl>
                                          <p:spTgt spid="143"/>
                                        </p:tgtEl>
                                      </p:cBhvr>
                                      <p:to x="100000" y="100000"/>
                                    </p:animScale>
                                    <p:animScale>
                                      <p:cBhvr>
                                        <p:cTn id="315" dur="26">
                                          <p:stCondLst>
                                            <p:cond delay="1312"/>
                                          </p:stCondLst>
                                        </p:cTn>
                                        <p:tgtEl>
                                          <p:spTgt spid="143"/>
                                        </p:tgtEl>
                                      </p:cBhvr>
                                      <p:to x="100000" y="80000"/>
                                    </p:animScale>
                                    <p:animScale>
                                      <p:cBhvr>
                                        <p:cTn id="316" dur="166" decel="50000">
                                          <p:stCondLst>
                                            <p:cond delay="1338"/>
                                          </p:stCondLst>
                                        </p:cTn>
                                        <p:tgtEl>
                                          <p:spTgt spid="143"/>
                                        </p:tgtEl>
                                      </p:cBhvr>
                                      <p:to x="100000" y="100000"/>
                                    </p:animScale>
                                    <p:animScale>
                                      <p:cBhvr>
                                        <p:cTn id="317" dur="26">
                                          <p:stCondLst>
                                            <p:cond delay="1642"/>
                                          </p:stCondLst>
                                        </p:cTn>
                                        <p:tgtEl>
                                          <p:spTgt spid="143"/>
                                        </p:tgtEl>
                                      </p:cBhvr>
                                      <p:to x="100000" y="90000"/>
                                    </p:animScale>
                                    <p:animScale>
                                      <p:cBhvr>
                                        <p:cTn id="318" dur="166" decel="50000">
                                          <p:stCondLst>
                                            <p:cond delay="1668"/>
                                          </p:stCondLst>
                                        </p:cTn>
                                        <p:tgtEl>
                                          <p:spTgt spid="143"/>
                                        </p:tgtEl>
                                      </p:cBhvr>
                                      <p:to x="100000" y="100000"/>
                                    </p:animScale>
                                    <p:animScale>
                                      <p:cBhvr>
                                        <p:cTn id="319" dur="26">
                                          <p:stCondLst>
                                            <p:cond delay="1808"/>
                                          </p:stCondLst>
                                        </p:cTn>
                                        <p:tgtEl>
                                          <p:spTgt spid="143"/>
                                        </p:tgtEl>
                                      </p:cBhvr>
                                      <p:to x="100000" y="95000"/>
                                    </p:animScale>
                                    <p:animScale>
                                      <p:cBhvr>
                                        <p:cTn id="320" dur="166" decel="50000">
                                          <p:stCondLst>
                                            <p:cond delay="1834"/>
                                          </p:stCondLst>
                                        </p:cTn>
                                        <p:tgtEl>
                                          <p:spTgt spid="143"/>
                                        </p:tgtEl>
                                      </p:cBhvr>
                                      <p:to x="100000" y="100000"/>
                                    </p:animScale>
                                  </p:childTnLst>
                                </p:cTn>
                              </p:par>
                            </p:childTnLst>
                          </p:cTn>
                        </p:par>
                      </p:childTnLst>
                    </p:cTn>
                  </p:par>
                  <p:par>
                    <p:cTn id="321" fill="hold">
                      <p:stCondLst>
                        <p:cond delay="indefinite"/>
                      </p:stCondLst>
                      <p:childTnLst>
                        <p:par>
                          <p:cTn id="322" fill="hold">
                            <p:stCondLst>
                              <p:cond delay="0"/>
                            </p:stCondLst>
                            <p:childTnLst>
                              <p:par>
                                <p:cTn id="323" presetID="2" presetClass="entr" presetSubtype="4" fill="hold" grpId="0" nodeType="clickEffect">
                                  <p:stCondLst>
                                    <p:cond delay="0"/>
                                  </p:stCondLst>
                                  <p:childTnLst>
                                    <p:set>
                                      <p:cBhvr>
                                        <p:cTn id="324" dur="1" fill="hold">
                                          <p:stCondLst>
                                            <p:cond delay="0"/>
                                          </p:stCondLst>
                                        </p:cTn>
                                        <p:tgtEl>
                                          <p:spTgt spid="116"/>
                                        </p:tgtEl>
                                        <p:attrNameLst>
                                          <p:attrName>style.visibility</p:attrName>
                                        </p:attrNameLst>
                                      </p:cBhvr>
                                      <p:to>
                                        <p:strVal val="visible"/>
                                      </p:to>
                                    </p:set>
                                    <p:anim calcmode="lin" valueType="num">
                                      <p:cBhvr additive="base">
                                        <p:cTn id="325" dur="500" fill="hold"/>
                                        <p:tgtEl>
                                          <p:spTgt spid="116"/>
                                        </p:tgtEl>
                                        <p:attrNameLst>
                                          <p:attrName>ppt_x</p:attrName>
                                        </p:attrNameLst>
                                      </p:cBhvr>
                                      <p:tavLst>
                                        <p:tav tm="0">
                                          <p:val>
                                            <p:strVal val="#ppt_x"/>
                                          </p:val>
                                        </p:tav>
                                        <p:tav tm="100000">
                                          <p:val>
                                            <p:strVal val="#ppt_x"/>
                                          </p:val>
                                        </p:tav>
                                      </p:tavLst>
                                    </p:anim>
                                    <p:anim calcmode="lin" valueType="num">
                                      <p:cBhvr additive="base">
                                        <p:cTn id="326"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327" fill="hold">
                      <p:stCondLst>
                        <p:cond delay="indefinite"/>
                      </p:stCondLst>
                      <p:childTnLst>
                        <p:par>
                          <p:cTn id="328" fill="hold">
                            <p:stCondLst>
                              <p:cond delay="0"/>
                            </p:stCondLst>
                            <p:childTnLst>
                              <p:par>
                                <p:cTn id="329" presetID="42" presetClass="entr" presetSubtype="0" fill="hold" grpId="0" nodeType="clickEffect">
                                  <p:stCondLst>
                                    <p:cond delay="0"/>
                                  </p:stCondLst>
                                  <p:childTnLst>
                                    <p:set>
                                      <p:cBhvr>
                                        <p:cTn id="330" dur="1" fill="hold">
                                          <p:stCondLst>
                                            <p:cond delay="0"/>
                                          </p:stCondLst>
                                        </p:cTn>
                                        <p:tgtEl>
                                          <p:spTgt spid="122"/>
                                        </p:tgtEl>
                                        <p:attrNameLst>
                                          <p:attrName>style.visibility</p:attrName>
                                        </p:attrNameLst>
                                      </p:cBhvr>
                                      <p:to>
                                        <p:strVal val="visible"/>
                                      </p:to>
                                    </p:set>
                                    <p:animEffect transition="in" filter="fade">
                                      <p:cBhvr>
                                        <p:cTn id="331" dur="1000"/>
                                        <p:tgtEl>
                                          <p:spTgt spid="122"/>
                                        </p:tgtEl>
                                      </p:cBhvr>
                                    </p:animEffect>
                                    <p:anim calcmode="lin" valueType="num">
                                      <p:cBhvr>
                                        <p:cTn id="332" dur="1000" fill="hold"/>
                                        <p:tgtEl>
                                          <p:spTgt spid="122"/>
                                        </p:tgtEl>
                                        <p:attrNameLst>
                                          <p:attrName>ppt_x</p:attrName>
                                        </p:attrNameLst>
                                      </p:cBhvr>
                                      <p:tavLst>
                                        <p:tav tm="0">
                                          <p:val>
                                            <p:strVal val="#ppt_x"/>
                                          </p:val>
                                        </p:tav>
                                        <p:tav tm="100000">
                                          <p:val>
                                            <p:strVal val="#ppt_x"/>
                                          </p:val>
                                        </p:tav>
                                      </p:tavLst>
                                    </p:anim>
                                    <p:anim calcmode="lin" valueType="num">
                                      <p:cBhvr>
                                        <p:cTn id="333"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334" fill="hold">
                      <p:stCondLst>
                        <p:cond delay="indefinite"/>
                      </p:stCondLst>
                      <p:childTnLst>
                        <p:par>
                          <p:cTn id="335" fill="hold">
                            <p:stCondLst>
                              <p:cond delay="0"/>
                            </p:stCondLst>
                            <p:childTnLst>
                              <p:par>
                                <p:cTn id="336" presetID="55" presetClass="entr" presetSubtype="0" fill="hold" nodeType="clickEffect">
                                  <p:stCondLst>
                                    <p:cond delay="0"/>
                                  </p:stCondLst>
                                  <p:childTnLst>
                                    <p:set>
                                      <p:cBhvr>
                                        <p:cTn id="337" dur="1" fill="hold">
                                          <p:stCondLst>
                                            <p:cond delay="0"/>
                                          </p:stCondLst>
                                        </p:cTn>
                                        <p:tgtEl>
                                          <p:spTgt spid="57"/>
                                        </p:tgtEl>
                                        <p:attrNameLst>
                                          <p:attrName>style.visibility</p:attrName>
                                        </p:attrNameLst>
                                      </p:cBhvr>
                                      <p:to>
                                        <p:strVal val="visible"/>
                                      </p:to>
                                    </p:set>
                                    <p:anim calcmode="lin" valueType="num">
                                      <p:cBhvr>
                                        <p:cTn id="338" dur="1000" fill="hold"/>
                                        <p:tgtEl>
                                          <p:spTgt spid="57"/>
                                        </p:tgtEl>
                                        <p:attrNameLst>
                                          <p:attrName>ppt_w</p:attrName>
                                        </p:attrNameLst>
                                      </p:cBhvr>
                                      <p:tavLst>
                                        <p:tav tm="0">
                                          <p:val>
                                            <p:strVal val="#ppt_w*0.70"/>
                                          </p:val>
                                        </p:tav>
                                        <p:tav tm="100000">
                                          <p:val>
                                            <p:strVal val="#ppt_w"/>
                                          </p:val>
                                        </p:tav>
                                      </p:tavLst>
                                    </p:anim>
                                    <p:anim calcmode="lin" valueType="num">
                                      <p:cBhvr>
                                        <p:cTn id="339" dur="1000" fill="hold"/>
                                        <p:tgtEl>
                                          <p:spTgt spid="57"/>
                                        </p:tgtEl>
                                        <p:attrNameLst>
                                          <p:attrName>ppt_h</p:attrName>
                                        </p:attrNameLst>
                                      </p:cBhvr>
                                      <p:tavLst>
                                        <p:tav tm="0">
                                          <p:val>
                                            <p:strVal val="#ppt_h"/>
                                          </p:val>
                                        </p:tav>
                                        <p:tav tm="100000">
                                          <p:val>
                                            <p:strVal val="#ppt_h"/>
                                          </p:val>
                                        </p:tav>
                                      </p:tavLst>
                                    </p:anim>
                                    <p:animEffect transition="in" filter="fade">
                                      <p:cBhvr>
                                        <p:cTn id="340" dur="1000"/>
                                        <p:tgtEl>
                                          <p:spTgt spid="57"/>
                                        </p:tgtEl>
                                      </p:cBhvr>
                                    </p:animEffect>
                                  </p:childTnLst>
                                </p:cTn>
                              </p:par>
                            </p:childTnLst>
                          </p:cTn>
                        </p:par>
                      </p:childTnLst>
                    </p:cTn>
                  </p:par>
                  <p:par>
                    <p:cTn id="341" fill="hold">
                      <p:stCondLst>
                        <p:cond delay="indefinite"/>
                      </p:stCondLst>
                      <p:childTnLst>
                        <p:par>
                          <p:cTn id="342" fill="hold">
                            <p:stCondLst>
                              <p:cond delay="0"/>
                            </p:stCondLst>
                            <p:childTnLst>
                              <p:par>
                                <p:cTn id="343" presetID="2" presetClass="entr" presetSubtype="4" fill="hold" nodeType="clickEffect">
                                  <p:stCondLst>
                                    <p:cond delay="0"/>
                                  </p:stCondLst>
                                  <p:childTnLst>
                                    <p:set>
                                      <p:cBhvr>
                                        <p:cTn id="344" dur="1" fill="hold">
                                          <p:stCondLst>
                                            <p:cond delay="0"/>
                                          </p:stCondLst>
                                        </p:cTn>
                                        <p:tgtEl>
                                          <p:spTgt spid="58"/>
                                        </p:tgtEl>
                                        <p:attrNameLst>
                                          <p:attrName>style.visibility</p:attrName>
                                        </p:attrNameLst>
                                      </p:cBhvr>
                                      <p:to>
                                        <p:strVal val="visible"/>
                                      </p:to>
                                    </p:set>
                                    <p:anim calcmode="lin" valueType="num">
                                      <p:cBhvr additive="base">
                                        <p:cTn id="345" dur="500" fill="hold"/>
                                        <p:tgtEl>
                                          <p:spTgt spid="58"/>
                                        </p:tgtEl>
                                        <p:attrNameLst>
                                          <p:attrName>ppt_x</p:attrName>
                                        </p:attrNameLst>
                                      </p:cBhvr>
                                      <p:tavLst>
                                        <p:tav tm="0">
                                          <p:val>
                                            <p:strVal val="#ppt_x"/>
                                          </p:val>
                                        </p:tav>
                                        <p:tav tm="100000">
                                          <p:val>
                                            <p:strVal val="#ppt_x"/>
                                          </p:val>
                                        </p:tav>
                                      </p:tavLst>
                                    </p:anim>
                                    <p:anim calcmode="lin" valueType="num">
                                      <p:cBhvr additive="base">
                                        <p:cTn id="34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utoUpdateAnimBg="0"/>
      <p:bldP spid="105" grpId="0" animBg="1"/>
      <p:bldP spid="106" grpId="0"/>
      <p:bldP spid="107" grpId="0"/>
      <p:bldP spid="108" grpId="0"/>
      <p:bldP spid="109" grpId="0"/>
      <p:bldP spid="110" grpId="0" animBg="1"/>
      <p:bldP spid="111" grpId="0" animBg="1"/>
      <p:bldP spid="112" grpId="0" animBg="1"/>
      <p:bldP spid="113" grpId="0" animBg="1"/>
      <p:bldP spid="114" grpId="0" animBg="1"/>
      <p:bldP spid="115" grpId="0" animBg="1"/>
      <p:bldP spid="116" grpId="0" animBg="1"/>
      <p:bldP spid="117" grpId="0" animBg="1"/>
      <p:bldP spid="118" grpId="0"/>
      <p:bldP spid="119" grpId="0"/>
      <p:bldP spid="120" grpId="0"/>
      <p:bldP spid="121" grpId="0"/>
      <p:bldP spid="122" grpId="0"/>
      <p:bldP spid="123" grpId="0"/>
      <p:bldP spid="124" grpId="0" animBg="1"/>
      <p:bldP spid="125" grpId="0" animBg="1"/>
      <p:bldP spid="126" grpId="0" animBg="1"/>
      <p:bldP spid="127" grpId="0" animBg="1"/>
      <p:bldP spid="128" grpId="0" animBg="1"/>
      <p:bldP spid="129" grpId="0" animBg="1"/>
      <p:bldP spid="130" grpId="0"/>
      <p:bldP spid="131" grpId="0"/>
      <p:bldP spid="133" grpId="0" animBg="1"/>
      <p:bldP spid="135" grpId="0" animBg="1"/>
      <p:bldP spid="136" grpId="0"/>
      <p:bldP spid="137" grpId="0"/>
      <p:bldP spid="138" grpId="0"/>
      <p:bldP spid="139" grpId="0" animBg="1"/>
      <p:bldP spid="140" grpId="0"/>
      <p:bldP spid="141" grpId="0"/>
      <p:bldP spid="142" grpId="0" animBg="1"/>
      <p:bldP spid="143" grpId="0"/>
      <p:bldP spid="144" grpId="0" animBg="1"/>
      <p:bldP spid="145" grpId="0" animBg="1"/>
      <p:bldP spid="146" grpId="0" animBg="1"/>
      <p:bldP spid="147" grpId="0"/>
      <p:bldP spid="148" grpId="0" animBg="1"/>
      <p:bldP spid="14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14"/>
          <p:cNvGrpSpPr>
            <a:grpSpLocks noChangeAspect="1"/>
          </p:cNvGrpSpPr>
          <p:nvPr/>
        </p:nvGrpSpPr>
        <p:grpSpPr bwMode="auto">
          <a:xfrm rot="14212383">
            <a:off x="8258749" y="2789238"/>
            <a:ext cx="2482850" cy="1692275"/>
            <a:chOff x="3523" y="73"/>
            <a:chExt cx="2396" cy="1632"/>
          </a:xfrm>
        </p:grpSpPr>
        <p:sp>
          <p:nvSpPr>
            <p:cNvPr id="50"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 name="Line 1101"/>
          <p:cNvSpPr>
            <a:spLocks noChangeShapeType="1"/>
          </p:cNvSpPr>
          <p:nvPr/>
        </p:nvSpPr>
        <p:spPr bwMode="auto">
          <a:xfrm>
            <a:off x="3933827" y="3635375"/>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4" name="Rectangle 1120"/>
          <p:cNvSpPr>
            <a:spLocks noChangeArrowheads="1"/>
          </p:cNvSpPr>
          <p:nvPr/>
        </p:nvSpPr>
        <p:spPr bwMode="auto">
          <a:xfrm>
            <a:off x="3576850" y="3537662"/>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a:solidFill>
                  <a:srgbClr val="FF00FF"/>
                </a:solidFill>
              </a:rPr>
              <a:t>M</a:t>
            </a:r>
            <a:endParaRPr lang="zh-CN" altLang="en-US" sz="2800" b="1" i="1">
              <a:solidFill>
                <a:srgbClr val="FF00FF"/>
              </a:solidFill>
              <a:ea typeface="MingLiU" pitchFamily="49" charset="-120"/>
            </a:endParaRPr>
          </a:p>
        </p:txBody>
      </p:sp>
      <p:sp>
        <p:nvSpPr>
          <p:cNvPr id="55" name="Rectangle 1121"/>
          <p:cNvSpPr>
            <a:spLocks noChangeArrowheads="1"/>
          </p:cNvSpPr>
          <p:nvPr/>
        </p:nvSpPr>
        <p:spPr bwMode="auto">
          <a:xfrm>
            <a:off x="8158310" y="3652838"/>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6" name="Text Box 44"/>
          <p:cNvSpPr txBox="1">
            <a:spLocks noChangeArrowheads="1"/>
          </p:cNvSpPr>
          <p:nvPr/>
        </p:nvSpPr>
        <p:spPr bwMode="auto">
          <a:xfrm>
            <a:off x="6029015" y="3040004"/>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57" name="Text Box 45"/>
          <p:cNvSpPr txBox="1">
            <a:spLocks noChangeArrowheads="1"/>
          </p:cNvSpPr>
          <p:nvPr/>
        </p:nvSpPr>
        <p:spPr bwMode="auto">
          <a:xfrm>
            <a:off x="6158997" y="3876544"/>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58" name="Line 1086"/>
          <p:cNvSpPr>
            <a:spLocks noChangeShapeType="1"/>
          </p:cNvSpPr>
          <p:nvPr/>
        </p:nvSpPr>
        <p:spPr bwMode="auto">
          <a:xfrm>
            <a:off x="3841752" y="2503490"/>
            <a:ext cx="1743075" cy="1131887"/>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9" name="Line 1087"/>
          <p:cNvSpPr>
            <a:spLocks noChangeShapeType="1"/>
          </p:cNvSpPr>
          <p:nvPr/>
        </p:nvSpPr>
        <p:spPr bwMode="auto">
          <a:xfrm flipH="1" flipV="1">
            <a:off x="5559425" y="3648072"/>
            <a:ext cx="1794703" cy="20147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0" name="Line 1088"/>
          <p:cNvSpPr>
            <a:spLocks noChangeShapeType="1"/>
          </p:cNvSpPr>
          <p:nvPr/>
        </p:nvSpPr>
        <p:spPr bwMode="auto">
          <a:xfrm>
            <a:off x="5584825" y="1131888"/>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1" name="Line 1089"/>
          <p:cNvSpPr>
            <a:spLocks noChangeShapeType="1"/>
          </p:cNvSpPr>
          <p:nvPr/>
        </p:nvSpPr>
        <p:spPr bwMode="auto">
          <a:xfrm flipH="1">
            <a:off x="5584825" y="2681290"/>
            <a:ext cx="698500" cy="954087"/>
          </a:xfrm>
          <a:prstGeom prst="line">
            <a:avLst/>
          </a:prstGeom>
          <a:noFill/>
          <a:ln w="38100">
            <a:solidFill>
              <a:srgbClr val="0066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2" name="Line 1093"/>
          <p:cNvSpPr>
            <a:spLocks noChangeShapeType="1"/>
          </p:cNvSpPr>
          <p:nvPr/>
        </p:nvSpPr>
        <p:spPr bwMode="auto">
          <a:xfrm>
            <a:off x="7035703" y="5285414"/>
            <a:ext cx="229051" cy="30107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3" name="Arc 1097"/>
          <p:cNvSpPr>
            <a:spLocks/>
          </p:cNvSpPr>
          <p:nvPr/>
        </p:nvSpPr>
        <p:spPr bwMode="auto">
          <a:xfrm rot="16358633">
            <a:off x="5407819" y="3002758"/>
            <a:ext cx="376238" cy="606425"/>
          </a:xfrm>
          <a:custGeom>
            <a:avLst/>
            <a:gdLst>
              <a:gd name="T0" fmla="*/ 2147483647 w 18738"/>
              <a:gd name="T1" fmla="*/ 0 h 21404"/>
              <a:gd name="T2" fmla="*/ 2147483647 w 18738"/>
              <a:gd name="T3" fmla="*/ 2147483647 h 21404"/>
              <a:gd name="T4" fmla="*/ 0 w 18738"/>
              <a:gd name="T5" fmla="*/ 2147483647 h 21404"/>
              <a:gd name="T6" fmla="*/ 0 60000 65536"/>
              <a:gd name="T7" fmla="*/ 0 60000 65536"/>
              <a:gd name="T8" fmla="*/ 0 60000 65536"/>
              <a:gd name="T9" fmla="*/ 0 w 18738"/>
              <a:gd name="T10" fmla="*/ 0 h 21404"/>
              <a:gd name="T11" fmla="*/ 18738 w 18738"/>
              <a:gd name="T12" fmla="*/ 21404 h 21404"/>
            </a:gdLst>
            <a:ahLst/>
            <a:cxnLst>
              <a:cxn ang="T6">
                <a:pos x="T0" y="T1"/>
              </a:cxn>
              <a:cxn ang="T7">
                <a:pos x="T2" y="T3"/>
              </a:cxn>
              <a:cxn ang="T8">
                <a:pos x="T4" y="T5"/>
              </a:cxn>
            </a:cxnLst>
            <a:rect l="T9" t="T10" r="T11" b="T12"/>
            <a:pathLst>
              <a:path w="18738" h="21404" fill="none" extrusionOk="0">
                <a:moveTo>
                  <a:pt x="2904" y="0"/>
                </a:moveTo>
                <a:cubicBezTo>
                  <a:pt x="9551" y="902"/>
                  <a:pt x="15401" y="4840"/>
                  <a:pt x="18738" y="10659"/>
                </a:cubicBezTo>
              </a:path>
              <a:path w="18738" h="21404" stroke="0" extrusionOk="0">
                <a:moveTo>
                  <a:pt x="2904" y="0"/>
                </a:moveTo>
                <a:cubicBezTo>
                  <a:pt x="9551" y="902"/>
                  <a:pt x="15401" y="4840"/>
                  <a:pt x="18738" y="10659"/>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65" name="Line 1102"/>
          <p:cNvSpPr>
            <a:spLocks noChangeShapeType="1"/>
          </p:cNvSpPr>
          <p:nvPr/>
        </p:nvSpPr>
        <p:spPr bwMode="auto">
          <a:xfrm>
            <a:off x="4448177" y="1414465"/>
            <a:ext cx="3279775" cy="2232025"/>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6" name="Rectangle 1115"/>
          <p:cNvSpPr>
            <a:spLocks noChangeArrowheads="1"/>
          </p:cNvSpPr>
          <p:nvPr/>
        </p:nvSpPr>
        <p:spPr bwMode="auto">
          <a:xfrm>
            <a:off x="5063607" y="3652838"/>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A</a:t>
            </a:r>
            <a:endParaRPr lang="zh-CN" altLang="en-US" sz="2800" b="1" i="1">
              <a:solidFill>
                <a:srgbClr val="000000"/>
              </a:solidFill>
              <a:ea typeface="MingLiU" pitchFamily="49" charset="-120"/>
            </a:endParaRPr>
          </a:p>
        </p:txBody>
      </p:sp>
      <p:sp>
        <p:nvSpPr>
          <p:cNvPr id="67" name="Rectangle 1119"/>
          <p:cNvSpPr>
            <a:spLocks noChangeArrowheads="1"/>
          </p:cNvSpPr>
          <p:nvPr/>
        </p:nvSpPr>
        <p:spPr bwMode="auto">
          <a:xfrm>
            <a:off x="7803592" y="3621088"/>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D</a:t>
            </a:r>
            <a:endParaRPr lang="zh-CN" altLang="en-US" sz="2800" b="1" i="1">
              <a:solidFill>
                <a:srgbClr val="000000"/>
              </a:solidFill>
              <a:ea typeface="MingLiU" pitchFamily="49" charset="-120"/>
            </a:endParaRPr>
          </a:p>
        </p:txBody>
      </p:sp>
      <p:sp>
        <p:nvSpPr>
          <p:cNvPr id="68" name="Rectangle 1124"/>
          <p:cNvSpPr>
            <a:spLocks noChangeArrowheads="1"/>
          </p:cNvSpPr>
          <p:nvPr/>
        </p:nvSpPr>
        <p:spPr bwMode="auto">
          <a:xfrm>
            <a:off x="5527531" y="903288"/>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t>e</a:t>
            </a:r>
            <a:r>
              <a:rPr lang="en-US" altLang="zh-CN" sz="2800" b="1" baseline="-25000" dirty="0" err="1"/>
              <a:t>n</a:t>
            </a:r>
            <a:endParaRPr lang="zh-CN" altLang="en-US" sz="2800" b="1" baseline="-25000" dirty="0">
              <a:ea typeface="MingLiU" pitchFamily="49" charset="-120"/>
            </a:endParaRPr>
          </a:p>
        </p:txBody>
      </p:sp>
      <p:sp>
        <p:nvSpPr>
          <p:cNvPr id="69" name="Rectangle 1125"/>
          <p:cNvSpPr>
            <a:spLocks noChangeArrowheads="1"/>
          </p:cNvSpPr>
          <p:nvPr/>
        </p:nvSpPr>
        <p:spPr bwMode="auto">
          <a:xfrm>
            <a:off x="5083177" y="2822577"/>
            <a:ext cx="282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993300"/>
                </a:solidFill>
              </a:rPr>
              <a:t>i</a:t>
            </a:r>
            <a:endParaRPr lang="zh-CN" altLang="en-US" sz="2800" b="1" i="1">
              <a:solidFill>
                <a:srgbClr val="993300"/>
              </a:solidFill>
              <a:ea typeface="MingLiU" pitchFamily="49" charset="-120"/>
            </a:endParaRPr>
          </a:p>
        </p:txBody>
      </p:sp>
      <p:sp>
        <p:nvSpPr>
          <p:cNvPr id="71" name="Rectangle 1131"/>
          <p:cNvSpPr>
            <a:spLocks noChangeArrowheads="1"/>
          </p:cNvSpPr>
          <p:nvPr/>
        </p:nvSpPr>
        <p:spPr bwMode="auto">
          <a:xfrm>
            <a:off x="6917508" y="4952848"/>
            <a:ext cx="9787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72" name="Line 1146"/>
          <p:cNvSpPr>
            <a:spLocks noChangeShapeType="1"/>
          </p:cNvSpPr>
          <p:nvPr/>
        </p:nvSpPr>
        <p:spPr bwMode="auto">
          <a:xfrm>
            <a:off x="4550535" y="2936384"/>
            <a:ext cx="283403" cy="20845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73" name="Line 1147"/>
          <p:cNvSpPr>
            <a:spLocks noChangeShapeType="1"/>
          </p:cNvSpPr>
          <p:nvPr/>
        </p:nvSpPr>
        <p:spPr bwMode="auto">
          <a:xfrm>
            <a:off x="4941546" y="1721368"/>
            <a:ext cx="287226" cy="23976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74" name="AutoShape 1150"/>
          <p:cNvSpPr>
            <a:spLocks noChangeArrowheads="1"/>
          </p:cNvSpPr>
          <p:nvPr/>
        </p:nvSpPr>
        <p:spPr bwMode="auto">
          <a:xfrm>
            <a:off x="4941546" y="160371"/>
            <a:ext cx="1524000" cy="511175"/>
          </a:xfrm>
          <a:prstGeom prst="wedgeRoundRectCallout">
            <a:avLst>
              <a:gd name="adj1" fmla="val -8174"/>
              <a:gd name="adj2" fmla="val 116149"/>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75" name="AutoShape 1151"/>
          <p:cNvSpPr>
            <a:spLocks noChangeArrowheads="1"/>
          </p:cNvSpPr>
          <p:nvPr/>
        </p:nvSpPr>
        <p:spPr bwMode="auto">
          <a:xfrm>
            <a:off x="1843592" y="4607166"/>
            <a:ext cx="2499448" cy="1055608"/>
          </a:xfrm>
          <a:prstGeom prst="wedgeRoundRectCallout">
            <a:avLst>
              <a:gd name="adj1" fmla="val 70359"/>
              <a:gd name="adj2" fmla="val -2558"/>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76" name="AutoShape 1153"/>
          <p:cNvSpPr>
            <a:spLocks noChangeArrowheads="1"/>
          </p:cNvSpPr>
          <p:nvPr/>
        </p:nvSpPr>
        <p:spPr bwMode="auto">
          <a:xfrm>
            <a:off x="2486970" y="2850635"/>
            <a:ext cx="1480192" cy="578882"/>
          </a:xfrm>
          <a:prstGeom prst="wedgeRoundRectCallout">
            <a:avLst>
              <a:gd name="adj1" fmla="val 151624"/>
              <a:gd name="adj2" fmla="val 77683"/>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77" name="Line 1090"/>
          <p:cNvSpPr>
            <a:spLocks noChangeShapeType="1"/>
          </p:cNvSpPr>
          <p:nvPr/>
        </p:nvSpPr>
        <p:spPr bwMode="auto">
          <a:xfrm flipV="1">
            <a:off x="6440451" y="3652836"/>
            <a:ext cx="1263689" cy="2583519"/>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78" name="矩形 46"/>
          <p:cNvSpPr>
            <a:spLocks noChangeArrowheads="1"/>
          </p:cNvSpPr>
          <p:nvPr/>
        </p:nvSpPr>
        <p:spPr bwMode="auto">
          <a:xfrm>
            <a:off x="2304258" y="142677"/>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0070C0"/>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79" name="矩形 46"/>
          <p:cNvSpPr>
            <a:spLocks noChangeArrowheads="1"/>
          </p:cNvSpPr>
          <p:nvPr/>
        </p:nvSpPr>
        <p:spPr bwMode="auto">
          <a:xfrm>
            <a:off x="2774447" y="5754591"/>
            <a:ext cx="2995305" cy="954107"/>
          </a:xfrm>
          <a:prstGeom prst="rect">
            <a:avLst/>
          </a:prstGeom>
          <a:noFill/>
          <a:ln w="9525">
            <a:noFill/>
            <a:miter lim="800000"/>
            <a:headEnd/>
            <a:tailEnd/>
          </a:ln>
        </p:spPr>
        <p:txBody>
          <a:bodyPr wrap="square">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solidFill>
                  <a:srgbClr val="FF0000"/>
                </a:solidFill>
              </a:rPr>
              <a:t>D</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e</a:t>
            </a:r>
            <a:r>
              <a:rPr lang="zh-CN" altLang="en-US" sz="2800" b="1" dirty="0">
                <a:solidFill>
                  <a:srgbClr val="009900"/>
                </a:solidFill>
                <a:latin typeface="+mn-ea"/>
              </a:rPr>
              <a:t>光</a:t>
            </a:r>
            <a:r>
              <a:rPr lang="zh-CN" altLang="en-US" sz="2800" b="1" dirty="0">
                <a:solidFill>
                  <a:srgbClr val="9900CC"/>
                </a:solidFill>
              </a:rPr>
              <a:t>的波阵面</a:t>
            </a:r>
          </a:p>
        </p:txBody>
      </p:sp>
      <p:sp>
        <p:nvSpPr>
          <p:cNvPr id="81" name="Line 29"/>
          <p:cNvSpPr>
            <a:spLocks noChangeShapeType="1"/>
          </p:cNvSpPr>
          <p:nvPr/>
        </p:nvSpPr>
        <p:spPr bwMode="auto">
          <a:xfrm flipV="1">
            <a:off x="6356350" y="2784477"/>
            <a:ext cx="71438" cy="1238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83" name="Line 29"/>
          <p:cNvSpPr>
            <a:spLocks noChangeShapeType="1"/>
          </p:cNvSpPr>
          <p:nvPr/>
        </p:nvSpPr>
        <p:spPr bwMode="auto">
          <a:xfrm>
            <a:off x="6213477" y="2784477"/>
            <a:ext cx="142875" cy="142875"/>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84" name="矩形 49"/>
          <p:cNvSpPr>
            <a:spLocks noChangeArrowheads="1"/>
          </p:cNvSpPr>
          <p:nvPr/>
        </p:nvSpPr>
        <p:spPr bwMode="auto">
          <a:xfrm>
            <a:off x="5984875" y="2068515"/>
            <a:ext cx="4555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i="1">
                <a:solidFill>
                  <a:srgbClr val="000000"/>
                </a:solidFill>
                <a:ea typeface="MingLiU" pitchFamily="49" charset="-120"/>
              </a:rPr>
              <a:t>A</a:t>
            </a:r>
            <a:r>
              <a:rPr lang="en-US" altLang="zh-CN" sz="2400" b="1" i="1">
                <a:solidFill>
                  <a:srgbClr val="000000"/>
                </a:solidFill>
                <a:latin typeface="Book Antiqua" pitchFamily="18" charset="0"/>
                <a:ea typeface="MingLiU" pitchFamily="49" charset="-120"/>
              </a:rPr>
              <a:t>’</a:t>
            </a:r>
            <a:endParaRPr lang="zh-CN" altLang="en-US" b="1"/>
          </a:p>
        </p:txBody>
      </p:sp>
      <p:sp>
        <p:nvSpPr>
          <p:cNvPr id="85" name="Text Box 44"/>
          <p:cNvSpPr txBox="1">
            <a:spLocks noChangeArrowheads="1"/>
          </p:cNvSpPr>
          <p:nvPr/>
        </p:nvSpPr>
        <p:spPr bwMode="auto">
          <a:xfrm>
            <a:off x="3570290" y="2427290"/>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1</a:t>
            </a:r>
            <a:endParaRPr lang="zh-CN" altLang="en-US"/>
          </a:p>
        </p:txBody>
      </p:sp>
      <p:sp>
        <p:nvSpPr>
          <p:cNvPr id="86" name="Text Box 44"/>
          <p:cNvSpPr txBox="1">
            <a:spLocks noChangeArrowheads="1"/>
          </p:cNvSpPr>
          <p:nvPr/>
        </p:nvSpPr>
        <p:spPr bwMode="auto">
          <a:xfrm>
            <a:off x="3927477" y="1212852"/>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2</a:t>
            </a:r>
            <a:endParaRPr lang="zh-CN" altLang="en-US"/>
          </a:p>
        </p:txBody>
      </p:sp>
      <p:sp>
        <p:nvSpPr>
          <p:cNvPr id="87" name="AutoShape 1153"/>
          <p:cNvSpPr>
            <a:spLocks noChangeArrowheads="1"/>
          </p:cNvSpPr>
          <p:nvPr/>
        </p:nvSpPr>
        <p:spPr bwMode="auto">
          <a:xfrm>
            <a:off x="7473950" y="4428610"/>
            <a:ext cx="1597018" cy="578882"/>
          </a:xfrm>
          <a:prstGeom prst="wedgeRoundRectCallout">
            <a:avLst>
              <a:gd name="adj1" fmla="val -36241"/>
              <a:gd name="adj2" fmla="val -176631"/>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88" name="矩形 46"/>
          <p:cNvSpPr>
            <a:spLocks noChangeArrowheads="1"/>
          </p:cNvSpPr>
          <p:nvPr/>
        </p:nvSpPr>
        <p:spPr bwMode="auto">
          <a:xfrm>
            <a:off x="2100720" y="1061571"/>
            <a:ext cx="1985192" cy="954107"/>
          </a:xfrm>
          <a:prstGeom prst="rect">
            <a:avLst/>
          </a:prstGeom>
          <a:noFill/>
          <a:ln w="9525">
            <a:noFill/>
            <a:miter lim="800000"/>
            <a:headEnd/>
            <a:tailEnd/>
          </a:ln>
        </p:spPr>
        <p:txBody>
          <a:bodyPr wrap="square">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89" name="矩形 46"/>
          <p:cNvSpPr>
            <a:spLocks noChangeArrowheads="1"/>
          </p:cNvSpPr>
          <p:nvPr/>
        </p:nvSpPr>
        <p:spPr bwMode="auto">
          <a:xfrm>
            <a:off x="2066132" y="1993431"/>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91" name="矩形 46"/>
          <p:cNvSpPr>
            <a:spLocks noChangeArrowheads="1"/>
          </p:cNvSpPr>
          <p:nvPr/>
        </p:nvSpPr>
        <p:spPr bwMode="auto">
          <a:xfrm>
            <a:off x="7684437" y="5214460"/>
            <a:ext cx="16417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a:solidFill>
                  <a:srgbClr val="009900"/>
                </a:solidFill>
                <a:latin typeface="+mn-ea"/>
              </a:rPr>
              <a:t>e</a:t>
            </a:r>
            <a:r>
              <a:rPr lang="zh-CN" altLang="en-US" sz="3200" b="1" dirty="0">
                <a:solidFill>
                  <a:srgbClr val="009900"/>
                </a:solidFill>
                <a:latin typeface="+mn-ea"/>
              </a:rPr>
              <a:t>光</a:t>
            </a:r>
            <a:r>
              <a:rPr lang="en-US" altLang="zh-CN" sz="3200" b="1" dirty="0">
                <a:solidFill>
                  <a:srgbClr val="FF0000"/>
                </a:solidFill>
              </a:rPr>
              <a:t>A</a:t>
            </a:r>
            <a:r>
              <a:rPr lang="en-US" altLang="zh-CN" sz="3200" b="1" i="1" dirty="0">
                <a:solidFill>
                  <a:srgbClr val="FF0000"/>
                </a:solidFill>
                <a:ea typeface="MingLiU" pitchFamily="49" charset="-120"/>
              </a:rPr>
              <a:t>A</a:t>
            </a:r>
            <a:r>
              <a:rPr lang="en-US" altLang="zh-CN" sz="3200" b="1" i="1" dirty="0">
                <a:solidFill>
                  <a:srgbClr val="FF0000"/>
                </a:solidFill>
                <a:latin typeface="Book Antiqua" pitchFamily="18" charset="0"/>
                <a:ea typeface="MingLiU" pitchFamily="49" charset="-120"/>
              </a:rPr>
              <a:t>’’’</a:t>
            </a:r>
          </a:p>
        </p:txBody>
      </p:sp>
      <p:sp>
        <p:nvSpPr>
          <p:cNvPr id="92" name="Line 1089"/>
          <p:cNvSpPr>
            <a:spLocks noChangeShapeType="1"/>
          </p:cNvSpPr>
          <p:nvPr/>
        </p:nvSpPr>
        <p:spPr bwMode="auto">
          <a:xfrm flipH="1">
            <a:off x="6323015" y="2176463"/>
            <a:ext cx="320675" cy="438150"/>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93" name="Line 1089"/>
          <p:cNvSpPr>
            <a:spLocks noChangeShapeType="1"/>
          </p:cNvSpPr>
          <p:nvPr/>
        </p:nvSpPr>
        <p:spPr bwMode="auto">
          <a:xfrm flipH="1">
            <a:off x="7758115" y="3140077"/>
            <a:ext cx="320675" cy="436563"/>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94" name="Line 1089"/>
          <p:cNvSpPr>
            <a:spLocks noChangeShapeType="1"/>
          </p:cNvSpPr>
          <p:nvPr/>
        </p:nvSpPr>
        <p:spPr bwMode="auto">
          <a:xfrm flipH="1" flipV="1">
            <a:off x="6484939" y="2428875"/>
            <a:ext cx="1411287" cy="967860"/>
          </a:xfrm>
          <a:prstGeom prst="line">
            <a:avLst/>
          </a:prstGeom>
          <a:noFill/>
          <a:ln w="2857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95" name="矩形 94"/>
          <p:cNvSpPr>
            <a:spLocks noChangeArrowheads="1"/>
          </p:cNvSpPr>
          <p:nvPr/>
        </p:nvSpPr>
        <p:spPr bwMode="auto">
          <a:xfrm>
            <a:off x="6660067" y="2463548"/>
            <a:ext cx="19784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’D</a:t>
            </a:r>
            <a:r>
              <a:rPr lang="en-US" altLang="zh-CN" sz="2800" b="1" dirty="0"/>
              <a:t>=</a:t>
            </a:r>
            <a:r>
              <a:rPr lang="en-US" altLang="zh-CN" sz="2800" b="1" i="1" dirty="0"/>
              <a:t>u</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96" name="Line 1089"/>
          <p:cNvSpPr>
            <a:spLocks noChangeShapeType="1"/>
          </p:cNvSpPr>
          <p:nvPr/>
        </p:nvSpPr>
        <p:spPr bwMode="auto">
          <a:xfrm flipH="1" flipV="1">
            <a:off x="5571851" y="3635376"/>
            <a:ext cx="878956" cy="1980601"/>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97" name="矩形 96"/>
          <p:cNvSpPr>
            <a:spLocks noChangeArrowheads="1"/>
          </p:cNvSpPr>
          <p:nvPr/>
        </p:nvSpPr>
        <p:spPr bwMode="auto">
          <a:xfrm>
            <a:off x="4830079" y="4503329"/>
            <a:ext cx="12904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70" name="Freeform 8"/>
          <p:cNvSpPr>
            <a:spLocks/>
          </p:cNvSpPr>
          <p:nvPr/>
        </p:nvSpPr>
        <p:spPr bwMode="auto">
          <a:xfrm rot="284938">
            <a:off x="4155853" y="3566220"/>
            <a:ext cx="2938367" cy="2114757"/>
          </a:xfrm>
          <a:custGeom>
            <a:avLst/>
            <a:gdLst>
              <a:gd name="T0" fmla="*/ 0 w 859"/>
              <a:gd name="T1" fmla="*/ 2147483647 h 568"/>
              <a:gd name="T2" fmla="*/ 2147483647 w 859"/>
              <a:gd name="T3" fmla="*/ 2147483647 h 568"/>
              <a:gd name="T4" fmla="*/ 2147483647 w 859"/>
              <a:gd name="T5" fmla="*/ 2147483647 h 568"/>
              <a:gd name="T6" fmla="*/ 2147483647 w 859"/>
              <a:gd name="T7" fmla="*/ 2147483647 h 568"/>
              <a:gd name="T8" fmla="*/ 2147483647 w 859"/>
              <a:gd name="T9" fmla="*/ 2147483647 h 568"/>
              <a:gd name="T10" fmla="*/ 2147483647 w 859"/>
              <a:gd name="T11" fmla="*/ 2147483647 h 568"/>
              <a:gd name="T12" fmla="*/ 2147483647 w 859"/>
              <a:gd name="T13" fmla="*/ 2147483647 h 568"/>
              <a:gd name="T14" fmla="*/ 2147483647 w 859"/>
              <a:gd name="T15" fmla="*/ 2147483647 h 568"/>
              <a:gd name="T16" fmla="*/ 2147483647 w 859"/>
              <a:gd name="T17" fmla="*/ 2147483647 h 568"/>
              <a:gd name="T18" fmla="*/ 2147483647 w 859"/>
              <a:gd name="T19" fmla="*/ 0 h 5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9"/>
              <a:gd name="T31" fmla="*/ 0 h 568"/>
              <a:gd name="T32" fmla="*/ 859 w 859"/>
              <a:gd name="T33" fmla="*/ 568 h 5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9" h="568">
                <a:moveTo>
                  <a:pt x="0" y="43"/>
                </a:moveTo>
                <a:cubicBezTo>
                  <a:pt x="10" y="92"/>
                  <a:pt x="21" y="140"/>
                  <a:pt x="40" y="189"/>
                </a:cubicBezTo>
                <a:cubicBezTo>
                  <a:pt x="61" y="237"/>
                  <a:pt x="88" y="292"/>
                  <a:pt x="122" y="334"/>
                </a:cubicBezTo>
                <a:cubicBezTo>
                  <a:pt x="154" y="377"/>
                  <a:pt x="188" y="408"/>
                  <a:pt x="242" y="444"/>
                </a:cubicBezTo>
                <a:cubicBezTo>
                  <a:pt x="296" y="479"/>
                  <a:pt x="382" y="528"/>
                  <a:pt x="445" y="547"/>
                </a:cubicBezTo>
                <a:cubicBezTo>
                  <a:pt x="508" y="566"/>
                  <a:pt x="561" y="568"/>
                  <a:pt x="617" y="559"/>
                </a:cubicBezTo>
                <a:cubicBezTo>
                  <a:pt x="672" y="550"/>
                  <a:pt x="738" y="529"/>
                  <a:pt x="776" y="491"/>
                </a:cubicBezTo>
                <a:cubicBezTo>
                  <a:pt x="815" y="454"/>
                  <a:pt x="832" y="391"/>
                  <a:pt x="845" y="333"/>
                </a:cubicBezTo>
                <a:cubicBezTo>
                  <a:pt x="859" y="276"/>
                  <a:pt x="858" y="197"/>
                  <a:pt x="857" y="142"/>
                </a:cubicBezTo>
                <a:cubicBezTo>
                  <a:pt x="856" y="87"/>
                  <a:pt x="842" y="30"/>
                  <a:pt x="838" y="0"/>
                </a:cubicBezTo>
              </a:path>
            </a:pathLst>
          </a:custGeom>
          <a:noFill/>
          <a:ln w="28575" cap="sq">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7389" y="306306"/>
            <a:ext cx="2773085" cy="205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Group 69"/>
          <p:cNvGrpSpPr>
            <a:grpSpLocks/>
          </p:cNvGrpSpPr>
          <p:nvPr/>
        </p:nvGrpSpPr>
        <p:grpSpPr bwMode="auto">
          <a:xfrm rot="20892594">
            <a:off x="6263227" y="4391411"/>
            <a:ext cx="586143" cy="690966"/>
            <a:chOff x="4608" y="2676"/>
            <a:chExt cx="492" cy="612"/>
          </a:xfrm>
        </p:grpSpPr>
        <p:sp>
          <p:nvSpPr>
            <p:cNvPr id="64"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2"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0"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80609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500" fill="hold"/>
                                        <p:tgtEl>
                                          <p:spTgt spid="56"/>
                                        </p:tgtEl>
                                        <p:attrNameLst>
                                          <p:attrName>ppt_x</p:attrName>
                                        </p:attrNameLst>
                                      </p:cBhvr>
                                      <p:tavLst>
                                        <p:tav tm="0">
                                          <p:val>
                                            <p:strVal val="#ppt_x"/>
                                          </p:val>
                                        </p:tav>
                                        <p:tav tm="100000">
                                          <p:val>
                                            <p:strVal val="#ppt_x"/>
                                          </p:val>
                                        </p:tav>
                                      </p:tavLst>
                                    </p:anim>
                                    <p:anim calcmode="lin" valueType="num">
                                      <p:cBhvr additive="base">
                                        <p:cTn id="13"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down)">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ppt_x"/>
                                          </p:val>
                                        </p:tav>
                                        <p:tav tm="100000">
                                          <p:val>
                                            <p:strVal val="#ppt_x"/>
                                          </p:val>
                                        </p:tav>
                                      </p:tavLst>
                                    </p:anim>
                                    <p:anim calcmode="lin" valueType="num">
                                      <p:cBhvr additive="base">
                                        <p:cTn id="2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barn(inVertical)">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down)">
                                      <p:cBhvr>
                                        <p:cTn id="34" dur="500"/>
                                        <p:tgtEl>
                                          <p:spTgt spid="5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2"/>
                                        </p:tgtEl>
                                        <p:attrNameLst>
                                          <p:attrName>style.visibility</p:attrName>
                                        </p:attrNameLst>
                                      </p:cBhvr>
                                      <p:to>
                                        <p:strVal val="visible"/>
                                      </p:to>
                                    </p:set>
                                    <p:anim calcmode="lin" valueType="num">
                                      <p:cBhvr additive="base">
                                        <p:cTn id="45" dur="500" fill="hold"/>
                                        <p:tgtEl>
                                          <p:spTgt spid="72"/>
                                        </p:tgtEl>
                                        <p:attrNameLst>
                                          <p:attrName>ppt_x</p:attrName>
                                        </p:attrNameLst>
                                      </p:cBhvr>
                                      <p:tavLst>
                                        <p:tav tm="0">
                                          <p:val>
                                            <p:strVal val="#ppt_x"/>
                                          </p:val>
                                        </p:tav>
                                        <p:tav tm="100000">
                                          <p:val>
                                            <p:strVal val="#ppt_x"/>
                                          </p:val>
                                        </p:tav>
                                      </p:tavLst>
                                    </p:anim>
                                    <p:anim calcmode="lin" valueType="num">
                                      <p:cBhvr additive="base">
                                        <p:cTn id="46"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down)">
                                      <p:cBhvr>
                                        <p:cTn id="51" dur="500"/>
                                        <p:tgtEl>
                                          <p:spTgt spid="8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wipe(down)">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89"/>
                                        </p:tgtEl>
                                        <p:attrNameLst>
                                          <p:attrName>style.visibility</p:attrName>
                                        </p:attrNameLst>
                                      </p:cBhvr>
                                      <p:to>
                                        <p:strVal val="visible"/>
                                      </p:to>
                                    </p:set>
                                    <p:animEffect transition="in" filter="wipe(down)">
                                      <p:cBhvr>
                                        <p:cTn id="61" dur="580">
                                          <p:stCondLst>
                                            <p:cond delay="0"/>
                                          </p:stCondLst>
                                        </p:cTn>
                                        <p:tgtEl>
                                          <p:spTgt spid="89"/>
                                        </p:tgtEl>
                                      </p:cBhvr>
                                    </p:animEffect>
                                    <p:anim calcmode="lin" valueType="num">
                                      <p:cBhvr>
                                        <p:cTn id="62" dur="1822" tmFilter="0,0; 0.14,0.36; 0.43,0.73; 0.71,0.91; 1.0,1.0">
                                          <p:stCondLst>
                                            <p:cond delay="0"/>
                                          </p:stCondLst>
                                        </p:cTn>
                                        <p:tgtEl>
                                          <p:spTgt spid="89"/>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89"/>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89"/>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89"/>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89"/>
                                        </p:tgtEl>
                                        <p:attrNameLst>
                                          <p:attrName>ppt_y</p:attrName>
                                        </p:attrNameLst>
                                      </p:cBhvr>
                                      <p:tavLst>
                                        <p:tav tm="0" fmla="#ppt_y-sin(pi*$)/81">
                                          <p:val>
                                            <p:fltVal val="0"/>
                                          </p:val>
                                        </p:tav>
                                        <p:tav tm="100000">
                                          <p:val>
                                            <p:fltVal val="1"/>
                                          </p:val>
                                        </p:tav>
                                      </p:tavLst>
                                    </p:anim>
                                    <p:animScale>
                                      <p:cBhvr>
                                        <p:cTn id="67" dur="26">
                                          <p:stCondLst>
                                            <p:cond delay="650"/>
                                          </p:stCondLst>
                                        </p:cTn>
                                        <p:tgtEl>
                                          <p:spTgt spid="89"/>
                                        </p:tgtEl>
                                      </p:cBhvr>
                                      <p:to x="100000" y="60000"/>
                                    </p:animScale>
                                    <p:animScale>
                                      <p:cBhvr>
                                        <p:cTn id="68" dur="166" decel="50000">
                                          <p:stCondLst>
                                            <p:cond delay="676"/>
                                          </p:stCondLst>
                                        </p:cTn>
                                        <p:tgtEl>
                                          <p:spTgt spid="89"/>
                                        </p:tgtEl>
                                      </p:cBhvr>
                                      <p:to x="100000" y="100000"/>
                                    </p:animScale>
                                    <p:animScale>
                                      <p:cBhvr>
                                        <p:cTn id="69" dur="26">
                                          <p:stCondLst>
                                            <p:cond delay="1312"/>
                                          </p:stCondLst>
                                        </p:cTn>
                                        <p:tgtEl>
                                          <p:spTgt spid="89"/>
                                        </p:tgtEl>
                                      </p:cBhvr>
                                      <p:to x="100000" y="80000"/>
                                    </p:animScale>
                                    <p:animScale>
                                      <p:cBhvr>
                                        <p:cTn id="70" dur="166" decel="50000">
                                          <p:stCondLst>
                                            <p:cond delay="1338"/>
                                          </p:stCondLst>
                                        </p:cTn>
                                        <p:tgtEl>
                                          <p:spTgt spid="89"/>
                                        </p:tgtEl>
                                      </p:cBhvr>
                                      <p:to x="100000" y="100000"/>
                                    </p:animScale>
                                    <p:animScale>
                                      <p:cBhvr>
                                        <p:cTn id="71" dur="26">
                                          <p:stCondLst>
                                            <p:cond delay="1642"/>
                                          </p:stCondLst>
                                        </p:cTn>
                                        <p:tgtEl>
                                          <p:spTgt spid="89"/>
                                        </p:tgtEl>
                                      </p:cBhvr>
                                      <p:to x="100000" y="90000"/>
                                    </p:animScale>
                                    <p:animScale>
                                      <p:cBhvr>
                                        <p:cTn id="72" dur="166" decel="50000">
                                          <p:stCondLst>
                                            <p:cond delay="1668"/>
                                          </p:stCondLst>
                                        </p:cTn>
                                        <p:tgtEl>
                                          <p:spTgt spid="89"/>
                                        </p:tgtEl>
                                      </p:cBhvr>
                                      <p:to x="100000" y="100000"/>
                                    </p:animScale>
                                    <p:animScale>
                                      <p:cBhvr>
                                        <p:cTn id="73" dur="26">
                                          <p:stCondLst>
                                            <p:cond delay="1808"/>
                                          </p:stCondLst>
                                        </p:cTn>
                                        <p:tgtEl>
                                          <p:spTgt spid="89"/>
                                        </p:tgtEl>
                                      </p:cBhvr>
                                      <p:to x="100000" y="95000"/>
                                    </p:animScale>
                                    <p:animScale>
                                      <p:cBhvr>
                                        <p:cTn id="74" dur="166" decel="50000">
                                          <p:stCondLst>
                                            <p:cond delay="1834"/>
                                          </p:stCondLst>
                                        </p:cTn>
                                        <p:tgtEl>
                                          <p:spTgt spid="89"/>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500" fill="hold"/>
                                        <p:tgtEl>
                                          <p:spTgt spid="60"/>
                                        </p:tgtEl>
                                        <p:attrNameLst>
                                          <p:attrName>ppt_x</p:attrName>
                                        </p:attrNameLst>
                                      </p:cBhvr>
                                      <p:tavLst>
                                        <p:tav tm="0">
                                          <p:val>
                                            <p:strVal val="#ppt_x"/>
                                          </p:val>
                                        </p:tav>
                                        <p:tav tm="100000">
                                          <p:val>
                                            <p:strVal val="#ppt_x"/>
                                          </p:val>
                                        </p:tav>
                                      </p:tavLst>
                                    </p:anim>
                                    <p:anim calcmode="lin" valueType="num">
                                      <p:cBhvr additive="base">
                                        <p:cTn id="8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1000"/>
                                        <p:tgtEl>
                                          <p:spTgt spid="68"/>
                                        </p:tgtEl>
                                      </p:cBhvr>
                                    </p:animEffect>
                                    <p:anim calcmode="lin" valueType="num">
                                      <p:cBhvr>
                                        <p:cTn id="86" dur="1000" fill="hold"/>
                                        <p:tgtEl>
                                          <p:spTgt spid="68"/>
                                        </p:tgtEl>
                                        <p:attrNameLst>
                                          <p:attrName>ppt_x</p:attrName>
                                        </p:attrNameLst>
                                      </p:cBhvr>
                                      <p:tavLst>
                                        <p:tav tm="0">
                                          <p:val>
                                            <p:strVal val="#ppt_x"/>
                                          </p:val>
                                        </p:tav>
                                        <p:tav tm="100000">
                                          <p:val>
                                            <p:strVal val="#ppt_x"/>
                                          </p:val>
                                        </p:tav>
                                      </p:tavLst>
                                    </p:anim>
                                    <p:anim calcmode="lin" valueType="num">
                                      <p:cBhvr>
                                        <p:cTn id="8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74"/>
                                        </p:tgtEl>
                                        <p:attrNameLst>
                                          <p:attrName>style.visibility</p:attrName>
                                        </p:attrNameLst>
                                      </p:cBhvr>
                                      <p:to>
                                        <p:strVal val="visible"/>
                                      </p:to>
                                    </p:set>
                                    <p:anim calcmode="lin" valueType="num">
                                      <p:cBhvr additive="base">
                                        <p:cTn id="92" dur="500" fill="hold"/>
                                        <p:tgtEl>
                                          <p:spTgt spid="74"/>
                                        </p:tgtEl>
                                        <p:attrNameLst>
                                          <p:attrName>ppt_x</p:attrName>
                                        </p:attrNameLst>
                                      </p:cBhvr>
                                      <p:tavLst>
                                        <p:tav tm="0">
                                          <p:val>
                                            <p:strVal val="#ppt_x"/>
                                          </p:val>
                                        </p:tav>
                                        <p:tav tm="100000">
                                          <p:val>
                                            <p:strVal val="#ppt_x"/>
                                          </p:val>
                                        </p:tav>
                                      </p:tavLst>
                                    </p:anim>
                                    <p:anim calcmode="lin" valueType="num">
                                      <p:cBhvr additive="base">
                                        <p:cTn id="9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63"/>
                                        </p:tgtEl>
                                        <p:attrNameLst>
                                          <p:attrName>style.visibility</p:attrName>
                                        </p:attrNameLst>
                                      </p:cBhvr>
                                      <p:to>
                                        <p:strVal val="visible"/>
                                      </p:to>
                                    </p:set>
                                    <p:anim calcmode="lin" valueType="num">
                                      <p:cBhvr additive="base">
                                        <p:cTn id="98" dur="500" fill="hold"/>
                                        <p:tgtEl>
                                          <p:spTgt spid="63"/>
                                        </p:tgtEl>
                                        <p:attrNameLst>
                                          <p:attrName>ppt_x</p:attrName>
                                        </p:attrNameLst>
                                      </p:cBhvr>
                                      <p:tavLst>
                                        <p:tav tm="0">
                                          <p:val>
                                            <p:strVal val="#ppt_x"/>
                                          </p:val>
                                        </p:tav>
                                        <p:tav tm="100000">
                                          <p:val>
                                            <p:strVal val="#ppt_x"/>
                                          </p:val>
                                        </p:tav>
                                      </p:tavLst>
                                    </p:anim>
                                    <p:anim calcmode="lin" valueType="num">
                                      <p:cBhvr additive="base">
                                        <p:cTn id="99"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fade">
                                      <p:cBhvr>
                                        <p:cTn id="104" dur="1000"/>
                                        <p:tgtEl>
                                          <p:spTgt spid="69"/>
                                        </p:tgtEl>
                                      </p:cBhvr>
                                    </p:animEffect>
                                    <p:anim calcmode="lin" valueType="num">
                                      <p:cBhvr>
                                        <p:cTn id="105" dur="1000" fill="hold"/>
                                        <p:tgtEl>
                                          <p:spTgt spid="69"/>
                                        </p:tgtEl>
                                        <p:attrNameLst>
                                          <p:attrName>ppt_x</p:attrName>
                                        </p:attrNameLst>
                                      </p:cBhvr>
                                      <p:tavLst>
                                        <p:tav tm="0">
                                          <p:val>
                                            <p:strVal val="#ppt_x"/>
                                          </p:val>
                                        </p:tav>
                                        <p:tav tm="100000">
                                          <p:val>
                                            <p:strVal val="#ppt_x"/>
                                          </p:val>
                                        </p:tav>
                                      </p:tavLst>
                                    </p:anim>
                                    <p:anim calcmode="lin" valueType="num">
                                      <p:cBhvr>
                                        <p:cTn id="10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65"/>
                                        </p:tgtEl>
                                        <p:attrNameLst>
                                          <p:attrName>style.visibility</p:attrName>
                                        </p:attrNameLst>
                                      </p:cBhvr>
                                      <p:to>
                                        <p:strVal val="visible"/>
                                      </p:to>
                                    </p:set>
                                    <p:anim calcmode="lin" valueType="num">
                                      <p:cBhvr additive="base">
                                        <p:cTn id="111" dur="500" fill="hold"/>
                                        <p:tgtEl>
                                          <p:spTgt spid="65"/>
                                        </p:tgtEl>
                                        <p:attrNameLst>
                                          <p:attrName>ppt_x</p:attrName>
                                        </p:attrNameLst>
                                      </p:cBhvr>
                                      <p:tavLst>
                                        <p:tav tm="0">
                                          <p:val>
                                            <p:strVal val="#ppt_x"/>
                                          </p:val>
                                        </p:tav>
                                        <p:tav tm="100000">
                                          <p:val>
                                            <p:strVal val="#ppt_x"/>
                                          </p:val>
                                        </p:tav>
                                      </p:tavLst>
                                    </p:anim>
                                    <p:anim calcmode="lin" valueType="num">
                                      <p:cBhvr additive="base">
                                        <p:cTn id="112"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73"/>
                                        </p:tgtEl>
                                        <p:attrNameLst>
                                          <p:attrName>style.visibility</p:attrName>
                                        </p:attrNameLst>
                                      </p:cBhvr>
                                      <p:to>
                                        <p:strVal val="visible"/>
                                      </p:to>
                                    </p:set>
                                    <p:anim calcmode="lin" valueType="num">
                                      <p:cBhvr additive="base">
                                        <p:cTn id="117" dur="500" fill="hold"/>
                                        <p:tgtEl>
                                          <p:spTgt spid="73"/>
                                        </p:tgtEl>
                                        <p:attrNameLst>
                                          <p:attrName>ppt_x</p:attrName>
                                        </p:attrNameLst>
                                      </p:cBhvr>
                                      <p:tavLst>
                                        <p:tav tm="0">
                                          <p:val>
                                            <p:strVal val="#ppt_x"/>
                                          </p:val>
                                        </p:tav>
                                        <p:tav tm="100000">
                                          <p:val>
                                            <p:strVal val="#ppt_x"/>
                                          </p:val>
                                        </p:tav>
                                      </p:tavLst>
                                    </p:anim>
                                    <p:anim calcmode="lin" valueType="num">
                                      <p:cBhvr additive="base">
                                        <p:cTn id="11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6" presetClass="entr" presetSubtype="21" fill="hold" grpId="0" nodeType="clickEffect">
                                  <p:stCondLst>
                                    <p:cond delay="0"/>
                                  </p:stCondLst>
                                  <p:childTnLst>
                                    <p:set>
                                      <p:cBhvr>
                                        <p:cTn id="122" dur="1" fill="hold">
                                          <p:stCondLst>
                                            <p:cond delay="0"/>
                                          </p:stCondLst>
                                        </p:cTn>
                                        <p:tgtEl>
                                          <p:spTgt spid="86"/>
                                        </p:tgtEl>
                                        <p:attrNameLst>
                                          <p:attrName>style.visibility</p:attrName>
                                        </p:attrNameLst>
                                      </p:cBhvr>
                                      <p:to>
                                        <p:strVal val="visible"/>
                                      </p:to>
                                    </p:set>
                                    <p:animEffect transition="in" filter="barn(inVertical)">
                                      <p:cBhvr>
                                        <p:cTn id="123" dur="500"/>
                                        <p:tgtEl>
                                          <p:spTgt spid="86"/>
                                        </p:tgtEl>
                                      </p:cBhvr>
                                    </p:animEffect>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grpId="0" nodeType="clickEffect">
                                  <p:stCondLst>
                                    <p:cond delay="0"/>
                                  </p:stCondLst>
                                  <p:childTnLst>
                                    <p:set>
                                      <p:cBhvr>
                                        <p:cTn id="127" dur="1" fill="hold">
                                          <p:stCondLst>
                                            <p:cond delay="0"/>
                                          </p:stCondLst>
                                        </p:cTn>
                                        <p:tgtEl>
                                          <p:spTgt spid="67"/>
                                        </p:tgtEl>
                                        <p:attrNameLst>
                                          <p:attrName>style.visibility</p:attrName>
                                        </p:attrNameLst>
                                      </p:cBhvr>
                                      <p:to>
                                        <p:strVal val="visible"/>
                                      </p:to>
                                    </p:set>
                                    <p:animEffect transition="in" filter="barn(inVertical)">
                                      <p:cBhvr>
                                        <p:cTn id="128" dur="500"/>
                                        <p:tgtEl>
                                          <p:spTgt spid="67"/>
                                        </p:tgtEl>
                                      </p:cBhvr>
                                    </p:animEffect>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wipe(down)">
                                      <p:cBhvr>
                                        <p:cTn id="133" dur="580">
                                          <p:stCondLst>
                                            <p:cond delay="0"/>
                                          </p:stCondLst>
                                        </p:cTn>
                                        <p:tgtEl>
                                          <p:spTgt spid="88"/>
                                        </p:tgtEl>
                                      </p:cBhvr>
                                    </p:animEffect>
                                    <p:anim calcmode="lin" valueType="num">
                                      <p:cBhvr>
                                        <p:cTn id="134"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9" dur="26">
                                          <p:stCondLst>
                                            <p:cond delay="650"/>
                                          </p:stCondLst>
                                        </p:cTn>
                                        <p:tgtEl>
                                          <p:spTgt spid="88"/>
                                        </p:tgtEl>
                                      </p:cBhvr>
                                      <p:to x="100000" y="60000"/>
                                    </p:animScale>
                                    <p:animScale>
                                      <p:cBhvr>
                                        <p:cTn id="140" dur="166" decel="50000">
                                          <p:stCondLst>
                                            <p:cond delay="676"/>
                                          </p:stCondLst>
                                        </p:cTn>
                                        <p:tgtEl>
                                          <p:spTgt spid="88"/>
                                        </p:tgtEl>
                                      </p:cBhvr>
                                      <p:to x="100000" y="100000"/>
                                    </p:animScale>
                                    <p:animScale>
                                      <p:cBhvr>
                                        <p:cTn id="141" dur="26">
                                          <p:stCondLst>
                                            <p:cond delay="1312"/>
                                          </p:stCondLst>
                                        </p:cTn>
                                        <p:tgtEl>
                                          <p:spTgt spid="88"/>
                                        </p:tgtEl>
                                      </p:cBhvr>
                                      <p:to x="100000" y="80000"/>
                                    </p:animScale>
                                    <p:animScale>
                                      <p:cBhvr>
                                        <p:cTn id="142" dur="166" decel="50000">
                                          <p:stCondLst>
                                            <p:cond delay="1338"/>
                                          </p:stCondLst>
                                        </p:cTn>
                                        <p:tgtEl>
                                          <p:spTgt spid="88"/>
                                        </p:tgtEl>
                                      </p:cBhvr>
                                      <p:to x="100000" y="100000"/>
                                    </p:animScale>
                                    <p:animScale>
                                      <p:cBhvr>
                                        <p:cTn id="143" dur="26">
                                          <p:stCondLst>
                                            <p:cond delay="1642"/>
                                          </p:stCondLst>
                                        </p:cTn>
                                        <p:tgtEl>
                                          <p:spTgt spid="88"/>
                                        </p:tgtEl>
                                      </p:cBhvr>
                                      <p:to x="100000" y="90000"/>
                                    </p:animScale>
                                    <p:animScale>
                                      <p:cBhvr>
                                        <p:cTn id="144" dur="166" decel="50000">
                                          <p:stCondLst>
                                            <p:cond delay="1668"/>
                                          </p:stCondLst>
                                        </p:cTn>
                                        <p:tgtEl>
                                          <p:spTgt spid="88"/>
                                        </p:tgtEl>
                                      </p:cBhvr>
                                      <p:to x="100000" y="100000"/>
                                    </p:animScale>
                                    <p:animScale>
                                      <p:cBhvr>
                                        <p:cTn id="145" dur="26">
                                          <p:stCondLst>
                                            <p:cond delay="1808"/>
                                          </p:stCondLst>
                                        </p:cTn>
                                        <p:tgtEl>
                                          <p:spTgt spid="88"/>
                                        </p:tgtEl>
                                      </p:cBhvr>
                                      <p:to x="100000" y="95000"/>
                                    </p:animScale>
                                    <p:animScale>
                                      <p:cBhvr>
                                        <p:cTn id="146" dur="166" decel="50000">
                                          <p:stCondLst>
                                            <p:cond delay="1834"/>
                                          </p:stCondLst>
                                        </p:cTn>
                                        <p:tgtEl>
                                          <p:spTgt spid="88"/>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61"/>
                                        </p:tgtEl>
                                        <p:attrNameLst>
                                          <p:attrName>style.visibility</p:attrName>
                                        </p:attrNameLst>
                                      </p:cBhvr>
                                      <p:to>
                                        <p:strVal val="visible"/>
                                      </p:to>
                                    </p:set>
                                    <p:anim calcmode="lin" valueType="num">
                                      <p:cBhvr additive="base">
                                        <p:cTn id="151" dur="500" fill="hold"/>
                                        <p:tgtEl>
                                          <p:spTgt spid="61"/>
                                        </p:tgtEl>
                                        <p:attrNameLst>
                                          <p:attrName>ppt_x</p:attrName>
                                        </p:attrNameLst>
                                      </p:cBhvr>
                                      <p:tavLst>
                                        <p:tav tm="0">
                                          <p:val>
                                            <p:strVal val="#ppt_x"/>
                                          </p:val>
                                        </p:tav>
                                        <p:tav tm="100000">
                                          <p:val>
                                            <p:strVal val="#ppt_x"/>
                                          </p:val>
                                        </p:tav>
                                      </p:tavLst>
                                    </p:anim>
                                    <p:anim calcmode="lin" valueType="num">
                                      <p:cBhvr additive="base">
                                        <p:cTn id="15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81"/>
                                        </p:tgtEl>
                                        <p:attrNameLst>
                                          <p:attrName>style.visibility</p:attrName>
                                        </p:attrNameLst>
                                      </p:cBhvr>
                                      <p:to>
                                        <p:strVal val="visible"/>
                                      </p:to>
                                    </p:set>
                                    <p:anim calcmode="lin" valueType="num">
                                      <p:cBhvr additive="base">
                                        <p:cTn id="157" dur="500" fill="hold"/>
                                        <p:tgtEl>
                                          <p:spTgt spid="81"/>
                                        </p:tgtEl>
                                        <p:attrNameLst>
                                          <p:attrName>ppt_x</p:attrName>
                                        </p:attrNameLst>
                                      </p:cBhvr>
                                      <p:tavLst>
                                        <p:tav tm="0">
                                          <p:val>
                                            <p:strVal val="#ppt_x"/>
                                          </p:val>
                                        </p:tav>
                                        <p:tav tm="100000">
                                          <p:val>
                                            <p:strVal val="#ppt_x"/>
                                          </p:val>
                                        </p:tav>
                                      </p:tavLst>
                                    </p:anim>
                                    <p:anim calcmode="lin" valueType="num">
                                      <p:cBhvr additive="base">
                                        <p:cTn id="158" dur="500" fill="hold"/>
                                        <p:tgtEl>
                                          <p:spTgt spid="81"/>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83"/>
                                        </p:tgtEl>
                                        <p:attrNameLst>
                                          <p:attrName>style.visibility</p:attrName>
                                        </p:attrNameLst>
                                      </p:cBhvr>
                                      <p:to>
                                        <p:strVal val="visible"/>
                                      </p:to>
                                    </p:set>
                                    <p:anim calcmode="lin" valueType="num">
                                      <p:cBhvr additive="base">
                                        <p:cTn id="161" dur="500" fill="hold"/>
                                        <p:tgtEl>
                                          <p:spTgt spid="83"/>
                                        </p:tgtEl>
                                        <p:attrNameLst>
                                          <p:attrName>ppt_x</p:attrName>
                                        </p:attrNameLst>
                                      </p:cBhvr>
                                      <p:tavLst>
                                        <p:tav tm="0">
                                          <p:val>
                                            <p:strVal val="#ppt_x"/>
                                          </p:val>
                                        </p:tav>
                                        <p:tav tm="100000">
                                          <p:val>
                                            <p:strVal val="#ppt_x"/>
                                          </p:val>
                                        </p:tav>
                                      </p:tavLst>
                                    </p:anim>
                                    <p:anim calcmode="lin" valueType="num">
                                      <p:cBhvr additive="base">
                                        <p:cTn id="162"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16" presetClass="entr" presetSubtype="21" fill="hold" grpId="0" nodeType="clickEffect">
                                  <p:stCondLst>
                                    <p:cond delay="0"/>
                                  </p:stCondLst>
                                  <p:childTnLst>
                                    <p:set>
                                      <p:cBhvr>
                                        <p:cTn id="166" dur="1" fill="hold">
                                          <p:stCondLst>
                                            <p:cond delay="0"/>
                                          </p:stCondLst>
                                        </p:cTn>
                                        <p:tgtEl>
                                          <p:spTgt spid="84"/>
                                        </p:tgtEl>
                                        <p:attrNameLst>
                                          <p:attrName>style.visibility</p:attrName>
                                        </p:attrNameLst>
                                      </p:cBhvr>
                                      <p:to>
                                        <p:strVal val="visible"/>
                                      </p:to>
                                    </p:set>
                                    <p:animEffect transition="in" filter="barn(inVertical)">
                                      <p:cBhvr>
                                        <p:cTn id="167" dur="500"/>
                                        <p:tgtEl>
                                          <p:spTgt spid="84"/>
                                        </p:tgtEl>
                                      </p:cBhvr>
                                    </p:animEffect>
                                  </p:childTnLst>
                                </p:cTn>
                              </p:par>
                            </p:childTnLst>
                          </p:cTn>
                        </p:par>
                      </p:childTnLst>
                    </p:cTn>
                  </p:par>
                  <p:par>
                    <p:cTn id="168" fill="hold">
                      <p:stCondLst>
                        <p:cond delay="indefinite"/>
                      </p:stCondLst>
                      <p:childTnLst>
                        <p:par>
                          <p:cTn id="169" fill="hold">
                            <p:stCondLst>
                              <p:cond delay="0"/>
                            </p:stCondLst>
                            <p:childTnLst>
                              <p:par>
                                <p:cTn id="170" presetID="26" presetClass="entr" presetSubtype="0" fill="hold" grpId="0" nodeType="clickEffect">
                                  <p:stCondLst>
                                    <p:cond delay="0"/>
                                  </p:stCondLst>
                                  <p:childTnLst>
                                    <p:set>
                                      <p:cBhvr>
                                        <p:cTn id="171" dur="1" fill="hold">
                                          <p:stCondLst>
                                            <p:cond delay="0"/>
                                          </p:stCondLst>
                                        </p:cTn>
                                        <p:tgtEl>
                                          <p:spTgt spid="78"/>
                                        </p:tgtEl>
                                        <p:attrNameLst>
                                          <p:attrName>style.visibility</p:attrName>
                                        </p:attrNameLst>
                                      </p:cBhvr>
                                      <p:to>
                                        <p:strVal val="visible"/>
                                      </p:to>
                                    </p:set>
                                    <p:animEffect transition="in" filter="wipe(down)">
                                      <p:cBhvr>
                                        <p:cTn id="172" dur="580">
                                          <p:stCondLst>
                                            <p:cond delay="0"/>
                                          </p:stCondLst>
                                        </p:cTn>
                                        <p:tgtEl>
                                          <p:spTgt spid="78"/>
                                        </p:tgtEl>
                                      </p:cBhvr>
                                    </p:animEffect>
                                    <p:anim calcmode="lin" valueType="num">
                                      <p:cBhvr>
                                        <p:cTn id="173" dur="1822" tmFilter="0,0; 0.14,0.36; 0.43,0.73; 0.71,0.91; 1.0,1.0">
                                          <p:stCondLst>
                                            <p:cond delay="0"/>
                                          </p:stCondLst>
                                        </p:cTn>
                                        <p:tgtEl>
                                          <p:spTgt spid="78"/>
                                        </p:tgtEl>
                                        <p:attrNameLst>
                                          <p:attrName>ppt_x</p:attrName>
                                        </p:attrNameLst>
                                      </p:cBhvr>
                                      <p:tavLst>
                                        <p:tav tm="0">
                                          <p:val>
                                            <p:strVal val="#ppt_x-0.25"/>
                                          </p:val>
                                        </p:tav>
                                        <p:tav tm="100000">
                                          <p:val>
                                            <p:strVal val="#ppt_x"/>
                                          </p:val>
                                        </p:tav>
                                      </p:tavLst>
                                    </p:anim>
                                    <p:anim calcmode="lin" valueType="num">
                                      <p:cBhvr>
                                        <p:cTn id="174" dur="664" tmFilter="0.0,0.0; 0.25,0.07; 0.50,0.2; 0.75,0.467; 1.0,1.0">
                                          <p:stCondLst>
                                            <p:cond delay="0"/>
                                          </p:stCondLst>
                                        </p:cTn>
                                        <p:tgtEl>
                                          <p:spTgt spid="78"/>
                                        </p:tgtEl>
                                        <p:attrNameLst>
                                          <p:attrName>ppt_y</p:attrName>
                                        </p:attrNameLst>
                                      </p:cBhvr>
                                      <p:tavLst>
                                        <p:tav tm="0" fmla="#ppt_y-sin(pi*$)/3">
                                          <p:val>
                                            <p:fltVal val="0.5"/>
                                          </p:val>
                                        </p:tav>
                                        <p:tav tm="100000">
                                          <p:val>
                                            <p:fltVal val="1"/>
                                          </p:val>
                                        </p:tav>
                                      </p:tavLst>
                                    </p:anim>
                                    <p:anim calcmode="lin" valueType="num">
                                      <p:cBhvr>
                                        <p:cTn id="175" dur="664" tmFilter="0, 0; 0.125,0.2665; 0.25,0.4; 0.375,0.465; 0.5,0.5;  0.625,0.535; 0.75,0.6; 0.875,0.7335; 1,1">
                                          <p:stCondLst>
                                            <p:cond delay="664"/>
                                          </p:stCondLst>
                                        </p:cTn>
                                        <p:tgtEl>
                                          <p:spTgt spid="78"/>
                                        </p:tgtEl>
                                        <p:attrNameLst>
                                          <p:attrName>ppt_y</p:attrName>
                                        </p:attrNameLst>
                                      </p:cBhvr>
                                      <p:tavLst>
                                        <p:tav tm="0" fmla="#ppt_y-sin(pi*$)/9">
                                          <p:val>
                                            <p:fltVal val="0"/>
                                          </p:val>
                                        </p:tav>
                                        <p:tav tm="100000">
                                          <p:val>
                                            <p:fltVal val="1"/>
                                          </p:val>
                                        </p:tav>
                                      </p:tavLst>
                                    </p:anim>
                                    <p:anim calcmode="lin" valueType="num">
                                      <p:cBhvr>
                                        <p:cTn id="176" dur="332" tmFilter="0, 0; 0.125,0.2665; 0.25,0.4; 0.375,0.465; 0.5,0.5;  0.625,0.535; 0.75,0.6; 0.875,0.7335; 1,1">
                                          <p:stCondLst>
                                            <p:cond delay="1324"/>
                                          </p:stCondLst>
                                        </p:cTn>
                                        <p:tgtEl>
                                          <p:spTgt spid="78"/>
                                        </p:tgtEl>
                                        <p:attrNameLst>
                                          <p:attrName>ppt_y</p:attrName>
                                        </p:attrNameLst>
                                      </p:cBhvr>
                                      <p:tavLst>
                                        <p:tav tm="0" fmla="#ppt_y-sin(pi*$)/27">
                                          <p:val>
                                            <p:fltVal val="0"/>
                                          </p:val>
                                        </p:tav>
                                        <p:tav tm="100000">
                                          <p:val>
                                            <p:fltVal val="1"/>
                                          </p:val>
                                        </p:tav>
                                      </p:tavLst>
                                    </p:anim>
                                    <p:anim calcmode="lin" valueType="num">
                                      <p:cBhvr>
                                        <p:cTn id="177" dur="164" tmFilter="0, 0; 0.125,0.2665; 0.25,0.4; 0.375,0.465; 0.5,0.5;  0.625,0.535; 0.75,0.6; 0.875,0.7335; 1,1">
                                          <p:stCondLst>
                                            <p:cond delay="1656"/>
                                          </p:stCondLst>
                                        </p:cTn>
                                        <p:tgtEl>
                                          <p:spTgt spid="78"/>
                                        </p:tgtEl>
                                        <p:attrNameLst>
                                          <p:attrName>ppt_y</p:attrName>
                                        </p:attrNameLst>
                                      </p:cBhvr>
                                      <p:tavLst>
                                        <p:tav tm="0" fmla="#ppt_y-sin(pi*$)/81">
                                          <p:val>
                                            <p:fltVal val="0"/>
                                          </p:val>
                                        </p:tav>
                                        <p:tav tm="100000">
                                          <p:val>
                                            <p:fltVal val="1"/>
                                          </p:val>
                                        </p:tav>
                                      </p:tavLst>
                                    </p:anim>
                                    <p:animScale>
                                      <p:cBhvr>
                                        <p:cTn id="178" dur="26">
                                          <p:stCondLst>
                                            <p:cond delay="650"/>
                                          </p:stCondLst>
                                        </p:cTn>
                                        <p:tgtEl>
                                          <p:spTgt spid="78"/>
                                        </p:tgtEl>
                                      </p:cBhvr>
                                      <p:to x="100000" y="60000"/>
                                    </p:animScale>
                                    <p:animScale>
                                      <p:cBhvr>
                                        <p:cTn id="179" dur="166" decel="50000">
                                          <p:stCondLst>
                                            <p:cond delay="676"/>
                                          </p:stCondLst>
                                        </p:cTn>
                                        <p:tgtEl>
                                          <p:spTgt spid="78"/>
                                        </p:tgtEl>
                                      </p:cBhvr>
                                      <p:to x="100000" y="100000"/>
                                    </p:animScale>
                                    <p:animScale>
                                      <p:cBhvr>
                                        <p:cTn id="180" dur="26">
                                          <p:stCondLst>
                                            <p:cond delay="1312"/>
                                          </p:stCondLst>
                                        </p:cTn>
                                        <p:tgtEl>
                                          <p:spTgt spid="78"/>
                                        </p:tgtEl>
                                      </p:cBhvr>
                                      <p:to x="100000" y="80000"/>
                                    </p:animScale>
                                    <p:animScale>
                                      <p:cBhvr>
                                        <p:cTn id="181" dur="166" decel="50000">
                                          <p:stCondLst>
                                            <p:cond delay="1338"/>
                                          </p:stCondLst>
                                        </p:cTn>
                                        <p:tgtEl>
                                          <p:spTgt spid="78"/>
                                        </p:tgtEl>
                                      </p:cBhvr>
                                      <p:to x="100000" y="100000"/>
                                    </p:animScale>
                                    <p:animScale>
                                      <p:cBhvr>
                                        <p:cTn id="182" dur="26">
                                          <p:stCondLst>
                                            <p:cond delay="1642"/>
                                          </p:stCondLst>
                                        </p:cTn>
                                        <p:tgtEl>
                                          <p:spTgt spid="78"/>
                                        </p:tgtEl>
                                      </p:cBhvr>
                                      <p:to x="100000" y="90000"/>
                                    </p:animScale>
                                    <p:animScale>
                                      <p:cBhvr>
                                        <p:cTn id="183" dur="166" decel="50000">
                                          <p:stCondLst>
                                            <p:cond delay="1668"/>
                                          </p:stCondLst>
                                        </p:cTn>
                                        <p:tgtEl>
                                          <p:spTgt spid="78"/>
                                        </p:tgtEl>
                                      </p:cBhvr>
                                      <p:to x="100000" y="100000"/>
                                    </p:animScale>
                                    <p:animScale>
                                      <p:cBhvr>
                                        <p:cTn id="184" dur="26">
                                          <p:stCondLst>
                                            <p:cond delay="1808"/>
                                          </p:stCondLst>
                                        </p:cTn>
                                        <p:tgtEl>
                                          <p:spTgt spid="78"/>
                                        </p:tgtEl>
                                      </p:cBhvr>
                                      <p:to x="100000" y="95000"/>
                                    </p:animScale>
                                    <p:animScale>
                                      <p:cBhvr>
                                        <p:cTn id="185" dur="166" decel="50000">
                                          <p:stCondLst>
                                            <p:cond delay="1834"/>
                                          </p:stCondLst>
                                        </p:cTn>
                                        <p:tgtEl>
                                          <p:spTgt spid="78"/>
                                        </p:tgtEl>
                                      </p:cBhvr>
                                      <p:to x="100000" y="100000"/>
                                    </p:animScale>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grpId="0" nodeType="clickEffect">
                                  <p:stCondLst>
                                    <p:cond delay="0"/>
                                  </p:stCondLst>
                                  <p:childTnLst>
                                    <p:set>
                                      <p:cBhvr>
                                        <p:cTn id="189" dur="1" fill="hold">
                                          <p:stCondLst>
                                            <p:cond delay="0"/>
                                          </p:stCondLst>
                                        </p:cTn>
                                        <p:tgtEl>
                                          <p:spTgt spid="92"/>
                                        </p:tgtEl>
                                        <p:attrNameLst>
                                          <p:attrName>style.visibility</p:attrName>
                                        </p:attrNameLst>
                                      </p:cBhvr>
                                      <p:to>
                                        <p:strVal val="visible"/>
                                      </p:to>
                                    </p:set>
                                    <p:anim calcmode="lin" valueType="num">
                                      <p:cBhvr additive="base">
                                        <p:cTn id="190" dur="500" fill="hold"/>
                                        <p:tgtEl>
                                          <p:spTgt spid="92"/>
                                        </p:tgtEl>
                                        <p:attrNameLst>
                                          <p:attrName>ppt_x</p:attrName>
                                        </p:attrNameLst>
                                      </p:cBhvr>
                                      <p:tavLst>
                                        <p:tav tm="0">
                                          <p:val>
                                            <p:strVal val="#ppt_x"/>
                                          </p:val>
                                        </p:tav>
                                        <p:tav tm="100000">
                                          <p:val>
                                            <p:strVal val="#ppt_x"/>
                                          </p:val>
                                        </p:tav>
                                      </p:tavLst>
                                    </p:anim>
                                    <p:anim calcmode="lin" valueType="num">
                                      <p:cBhvr additive="base">
                                        <p:cTn id="191"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93"/>
                                        </p:tgtEl>
                                        <p:attrNameLst>
                                          <p:attrName>style.visibility</p:attrName>
                                        </p:attrNameLst>
                                      </p:cBhvr>
                                      <p:to>
                                        <p:strVal val="visible"/>
                                      </p:to>
                                    </p:set>
                                    <p:anim calcmode="lin" valueType="num">
                                      <p:cBhvr additive="base">
                                        <p:cTn id="196" dur="500" fill="hold"/>
                                        <p:tgtEl>
                                          <p:spTgt spid="93"/>
                                        </p:tgtEl>
                                        <p:attrNameLst>
                                          <p:attrName>ppt_x</p:attrName>
                                        </p:attrNameLst>
                                      </p:cBhvr>
                                      <p:tavLst>
                                        <p:tav tm="0">
                                          <p:val>
                                            <p:strVal val="#ppt_x"/>
                                          </p:val>
                                        </p:tav>
                                        <p:tav tm="100000">
                                          <p:val>
                                            <p:strVal val="#ppt_x"/>
                                          </p:val>
                                        </p:tav>
                                      </p:tavLst>
                                    </p:anim>
                                    <p:anim calcmode="lin" valueType="num">
                                      <p:cBhvr additive="base">
                                        <p:cTn id="197"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 presetClass="entr" presetSubtype="4" fill="hold" grpId="0" nodeType="clickEffect">
                                  <p:stCondLst>
                                    <p:cond delay="0"/>
                                  </p:stCondLst>
                                  <p:childTnLst>
                                    <p:set>
                                      <p:cBhvr>
                                        <p:cTn id="201" dur="1" fill="hold">
                                          <p:stCondLst>
                                            <p:cond delay="0"/>
                                          </p:stCondLst>
                                        </p:cTn>
                                        <p:tgtEl>
                                          <p:spTgt spid="94"/>
                                        </p:tgtEl>
                                        <p:attrNameLst>
                                          <p:attrName>style.visibility</p:attrName>
                                        </p:attrNameLst>
                                      </p:cBhvr>
                                      <p:to>
                                        <p:strVal val="visible"/>
                                      </p:to>
                                    </p:set>
                                    <p:anim calcmode="lin" valueType="num">
                                      <p:cBhvr additive="base">
                                        <p:cTn id="202" dur="500" fill="hold"/>
                                        <p:tgtEl>
                                          <p:spTgt spid="94"/>
                                        </p:tgtEl>
                                        <p:attrNameLst>
                                          <p:attrName>ppt_x</p:attrName>
                                        </p:attrNameLst>
                                      </p:cBhvr>
                                      <p:tavLst>
                                        <p:tav tm="0">
                                          <p:val>
                                            <p:strVal val="#ppt_x"/>
                                          </p:val>
                                        </p:tav>
                                        <p:tav tm="100000">
                                          <p:val>
                                            <p:strVal val="#ppt_x"/>
                                          </p:val>
                                        </p:tav>
                                      </p:tavLst>
                                    </p:anim>
                                    <p:anim calcmode="lin" valueType="num">
                                      <p:cBhvr additive="base">
                                        <p:cTn id="203"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2" presetClass="entr" presetSubtype="4" fill="hold" grpId="0" nodeType="clickEffect">
                                  <p:stCondLst>
                                    <p:cond delay="0"/>
                                  </p:stCondLst>
                                  <p:childTnLst>
                                    <p:set>
                                      <p:cBhvr>
                                        <p:cTn id="207" dur="1" fill="hold">
                                          <p:stCondLst>
                                            <p:cond delay="0"/>
                                          </p:stCondLst>
                                        </p:cTn>
                                        <p:tgtEl>
                                          <p:spTgt spid="95"/>
                                        </p:tgtEl>
                                        <p:attrNameLst>
                                          <p:attrName>style.visibility</p:attrName>
                                        </p:attrNameLst>
                                      </p:cBhvr>
                                      <p:to>
                                        <p:strVal val="visible"/>
                                      </p:to>
                                    </p:set>
                                    <p:anim calcmode="lin" valueType="num">
                                      <p:cBhvr additive="base">
                                        <p:cTn id="208" dur="500" fill="hold"/>
                                        <p:tgtEl>
                                          <p:spTgt spid="95"/>
                                        </p:tgtEl>
                                        <p:attrNameLst>
                                          <p:attrName>ppt_x</p:attrName>
                                        </p:attrNameLst>
                                      </p:cBhvr>
                                      <p:tavLst>
                                        <p:tav tm="0">
                                          <p:val>
                                            <p:strVal val="#ppt_x"/>
                                          </p:val>
                                        </p:tav>
                                        <p:tav tm="100000">
                                          <p:val>
                                            <p:strVal val="#ppt_x"/>
                                          </p:val>
                                        </p:tav>
                                      </p:tavLst>
                                    </p:anim>
                                    <p:anim calcmode="lin" valueType="num">
                                      <p:cBhvr additive="base">
                                        <p:cTn id="209"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 presetClass="entr" presetSubtype="4" fill="hold" grpId="0" nodeType="clickEffect">
                                  <p:stCondLst>
                                    <p:cond delay="0"/>
                                  </p:stCondLst>
                                  <p:childTnLst>
                                    <p:set>
                                      <p:cBhvr>
                                        <p:cTn id="213" dur="1" fill="hold">
                                          <p:stCondLst>
                                            <p:cond delay="0"/>
                                          </p:stCondLst>
                                        </p:cTn>
                                        <p:tgtEl>
                                          <p:spTgt spid="76"/>
                                        </p:tgtEl>
                                        <p:attrNameLst>
                                          <p:attrName>style.visibility</p:attrName>
                                        </p:attrNameLst>
                                      </p:cBhvr>
                                      <p:to>
                                        <p:strVal val="visible"/>
                                      </p:to>
                                    </p:set>
                                    <p:anim calcmode="lin" valueType="num">
                                      <p:cBhvr additive="base">
                                        <p:cTn id="214" dur="500" fill="hold"/>
                                        <p:tgtEl>
                                          <p:spTgt spid="76"/>
                                        </p:tgtEl>
                                        <p:attrNameLst>
                                          <p:attrName>ppt_x</p:attrName>
                                        </p:attrNameLst>
                                      </p:cBhvr>
                                      <p:tavLst>
                                        <p:tav tm="0">
                                          <p:val>
                                            <p:strVal val="#ppt_x"/>
                                          </p:val>
                                        </p:tav>
                                        <p:tav tm="100000">
                                          <p:val>
                                            <p:strVal val="#ppt_x"/>
                                          </p:val>
                                        </p:tav>
                                      </p:tavLst>
                                    </p:anim>
                                    <p:anim calcmode="lin" valueType="num">
                                      <p:cBhvr additive="base">
                                        <p:cTn id="215"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grpId="0" nodeType="clickEffect">
                                  <p:stCondLst>
                                    <p:cond delay="0"/>
                                  </p:stCondLst>
                                  <p:childTnLst>
                                    <p:set>
                                      <p:cBhvr>
                                        <p:cTn id="219" dur="1" fill="hold">
                                          <p:stCondLst>
                                            <p:cond delay="0"/>
                                          </p:stCondLst>
                                        </p:cTn>
                                        <p:tgtEl>
                                          <p:spTgt spid="87"/>
                                        </p:tgtEl>
                                        <p:attrNameLst>
                                          <p:attrName>style.visibility</p:attrName>
                                        </p:attrNameLst>
                                      </p:cBhvr>
                                      <p:to>
                                        <p:strVal val="visible"/>
                                      </p:to>
                                    </p:set>
                                    <p:anim calcmode="lin" valueType="num">
                                      <p:cBhvr additive="base">
                                        <p:cTn id="220" dur="500" fill="hold"/>
                                        <p:tgtEl>
                                          <p:spTgt spid="87"/>
                                        </p:tgtEl>
                                        <p:attrNameLst>
                                          <p:attrName>ppt_x</p:attrName>
                                        </p:attrNameLst>
                                      </p:cBhvr>
                                      <p:tavLst>
                                        <p:tav tm="0">
                                          <p:val>
                                            <p:strVal val="#ppt_x"/>
                                          </p:val>
                                        </p:tav>
                                        <p:tav tm="100000">
                                          <p:val>
                                            <p:strVal val="#ppt_x"/>
                                          </p:val>
                                        </p:tav>
                                      </p:tavLst>
                                    </p:anim>
                                    <p:anim calcmode="lin" valueType="num">
                                      <p:cBhvr additive="base">
                                        <p:cTn id="221"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70"/>
                                        </p:tgtEl>
                                        <p:attrNameLst>
                                          <p:attrName>style.visibility</p:attrName>
                                        </p:attrNameLst>
                                      </p:cBhvr>
                                      <p:to>
                                        <p:strVal val="visible"/>
                                      </p:to>
                                    </p:set>
                                    <p:anim calcmode="lin" valueType="num">
                                      <p:cBhvr additive="base">
                                        <p:cTn id="226" dur="500" fill="hold"/>
                                        <p:tgtEl>
                                          <p:spTgt spid="70"/>
                                        </p:tgtEl>
                                        <p:attrNameLst>
                                          <p:attrName>ppt_x</p:attrName>
                                        </p:attrNameLst>
                                      </p:cBhvr>
                                      <p:tavLst>
                                        <p:tav tm="0">
                                          <p:val>
                                            <p:strVal val="#ppt_x"/>
                                          </p:val>
                                        </p:tav>
                                        <p:tav tm="100000">
                                          <p:val>
                                            <p:strVal val="#ppt_x"/>
                                          </p:val>
                                        </p:tav>
                                      </p:tavLst>
                                    </p:anim>
                                    <p:anim calcmode="lin" valueType="num">
                                      <p:cBhvr additive="base">
                                        <p:cTn id="227"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 presetClass="entr" presetSubtype="4" fill="hold" grpId="0" nodeType="clickEffect">
                                  <p:stCondLst>
                                    <p:cond delay="0"/>
                                  </p:stCondLst>
                                  <p:childTnLst>
                                    <p:set>
                                      <p:cBhvr>
                                        <p:cTn id="231" dur="1" fill="hold">
                                          <p:stCondLst>
                                            <p:cond delay="0"/>
                                          </p:stCondLst>
                                        </p:cTn>
                                        <p:tgtEl>
                                          <p:spTgt spid="96"/>
                                        </p:tgtEl>
                                        <p:attrNameLst>
                                          <p:attrName>style.visibility</p:attrName>
                                        </p:attrNameLst>
                                      </p:cBhvr>
                                      <p:to>
                                        <p:strVal val="visible"/>
                                      </p:to>
                                    </p:set>
                                    <p:anim calcmode="lin" valueType="num">
                                      <p:cBhvr additive="base">
                                        <p:cTn id="232" dur="500" fill="hold"/>
                                        <p:tgtEl>
                                          <p:spTgt spid="96"/>
                                        </p:tgtEl>
                                        <p:attrNameLst>
                                          <p:attrName>ppt_x</p:attrName>
                                        </p:attrNameLst>
                                      </p:cBhvr>
                                      <p:tavLst>
                                        <p:tav tm="0">
                                          <p:val>
                                            <p:strVal val="#ppt_x"/>
                                          </p:val>
                                        </p:tav>
                                        <p:tav tm="100000">
                                          <p:val>
                                            <p:strVal val="#ppt_x"/>
                                          </p:val>
                                        </p:tav>
                                      </p:tavLst>
                                    </p:anim>
                                    <p:anim calcmode="lin" valueType="num">
                                      <p:cBhvr additive="base">
                                        <p:cTn id="233"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42" presetClass="entr" presetSubtype="0" fill="hold" grpId="0" nodeType="clickEffect">
                                  <p:stCondLst>
                                    <p:cond delay="0"/>
                                  </p:stCondLst>
                                  <p:childTnLst>
                                    <p:set>
                                      <p:cBhvr>
                                        <p:cTn id="237" dur="1" fill="hold">
                                          <p:stCondLst>
                                            <p:cond delay="0"/>
                                          </p:stCondLst>
                                        </p:cTn>
                                        <p:tgtEl>
                                          <p:spTgt spid="97"/>
                                        </p:tgtEl>
                                        <p:attrNameLst>
                                          <p:attrName>style.visibility</p:attrName>
                                        </p:attrNameLst>
                                      </p:cBhvr>
                                      <p:to>
                                        <p:strVal val="visible"/>
                                      </p:to>
                                    </p:set>
                                    <p:animEffect transition="in" filter="fade">
                                      <p:cBhvr>
                                        <p:cTn id="238" dur="1000"/>
                                        <p:tgtEl>
                                          <p:spTgt spid="97"/>
                                        </p:tgtEl>
                                      </p:cBhvr>
                                    </p:animEffect>
                                    <p:anim calcmode="lin" valueType="num">
                                      <p:cBhvr>
                                        <p:cTn id="239" dur="1000" fill="hold"/>
                                        <p:tgtEl>
                                          <p:spTgt spid="97"/>
                                        </p:tgtEl>
                                        <p:attrNameLst>
                                          <p:attrName>ppt_x</p:attrName>
                                        </p:attrNameLst>
                                      </p:cBhvr>
                                      <p:tavLst>
                                        <p:tav tm="0">
                                          <p:val>
                                            <p:strVal val="#ppt_x"/>
                                          </p:val>
                                        </p:tav>
                                        <p:tav tm="100000">
                                          <p:val>
                                            <p:strVal val="#ppt_x"/>
                                          </p:val>
                                        </p:tav>
                                      </p:tavLst>
                                    </p:anim>
                                    <p:anim calcmode="lin" valueType="num">
                                      <p:cBhvr>
                                        <p:cTn id="240"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 presetClass="entr" presetSubtype="4" fill="hold" grpId="0" nodeType="clickEffect">
                                  <p:stCondLst>
                                    <p:cond delay="0"/>
                                  </p:stCondLst>
                                  <p:childTnLst>
                                    <p:set>
                                      <p:cBhvr>
                                        <p:cTn id="244" dur="1" fill="hold">
                                          <p:stCondLst>
                                            <p:cond delay="0"/>
                                          </p:stCondLst>
                                        </p:cTn>
                                        <p:tgtEl>
                                          <p:spTgt spid="75"/>
                                        </p:tgtEl>
                                        <p:attrNameLst>
                                          <p:attrName>style.visibility</p:attrName>
                                        </p:attrNameLst>
                                      </p:cBhvr>
                                      <p:to>
                                        <p:strVal val="visible"/>
                                      </p:to>
                                    </p:set>
                                    <p:anim calcmode="lin" valueType="num">
                                      <p:cBhvr additive="base">
                                        <p:cTn id="245" dur="500" fill="hold"/>
                                        <p:tgtEl>
                                          <p:spTgt spid="75"/>
                                        </p:tgtEl>
                                        <p:attrNameLst>
                                          <p:attrName>ppt_x</p:attrName>
                                        </p:attrNameLst>
                                      </p:cBhvr>
                                      <p:tavLst>
                                        <p:tav tm="0">
                                          <p:val>
                                            <p:strVal val="#ppt_x"/>
                                          </p:val>
                                        </p:tav>
                                        <p:tav tm="100000">
                                          <p:val>
                                            <p:strVal val="#ppt_x"/>
                                          </p:val>
                                        </p:tav>
                                      </p:tavLst>
                                    </p:anim>
                                    <p:anim calcmode="lin" valueType="num">
                                      <p:cBhvr additive="base">
                                        <p:cTn id="24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grpId="0" nodeType="clickEffect">
                                  <p:stCondLst>
                                    <p:cond delay="0"/>
                                  </p:stCondLst>
                                  <p:childTnLst>
                                    <p:set>
                                      <p:cBhvr>
                                        <p:cTn id="250" dur="1" fill="hold">
                                          <p:stCondLst>
                                            <p:cond delay="0"/>
                                          </p:stCondLst>
                                        </p:cTn>
                                        <p:tgtEl>
                                          <p:spTgt spid="77"/>
                                        </p:tgtEl>
                                        <p:attrNameLst>
                                          <p:attrName>style.visibility</p:attrName>
                                        </p:attrNameLst>
                                      </p:cBhvr>
                                      <p:to>
                                        <p:strVal val="visible"/>
                                      </p:to>
                                    </p:set>
                                    <p:anim calcmode="lin" valueType="num">
                                      <p:cBhvr additive="base">
                                        <p:cTn id="251" dur="500" fill="hold"/>
                                        <p:tgtEl>
                                          <p:spTgt spid="77"/>
                                        </p:tgtEl>
                                        <p:attrNameLst>
                                          <p:attrName>ppt_x</p:attrName>
                                        </p:attrNameLst>
                                      </p:cBhvr>
                                      <p:tavLst>
                                        <p:tav tm="0">
                                          <p:val>
                                            <p:strVal val="#ppt_x"/>
                                          </p:val>
                                        </p:tav>
                                        <p:tav tm="100000">
                                          <p:val>
                                            <p:strVal val="#ppt_x"/>
                                          </p:val>
                                        </p:tav>
                                      </p:tavLst>
                                    </p:anim>
                                    <p:anim calcmode="lin" valueType="num">
                                      <p:cBhvr additive="base">
                                        <p:cTn id="252"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42" presetClass="entr" presetSubtype="0" fill="hold" grpId="0" nodeType="clickEffect">
                                  <p:stCondLst>
                                    <p:cond delay="0"/>
                                  </p:stCondLst>
                                  <p:childTnLst>
                                    <p:set>
                                      <p:cBhvr>
                                        <p:cTn id="256" dur="1" fill="hold">
                                          <p:stCondLst>
                                            <p:cond delay="0"/>
                                          </p:stCondLst>
                                        </p:cTn>
                                        <p:tgtEl>
                                          <p:spTgt spid="71"/>
                                        </p:tgtEl>
                                        <p:attrNameLst>
                                          <p:attrName>style.visibility</p:attrName>
                                        </p:attrNameLst>
                                      </p:cBhvr>
                                      <p:to>
                                        <p:strVal val="visible"/>
                                      </p:to>
                                    </p:set>
                                    <p:animEffect transition="in" filter="fade">
                                      <p:cBhvr>
                                        <p:cTn id="257" dur="1000"/>
                                        <p:tgtEl>
                                          <p:spTgt spid="71"/>
                                        </p:tgtEl>
                                      </p:cBhvr>
                                    </p:animEffect>
                                    <p:anim calcmode="lin" valueType="num">
                                      <p:cBhvr>
                                        <p:cTn id="258" dur="1000" fill="hold"/>
                                        <p:tgtEl>
                                          <p:spTgt spid="71"/>
                                        </p:tgtEl>
                                        <p:attrNameLst>
                                          <p:attrName>ppt_x</p:attrName>
                                        </p:attrNameLst>
                                      </p:cBhvr>
                                      <p:tavLst>
                                        <p:tav tm="0">
                                          <p:val>
                                            <p:strVal val="#ppt_x"/>
                                          </p:val>
                                        </p:tav>
                                        <p:tav tm="100000">
                                          <p:val>
                                            <p:strVal val="#ppt_x"/>
                                          </p:val>
                                        </p:tav>
                                      </p:tavLst>
                                    </p:anim>
                                    <p:anim calcmode="lin" valueType="num">
                                      <p:cBhvr>
                                        <p:cTn id="259"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60" fill="hold">
                      <p:stCondLst>
                        <p:cond delay="indefinite"/>
                      </p:stCondLst>
                      <p:childTnLst>
                        <p:par>
                          <p:cTn id="261" fill="hold">
                            <p:stCondLst>
                              <p:cond delay="0"/>
                            </p:stCondLst>
                            <p:childTnLst>
                              <p:par>
                                <p:cTn id="262" presetID="6" presetClass="entr" presetSubtype="16" fill="hold" grpId="0" nodeType="clickEffect">
                                  <p:stCondLst>
                                    <p:cond delay="0"/>
                                  </p:stCondLst>
                                  <p:childTnLst>
                                    <p:set>
                                      <p:cBhvr>
                                        <p:cTn id="263" dur="1" fill="hold">
                                          <p:stCondLst>
                                            <p:cond delay="0"/>
                                          </p:stCondLst>
                                        </p:cTn>
                                        <p:tgtEl>
                                          <p:spTgt spid="79"/>
                                        </p:tgtEl>
                                        <p:attrNameLst>
                                          <p:attrName>style.visibility</p:attrName>
                                        </p:attrNameLst>
                                      </p:cBhvr>
                                      <p:to>
                                        <p:strVal val="visible"/>
                                      </p:to>
                                    </p:set>
                                    <p:animEffect transition="in" filter="circle(in)">
                                      <p:cBhvr>
                                        <p:cTn id="264" dur="2000"/>
                                        <p:tgtEl>
                                          <p:spTgt spid="79"/>
                                        </p:tgtEl>
                                      </p:cBhvr>
                                    </p:animEffect>
                                  </p:childTnLst>
                                </p:cTn>
                              </p:par>
                            </p:childTnLst>
                          </p:cTn>
                        </p:par>
                      </p:childTnLst>
                    </p:cTn>
                  </p:par>
                  <p:par>
                    <p:cTn id="265" fill="hold">
                      <p:stCondLst>
                        <p:cond delay="indefinite"/>
                      </p:stCondLst>
                      <p:childTnLst>
                        <p:par>
                          <p:cTn id="266" fill="hold">
                            <p:stCondLst>
                              <p:cond delay="0"/>
                            </p:stCondLst>
                            <p:childTnLst>
                              <p:par>
                                <p:cTn id="267" presetID="2" presetClass="entr" presetSubtype="4" fill="hold" grpId="0" nodeType="clickEffect">
                                  <p:stCondLst>
                                    <p:cond delay="0"/>
                                  </p:stCondLst>
                                  <p:childTnLst>
                                    <p:set>
                                      <p:cBhvr>
                                        <p:cTn id="268" dur="1" fill="hold">
                                          <p:stCondLst>
                                            <p:cond delay="0"/>
                                          </p:stCondLst>
                                        </p:cTn>
                                        <p:tgtEl>
                                          <p:spTgt spid="59"/>
                                        </p:tgtEl>
                                        <p:attrNameLst>
                                          <p:attrName>style.visibility</p:attrName>
                                        </p:attrNameLst>
                                      </p:cBhvr>
                                      <p:to>
                                        <p:strVal val="visible"/>
                                      </p:to>
                                    </p:set>
                                    <p:anim calcmode="lin" valueType="num">
                                      <p:cBhvr additive="base">
                                        <p:cTn id="269" dur="500" fill="hold"/>
                                        <p:tgtEl>
                                          <p:spTgt spid="59"/>
                                        </p:tgtEl>
                                        <p:attrNameLst>
                                          <p:attrName>ppt_x</p:attrName>
                                        </p:attrNameLst>
                                      </p:cBhvr>
                                      <p:tavLst>
                                        <p:tav tm="0">
                                          <p:val>
                                            <p:strVal val="#ppt_x"/>
                                          </p:val>
                                        </p:tav>
                                        <p:tav tm="100000">
                                          <p:val>
                                            <p:strVal val="#ppt_x"/>
                                          </p:val>
                                        </p:tav>
                                      </p:tavLst>
                                    </p:anim>
                                    <p:anim calcmode="lin" valueType="num">
                                      <p:cBhvr additive="base">
                                        <p:cTn id="27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grpId="0" nodeType="clickEffect">
                                  <p:stCondLst>
                                    <p:cond delay="0"/>
                                  </p:stCondLst>
                                  <p:childTnLst>
                                    <p:set>
                                      <p:cBhvr>
                                        <p:cTn id="274" dur="1" fill="hold">
                                          <p:stCondLst>
                                            <p:cond delay="0"/>
                                          </p:stCondLst>
                                        </p:cTn>
                                        <p:tgtEl>
                                          <p:spTgt spid="62"/>
                                        </p:tgtEl>
                                        <p:attrNameLst>
                                          <p:attrName>style.visibility</p:attrName>
                                        </p:attrNameLst>
                                      </p:cBhvr>
                                      <p:to>
                                        <p:strVal val="visible"/>
                                      </p:to>
                                    </p:set>
                                    <p:anim calcmode="lin" valueType="num">
                                      <p:cBhvr additive="base">
                                        <p:cTn id="275" dur="500" fill="hold"/>
                                        <p:tgtEl>
                                          <p:spTgt spid="62"/>
                                        </p:tgtEl>
                                        <p:attrNameLst>
                                          <p:attrName>ppt_x</p:attrName>
                                        </p:attrNameLst>
                                      </p:cBhvr>
                                      <p:tavLst>
                                        <p:tav tm="0">
                                          <p:val>
                                            <p:strVal val="#ppt_x"/>
                                          </p:val>
                                        </p:tav>
                                        <p:tav tm="100000">
                                          <p:val>
                                            <p:strVal val="#ppt_x"/>
                                          </p:val>
                                        </p:tav>
                                      </p:tavLst>
                                    </p:anim>
                                    <p:anim calcmode="lin" valueType="num">
                                      <p:cBhvr additive="base">
                                        <p:cTn id="27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26" presetClass="entr" presetSubtype="0" fill="hold" grpId="0" nodeType="clickEffect">
                                  <p:stCondLst>
                                    <p:cond delay="0"/>
                                  </p:stCondLst>
                                  <p:childTnLst>
                                    <p:set>
                                      <p:cBhvr>
                                        <p:cTn id="280" dur="1" fill="hold">
                                          <p:stCondLst>
                                            <p:cond delay="0"/>
                                          </p:stCondLst>
                                        </p:cTn>
                                        <p:tgtEl>
                                          <p:spTgt spid="91"/>
                                        </p:tgtEl>
                                        <p:attrNameLst>
                                          <p:attrName>style.visibility</p:attrName>
                                        </p:attrNameLst>
                                      </p:cBhvr>
                                      <p:to>
                                        <p:strVal val="visible"/>
                                      </p:to>
                                    </p:set>
                                    <p:animEffect transition="in" filter="wipe(down)">
                                      <p:cBhvr>
                                        <p:cTn id="281" dur="580">
                                          <p:stCondLst>
                                            <p:cond delay="0"/>
                                          </p:stCondLst>
                                        </p:cTn>
                                        <p:tgtEl>
                                          <p:spTgt spid="91"/>
                                        </p:tgtEl>
                                      </p:cBhvr>
                                    </p:animEffect>
                                    <p:anim calcmode="lin" valueType="num">
                                      <p:cBhvr>
                                        <p:cTn id="282" dur="1822" tmFilter="0,0; 0.14,0.36; 0.43,0.73; 0.71,0.91; 1.0,1.0">
                                          <p:stCondLst>
                                            <p:cond delay="0"/>
                                          </p:stCondLst>
                                        </p:cTn>
                                        <p:tgtEl>
                                          <p:spTgt spid="91"/>
                                        </p:tgtEl>
                                        <p:attrNameLst>
                                          <p:attrName>ppt_x</p:attrName>
                                        </p:attrNameLst>
                                      </p:cBhvr>
                                      <p:tavLst>
                                        <p:tav tm="0">
                                          <p:val>
                                            <p:strVal val="#ppt_x-0.25"/>
                                          </p:val>
                                        </p:tav>
                                        <p:tav tm="100000">
                                          <p:val>
                                            <p:strVal val="#ppt_x"/>
                                          </p:val>
                                        </p:tav>
                                      </p:tavLst>
                                    </p:anim>
                                    <p:anim calcmode="lin" valueType="num">
                                      <p:cBhvr>
                                        <p:cTn id="283" dur="664" tmFilter="0.0,0.0; 0.25,0.07; 0.50,0.2; 0.75,0.467; 1.0,1.0">
                                          <p:stCondLst>
                                            <p:cond delay="0"/>
                                          </p:stCondLst>
                                        </p:cTn>
                                        <p:tgtEl>
                                          <p:spTgt spid="91"/>
                                        </p:tgtEl>
                                        <p:attrNameLst>
                                          <p:attrName>ppt_y</p:attrName>
                                        </p:attrNameLst>
                                      </p:cBhvr>
                                      <p:tavLst>
                                        <p:tav tm="0" fmla="#ppt_y-sin(pi*$)/3">
                                          <p:val>
                                            <p:fltVal val="0.5"/>
                                          </p:val>
                                        </p:tav>
                                        <p:tav tm="100000">
                                          <p:val>
                                            <p:fltVal val="1"/>
                                          </p:val>
                                        </p:tav>
                                      </p:tavLst>
                                    </p:anim>
                                    <p:anim calcmode="lin" valueType="num">
                                      <p:cBhvr>
                                        <p:cTn id="284" dur="664" tmFilter="0, 0; 0.125,0.2665; 0.25,0.4; 0.375,0.465; 0.5,0.5;  0.625,0.535; 0.75,0.6; 0.875,0.7335; 1,1">
                                          <p:stCondLst>
                                            <p:cond delay="664"/>
                                          </p:stCondLst>
                                        </p:cTn>
                                        <p:tgtEl>
                                          <p:spTgt spid="91"/>
                                        </p:tgtEl>
                                        <p:attrNameLst>
                                          <p:attrName>ppt_y</p:attrName>
                                        </p:attrNameLst>
                                      </p:cBhvr>
                                      <p:tavLst>
                                        <p:tav tm="0" fmla="#ppt_y-sin(pi*$)/9">
                                          <p:val>
                                            <p:fltVal val="0"/>
                                          </p:val>
                                        </p:tav>
                                        <p:tav tm="100000">
                                          <p:val>
                                            <p:fltVal val="1"/>
                                          </p:val>
                                        </p:tav>
                                      </p:tavLst>
                                    </p:anim>
                                    <p:anim calcmode="lin" valueType="num">
                                      <p:cBhvr>
                                        <p:cTn id="285" dur="332" tmFilter="0, 0; 0.125,0.2665; 0.25,0.4; 0.375,0.465; 0.5,0.5;  0.625,0.535; 0.75,0.6; 0.875,0.7335; 1,1">
                                          <p:stCondLst>
                                            <p:cond delay="1324"/>
                                          </p:stCondLst>
                                        </p:cTn>
                                        <p:tgtEl>
                                          <p:spTgt spid="91"/>
                                        </p:tgtEl>
                                        <p:attrNameLst>
                                          <p:attrName>ppt_y</p:attrName>
                                        </p:attrNameLst>
                                      </p:cBhvr>
                                      <p:tavLst>
                                        <p:tav tm="0" fmla="#ppt_y-sin(pi*$)/27">
                                          <p:val>
                                            <p:fltVal val="0"/>
                                          </p:val>
                                        </p:tav>
                                        <p:tav tm="100000">
                                          <p:val>
                                            <p:fltVal val="1"/>
                                          </p:val>
                                        </p:tav>
                                      </p:tavLst>
                                    </p:anim>
                                    <p:anim calcmode="lin" valueType="num">
                                      <p:cBhvr>
                                        <p:cTn id="286" dur="164" tmFilter="0, 0; 0.125,0.2665; 0.25,0.4; 0.375,0.465; 0.5,0.5;  0.625,0.535; 0.75,0.6; 0.875,0.7335; 1,1">
                                          <p:stCondLst>
                                            <p:cond delay="1656"/>
                                          </p:stCondLst>
                                        </p:cTn>
                                        <p:tgtEl>
                                          <p:spTgt spid="91"/>
                                        </p:tgtEl>
                                        <p:attrNameLst>
                                          <p:attrName>ppt_y</p:attrName>
                                        </p:attrNameLst>
                                      </p:cBhvr>
                                      <p:tavLst>
                                        <p:tav tm="0" fmla="#ppt_y-sin(pi*$)/81">
                                          <p:val>
                                            <p:fltVal val="0"/>
                                          </p:val>
                                        </p:tav>
                                        <p:tav tm="100000">
                                          <p:val>
                                            <p:fltVal val="1"/>
                                          </p:val>
                                        </p:tav>
                                      </p:tavLst>
                                    </p:anim>
                                    <p:animScale>
                                      <p:cBhvr>
                                        <p:cTn id="287" dur="26">
                                          <p:stCondLst>
                                            <p:cond delay="650"/>
                                          </p:stCondLst>
                                        </p:cTn>
                                        <p:tgtEl>
                                          <p:spTgt spid="91"/>
                                        </p:tgtEl>
                                      </p:cBhvr>
                                      <p:to x="100000" y="60000"/>
                                    </p:animScale>
                                    <p:animScale>
                                      <p:cBhvr>
                                        <p:cTn id="288" dur="166" decel="50000">
                                          <p:stCondLst>
                                            <p:cond delay="676"/>
                                          </p:stCondLst>
                                        </p:cTn>
                                        <p:tgtEl>
                                          <p:spTgt spid="91"/>
                                        </p:tgtEl>
                                      </p:cBhvr>
                                      <p:to x="100000" y="100000"/>
                                    </p:animScale>
                                    <p:animScale>
                                      <p:cBhvr>
                                        <p:cTn id="289" dur="26">
                                          <p:stCondLst>
                                            <p:cond delay="1312"/>
                                          </p:stCondLst>
                                        </p:cTn>
                                        <p:tgtEl>
                                          <p:spTgt spid="91"/>
                                        </p:tgtEl>
                                      </p:cBhvr>
                                      <p:to x="100000" y="80000"/>
                                    </p:animScale>
                                    <p:animScale>
                                      <p:cBhvr>
                                        <p:cTn id="290" dur="166" decel="50000">
                                          <p:stCondLst>
                                            <p:cond delay="1338"/>
                                          </p:stCondLst>
                                        </p:cTn>
                                        <p:tgtEl>
                                          <p:spTgt spid="91"/>
                                        </p:tgtEl>
                                      </p:cBhvr>
                                      <p:to x="100000" y="100000"/>
                                    </p:animScale>
                                    <p:animScale>
                                      <p:cBhvr>
                                        <p:cTn id="291" dur="26">
                                          <p:stCondLst>
                                            <p:cond delay="1642"/>
                                          </p:stCondLst>
                                        </p:cTn>
                                        <p:tgtEl>
                                          <p:spTgt spid="91"/>
                                        </p:tgtEl>
                                      </p:cBhvr>
                                      <p:to x="100000" y="90000"/>
                                    </p:animScale>
                                    <p:animScale>
                                      <p:cBhvr>
                                        <p:cTn id="292" dur="166" decel="50000">
                                          <p:stCondLst>
                                            <p:cond delay="1668"/>
                                          </p:stCondLst>
                                        </p:cTn>
                                        <p:tgtEl>
                                          <p:spTgt spid="91"/>
                                        </p:tgtEl>
                                      </p:cBhvr>
                                      <p:to x="100000" y="100000"/>
                                    </p:animScale>
                                    <p:animScale>
                                      <p:cBhvr>
                                        <p:cTn id="293" dur="26">
                                          <p:stCondLst>
                                            <p:cond delay="1808"/>
                                          </p:stCondLst>
                                        </p:cTn>
                                        <p:tgtEl>
                                          <p:spTgt spid="91"/>
                                        </p:tgtEl>
                                      </p:cBhvr>
                                      <p:to x="100000" y="95000"/>
                                    </p:animScale>
                                    <p:animScale>
                                      <p:cBhvr>
                                        <p:cTn id="294" dur="166" decel="50000">
                                          <p:stCondLst>
                                            <p:cond delay="1834"/>
                                          </p:stCondLst>
                                        </p:cTn>
                                        <p:tgtEl>
                                          <p:spTgt spid="91"/>
                                        </p:tgtEl>
                                      </p:cBhvr>
                                      <p:to x="100000" y="100000"/>
                                    </p:animScale>
                                  </p:childTnLst>
                                </p:cTn>
                              </p:par>
                            </p:childTnLst>
                          </p:cTn>
                        </p:par>
                      </p:childTnLst>
                    </p:cTn>
                  </p:par>
                  <p:par>
                    <p:cTn id="295" fill="hold">
                      <p:stCondLst>
                        <p:cond delay="indefinite"/>
                      </p:stCondLst>
                      <p:childTnLst>
                        <p:par>
                          <p:cTn id="296" fill="hold">
                            <p:stCondLst>
                              <p:cond delay="0"/>
                            </p:stCondLst>
                            <p:childTnLst>
                              <p:par>
                                <p:cTn id="297" presetID="55" presetClass="entr" presetSubtype="0" fill="hold" nodeType="clickEffect">
                                  <p:stCondLst>
                                    <p:cond delay="0"/>
                                  </p:stCondLst>
                                  <p:childTnLst>
                                    <p:set>
                                      <p:cBhvr>
                                        <p:cTn id="298" dur="1" fill="hold">
                                          <p:stCondLst>
                                            <p:cond delay="0"/>
                                          </p:stCondLst>
                                        </p:cTn>
                                        <p:tgtEl>
                                          <p:spTgt spid="47"/>
                                        </p:tgtEl>
                                        <p:attrNameLst>
                                          <p:attrName>style.visibility</p:attrName>
                                        </p:attrNameLst>
                                      </p:cBhvr>
                                      <p:to>
                                        <p:strVal val="visible"/>
                                      </p:to>
                                    </p:set>
                                    <p:anim calcmode="lin" valueType="num">
                                      <p:cBhvr>
                                        <p:cTn id="299" dur="1000" fill="hold"/>
                                        <p:tgtEl>
                                          <p:spTgt spid="47"/>
                                        </p:tgtEl>
                                        <p:attrNameLst>
                                          <p:attrName>ppt_w</p:attrName>
                                        </p:attrNameLst>
                                      </p:cBhvr>
                                      <p:tavLst>
                                        <p:tav tm="0">
                                          <p:val>
                                            <p:strVal val="#ppt_w*0.70"/>
                                          </p:val>
                                        </p:tav>
                                        <p:tav tm="100000">
                                          <p:val>
                                            <p:strVal val="#ppt_w"/>
                                          </p:val>
                                        </p:tav>
                                      </p:tavLst>
                                    </p:anim>
                                    <p:anim calcmode="lin" valueType="num">
                                      <p:cBhvr>
                                        <p:cTn id="300" dur="1000" fill="hold"/>
                                        <p:tgtEl>
                                          <p:spTgt spid="47"/>
                                        </p:tgtEl>
                                        <p:attrNameLst>
                                          <p:attrName>ppt_h</p:attrName>
                                        </p:attrNameLst>
                                      </p:cBhvr>
                                      <p:tavLst>
                                        <p:tav tm="0">
                                          <p:val>
                                            <p:strVal val="#ppt_h"/>
                                          </p:val>
                                        </p:tav>
                                        <p:tav tm="100000">
                                          <p:val>
                                            <p:strVal val="#ppt_h"/>
                                          </p:val>
                                        </p:tav>
                                      </p:tavLst>
                                    </p:anim>
                                    <p:animEffect transition="in" filter="fade">
                                      <p:cBhvr>
                                        <p:cTn id="301" dur="1000"/>
                                        <p:tgtEl>
                                          <p:spTgt spid="47"/>
                                        </p:tgtEl>
                                      </p:cBhvr>
                                    </p:animEffect>
                                  </p:childTnLst>
                                </p:cTn>
                              </p:par>
                            </p:childTnLst>
                          </p:cTn>
                        </p:par>
                      </p:childTnLst>
                    </p:cTn>
                  </p:par>
                  <p:par>
                    <p:cTn id="302" fill="hold">
                      <p:stCondLst>
                        <p:cond delay="indefinite"/>
                      </p:stCondLst>
                      <p:childTnLst>
                        <p:par>
                          <p:cTn id="303" fill="hold">
                            <p:stCondLst>
                              <p:cond delay="0"/>
                            </p:stCondLst>
                            <p:childTnLst>
                              <p:par>
                                <p:cTn id="304" presetID="2" presetClass="entr" presetSubtype="4" fill="hold" nodeType="clickEffect">
                                  <p:stCondLst>
                                    <p:cond delay="0"/>
                                  </p:stCondLst>
                                  <p:childTnLst>
                                    <p:set>
                                      <p:cBhvr>
                                        <p:cTn id="305" dur="1" fill="hold">
                                          <p:stCondLst>
                                            <p:cond delay="0"/>
                                          </p:stCondLst>
                                        </p:cTn>
                                        <p:tgtEl>
                                          <p:spTgt spid="48"/>
                                        </p:tgtEl>
                                        <p:attrNameLst>
                                          <p:attrName>style.visibility</p:attrName>
                                        </p:attrNameLst>
                                      </p:cBhvr>
                                      <p:to>
                                        <p:strVal val="visible"/>
                                      </p:to>
                                    </p:set>
                                    <p:anim calcmode="lin" valueType="num">
                                      <p:cBhvr additive="base">
                                        <p:cTn id="306" dur="500" fill="hold"/>
                                        <p:tgtEl>
                                          <p:spTgt spid="48"/>
                                        </p:tgtEl>
                                        <p:attrNameLst>
                                          <p:attrName>ppt_x</p:attrName>
                                        </p:attrNameLst>
                                      </p:cBhvr>
                                      <p:tavLst>
                                        <p:tav tm="0">
                                          <p:val>
                                            <p:strVal val="#ppt_x"/>
                                          </p:val>
                                        </p:tav>
                                        <p:tav tm="100000">
                                          <p:val>
                                            <p:strVal val="#ppt_x"/>
                                          </p:val>
                                        </p:tav>
                                      </p:tavLst>
                                    </p:anim>
                                    <p:anim calcmode="lin" valueType="num">
                                      <p:cBhvr additive="base">
                                        <p:cTn id="307"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P spid="55" grpId="0"/>
      <p:bldP spid="56" grpId="0"/>
      <p:bldP spid="57" grpId="0"/>
      <p:bldP spid="58" grpId="0" animBg="1"/>
      <p:bldP spid="59" grpId="0" animBg="1"/>
      <p:bldP spid="60" grpId="0" animBg="1"/>
      <p:bldP spid="61" grpId="0" animBg="1"/>
      <p:bldP spid="62" grpId="0" animBg="1"/>
      <p:bldP spid="63" grpId="0" animBg="1"/>
      <p:bldP spid="65" grpId="0" animBg="1"/>
      <p:bldP spid="66" grpId="0"/>
      <p:bldP spid="67" grpId="0"/>
      <p:bldP spid="68" grpId="0"/>
      <p:bldP spid="69" grpId="0"/>
      <p:bldP spid="71" grpId="0"/>
      <p:bldP spid="72" grpId="0" animBg="1"/>
      <p:bldP spid="73" grpId="0" animBg="1"/>
      <p:bldP spid="74" grpId="0" animBg="1"/>
      <p:bldP spid="75" grpId="0" animBg="1"/>
      <p:bldP spid="76" grpId="0" animBg="1"/>
      <p:bldP spid="77" grpId="0" animBg="1"/>
      <p:bldP spid="78" grpId="0"/>
      <p:bldP spid="79" grpId="0"/>
      <p:bldP spid="81" grpId="0" animBg="1"/>
      <p:bldP spid="83" grpId="0" animBg="1"/>
      <p:bldP spid="84" grpId="0"/>
      <p:bldP spid="85" grpId="0"/>
      <p:bldP spid="86" grpId="0"/>
      <p:bldP spid="87" grpId="0" animBg="1"/>
      <p:bldP spid="88" grpId="0"/>
      <p:bldP spid="89" grpId="0"/>
      <p:bldP spid="91" grpId="0"/>
      <p:bldP spid="92" grpId="0" animBg="1"/>
      <p:bldP spid="93" grpId="0" animBg="1"/>
      <p:bldP spid="94" grpId="0" animBg="1"/>
      <p:bldP spid="95" grpId="0"/>
      <p:bldP spid="96" grpId="0" animBg="1"/>
      <p:bldP spid="97" grpId="0"/>
      <p:bldP spid="7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noChangeAspect="1"/>
          </p:cNvGrpSpPr>
          <p:nvPr/>
        </p:nvGrpSpPr>
        <p:grpSpPr bwMode="auto">
          <a:xfrm rot="14137141">
            <a:off x="8219703" y="1816268"/>
            <a:ext cx="2482850" cy="1692275"/>
            <a:chOff x="3523" y="73"/>
            <a:chExt cx="2396" cy="1632"/>
          </a:xfrm>
        </p:grpSpPr>
        <p:sp>
          <p:nvSpPr>
            <p:cNvPr id="3"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 name="Line 1101"/>
          <p:cNvSpPr>
            <a:spLocks noChangeShapeType="1"/>
          </p:cNvSpPr>
          <p:nvPr/>
        </p:nvSpPr>
        <p:spPr bwMode="auto">
          <a:xfrm>
            <a:off x="3974771" y="3157703"/>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7" name="Rectangle 1120"/>
          <p:cNvSpPr>
            <a:spLocks noChangeArrowheads="1"/>
          </p:cNvSpPr>
          <p:nvPr/>
        </p:nvSpPr>
        <p:spPr bwMode="auto">
          <a:xfrm>
            <a:off x="3501694" y="2878305"/>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a:solidFill>
                  <a:srgbClr val="FF00FF"/>
                </a:solidFill>
              </a:rPr>
              <a:t>M</a:t>
            </a:r>
            <a:endParaRPr lang="zh-CN" altLang="en-US" sz="2800" b="1" i="1">
              <a:solidFill>
                <a:srgbClr val="FF00FF"/>
              </a:solidFill>
              <a:ea typeface="MingLiU" pitchFamily="49" charset="-120"/>
            </a:endParaRPr>
          </a:p>
        </p:txBody>
      </p:sp>
      <p:sp>
        <p:nvSpPr>
          <p:cNvPr id="8" name="Rectangle 1121"/>
          <p:cNvSpPr>
            <a:spLocks noChangeArrowheads="1"/>
          </p:cNvSpPr>
          <p:nvPr/>
        </p:nvSpPr>
        <p:spPr bwMode="auto">
          <a:xfrm>
            <a:off x="8404880" y="2864016"/>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FF00FF"/>
                </a:solidFill>
              </a:rPr>
              <a:t>N</a:t>
            </a:r>
            <a:endParaRPr lang="zh-CN" altLang="en-US" sz="2800" b="1" i="1">
              <a:solidFill>
                <a:srgbClr val="FF00FF"/>
              </a:solidFill>
              <a:ea typeface="MingLiU" pitchFamily="49" charset="-120"/>
            </a:endParaRPr>
          </a:p>
        </p:txBody>
      </p:sp>
      <p:sp>
        <p:nvSpPr>
          <p:cNvPr id="9" name="Text Box 44"/>
          <p:cNvSpPr txBox="1">
            <a:spLocks noChangeArrowheads="1"/>
          </p:cNvSpPr>
          <p:nvPr/>
        </p:nvSpPr>
        <p:spPr bwMode="auto">
          <a:xfrm>
            <a:off x="4601979" y="1921983"/>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10" name="Text Box 45"/>
          <p:cNvSpPr txBox="1">
            <a:spLocks noChangeArrowheads="1"/>
          </p:cNvSpPr>
          <p:nvPr/>
        </p:nvSpPr>
        <p:spPr bwMode="auto">
          <a:xfrm>
            <a:off x="6055667" y="3228024"/>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11" name="Line 1086"/>
          <p:cNvSpPr>
            <a:spLocks noChangeShapeType="1"/>
          </p:cNvSpPr>
          <p:nvPr/>
        </p:nvSpPr>
        <p:spPr bwMode="auto">
          <a:xfrm>
            <a:off x="3882696" y="2025818"/>
            <a:ext cx="1743075" cy="1131887"/>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5627519" y="3142274"/>
            <a:ext cx="2056753" cy="1780829"/>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5625769" y="654216"/>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89"/>
          <p:cNvSpPr>
            <a:spLocks noChangeShapeType="1"/>
          </p:cNvSpPr>
          <p:nvPr/>
        </p:nvSpPr>
        <p:spPr bwMode="auto">
          <a:xfrm flipH="1">
            <a:off x="5625769" y="2203618"/>
            <a:ext cx="698500" cy="954087"/>
          </a:xfrm>
          <a:prstGeom prst="line">
            <a:avLst/>
          </a:prstGeom>
          <a:noFill/>
          <a:ln w="38100">
            <a:solidFill>
              <a:srgbClr val="0066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Arc 1097"/>
          <p:cNvSpPr>
            <a:spLocks/>
          </p:cNvSpPr>
          <p:nvPr/>
        </p:nvSpPr>
        <p:spPr bwMode="auto">
          <a:xfrm rot="16358633">
            <a:off x="5448763" y="2525086"/>
            <a:ext cx="376238" cy="606425"/>
          </a:xfrm>
          <a:custGeom>
            <a:avLst/>
            <a:gdLst>
              <a:gd name="T0" fmla="*/ 2147483647 w 18738"/>
              <a:gd name="T1" fmla="*/ 0 h 21404"/>
              <a:gd name="T2" fmla="*/ 2147483647 w 18738"/>
              <a:gd name="T3" fmla="*/ 2147483647 h 21404"/>
              <a:gd name="T4" fmla="*/ 0 w 18738"/>
              <a:gd name="T5" fmla="*/ 2147483647 h 21404"/>
              <a:gd name="T6" fmla="*/ 0 60000 65536"/>
              <a:gd name="T7" fmla="*/ 0 60000 65536"/>
              <a:gd name="T8" fmla="*/ 0 60000 65536"/>
              <a:gd name="T9" fmla="*/ 0 w 18738"/>
              <a:gd name="T10" fmla="*/ 0 h 21404"/>
              <a:gd name="T11" fmla="*/ 18738 w 18738"/>
              <a:gd name="T12" fmla="*/ 21404 h 21404"/>
            </a:gdLst>
            <a:ahLst/>
            <a:cxnLst>
              <a:cxn ang="T6">
                <a:pos x="T0" y="T1"/>
              </a:cxn>
              <a:cxn ang="T7">
                <a:pos x="T2" y="T3"/>
              </a:cxn>
              <a:cxn ang="T8">
                <a:pos x="T4" y="T5"/>
              </a:cxn>
            </a:cxnLst>
            <a:rect l="T9" t="T10" r="T11" b="T12"/>
            <a:pathLst>
              <a:path w="18738" h="21404" fill="none" extrusionOk="0">
                <a:moveTo>
                  <a:pt x="2904" y="0"/>
                </a:moveTo>
                <a:cubicBezTo>
                  <a:pt x="9551" y="902"/>
                  <a:pt x="15401" y="4840"/>
                  <a:pt x="18738" y="10659"/>
                </a:cubicBezTo>
              </a:path>
              <a:path w="18738" h="21404" stroke="0" extrusionOk="0">
                <a:moveTo>
                  <a:pt x="2904" y="0"/>
                </a:moveTo>
                <a:cubicBezTo>
                  <a:pt x="9551" y="902"/>
                  <a:pt x="15401" y="4840"/>
                  <a:pt x="18738" y="10659"/>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7" name="Arc 1098"/>
          <p:cNvSpPr>
            <a:spLocks/>
          </p:cNvSpPr>
          <p:nvPr/>
        </p:nvSpPr>
        <p:spPr bwMode="auto">
          <a:xfrm rot="8158435">
            <a:off x="5655423" y="3537734"/>
            <a:ext cx="333368" cy="240429"/>
          </a:xfrm>
          <a:custGeom>
            <a:avLst/>
            <a:gdLst>
              <a:gd name="T0" fmla="*/ 2147483647 w 21600"/>
              <a:gd name="T1" fmla="*/ 0 h 21404"/>
              <a:gd name="T2" fmla="*/ 2147483647 w 21600"/>
              <a:gd name="T3" fmla="*/ 2147483647 h 21404"/>
              <a:gd name="T4" fmla="*/ 0 w 21600"/>
              <a:gd name="T5" fmla="*/ 2147483647 h 21404"/>
              <a:gd name="T6" fmla="*/ 0 60000 65536"/>
              <a:gd name="T7" fmla="*/ 0 60000 65536"/>
              <a:gd name="T8" fmla="*/ 0 60000 65536"/>
              <a:gd name="T9" fmla="*/ 0 w 21600"/>
              <a:gd name="T10" fmla="*/ 0 h 21404"/>
              <a:gd name="T11" fmla="*/ 21600 w 21600"/>
              <a:gd name="T12" fmla="*/ 21404 h 21404"/>
            </a:gdLst>
            <a:ahLst/>
            <a:cxnLst>
              <a:cxn ang="T6">
                <a:pos x="T0" y="T1"/>
              </a:cxn>
              <a:cxn ang="T7">
                <a:pos x="T2" y="T3"/>
              </a:cxn>
              <a:cxn ang="T8">
                <a:pos x="T4" y="T5"/>
              </a:cxn>
            </a:cxnLst>
            <a:rect l="T9" t="T10" r="T11" b="T12"/>
            <a:pathLst>
              <a:path w="21600" h="21404" fill="none" extrusionOk="0">
                <a:moveTo>
                  <a:pt x="2904" y="0"/>
                </a:moveTo>
                <a:cubicBezTo>
                  <a:pt x="13613" y="1453"/>
                  <a:pt x="21600" y="10597"/>
                  <a:pt x="21600" y="21404"/>
                </a:cubicBezTo>
              </a:path>
              <a:path w="21600" h="21404" stroke="0" extrusionOk="0">
                <a:moveTo>
                  <a:pt x="2904" y="0"/>
                </a:moveTo>
                <a:cubicBezTo>
                  <a:pt x="13613" y="1453"/>
                  <a:pt x="21600" y="10597"/>
                  <a:pt x="21600" y="21404"/>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8" name="Line 1102"/>
          <p:cNvSpPr>
            <a:spLocks noChangeShapeType="1"/>
          </p:cNvSpPr>
          <p:nvPr/>
        </p:nvSpPr>
        <p:spPr bwMode="auto">
          <a:xfrm>
            <a:off x="4489121" y="936793"/>
            <a:ext cx="3279775" cy="2232025"/>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9" name="Rectangle 1115"/>
          <p:cNvSpPr>
            <a:spLocks noChangeArrowheads="1"/>
          </p:cNvSpPr>
          <p:nvPr/>
        </p:nvSpPr>
        <p:spPr bwMode="auto">
          <a:xfrm>
            <a:off x="5104551" y="3175166"/>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A</a:t>
            </a:r>
            <a:endParaRPr lang="zh-CN" altLang="en-US" sz="2800" b="1" i="1">
              <a:solidFill>
                <a:srgbClr val="000000"/>
              </a:solidFill>
              <a:ea typeface="MingLiU" pitchFamily="49" charset="-120"/>
            </a:endParaRPr>
          </a:p>
        </p:txBody>
      </p:sp>
      <p:sp>
        <p:nvSpPr>
          <p:cNvPr id="20" name="Rectangle 1119"/>
          <p:cNvSpPr>
            <a:spLocks noChangeArrowheads="1"/>
          </p:cNvSpPr>
          <p:nvPr/>
        </p:nvSpPr>
        <p:spPr bwMode="auto">
          <a:xfrm>
            <a:off x="7714433" y="3130660"/>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21" name="Rectangle 1124"/>
          <p:cNvSpPr>
            <a:spLocks noChangeArrowheads="1"/>
          </p:cNvSpPr>
          <p:nvPr/>
        </p:nvSpPr>
        <p:spPr bwMode="auto">
          <a:xfrm>
            <a:off x="5568475" y="425616"/>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22" name="Rectangle 1125"/>
          <p:cNvSpPr>
            <a:spLocks noChangeArrowheads="1"/>
          </p:cNvSpPr>
          <p:nvPr/>
        </p:nvSpPr>
        <p:spPr bwMode="auto">
          <a:xfrm>
            <a:off x="5124121" y="2344905"/>
            <a:ext cx="282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993300"/>
                </a:solidFill>
              </a:rPr>
              <a:t>i</a:t>
            </a:r>
            <a:endParaRPr lang="zh-CN" altLang="en-US" sz="2800" b="1" i="1">
              <a:solidFill>
                <a:srgbClr val="993300"/>
              </a:solidFill>
              <a:ea typeface="MingLiU" pitchFamily="49" charset="-120"/>
            </a:endParaRPr>
          </a:p>
        </p:txBody>
      </p:sp>
      <p:sp>
        <p:nvSpPr>
          <p:cNvPr id="23" name="Rectangle 1126"/>
          <p:cNvSpPr>
            <a:spLocks noChangeArrowheads="1"/>
          </p:cNvSpPr>
          <p:nvPr/>
        </p:nvSpPr>
        <p:spPr bwMode="auto">
          <a:xfrm>
            <a:off x="5657731" y="3781591"/>
            <a:ext cx="3529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l-GR" altLang="zh-CN" sz="2800" b="1" i="1" dirty="0">
                <a:solidFill>
                  <a:srgbClr val="993300"/>
                </a:solidFill>
                <a:ea typeface="MingLiU" pitchFamily="49" charset="-120"/>
              </a:rPr>
              <a:t>γ</a:t>
            </a:r>
            <a:endParaRPr lang="zh-CN" altLang="en-US" sz="2800" b="1" i="1" dirty="0">
              <a:solidFill>
                <a:srgbClr val="993300"/>
              </a:solidFill>
              <a:ea typeface="MingLiU" pitchFamily="49" charset="-120"/>
            </a:endParaRPr>
          </a:p>
        </p:txBody>
      </p:sp>
      <p:sp>
        <p:nvSpPr>
          <p:cNvPr id="24" name="Rectangle 1131"/>
          <p:cNvSpPr>
            <a:spLocks noChangeArrowheads="1"/>
          </p:cNvSpPr>
          <p:nvPr/>
        </p:nvSpPr>
        <p:spPr bwMode="auto">
          <a:xfrm>
            <a:off x="6155712" y="4313251"/>
            <a:ext cx="617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5" name="Line 1146"/>
          <p:cNvSpPr>
            <a:spLocks noChangeShapeType="1"/>
          </p:cNvSpPr>
          <p:nvPr/>
        </p:nvSpPr>
        <p:spPr bwMode="auto">
          <a:xfrm>
            <a:off x="4212894" y="2235366"/>
            <a:ext cx="279400" cy="17145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6" name="Line 1147"/>
          <p:cNvSpPr>
            <a:spLocks noChangeShapeType="1"/>
          </p:cNvSpPr>
          <p:nvPr/>
        </p:nvSpPr>
        <p:spPr bwMode="auto">
          <a:xfrm>
            <a:off x="4842753" y="1160489"/>
            <a:ext cx="268666" cy="18905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7" name="AutoShape 1150"/>
          <p:cNvSpPr>
            <a:spLocks noChangeArrowheads="1"/>
          </p:cNvSpPr>
          <p:nvPr/>
        </p:nvSpPr>
        <p:spPr bwMode="auto">
          <a:xfrm>
            <a:off x="3992232" y="224005"/>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8" name="AutoShape 1151"/>
          <p:cNvSpPr>
            <a:spLocks noChangeArrowheads="1"/>
          </p:cNvSpPr>
          <p:nvPr/>
        </p:nvSpPr>
        <p:spPr bwMode="auto">
          <a:xfrm>
            <a:off x="2270918" y="3983878"/>
            <a:ext cx="2243051" cy="919401"/>
          </a:xfrm>
          <a:prstGeom prst="wedgeRoundRectCallout">
            <a:avLst>
              <a:gd name="adj1" fmla="val 73040"/>
              <a:gd name="adj2" fmla="val -8175"/>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29" name="AutoShape 1153"/>
          <p:cNvSpPr>
            <a:spLocks noChangeArrowheads="1"/>
          </p:cNvSpPr>
          <p:nvPr/>
        </p:nvSpPr>
        <p:spPr bwMode="auto">
          <a:xfrm>
            <a:off x="2120381" y="2408295"/>
            <a:ext cx="1524331" cy="578882"/>
          </a:xfrm>
          <a:prstGeom prst="wedgeRoundRectCallout">
            <a:avLst>
              <a:gd name="adj1" fmla="val 175843"/>
              <a:gd name="adj2" fmla="val 73366"/>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0" name="Line 1090"/>
          <p:cNvSpPr>
            <a:spLocks noChangeShapeType="1"/>
          </p:cNvSpPr>
          <p:nvPr/>
        </p:nvSpPr>
        <p:spPr bwMode="auto">
          <a:xfrm flipV="1">
            <a:off x="6021575" y="3175163"/>
            <a:ext cx="1723506" cy="1444698"/>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1" name="矩形 46"/>
          <p:cNvSpPr>
            <a:spLocks noChangeArrowheads="1"/>
          </p:cNvSpPr>
          <p:nvPr/>
        </p:nvSpPr>
        <p:spPr bwMode="auto">
          <a:xfrm>
            <a:off x="6378246" y="333543"/>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32" name="矩形 46"/>
          <p:cNvSpPr>
            <a:spLocks noChangeArrowheads="1"/>
          </p:cNvSpPr>
          <p:nvPr/>
        </p:nvSpPr>
        <p:spPr bwMode="auto">
          <a:xfrm>
            <a:off x="1965550" y="5031762"/>
            <a:ext cx="3006317" cy="954087"/>
          </a:xfrm>
          <a:prstGeom prst="rect">
            <a:avLst/>
          </a:prstGeom>
          <a:noFill/>
          <a:ln w="9525">
            <a:noFill/>
            <a:miter lim="800000"/>
            <a:headEnd/>
            <a:tailEnd/>
          </a:ln>
        </p:spPr>
        <p:txBody>
          <a:bodyPr wrap="square">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O</a:t>
            </a:r>
            <a:r>
              <a:rPr lang="zh-CN" altLang="en-US" sz="2800" b="1" dirty="0">
                <a:solidFill>
                  <a:srgbClr val="009900"/>
                </a:solidFill>
                <a:latin typeface="+mn-ea"/>
              </a:rPr>
              <a:t>光</a:t>
            </a:r>
            <a:r>
              <a:rPr lang="zh-CN" altLang="en-US" sz="2800" b="1" dirty="0">
                <a:solidFill>
                  <a:srgbClr val="9900CC"/>
                </a:solidFill>
              </a:rPr>
              <a:t>的波阵面</a:t>
            </a:r>
          </a:p>
        </p:txBody>
      </p:sp>
      <p:sp>
        <p:nvSpPr>
          <p:cNvPr id="33" name="Line 29"/>
          <p:cNvSpPr>
            <a:spLocks noChangeShapeType="1"/>
          </p:cNvSpPr>
          <p:nvPr/>
        </p:nvSpPr>
        <p:spPr bwMode="auto">
          <a:xfrm>
            <a:off x="6620329" y="4089552"/>
            <a:ext cx="171131" cy="224871"/>
          </a:xfrm>
          <a:prstGeom prst="line">
            <a:avLst/>
          </a:prstGeom>
          <a:noFill/>
          <a:ln w="38100">
            <a:solidFill>
              <a:schemeClr val="tx1"/>
            </a:solidFill>
            <a:round/>
            <a:headEnd type="none" w="med" len="med"/>
            <a:tailEnd type="none" w="med" len="med"/>
          </a:ln>
        </p:spPr>
        <p:txBody>
          <a:bodyPr/>
          <a:lstStyle/>
          <a:p>
            <a:pPr>
              <a:defRPr/>
            </a:pPr>
            <a:endParaRPr lang="zh-CN" altLang="en-US" b="1"/>
          </a:p>
        </p:txBody>
      </p:sp>
      <p:sp>
        <p:nvSpPr>
          <p:cNvPr id="34" name="Line 29"/>
          <p:cNvSpPr>
            <a:spLocks noChangeShapeType="1"/>
          </p:cNvSpPr>
          <p:nvPr/>
        </p:nvSpPr>
        <p:spPr bwMode="auto">
          <a:xfrm flipV="1">
            <a:off x="6397294" y="2306805"/>
            <a:ext cx="71438" cy="1238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5" name="Line 29"/>
          <p:cNvSpPr>
            <a:spLocks noChangeShapeType="1"/>
          </p:cNvSpPr>
          <p:nvPr/>
        </p:nvSpPr>
        <p:spPr bwMode="auto">
          <a:xfrm flipV="1">
            <a:off x="6596987" y="4286210"/>
            <a:ext cx="200318" cy="157369"/>
          </a:xfrm>
          <a:prstGeom prst="line">
            <a:avLst/>
          </a:prstGeom>
          <a:noFill/>
          <a:ln w="38100">
            <a:solidFill>
              <a:schemeClr val="tx1"/>
            </a:solidFill>
            <a:round/>
            <a:headEnd type="none" w="med" len="med"/>
            <a:tailEnd type="none" w="med" len="med"/>
          </a:ln>
        </p:spPr>
        <p:txBody>
          <a:bodyPr/>
          <a:lstStyle/>
          <a:p>
            <a:pPr>
              <a:defRPr/>
            </a:pPr>
            <a:endParaRPr lang="zh-CN" altLang="en-US" b="1"/>
          </a:p>
        </p:txBody>
      </p:sp>
      <p:sp>
        <p:nvSpPr>
          <p:cNvPr id="36" name="Line 29"/>
          <p:cNvSpPr>
            <a:spLocks noChangeShapeType="1"/>
          </p:cNvSpPr>
          <p:nvPr/>
        </p:nvSpPr>
        <p:spPr bwMode="auto">
          <a:xfrm>
            <a:off x="6224790" y="2318197"/>
            <a:ext cx="172506" cy="131482"/>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7" name="矩形 49"/>
          <p:cNvSpPr>
            <a:spLocks noChangeArrowheads="1"/>
          </p:cNvSpPr>
          <p:nvPr/>
        </p:nvSpPr>
        <p:spPr bwMode="auto">
          <a:xfrm>
            <a:off x="6025819" y="1590843"/>
            <a:ext cx="4555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i="1">
                <a:solidFill>
                  <a:srgbClr val="000000"/>
                </a:solidFill>
                <a:ea typeface="MingLiU" pitchFamily="49" charset="-120"/>
              </a:rPr>
              <a:t>A</a:t>
            </a:r>
            <a:r>
              <a:rPr lang="en-US" altLang="zh-CN" sz="2400" b="1" i="1">
                <a:solidFill>
                  <a:srgbClr val="000000"/>
                </a:solidFill>
                <a:latin typeface="Book Antiqua" pitchFamily="18" charset="0"/>
                <a:ea typeface="MingLiU" pitchFamily="49" charset="-120"/>
              </a:rPr>
              <a:t>’</a:t>
            </a:r>
            <a:endParaRPr lang="zh-CN" altLang="en-US" b="1"/>
          </a:p>
        </p:txBody>
      </p:sp>
      <p:sp>
        <p:nvSpPr>
          <p:cNvPr id="38" name="Text Box 44"/>
          <p:cNvSpPr txBox="1">
            <a:spLocks noChangeArrowheads="1"/>
          </p:cNvSpPr>
          <p:nvPr/>
        </p:nvSpPr>
        <p:spPr bwMode="auto">
          <a:xfrm>
            <a:off x="3611234" y="1949618"/>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1</a:t>
            </a:r>
            <a:endParaRPr lang="zh-CN" altLang="en-US"/>
          </a:p>
        </p:txBody>
      </p:sp>
      <p:sp>
        <p:nvSpPr>
          <p:cNvPr id="39" name="Text Box 44"/>
          <p:cNvSpPr txBox="1">
            <a:spLocks noChangeArrowheads="1"/>
          </p:cNvSpPr>
          <p:nvPr/>
        </p:nvSpPr>
        <p:spPr bwMode="auto">
          <a:xfrm>
            <a:off x="3968421" y="735180"/>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2</a:t>
            </a:r>
            <a:endParaRPr lang="zh-CN" altLang="en-US"/>
          </a:p>
        </p:txBody>
      </p:sp>
      <p:sp>
        <p:nvSpPr>
          <p:cNvPr id="40" name="AutoShape 1153"/>
          <p:cNvSpPr>
            <a:spLocks noChangeArrowheads="1"/>
          </p:cNvSpPr>
          <p:nvPr/>
        </p:nvSpPr>
        <p:spPr bwMode="auto">
          <a:xfrm>
            <a:off x="8263326" y="3817071"/>
            <a:ext cx="1586402" cy="578882"/>
          </a:xfrm>
          <a:prstGeom prst="wedgeRoundRectCallout">
            <a:avLst>
              <a:gd name="adj1" fmla="val -60876"/>
              <a:gd name="adj2" fmla="val -123215"/>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41" name="矩形 46"/>
          <p:cNvSpPr>
            <a:spLocks noChangeArrowheads="1"/>
          </p:cNvSpPr>
          <p:nvPr/>
        </p:nvSpPr>
        <p:spPr bwMode="auto">
          <a:xfrm>
            <a:off x="1858487" y="1058385"/>
            <a:ext cx="2856058"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zh-CN" altLang="en-US" sz="2400" b="1" dirty="0">
                <a:solidFill>
                  <a:srgbClr val="0070C0"/>
                </a:solidFill>
              </a:rPr>
              <a:t>光线</a:t>
            </a:r>
            <a:r>
              <a:rPr lang="en-US" altLang="zh-CN" sz="2400" b="1" dirty="0">
                <a:solidFill>
                  <a:srgbClr val="0070C0"/>
                </a:solidFill>
              </a:rPr>
              <a:t>2</a:t>
            </a:r>
            <a:r>
              <a:rPr lang="zh-CN" altLang="en-US" sz="2400" b="1" dirty="0">
                <a:solidFill>
                  <a:srgbClr val="0070C0"/>
                </a:solidFill>
              </a:rPr>
              <a:t>到达</a:t>
            </a:r>
            <a:r>
              <a:rPr lang="en-US" altLang="zh-CN" sz="2400" b="1" dirty="0">
                <a:solidFill>
                  <a:srgbClr val="0070C0"/>
                </a:solidFill>
              </a:rPr>
              <a:t>D</a:t>
            </a:r>
            <a:endParaRPr lang="zh-CN" altLang="en-US" sz="2400" b="1" dirty="0">
              <a:solidFill>
                <a:srgbClr val="0070C0"/>
              </a:solidFill>
            </a:endParaRPr>
          </a:p>
        </p:txBody>
      </p:sp>
      <p:sp>
        <p:nvSpPr>
          <p:cNvPr id="42" name="矩形 46"/>
          <p:cNvSpPr>
            <a:spLocks noChangeArrowheads="1"/>
          </p:cNvSpPr>
          <p:nvPr/>
        </p:nvSpPr>
        <p:spPr bwMode="auto">
          <a:xfrm>
            <a:off x="1927219" y="1566092"/>
            <a:ext cx="3054350"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9900"/>
                </a:solidFill>
              </a:rPr>
              <a:t>光线</a:t>
            </a:r>
            <a:r>
              <a:rPr lang="en-US" altLang="zh-CN" sz="2400" b="1" dirty="0">
                <a:solidFill>
                  <a:srgbClr val="009900"/>
                </a:solidFill>
              </a:rPr>
              <a:t>1</a:t>
            </a:r>
            <a:r>
              <a:rPr lang="zh-CN" altLang="en-US" sz="2400" b="1" dirty="0">
                <a:solidFill>
                  <a:srgbClr val="009900"/>
                </a:solidFill>
              </a:rPr>
              <a:t>到达</a:t>
            </a:r>
            <a:r>
              <a:rPr lang="en-US" altLang="zh-CN" sz="2400" b="1" dirty="0">
                <a:solidFill>
                  <a:srgbClr val="009900"/>
                </a:solidFill>
              </a:rPr>
              <a:t>A</a:t>
            </a:r>
            <a:endParaRPr lang="zh-CN" altLang="en-US" sz="2400" b="1" dirty="0">
              <a:solidFill>
                <a:srgbClr val="009900"/>
              </a:solidFill>
            </a:endParaRPr>
          </a:p>
        </p:txBody>
      </p:sp>
      <p:sp>
        <p:nvSpPr>
          <p:cNvPr id="43" name="Arc 149"/>
          <p:cNvSpPr>
            <a:spLocks/>
          </p:cNvSpPr>
          <p:nvPr/>
        </p:nvSpPr>
        <p:spPr bwMode="auto">
          <a:xfrm flipV="1">
            <a:off x="4388372" y="3121056"/>
            <a:ext cx="2583600" cy="1396445"/>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5" name="Line 1089"/>
          <p:cNvSpPr>
            <a:spLocks noChangeShapeType="1"/>
          </p:cNvSpPr>
          <p:nvPr/>
        </p:nvSpPr>
        <p:spPr bwMode="auto">
          <a:xfrm flipH="1">
            <a:off x="6363959" y="1698791"/>
            <a:ext cx="320675" cy="438150"/>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6" name="Line 1089"/>
          <p:cNvSpPr>
            <a:spLocks noChangeShapeType="1"/>
          </p:cNvSpPr>
          <p:nvPr/>
        </p:nvSpPr>
        <p:spPr bwMode="auto">
          <a:xfrm flipH="1">
            <a:off x="7799059" y="2662405"/>
            <a:ext cx="320675" cy="436563"/>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7" name="Line 1089"/>
          <p:cNvSpPr>
            <a:spLocks noChangeShapeType="1"/>
          </p:cNvSpPr>
          <p:nvPr/>
        </p:nvSpPr>
        <p:spPr bwMode="auto">
          <a:xfrm flipH="1" flipV="1">
            <a:off x="6525883" y="1951203"/>
            <a:ext cx="1411287" cy="953292"/>
          </a:xfrm>
          <a:prstGeom prst="line">
            <a:avLst/>
          </a:prstGeom>
          <a:noFill/>
          <a:ln w="28575">
            <a:solidFill>
              <a:srgbClr val="0099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8" name="矩形 47"/>
          <p:cNvSpPr>
            <a:spLocks noChangeArrowheads="1"/>
          </p:cNvSpPr>
          <p:nvPr/>
        </p:nvSpPr>
        <p:spPr bwMode="auto">
          <a:xfrm>
            <a:off x="6490311" y="1959844"/>
            <a:ext cx="21002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’D</a:t>
            </a:r>
            <a:r>
              <a:rPr lang="en-US" altLang="zh-CN" sz="2800" b="1" dirty="0"/>
              <a:t>=</a:t>
            </a:r>
            <a:r>
              <a:rPr lang="en-US" altLang="zh-CN" sz="2800" b="1" i="1" dirty="0"/>
              <a:t>u</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9" name="Line 1089"/>
          <p:cNvSpPr>
            <a:spLocks noChangeShapeType="1"/>
          </p:cNvSpPr>
          <p:nvPr/>
        </p:nvSpPr>
        <p:spPr bwMode="auto">
          <a:xfrm flipV="1">
            <a:off x="5229024" y="3137064"/>
            <a:ext cx="411033" cy="1313135"/>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50" name="矩形 49"/>
          <p:cNvSpPr>
            <a:spLocks noChangeArrowheads="1"/>
          </p:cNvSpPr>
          <p:nvPr/>
        </p:nvSpPr>
        <p:spPr bwMode="auto">
          <a:xfrm>
            <a:off x="3819267" y="3282762"/>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56" name="AutoShape 1151"/>
          <p:cNvSpPr>
            <a:spLocks noChangeArrowheads="1"/>
          </p:cNvSpPr>
          <p:nvPr/>
        </p:nvSpPr>
        <p:spPr bwMode="auto">
          <a:xfrm>
            <a:off x="4842753" y="5853782"/>
            <a:ext cx="2288294" cy="919401"/>
          </a:xfrm>
          <a:prstGeom prst="wedgeRoundRectCallout">
            <a:avLst>
              <a:gd name="adj1" fmla="val 7665"/>
              <a:gd name="adj2" fmla="val -116466"/>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60" name="Line 1089"/>
          <p:cNvSpPr>
            <a:spLocks noChangeShapeType="1"/>
          </p:cNvSpPr>
          <p:nvPr/>
        </p:nvSpPr>
        <p:spPr bwMode="auto">
          <a:xfrm flipH="1" flipV="1">
            <a:off x="5662725" y="3204798"/>
            <a:ext cx="766861" cy="1971510"/>
          </a:xfrm>
          <a:prstGeom prst="line">
            <a:avLst/>
          </a:prstGeom>
          <a:noFill/>
          <a:ln w="38100">
            <a:solidFill>
              <a:srgbClr val="0099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61" name="矩形 60"/>
          <p:cNvSpPr>
            <a:spLocks noChangeArrowheads="1"/>
          </p:cNvSpPr>
          <p:nvPr/>
        </p:nvSpPr>
        <p:spPr bwMode="auto">
          <a:xfrm>
            <a:off x="5062929" y="4508373"/>
            <a:ext cx="12904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62" name="Line 1090"/>
          <p:cNvSpPr>
            <a:spLocks noChangeShapeType="1"/>
          </p:cNvSpPr>
          <p:nvPr/>
        </p:nvSpPr>
        <p:spPr bwMode="auto">
          <a:xfrm flipV="1">
            <a:off x="6880700" y="3168817"/>
            <a:ext cx="877225" cy="2130155"/>
          </a:xfrm>
          <a:prstGeom prst="line">
            <a:avLst/>
          </a:prstGeom>
          <a:noFill/>
          <a:ln w="38100">
            <a:solidFill>
              <a:srgbClr val="0070C0"/>
            </a:solidFill>
            <a:prstDash val="solid"/>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3" name="Rectangle 1131"/>
          <p:cNvSpPr>
            <a:spLocks noChangeArrowheads="1"/>
          </p:cNvSpPr>
          <p:nvPr/>
        </p:nvSpPr>
        <p:spPr bwMode="auto">
          <a:xfrm>
            <a:off x="7267751" y="4144838"/>
            <a:ext cx="9787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64" name="矩形 46"/>
          <p:cNvSpPr>
            <a:spLocks noChangeArrowheads="1"/>
          </p:cNvSpPr>
          <p:nvPr/>
        </p:nvSpPr>
        <p:spPr bwMode="auto">
          <a:xfrm>
            <a:off x="7769705" y="5740544"/>
            <a:ext cx="2884045" cy="954107"/>
          </a:xfrm>
          <a:prstGeom prst="rect">
            <a:avLst/>
          </a:prstGeom>
          <a:noFill/>
          <a:ln w="9525">
            <a:noFill/>
            <a:miter lim="800000"/>
            <a:headEnd/>
            <a:tailEnd/>
          </a:ln>
        </p:spPr>
        <p:txBody>
          <a:bodyPr wrap="square">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solidFill>
                  <a:srgbClr val="FF0000"/>
                </a:solidFill>
              </a:rPr>
              <a:t>D</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e</a:t>
            </a:r>
            <a:r>
              <a:rPr lang="zh-CN" altLang="en-US" sz="2800" b="1" dirty="0">
                <a:solidFill>
                  <a:srgbClr val="009900"/>
                </a:solidFill>
                <a:latin typeface="+mn-ea"/>
              </a:rPr>
              <a:t>光</a:t>
            </a:r>
            <a:r>
              <a:rPr lang="zh-CN" altLang="en-US" sz="2800" b="1" dirty="0">
                <a:solidFill>
                  <a:srgbClr val="9900CC"/>
                </a:solidFill>
              </a:rPr>
              <a:t>的波阵面</a:t>
            </a:r>
          </a:p>
        </p:txBody>
      </p:sp>
      <p:sp>
        <p:nvSpPr>
          <p:cNvPr id="65" name="Line 1087"/>
          <p:cNvSpPr>
            <a:spLocks noChangeShapeType="1"/>
          </p:cNvSpPr>
          <p:nvPr/>
        </p:nvSpPr>
        <p:spPr bwMode="auto">
          <a:xfrm flipH="1" flipV="1">
            <a:off x="5642604" y="3170186"/>
            <a:ext cx="1564191" cy="2076249"/>
          </a:xfrm>
          <a:prstGeom prst="line">
            <a:avLst/>
          </a:prstGeom>
          <a:noFill/>
          <a:ln w="28575">
            <a:solidFill>
              <a:srgbClr val="009900"/>
            </a:solidFill>
            <a:prstDash val="solid"/>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6" name="Line 1093"/>
          <p:cNvSpPr>
            <a:spLocks noChangeShapeType="1"/>
          </p:cNvSpPr>
          <p:nvPr/>
        </p:nvSpPr>
        <p:spPr bwMode="auto">
          <a:xfrm>
            <a:off x="7372652" y="4647128"/>
            <a:ext cx="271467" cy="26696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7" name="矩形 46"/>
          <p:cNvSpPr>
            <a:spLocks noChangeArrowheads="1"/>
          </p:cNvSpPr>
          <p:nvPr/>
        </p:nvSpPr>
        <p:spPr bwMode="auto">
          <a:xfrm>
            <a:off x="7805763" y="4619863"/>
            <a:ext cx="17347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a:solidFill>
                  <a:srgbClr val="009900"/>
                </a:solidFill>
                <a:latin typeface="+mn-ea"/>
              </a:rPr>
              <a:t>e</a:t>
            </a:r>
            <a:r>
              <a:rPr lang="zh-CN" altLang="en-US" sz="3200" b="1" dirty="0">
                <a:solidFill>
                  <a:srgbClr val="009900"/>
                </a:solidFill>
                <a:latin typeface="+mn-ea"/>
              </a:rPr>
              <a:t>光</a:t>
            </a:r>
            <a:r>
              <a:rPr lang="en-US" altLang="zh-CN" sz="3200" b="1" dirty="0">
                <a:solidFill>
                  <a:srgbClr val="FF0000"/>
                </a:solidFill>
              </a:rPr>
              <a:t>A</a:t>
            </a:r>
            <a:r>
              <a:rPr lang="en-US" altLang="zh-CN" sz="3200" b="1" i="1" dirty="0">
                <a:solidFill>
                  <a:srgbClr val="FF0000"/>
                </a:solidFill>
                <a:ea typeface="MingLiU" pitchFamily="49" charset="-120"/>
              </a:rPr>
              <a:t> </a:t>
            </a:r>
            <a:r>
              <a:rPr lang="en-US" altLang="zh-CN" sz="3200" b="1" i="1" dirty="0" err="1">
                <a:solidFill>
                  <a:srgbClr val="FF0000"/>
                </a:solidFill>
                <a:ea typeface="MingLiU" pitchFamily="49" charset="-120"/>
              </a:rPr>
              <a:t>A</a:t>
            </a:r>
            <a:r>
              <a:rPr lang="en-US" altLang="zh-CN" sz="3200" b="1" i="1" dirty="0">
                <a:solidFill>
                  <a:srgbClr val="FF0000"/>
                </a:solidFill>
                <a:latin typeface="Book Antiqua" pitchFamily="18" charset="0"/>
                <a:ea typeface="MingLiU" pitchFamily="49" charset="-120"/>
              </a:rPr>
              <a:t>’’’</a:t>
            </a:r>
            <a:endParaRPr lang="zh-CN" altLang="en-US" sz="3200" b="1" dirty="0">
              <a:solidFill>
                <a:srgbClr val="FF0000"/>
              </a:solidFill>
            </a:endParaRPr>
          </a:p>
        </p:txBody>
      </p:sp>
      <p:sp>
        <p:nvSpPr>
          <p:cNvPr id="69" name="Freeform 8"/>
          <p:cNvSpPr>
            <a:spLocks/>
          </p:cNvSpPr>
          <p:nvPr/>
        </p:nvSpPr>
        <p:spPr bwMode="auto">
          <a:xfrm rot="284938">
            <a:off x="4281536" y="3043702"/>
            <a:ext cx="3014431" cy="2135899"/>
          </a:xfrm>
          <a:custGeom>
            <a:avLst/>
            <a:gdLst>
              <a:gd name="T0" fmla="*/ 0 w 859"/>
              <a:gd name="T1" fmla="*/ 2147483647 h 568"/>
              <a:gd name="T2" fmla="*/ 2147483647 w 859"/>
              <a:gd name="T3" fmla="*/ 2147483647 h 568"/>
              <a:gd name="T4" fmla="*/ 2147483647 w 859"/>
              <a:gd name="T5" fmla="*/ 2147483647 h 568"/>
              <a:gd name="T6" fmla="*/ 2147483647 w 859"/>
              <a:gd name="T7" fmla="*/ 2147483647 h 568"/>
              <a:gd name="T8" fmla="*/ 2147483647 w 859"/>
              <a:gd name="T9" fmla="*/ 2147483647 h 568"/>
              <a:gd name="T10" fmla="*/ 2147483647 w 859"/>
              <a:gd name="T11" fmla="*/ 2147483647 h 568"/>
              <a:gd name="T12" fmla="*/ 2147483647 w 859"/>
              <a:gd name="T13" fmla="*/ 2147483647 h 568"/>
              <a:gd name="T14" fmla="*/ 2147483647 w 859"/>
              <a:gd name="T15" fmla="*/ 2147483647 h 568"/>
              <a:gd name="T16" fmla="*/ 2147483647 w 859"/>
              <a:gd name="T17" fmla="*/ 2147483647 h 568"/>
              <a:gd name="T18" fmla="*/ 2147483647 w 859"/>
              <a:gd name="T19" fmla="*/ 0 h 5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9"/>
              <a:gd name="T31" fmla="*/ 0 h 568"/>
              <a:gd name="T32" fmla="*/ 859 w 859"/>
              <a:gd name="T33" fmla="*/ 568 h 5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9" h="568">
                <a:moveTo>
                  <a:pt x="0" y="43"/>
                </a:moveTo>
                <a:cubicBezTo>
                  <a:pt x="10" y="92"/>
                  <a:pt x="21" y="140"/>
                  <a:pt x="40" y="189"/>
                </a:cubicBezTo>
                <a:cubicBezTo>
                  <a:pt x="61" y="237"/>
                  <a:pt x="88" y="292"/>
                  <a:pt x="122" y="334"/>
                </a:cubicBezTo>
                <a:cubicBezTo>
                  <a:pt x="154" y="377"/>
                  <a:pt x="188" y="408"/>
                  <a:pt x="242" y="444"/>
                </a:cubicBezTo>
                <a:cubicBezTo>
                  <a:pt x="296" y="479"/>
                  <a:pt x="382" y="528"/>
                  <a:pt x="445" y="547"/>
                </a:cubicBezTo>
                <a:cubicBezTo>
                  <a:pt x="508" y="566"/>
                  <a:pt x="561" y="568"/>
                  <a:pt x="617" y="559"/>
                </a:cubicBezTo>
                <a:cubicBezTo>
                  <a:pt x="672" y="550"/>
                  <a:pt x="738" y="529"/>
                  <a:pt x="776" y="491"/>
                </a:cubicBezTo>
                <a:cubicBezTo>
                  <a:pt x="815" y="454"/>
                  <a:pt x="832" y="391"/>
                  <a:pt x="845" y="333"/>
                </a:cubicBezTo>
                <a:cubicBezTo>
                  <a:pt x="859" y="276"/>
                  <a:pt x="858" y="197"/>
                  <a:pt x="857" y="142"/>
                </a:cubicBezTo>
                <a:cubicBezTo>
                  <a:pt x="856" y="87"/>
                  <a:pt x="842" y="30"/>
                  <a:pt x="838" y="0"/>
                </a:cubicBezTo>
              </a:path>
            </a:pathLst>
          </a:custGeom>
          <a:noFill/>
          <a:ln w="28575" cap="sq">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8" name="Line 1093"/>
          <p:cNvSpPr>
            <a:spLocks noChangeShapeType="1"/>
          </p:cNvSpPr>
          <p:nvPr/>
        </p:nvSpPr>
        <p:spPr bwMode="auto">
          <a:xfrm>
            <a:off x="7034622" y="5005990"/>
            <a:ext cx="177658" cy="264615"/>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70" name="矩形 46"/>
          <p:cNvSpPr>
            <a:spLocks noChangeArrowheads="1"/>
          </p:cNvSpPr>
          <p:nvPr/>
        </p:nvSpPr>
        <p:spPr bwMode="auto">
          <a:xfrm>
            <a:off x="6811299" y="5250773"/>
            <a:ext cx="13580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grpSp>
        <p:nvGrpSpPr>
          <p:cNvPr id="71" name="Group 36"/>
          <p:cNvGrpSpPr>
            <a:grpSpLocks/>
          </p:cNvGrpSpPr>
          <p:nvPr/>
        </p:nvGrpSpPr>
        <p:grpSpPr bwMode="auto">
          <a:xfrm rot="20648118">
            <a:off x="6401246" y="3999941"/>
            <a:ext cx="472776" cy="1004934"/>
            <a:chOff x="1488" y="2124"/>
            <a:chExt cx="336" cy="660"/>
          </a:xfrm>
          <a:solidFill>
            <a:srgbClr val="00FFFF"/>
          </a:solidFill>
        </p:grpSpPr>
        <p:sp>
          <p:nvSpPr>
            <p:cNvPr id="72"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5"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6" name="Group 69"/>
          <p:cNvGrpSpPr>
            <a:grpSpLocks/>
          </p:cNvGrpSpPr>
          <p:nvPr/>
        </p:nvGrpSpPr>
        <p:grpSpPr bwMode="auto">
          <a:xfrm rot="20892594">
            <a:off x="6933056" y="4172102"/>
            <a:ext cx="586143" cy="690966"/>
            <a:chOff x="4608" y="2676"/>
            <a:chExt cx="492" cy="612"/>
          </a:xfrm>
        </p:grpSpPr>
        <p:sp>
          <p:nvSpPr>
            <p:cNvPr id="77"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8"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9"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38021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inVertic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ppt_x"/>
                                          </p:val>
                                        </p:tav>
                                        <p:tav tm="100000">
                                          <p:val>
                                            <p:strVal val="#ppt_x"/>
                                          </p:val>
                                        </p:tav>
                                      </p:tavLst>
                                    </p:anim>
                                    <p:anim calcmode="lin" valueType="num">
                                      <p:cBhvr additive="base">
                                        <p:cTn id="4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down)">
                                      <p:cBhvr>
                                        <p:cTn id="51" dur="500"/>
                                        <p:tgtEl>
                                          <p:spTgt spid="3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down)">
                                      <p:cBhvr>
                                        <p:cTn id="61" dur="580">
                                          <p:stCondLst>
                                            <p:cond delay="0"/>
                                          </p:stCondLst>
                                        </p:cTn>
                                        <p:tgtEl>
                                          <p:spTgt spid="42"/>
                                        </p:tgtEl>
                                      </p:cBhvr>
                                    </p:animEffect>
                                    <p:anim calcmode="lin" valueType="num">
                                      <p:cBhvr>
                                        <p:cTn id="62"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67" dur="26">
                                          <p:stCondLst>
                                            <p:cond delay="650"/>
                                          </p:stCondLst>
                                        </p:cTn>
                                        <p:tgtEl>
                                          <p:spTgt spid="42"/>
                                        </p:tgtEl>
                                      </p:cBhvr>
                                      <p:to x="100000" y="60000"/>
                                    </p:animScale>
                                    <p:animScale>
                                      <p:cBhvr>
                                        <p:cTn id="68" dur="166" decel="50000">
                                          <p:stCondLst>
                                            <p:cond delay="676"/>
                                          </p:stCondLst>
                                        </p:cTn>
                                        <p:tgtEl>
                                          <p:spTgt spid="42"/>
                                        </p:tgtEl>
                                      </p:cBhvr>
                                      <p:to x="100000" y="100000"/>
                                    </p:animScale>
                                    <p:animScale>
                                      <p:cBhvr>
                                        <p:cTn id="69" dur="26">
                                          <p:stCondLst>
                                            <p:cond delay="1312"/>
                                          </p:stCondLst>
                                        </p:cTn>
                                        <p:tgtEl>
                                          <p:spTgt spid="42"/>
                                        </p:tgtEl>
                                      </p:cBhvr>
                                      <p:to x="100000" y="80000"/>
                                    </p:animScale>
                                    <p:animScale>
                                      <p:cBhvr>
                                        <p:cTn id="70" dur="166" decel="50000">
                                          <p:stCondLst>
                                            <p:cond delay="1338"/>
                                          </p:stCondLst>
                                        </p:cTn>
                                        <p:tgtEl>
                                          <p:spTgt spid="42"/>
                                        </p:tgtEl>
                                      </p:cBhvr>
                                      <p:to x="100000" y="100000"/>
                                    </p:animScale>
                                    <p:animScale>
                                      <p:cBhvr>
                                        <p:cTn id="71" dur="26">
                                          <p:stCondLst>
                                            <p:cond delay="1642"/>
                                          </p:stCondLst>
                                        </p:cTn>
                                        <p:tgtEl>
                                          <p:spTgt spid="42"/>
                                        </p:tgtEl>
                                      </p:cBhvr>
                                      <p:to x="100000" y="90000"/>
                                    </p:animScale>
                                    <p:animScale>
                                      <p:cBhvr>
                                        <p:cTn id="72" dur="166" decel="50000">
                                          <p:stCondLst>
                                            <p:cond delay="1668"/>
                                          </p:stCondLst>
                                        </p:cTn>
                                        <p:tgtEl>
                                          <p:spTgt spid="42"/>
                                        </p:tgtEl>
                                      </p:cBhvr>
                                      <p:to x="100000" y="100000"/>
                                    </p:animScale>
                                    <p:animScale>
                                      <p:cBhvr>
                                        <p:cTn id="73" dur="26">
                                          <p:stCondLst>
                                            <p:cond delay="1808"/>
                                          </p:stCondLst>
                                        </p:cTn>
                                        <p:tgtEl>
                                          <p:spTgt spid="42"/>
                                        </p:tgtEl>
                                      </p:cBhvr>
                                      <p:to x="100000" y="95000"/>
                                    </p:animScale>
                                    <p:animScale>
                                      <p:cBhvr>
                                        <p:cTn id="74" dur="166" decel="50000">
                                          <p:stCondLst>
                                            <p:cond delay="1834"/>
                                          </p:stCondLst>
                                        </p:cTn>
                                        <p:tgtEl>
                                          <p:spTgt spid="42"/>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1000"/>
                                        <p:tgtEl>
                                          <p:spTgt spid="21"/>
                                        </p:tgtEl>
                                      </p:cBhvr>
                                    </p:animEffect>
                                    <p:anim calcmode="lin" valueType="num">
                                      <p:cBhvr>
                                        <p:cTn id="86" dur="1000" fill="hold"/>
                                        <p:tgtEl>
                                          <p:spTgt spid="21"/>
                                        </p:tgtEl>
                                        <p:attrNameLst>
                                          <p:attrName>ppt_x</p:attrName>
                                        </p:attrNameLst>
                                      </p:cBhvr>
                                      <p:tavLst>
                                        <p:tav tm="0">
                                          <p:val>
                                            <p:strVal val="#ppt_x"/>
                                          </p:val>
                                        </p:tav>
                                        <p:tav tm="100000">
                                          <p:val>
                                            <p:strVal val="#ppt_x"/>
                                          </p:val>
                                        </p:tav>
                                      </p:tavLst>
                                    </p:anim>
                                    <p:anim calcmode="lin" valueType="num">
                                      <p:cBhvr>
                                        <p:cTn id="8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500" fill="hold"/>
                                        <p:tgtEl>
                                          <p:spTgt spid="27"/>
                                        </p:tgtEl>
                                        <p:attrNameLst>
                                          <p:attrName>ppt_x</p:attrName>
                                        </p:attrNameLst>
                                      </p:cBhvr>
                                      <p:tavLst>
                                        <p:tav tm="0">
                                          <p:val>
                                            <p:strVal val="#ppt_x"/>
                                          </p:val>
                                        </p:tav>
                                        <p:tav tm="100000">
                                          <p:val>
                                            <p:strVal val="#ppt_x"/>
                                          </p:val>
                                        </p:tav>
                                      </p:tavLst>
                                    </p:anim>
                                    <p:anim calcmode="lin" valueType="num">
                                      <p:cBhvr additive="base">
                                        <p:cTn id="9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16"/>
                                        </p:tgtEl>
                                        <p:attrNameLst>
                                          <p:attrName>style.visibility</p:attrName>
                                        </p:attrNameLst>
                                      </p:cBhvr>
                                      <p:to>
                                        <p:strVal val="visible"/>
                                      </p:to>
                                    </p:set>
                                    <p:anim calcmode="lin" valueType="num">
                                      <p:cBhvr additive="base">
                                        <p:cTn id="98" dur="500" fill="hold"/>
                                        <p:tgtEl>
                                          <p:spTgt spid="16"/>
                                        </p:tgtEl>
                                        <p:attrNameLst>
                                          <p:attrName>ppt_x</p:attrName>
                                        </p:attrNameLst>
                                      </p:cBhvr>
                                      <p:tavLst>
                                        <p:tav tm="0">
                                          <p:val>
                                            <p:strVal val="#ppt_x"/>
                                          </p:val>
                                        </p:tav>
                                        <p:tav tm="100000">
                                          <p:val>
                                            <p:strVal val="#ppt_x"/>
                                          </p:val>
                                        </p:tav>
                                      </p:tavLst>
                                    </p:anim>
                                    <p:anim calcmode="lin" valueType="num">
                                      <p:cBhvr additive="base">
                                        <p:cTn id="9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1000"/>
                                        <p:tgtEl>
                                          <p:spTgt spid="22"/>
                                        </p:tgtEl>
                                      </p:cBhvr>
                                    </p:animEffect>
                                    <p:anim calcmode="lin" valueType="num">
                                      <p:cBhvr>
                                        <p:cTn id="105" dur="1000" fill="hold"/>
                                        <p:tgtEl>
                                          <p:spTgt spid="22"/>
                                        </p:tgtEl>
                                        <p:attrNameLst>
                                          <p:attrName>ppt_x</p:attrName>
                                        </p:attrNameLst>
                                      </p:cBhvr>
                                      <p:tavLst>
                                        <p:tav tm="0">
                                          <p:val>
                                            <p:strVal val="#ppt_x"/>
                                          </p:val>
                                        </p:tav>
                                        <p:tav tm="100000">
                                          <p:val>
                                            <p:strVal val="#ppt_x"/>
                                          </p:val>
                                        </p:tav>
                                      </p:tavLst>
                                    </p:anim>
                                    <p:anim calcmode="lin" valueType="num">
                                      <p:cBhvr>
                                        <p:cTn id="10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8"/>
                                        </p:tgtEl>
                                        <p:attrNameLst>
                                          <p:attrName>style.visibility</p:attrName>
                                        </p:attrNameLst>
                                      </p:cBhvr>
                                      <p:to>
                                        <p:strVal val="visible"/>
                                      </p:to>
                                    </p:set>
                                    <p:anim calcmode="lin" valueType="num">
                                      <p:cBhvr additive="base">
                                        <p:cTn id="111" dur="500" fill="hold"/>
                                        <p:tgtEl>
                                          <p:spTgt spid="18"/>
                                        </p:tgtEl>
                                        <p:attrNameLst>
                                          <p:attrName>ppt_x</p:attrName>
                                        </p:attrNameLst>
                                      </p:cBhvr>
                                      <p:tavLst>
                                        <p:tav tm="0">
                                          <p:val>
                                            <p:strVal val="#ppt_x"/>
                                          </p:val>
                                        </p:tav>
                                        <p:tav tm="100000">
                                          <p:val>
                                            <p:strVal val="#ppt_x"/>
                                          </p:val>
                                        </p:tav>
                                      </p:tavLst>
                                    </p:anim>
                                    <p:anim calcmode="lin" valueType="num">
                                      <p:cBhvr additive="base">
                                        <p:cTn id="1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additive="base">
                                        <p:cTn id="117" dur="500" fill="hold"/>
                                        <p:tgtEl>
                                          <p:spTgt spid="26"/>
                                        </p:tgtEl>
                                        <p:attrNameLst>
                                          <p:attrName>ppt_x</p:attrName>
                                        </p:attrNameLst>
                                      </p:cBhvr>
                                      <p:tavLst>
                                        <p:tav tm="0">
                                          <p:val>
                                            <p:strVal val="#ppt_x"/>
                                          </p:val>
                                        </p:tav>
                                        <p:tav tm="100000">
                                          <p:val>
                                            <p:strVal val="#ppt_x"/>
                                          </p:val>
                                        </p:tav>
                                      </p:tavLst>
                                    </p:anim>
                                    <p:anim calcmode="lin" valueType="num">
                                      <p:cBhvr additive="base">
                                        <p:cTn id="1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6" presetClass="entr" presetSubtype="21" fill="hold" grpId="0" nodeType="clickEffect">
                                  <p:stCondLst>
                                    <p:cond delay="0"/>
                                  </p:stCondLst>
                                  <p:childTnLst>
                                    <p:set>
                                      <p:cBhvr>
                                        <p:cTn id="122" dur="1" fill="hold">
                                          <p:stCondLst>
                                            <p:cond delay="0"/>
                                          </p:stCondLst>
                                        </p:cTn>
                                        <p:tgtEl>
                                          <p:spTgt spid="39"/>
                                        </p:tgtEl>
                                        <p:attrNameLst>
                                          <p:attrName>style.visibility</p:attrName>
                                        </p:attrNameLst>
                                      </p:cBhvr>
                                      <p:to>
                                        <p:strVal val="visible"/>
                                      </p:to>
                                    </p:set>
                                    <p:animEffect transition="in" filter="barn(inVertical)">
                                      <p:cBhvr>
                                        <p:cTn id="123" dur="500"/>
                                        <p:tgtEl>
                                          <p:spTgt spid="39"/>
                                        </p:tgtEl>
                                      </p:cBhvr>
                                    </p:animEffect>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grpId="0" nodeType="click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barn(inVertical)">
                                      <p:cBhvr>
                                        <p:cTn id="128" dur="500"/>
                                        <p:tgtEl>
                                          <p:spTgt spid="20"/>
                                        </p:tgtEl>
                                      </p:cBhvr>
                                    </p:animEffect>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41"/>
                                        </p:tgtEl>
                                        <p:attrNameLst>
                                          <p:attrName>style.visibility</p:attrName>
                                        </p:attrNameLst>
                                      </p:cBhvr>
                                      <p:to>
                                        <p:strVal val="visible"/>
                                      </p:to>
                                    </p:set>
                                    <p:animEffect transition="in" filter="wipe(down)">
                                      <p:cBhvr>
                                        <p:cTn id="133" dur="580">
                                          <p:stCondLst>
                                            <p:cond delay="0"/>
                                          </p:stCondLst>
                                        </p:cTn>
                                        <p:tgtEl>
                                          <p:spTgt spid="41"/>
                                        </p:tgtEl>
                                      </p:cBhvr>
                                    </p:animEffect>
                                    <p:anim calcmode="lin" valueType="num">
                                      <p:cBhvr>
                                        <p:cTn id="134"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39" dur="26">
                                          <p:stCondLst>
                                            <p:cond delay="650"/>
                                          </p:stCondLst>
                                        </p:cTn>
                                        <p:tgtEl>
                                          <p:spTgt spid="41"/>
                                        </p:tgtEl>
                                      </p:cBhvr>
                                      <p:to x="100000" y="60000"/>
                                    </p:animScale>
                                    <p:animScale>
                                      <p:cBhvr>
                                        <p:cTn id="140" dur="166" decel="50000">
                                          <p:stCondLst>
                                            <p:cond delay="676"/>
                                          </p:stCondLst>
                                        </p:cTn>
                                        <p:tgtEl>
                                          <p:spTgt spid="41"/>
                                        </p:tgtEl>
                                      </p:cBhvr>
                                      <p:to x="100000" y="100000"/>
                                    </p:animScale>
                                    <p:animScale>
                                      <p:cBhvr>
                                        <p:cTn id="141" dur="26">
                                          <p:stCondLst>
                                            <p:cond delay="1312"/>
                                          </p:stCondLst>
                                        </p:cTn>
                                        <p:tgtEl>
                                          <p:spTgt spid="41"/>
                                        </p:tgtEl>
                                      </p:cBhvr>
                                      <p:to x="100000" y="80000"/>
                                    </p:animScale>
                                    <p:animScale>
                                      <p:cBhvr>
                                        <p:cTn id="142" dur="166" decel="50000">
                                          <p:stCondLst>
                                            <p:cond delay="1338"/>
                                          </p:stCondLst>
                                        </p:cTn>
                                        <p:tgtEl>
                                          <p:spTgt spid="41"/>
                                        </p:tgtEl>
                                      </p:cBhvr>
                                      <p:to x="100000" y="100000"/>
                                    </p:animScale>
                                    <p:animScale>
                                      <p:cBhvr>
                                        <p:cTn id="143" dur="26">
                                          <p:stCondLst>
                                            <p:cond delay="1642"/>
                                          </p:stCondLst>
                                        </p:cTn>
                                        <p:tgtEl>
                                          <p:spTgt spid="41"/>
                                        </p:tgtEl>
                                      </p:cBhvr>
                                      <p:to x="100000" y="90000"/>
                                    </p:animScale>
                                    <p:animScale>
                                      <p:cBhvr>
                                        <p:cTn id="144" dur="166" decel="50000">
                                          <p:stCondLst>
                                            <p:cond delay="1668"/>
                                          </p:stCondLst>
                                        </p:cTn>
                                        <p:tgtEl>
                                          <p:spTgt spid="41"/>
                                        </p:tgtEl>
                                      </p:cBhvr>
                                      <p:to x="100000" y="100000"/>
                                    </p:animScale>
                                    <p:animScale>
                                      <p:cBhvr>
                                        <p:cTn id="145" dur="26">
                                          <p:stCondLst>
                                            <p:cond delay="1808"/>
                                          </p:stCondLst>
                                        </p:cTn>
                                        <p:tgtEl>
                                          <p:spTgt spid="41"/>
                                        </p:tgtEl>
                                      </p:cBhvr>
                                      <p:to x="100000" y="95000"/>
                                    </p:animScale>
                                    <p:animScale>
                                      <p:cBhvr>
                                        <p:cTn id="146" dur="166" decel="50000">
                                          <p:stCondLst>
                                            <p:cond delay="1834"/>
                                          </p:stCondLst>
                                        </p:cTn>
                                        <p:tgtEl>
                                          <p:spTgt spid="41"/>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14"/>
                                        </p:tgtEl>
                                        <p:attrNameLst>
                                          <p:attrName>style.visibility</p:attrName>
                                        </p:attrNameLst>
                                      </p:cBhvr>
                                      <p:to>
                                        <p:strVal val="visible"/>
                                      </p:to>
                                    </p:set>
                                    <p:anim calcmode="lin" valueType="num">
                                      <p:cBhvr additive="base">
                                        <p:cTn id="151" dur="500" fill="hold"/>
                                        <p:tgtEl>
                                          <p:spTgt spid="14"/>
                                        </p:tgtEl>
                                        <p:attrNameLst>
                                          <p:attrName>ppt_x</p:attrName>
                                        </p:attrNameLst>
                                      </p:cBhvr>
                                      <p:tavLst>
                                        <p:tav tm="0">
                                          <p:val>
                                            <p:strVal val="#ppt_x"/>
                                          </p:val>
                                        </p:tav>
                                        <p:tav tm="100000">
                                          <p:val>
                                            <p:strVal val="#ppt_x"/>
                                          </p:val>
                                        </p:tav>
                                      </p:tavLst>
                                    </p:anim>
                                    <p:anim calcmode="lin" valueType="num">
                                      <p:cBhvr additive="base">
                                        <p:cTn id="1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34"/>
                                        </p:tgtEl>
                                        <p:attrNameLst>
                                          <p:attrName>style.visibility</p:attrName>
                                        </p:attrNameLst>
                                      </p:cBhvr>
                                      <p:to>
                                        <p:strVal val="visible"/>
                                      </p:to>
                                    </p:set>
                                    <p:anim calcmode="lin" valueType="num">
                                      <p:cBhvr additive="base">
                                        <p:cTn id="157" dur="500" fill="hold"/>
                                        <p:tgtEl>
                                          <p:spTgt spid="34"/>
                                        </p:tgtEl>
                                        <p:attrNameLst>
                                          <p:attrName>ppt_x</p:attrName>
                                        </p:attrNameLst>
                                      </p:cBhvr>
                                      <p:tavLst>
                                        <p:tav tm="0">
                                          <p:val>
                                            <p:strVal val="#ppt_x"/>
                                          </p:val>
                                        </p:tav>
                                        <p:tav tm="100000">
                                          <p:val>
                                            <p:strVal val="#ppt_x"/>
                                          </p:val>
                                        </p:tav>
                                      </p:tavLst>
                                    </p:anim>
                                    <p:anim calcmode="lin" valueType="num">
                                      <p:cBhvr additive="base">
                                        <p:cTn id="158" dur="500" fill="hold"/>
                                        <p:tgtEl>
                                          <p:spTgt spid="34"/>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36"/>
                                        </p:tgtEl>
                                        <p:attrNameLst>
                                          <p:attrName>style.visibility</p:attrName>
                                        </p:attrNameLst>
                                      </p:cBhvr>
                                      <p:to>
                                        <p:strVal val="visible"/>
                                      </p:to>
                                    </p:set>
                                    <p:anim calcmode="lin" valueType="num">
                                      <p:cBhvr additive="base">
                                        <p:cTn id="161" dur="500" fill="hold"/>
                                        <p:tgtEl>
                                          <p:spTgt spid="36"/>
                                        </p:tgtEl>
                                        <p:attrNameLst>
                                          <p:attrName>ppt_x</p:attrName>
                                        </p:attrNameLst>
                                      </p:cBhvr>
                                      <p:tavLst>
                                        <p:tav tm="0">
                                          <p:val>
                                            <p:strVal val="#ppt_x"/>
                                          </p:val>
                                        </p:tav>
                                        <p:tav tm="100000">
                                          <p:val>
                                            <p:strVal val="#ppt_x"/>
                                          </p:val>
                                        </p:tav>
                                      </p:tavLst>
                                    </p:anim>
                                    <p:anim calcmode="lin" valueType="num">
                                      <p:cBhvr additive="base">
                                        <p:cTn id="16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16" presetClass="entr" presetSubtype="21" fill="hold" grpId="0" nodeType="clickEffect">
                                  <p:stCondLst>
                                    <p:cond delay="0"/>
                                  </p:stCondLst>
                                  <p:childTnLst>
                                    <p:set>
                                      <p:cBhvr>
                                        <p:cTn id="166" dur="1" fill="hold">
                                          <p:stCondLst>
                                            <p:cond delay="0"/>
                                          </p:stCondLst>
                                        </p:cTn>
                                        <p:tgtEl>
                                          <p:spTgt spid="37"/>
                                        </p:tgtEl>
                                        <p:attrNameLst>
                                          <p:attrName>style.visibility</p:attrName>
                                        </p:attrNameLst>
                                      </p:cBhvr>
                                      <p:to>
                                        <p:strVal val="visible"/>
                                      </p:to>
                                    </p:set>
                                    <p:animEffect transition="in" filter="barn(inVertical)">
                                      <p:cBhvr>
                                        <p:cTn id="167" dur="500"/>
                                        <p:tgtEl>
                                          <p:spTgt spid="37"/>
                                        </p:tgtEl>
                                      </p:cBhvr>
                                    </p:animEffect>
                                  </p:childTnLst>
                                </p:cTn>
                              </p:par>
                            </p:childTnLst>
                          </p:cTn>
                        </p:par>
                      </p:childTnLst>
                    </p:cTn>
                  </p:par>
                  <p:par>
                    <p:cTn id="168" fill="hold">
                      <p:stCondLst>
                        <p:cond delay="indefinite"/>
                      </p:stCondLst>
                      <p:childTnLst>
                        <p:par>
                          <p:cTn id="169" fill="hold">
                            <p:stCondLst>
                              <p:cond delay="0"/>
                            </p:stCondLst>
                            <p:childTnLst>
                              <p:par>
                                <p:cTn id="170" presetID="26" presetClass="entr" presetSubtype="0" fill="hold" grpId="0" nodeType="click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down)">
                                      <p:cBhvr>
                                        <p:cTn id="172" dur="580">
                                          <p:stCondLst>
                                            <p:cond delay="0"/>
                                          </p:stCondLst>
                                        </p:cTn>
                                        <p:tgtEl>
                                          <p:spTgt spid="31"/>
                                        </p:tgtEl>
                                      </p:cBhvr>
                                    </p:animEffect>
                                    <p:anim calcmode="lin" valueType="num">
                                      <p:cBhvr>
                                        <p:cTn id="173"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74"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75"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76"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77"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78" dur="26">
                                          <p:stCondLst>
                                            <p:cond delay="650"/>
                                          </p:stCondLst>
                                        </p:cTn>
                                        <p:tgtEl>
                                          <p:spTgt spid="31"/>
                                        </p:tgtEl>
                                      </p:cBhvr>
                                      <p:to x="100000" y="60000"/>
                                    </p:animScale>
                                    <p:animScale>
                                      <p:cBhvr>
                                        <p:cTn id="179" dur="166" decel="50000">
                                          <p:stCondLst>
                                            <p:cond delay="676"/>
                                          </p:stCondLst>
                                        </p:cTn>
                                        <p:tgtEl>
                                          <p:spTgt spid="31"/>
                                        </p:tgtEl>
                                      </p:cBhvr>
                                      <p:to x="100000" y="100000"/>
                                    </p:animScale>
                                    <p:animScale>
                                      <p:cBhvr>
                                        <p:cTn id="180" dur="26">
                                          <p:stCondLst>
                                            <p:cond delay="1312"/>
                                          </p:stCondLst>
                                        </p:cTn>
                                        <p:tgtEl>
                                          <p:spTgt spid="31"/>
                                        </p:tgtEl>
                                      </p:cBhvr>
                                      <p:to x="100000" y="80000"/>
                                    </p:animScale>
                                    <p:animScale>
                                      <p:cBhvr>
                                        <p:cTn id="181" dur="166" decel="50000">
                                          <p:stCondLst>
                                            <p:cond delay="1338"/>
                                          </p:stCondLst>
                                        </p:cTn>
                                        <p:tgtEl>
                                          <p:spTgt spid="31"/>
                                        </p:tgtEl>
                                      </p:cBhvr>
                                      <p:to x="100000" y="100000"/>
                                    </p:animScale>
                                    <p:animScale>
                                      <p:cBhvr>
                                        <p:cTn id="182" dur="26">
                                          <p:stCondLst>
                                            <p:cond delay="1642"/>
                                          </p:stCondLst>
                                        </p:cTn>
                                        <p:tgtEl>
                                          <p:spTgt spid="31"/>
                                        </p:tgtEl>
                                      </p:cBhvr>
                                      <p:to x="100000" y="90000"/>
                                    </p:animScale>
                                    <p:animScale>
                                      <p:cBhvr>
                                        <p:cTn id="183" dur="166" decel="50000">
                                          <p:stCondLst>
                                            <p:cond delay="1668"/>
                                          </p:stCondLst>
                                        </p:cTn>
                                        <p:tgtEl>
                                          <p:spTgt spid="31"/>
                                        </p:tgtEl>
                                      </p:cBhvr>
                                      <p:to x="100000" y="100000"/>
                                    </p:animScale>
                                    <p:animScale>
                                      <p:cBhvr>
                                        <p:cTn id="184" dur="26">
                                          <p:stCondLst>
                                            <p:cond delay="1808"/>
                                          </p:stCondLst>
                                        </p:cTn>
                                        <p:tgtEl>
                                          <p:spTgt spid="31"/>
                                        </p:tgtEl>
                                      </p:cBhvr>
                                      <p:to x="100000" y="95000"/>
                                    </p:animScale>
                                    <p:animScale>
                                      <p:cBhvr>
                                        <p:cTn id="185" dur="166" decel="50000">
                                          <p:stCondLst>
                                            <p:cond delay="1834"/>
                                          </p:stCondLst>
                                        </p:cTn>
                                        <p:tgtEl>
                                          <p:spTgt spid="31"/>
                                        </p:tgtEl>
                                      </p:cBhvr>
                                      <p:to x="100000" y="100000"/>
                                    </p:animScale>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grpId="0" nodeType="clickEffect">
                                  <p:stCondLst>
                                    <p:cond delay="0"/>
                                  </p:stCondLst>
                                  <p:childTnLst>
                                    <p:set>
                                      <p:cBhvr>
                                        <p:cTn id="189" dur="1" fill="hold">
                                          <p:stCondLst>
                                            <p:cond delay="0"/>
                                          </p:stCondLst>
                                        </p:cTn>
                                        <p:tgtEl>
                                          <p:spTgt spid="45"/>
                                        </p:tgtEl>
                                        <p:attrNameLst>
                                          <p:attrName>style.visibility</p:attrName>
                                        </p:attrNameLst>
                                      </p:cBhvr>
                                      <p:to>
                                        <p:strVal val="visible"/>
                                      </p:to>
                                    </p:set>
                                    <p:anim calcmode="lin" valueType="num">
                                      <p:cBhvr additive="base">
                                        <p:cTn id="190" dur="500" fill="hold"/>
                                        <p:tgtEl>
                                          <p:spTgt spid="45"/>
                                        </p:tgtEl>
                                        <p:attrNameLst>
                                          <p:attrName>ppt_x</p:attrName>
                                        </p:attrNameLst>
                                      </p:cBhvr>
                                      <p:tavLst>
                                        <p:tav tm="0">
                                          <p:val>
                                            <p:strVal val="#ppt_x"/>
                                          </p:val>
                                        </p:tav>
                                        <p:tav tm="100000">
                                          <p:val>
                                            <p:strVal val="#ppt_x"/>
                                          </p:val>
                                        </p:tav>
                                      </p:tavLst>
                                    </p:anim>
                                    <p:anim calcmode="lin" valueType="num">
                                      <p:cBhvr additive="base">
                                        <p:cTn id="19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46"/>
                                        </p:tgtEl>
                                        <p:attrNameLst>
                                          <p:attrName>style.visibility</p:attrName>
                                        </p:attrNameLst>
                                      </p:cBhvr>
                                      <p:to>
                                        <p:strVal val="visible"/>
                                      </p:to>
                                    </p:set>
                                    <p:anim calcmode="lin" valueType="num">
                                      <p:cBhvr additive="base">
                                        <p:cTn id="196" dur="500" fill="hold"/>
                                        <p:tgtEl>
                                          <p:spTgt spid="46"/>
                                        </p:tgtEl>
                                        <p:attrNameLst>
                                          <p:attrName>ppt_x</p:attrName>
                                        </p:attrNameLst>
                                      </p:cBhvr>
                                      <p:tavLst>
                                        <p:tav tm="0">
                                          <p:val>
                                            <p:strVal val="#ppt_x"/>
                                          </p:val>
                                        </p:tav>
                                        <p:tav tm="100000">
                                          <p:val>
                                            <p:strVal val="#ppt_x"/>
                                          </p:val>
                                        </p:tav>
                                      </p:tavLst>
                                    </p:anim>
                                    <p:anim calcmode="lin" valueType="num">
                                      <p:cBhvr additive="base">
                                        <p:cTn id="19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 presetClass="entr" presetSubtype="4" fill="hold" grpId="0" nodeType="clickEffect">
                                  <p:stCondLst>
                                    <p:cond delay="0"/>
                                  </p:stCondLst>
                                  <p:childTnLst>
                                    <p:set>
                                      <p:cBhvr>
                                        <p:cTn id="201" dur="1" fill="hold">
                                          <p:stCondLst>
                                            <p:cond delay="0"/>
                                          </p:stCondLst>
                                        </p:cTn>
                                        <p:tgtEl>
                                          <p:spTgt spid="47"/>
                                        </p:tgtEl>
                                        <p:attrNameLst>
                                          <p:attrName>style.visibility</p:attrName>
                                        </p:attrNameLst>
                                      </p:cBhvr>
                                      <p:to>
                                        <p:strVal val="visible"/>
                                      </p:to>
                                    </p:set>
                                    <p:anim calcmode="lin" valueType="num">
                                      <p:cBhvr additive="base">
                                        <p:cTn id="202" dur="500" fill="hold"/>
                                        <p:tgtEl>
                                          <p:spTgt spid="47"/>
                                        </p:tgtEl>
                                        <p:attrNameLst>
                                          <p:attrName>ppt_x</p:attrName>
                                        </p:attrNameLst>
                                      </p:cBhvr>
                                      <p:tavLst>
                                        <p:tav tm="0">
                                          <p:val>
                                            <p:strVal val="#ppt_x"/>
                                          </p:val>
                                        </p:tav>
                                        <p:tav tm="100000">
                                          <p:val>
                                            <p:strVal val="#ppt_x"/>
                                          </p:val>
                                        </p:tav>
                                      </p:tavLst>
                                    </p:anim>
                                    <p:anim calcmode="lin" valueType="num">
                                      <p:cBhvr additive="base">
                                        <p:cTn id="20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2" presetClass="entr" presetSubtype="4" fill="hold" grpId="0" nodeType="clickEffect">
                                  <p:stCondLst>
                                    <p:cond delay="0"/>
                                  </p:stCondLst>
                                  <p:childTnLst>
                                    <p:set>
                                      <p:cBhvr>
                                        <p:cTn id="207" dur="1" fill="hold">
                                          <p:stCondLst>
                                            <p:cond delay="0"/>
                                          </p:stCondLst>
                                        </p:cTn>
                                        <p:tgtEl>
                                          <p:spTgt spid="48"/>
                                        </p:tgtEl>
                                        <p:attrNameLst>
                                          <p:attrName>style.visibility</p:attrName>
                                        </p:attrNameLst>
                                      </p:cBhvr>
                                      <p:to>
                                        <p:strVal val="visible"/>
                                      </p:to>
                                    </p:set>
                                    <p:anim calcmode="lin" valueType="num">
                                      <p:cBhvr additive="base">
                                        <p:cTn id="208" dur="500" fill="hold"/>
                                        <p:tgtEl>
                                          <p:spTgt spid="48"/>
                                        </p:tgtEl>
                                        <p:attrNameLst>
                                          <p:attrName>ppt_x</p:attrName>
                                        </p:attrNameLst>
                                      </p:cBhvr>
                                      <p:tavLst>
                                        <p:tav tm="0">
                                          <p:val>
                                            <p:strVal val="#ppt_x"/>
                                          </p:val>
                                        </p:tav>
                                        <p:tav tm="100000">
                                          <p:val>
                                            <p:strVal val="#ppt_x"/>
                                          </p:val>
                                        </p:tav>
                                      </p:tavLst>
                                    </p:anim>
                                    <p:anim calcmode="lin" valueType="num">
                                      <p:cBhvr additive="base">
                                        <p:cTn id="20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 presetClass="entr" presetSubtype="4" fill="hold" grpId="0" nodeType="clickEffect">
                                  <p:stCondLst>
                                    <p:cond delay="0"/>
                                  </p:stCondLst>
                                  <p:childTnLst>
                                    <p:set>
                                      <p:cBhvr>
                                        <p:cTn id="213" dur="1" fill="hold">
                                          <p:stCondLst>
                                            <p:cond delay="0"/>
                                          </p:stCondLst>
                                        </p:cTn>
                                        <p:tgtEl>
                                          <p:spTgt spid="29"/>
                                        </p:tgtEl>
                                        <p:attrNameLst>
                                          <p:attrName>style.visibility</p:attrName>
                                        </p:attrNameLst>
                                      </p:cBhvr>
                                      <p:to>
                                        <p:strVal val="visible"/>
                                      </p:to>
                                    </p:set>
                                    <p:anim calcmode="lin" valueType="num">
                                      <p:cBhvr additive="base">
                                        <p:cTn id="214" dur="500" fill="hold"/>
                                        <p:tgtEl>
                                          <p:spTgt spid="29"/>
                                        </p:tgtEl>
                                        <p:attrNameLst>
                                          <p:attrName>ppt_x</p:attrName>
                                        </p:attrNameLst>
                                      </p:cBhvr>
                                      <p:tavLst>
                                        <p:tav tm="0">
                                          <p:val>
                                            <p:strVal val="#ppt_x"/>
                                          </p:val>
                                        </p:tav>
                                        <p:tav tm="100000">
                                          <p:val>
                                            <p:strVal val="#ppt_x"/>
                                          </p:val>
                                        </p:tav>
                                      </p:tavLst>
                                    </p:anim>
                                    <p:anim calcmode="lin" valueType="num">
                                      <p:cBhvr additive="base">
                                        <p:cTn id="21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grpId="0" nodeType="clickEffect">
                                  <p:stCondLst>
                                    <p:cond delay="0"/>
                                  </p:stCondLst>
                                  <p:childTnLst>
                                    <p:set>
                                      <p:cBhvr>
                                        <p:cTn id="219" dur="1" fill="hold">
                                          <p:stCondLst>
                                            <p:cond delay="0"/>
                                          </p:stCondLst>
                                        </p:cTn>
                                        <p:tgtEl>
                                          <p:spTgt spid="43"/>
                                        </p:tgtEl>
                                        <p:attrNameLst>
                                          <p:attrName>style.visibility</p:attrName>
                                        </p:attrNameLst>
                                      </p:cBhvr>
                                      <p:to>
                                        <p:strVal val="visible"/>
                                      </p:to>
                                    </p:set>
                                    <p:anim calcmode="lin" valueType="num">
                                      <p:cBhvr additive="base">
                                        <p:cTn id="220" dur="500" fill="hold"/>
                                        <p:tgtEl>
                                          <p:spTgt spid="43"/>
                                        </p:tgtEl>
                                        <p:attrNameLst>
                                          <p:attrName>ppt_x</p:attrName>
                                        </p:attrNameLst>
                                      </p:cBhvr>
                                      <p:tavLst>
                                        <p:tav tm="0">
                                          <p:val>
                                            <p:strVal val="#ppt_x"/>
                                          </p:val>
                                        </p:tav>
                                        <p:tav tm="100000">
                                          <p:val>
                                            <p:strVal val="#ppt_x"/>
                                          </p:val>
                                        </p:tav>
                                      </p:tavLst>
                                    </p:anim>
                                    <p:anim calcmode="lin" valueType="num">
                                      <p:cBhvr additive="base">
                                        <p:cTn id="22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28"/>
                                        </p:tgtEl>
                                        <p:attrNameLst>
                                          <p:attrName>style.visibility</p:attrName>
                                        </p:attrNameLst>
                                      </p:cBhvr>
                                      <p:to>
                                        <p:strVal val="visible"/>
                                      </p:to>
                                    </p:set>
                                    <p:anim calcmode="lin" valueType="num">
                                      <p:cBhvr additive="base">
                                        <p:cTn id="226" dur="500" fill="hold"/>
                                        <p:tgtEl>
                                          <p:spTgt spid="28"/>
                                        </p:tgtEl>
                                        <p:attrNameLst>
                                          <p:attrName>ppt_x</p:attrName>
                                        </p:attrNameLst>
                                      </p:cBhvr>
                                      <p:tavLst>
                                        <p:tav tm="0">
                                          <p:val>
                                            <p:strVal val="#ppt_x"/>
                                          </p:val>
                                        </p:tav>
                                        <p:tav tm="100000">
                                          <p:val>
                                            <p:strVal val="#ppt_x"/>
                                          </p:val>
                                        </p:tav>
                                      </p:tavLst>
                                    </p:anim>
                                    <p:anim calcmode="lin" valueType="num">
                                      <p:cBhvr additive="base">
                                        <p:cTn id="2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 presetClass="entr" presetSubtype="4" fill="hold" grpId="0" nodeType="clickEffect">
                                  <p:stCondLst>
                                    <p:cond delay="0"/>
                                  </p:stCondLst>
                                  <p:childTnLst>
                                    <p:set>
                                      <p:cBhvr>
                                        <p:cTn id="231" dur="1" fill="hold">
                                          <p:stCondLst>
                                            <p:cond delay="0"/>
                                          </p:stCondLst>
                                        </p:cTn>
                                        <p:tgtEl>
                                          <p:spTgt spid="49"/>
                                        </p:tgtEl>
                                        <p:attrNameLst>
                                          <p:attrName>style.visibility</p:attrName>
                                        </p:attrNameLst>
                                      </p:cBhvr>
                                      <p:to>
                                        <p:strVal val="visible"/>
                                      </p:to>
                                    </p:set>
                                    <p:anim calcmode="lin" valueType="num">
                                      <p:cBhvr additive="base">
                                        <p:cTn id="232" dur="500" fill="hold"/>
                                        <p:tgtEl>
                                          <p:spTgt spid="49"/>
                                        </p:tgtEl>
                                        <p:attrNameLst>
                                          <p:attrName>ppt_x</p:attrName>
                                        </p:attrNameLst>
                                      </p:cBhvr>
                                      <p:tavLst>
                                        <p:tav tm="0">
                                          <p:val>
                                            <p:strVal val="#ppt_x"/>
                                          </p:val>
                                        </p:tav>
                                        <p:tav tm="100000">
                                          <p:val>
                                            <p:strVal val="#ppt_x"/>
                                          </p:val>
                                        </p:tav>
                                      </p:tavLst>
                                    </p:anim>
                                    <p:anim calcmode="lin" valueType="num">
                                      <p:cBhvr additive="base">
                                        <p:cTn id="23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42" presetClass="entr" presetSubtype="0" fill="hold" grpId="0" nodeType="clickEffect">
                                  <p:stCondLst>
                                    <p:cond delay="0"/>
                                  </p:stCondLst>
                                  <p:childTnLst>
                                    <p:set>
                                      <p:cBhvr>
                                        <p:cTn id="237" dur="1" fill="hold">
                                          <p:stCondLst>
                                            <p:cond delay="0"/>
                                          </p:stCondLst>
                                        </p:cTn>
                                        <p:tgtEl>
                                          <p:spTgt spid="50"/>
                                        </p:tgtEl>
                                        <p:attrNameLst>
                                          <p:attrName>style.visibility</p:attrName>
                                        </p:attrNameLst>
                                      </p:cBhvr>
                                      <p:to>
                                        <p:strVal val="visible"/>
                                      </p:to>
                                    </p:set>
                                    <p:animEffect transition="in" filter="fade">
                                      <p:cBhvr>
                                        <p:cTn id="238" dur="1000"/>
                                        <p:tgtEl>
                                          <p:spTgt spid="50"/>
                                        </p:tgtEl>
                                      </p:cBhvr>
                                    </p:animEffect>
                                    <p:anim calcmode="lin" valueType="num">
                                      <p:cBhvr>
                                        <p:cTn id="239" dur="1000" fill="hold"/>
                                        <p:tgtEl>
                                          <p:spTgt spid="50"/>
                                        </p:tgtEl>
                                        <p:attrNameLst>
                                          <p:attrName>ppt_x</p:attrName>
                                        </p:attrNameLst>
                                      </p:cBhvr>
                                      <p:tavLst>
                                        <p:tav tm="0">
                                          <p:val>
                                            <p:strVal val="#ppt_x"/>
                                          </p:val>
                                        </p:tav>
                                        <p:tav tm="100000">
                                          <p:val>
                                            <p:strVal val="#ppt_x"/>
                                          </p:val>
                                        </p:tav>
                                      </p:tavLst>
                                    </p:anim>
                                    <p:anim calcmode="lin" valueType="num">
                                      <p:cBhvr>
                                        <p:cTn id="24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 presetClass="entr" presetSubtype="4" fill="hold" grpId="0" nodeType="clickEffect">
                                  <p:stCondLst>
                                    <p:cond delay="0"/>
                                  </p:stCondLst>
                                  <p:childTnLst>
                                    <p:set>
                                      <p:cBhvr>
                                        <p:cTn id="244" dur="1" fill="hold">
                                          <p:stCondLst>
                                            <p:cond delay="0"/>
                                          </p:stCondLst>
                                        </p:cTn>
                                        <p:tgtEl>
                                          <p:spTgt spid="40"/>
                                        </p:tgtEl>
                                        <p:attrNameLst>
                                          <p:attrName>style.visibility</p:attrName>
                                        </p:attrNameLst>
                                      </p:cBhvr>
                                      <p:to>
                                        <p:strVal val="visible"/>
                                      </p:to>
                                    </p:set>
                                    <p:anim calcmode="lin" valueType="num">
                                      <p:cBhvr additive="base">
                                        <p:cTn id="245" dur="500" fill="hold"/>
                                        <p:tgtEl>
                                          <p:spTgt spid="40"/>
                                        </p:tgtEl>
                                        <p:attrNameLst>
                                          <p:attrName>ppt_x</p:attrName>
                                        </p:attrNameLst>
                                      </p:cBhvr>
                                      <p:tavLst>
                                        <p:tav tm="0">
                                          <p:val>
                                            <p:strVal val="#ppt_x"/>
                                          </p:val>
                                        </p:tav>
                                        <p:tav tm="100000">
                                          <p:val>
                                            <p:strVal val="#ppt_x"/>
                                          </p:val>
                                        </p:tav>
                                      </p:tavLst>
                                    </p:anim>
                                    <p:anim calcmode="lin" valueType="num">
                                      <p:cBhvr additive="base">
                                        <p:cTn id="24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grpId="0" nodeType="clickEffect">
                                  <p:stCondLst>
                                    <p:cond delay="0"/>
                                  </p:stCondLst>
                                  <p:childTnLst>
                                    <p:set>
                                      <p:cBhvr>
                                        <p:cTn id="250" dur="1" fill="hold">
                                          <p:stCondLst>
                                            <p:cond delay="0"/>
                                          </p:stCondLst>
                                        </p:cTn>
                                        <p:tgtEl>
                                          <p:spTgt spid="30"/>
                                        </p:tgtEl>
                                        <p:attrNameLst>
                                          <p:attrName>style.visibility</p:attrName>
                                        </p:attrNameLst>
                                      </p:cBhvr>
                                      <p:to>
                                        <p:strVal val="visible"/>
                                      </p:to>
                                    </p:set>
                                    <p:anim calcmode="lin" valueType="num">
                                      <p:cBhvr additive="base">
                                        <p:cTn id="251" dur="500" fill="hold"/>
                                        <p:tgtEl>
                                          <p:spTgt spid="30"/>
                                        </p:tgtEl>
                                        <p:attrNameLst>
                                          <p:attrName>ppt_x</p:attrName>
                                        </p:attrNameLst>
                                      </p:cBhvr>
                                      <p:tavLst>
                                        <p:tav tm="0">
                                          <p:val>
                                            <p:strVal val="#ppt_x"/>
                                          </p:val>
                                        </p:tav>
                                        <p:tav tm="100000">
                                          <p:val>
                                            <p:strVal val="#ppt_x"/>
                                          </p:val>
                                        </p:tav>
                                      </p:tavLst>
                                    </p:anim>
                                    <p:anim calcmode="lin" valueType="num">
                                      <p:cBhvr additive="base">
                                        <p:cTn id="2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16" presetClass="entr" presetSubtype="21" fill="hold" grpId="0" nodeType="clickEffect">
                                  <p:stCondLst>
                                    <p:cond delay="0"/>
                                  </p:stCondLst>
                                  <p:childTnLst>
                                    <p:set>
                                      <p:cBhvr>
                                        <p:cTn id="256" dur="1" fill="hold">
                                          <p:stCondLst>
                                            <p:cond delay="0"/>
                                          </p:stCondLst>
                                        </p:cTn>
                                        <p:tgtEl>
                                          <p:spTgt spid="24"/>
                                        </p:tgtEl>
                                        <p:attrNameLst>
                                          <p:attrName>style.visibility</p:attrName>
                                        </p:attrNameLst>
                                      </p:cBhvr>
                                      <p:to>
                                        <p:strVal val="visible"/>
                                      </p:to>
                                    </p:set>
                                    <p:animEffect transition="in" filter="barn(inVertical)">
                                      <p:cBhvr>
                                        <p:cTn id="257" dur="500"/>
                                        <p:tgtEl>
                                          <p:spTgt spid="24"/>
                                        </p:tgtEl>
                                      </p:cBhvr>
                                    </p:animEffect>
                                  </p:childTnLst>
                                </p:cTn>
                              </p:par>
                            </p:childTnLst>
                          </p:cTn>
                        </p:par>
                      </p:childTnLst>
                    </p:cTn>
                  </p:par>
                  <p:par>
                    <p:cTn id="258" fill="hold">
                      <p:stCondLst>
                        <p:cond delay="indefinite"/>
                      </p:stCondLst>
                      <p:childTnLst>
                        <p:par>
                          <p:cTn id="259" fill="hold">
                            <p:stCondLst>
                              <p:cond delay="0"/>
                            </p:stCondLst>
                            <p:childTnLst>
                              <p:par>
                                <p:cTn id="260" presetID="26" presetClass="entr" presetSubtype="0" fill="hold" grpId="0" nodeType="clickEffect">
                                  <p:stCondLst>
                                    <p:cond delay="0"/>
                                  </p:stCondLst>
                                  <p:childTnLst>
                                    <p:set>
                                      <p:cBhvr>
                                        <p:cTn id="261" dur="1" fill="hold">
                                          <p:stCondLst>
                                            <p:cond delay="0"/>
                                          </p:stCondLst>
                                        </p:cTn>
                                        <p:tgtEl>
                                          <p:spTgt spid="32"/>
                                        </p:tgtEl>
                                        <p:attrNameLst>
                                          <p:attrName>style.visibility</p:attrName>
                                        </p:attrNameLst>
                                      </p:cBhvr>
                                      <p:to>
                                        <p:strVal val="visible"/>
                                      </p:to>
                                    </p:set>
                                    <p:animEffect transition="in" filter="wipe(down)">
                                      <p:cBhvr>
                                        <p:cTn id="262" dur="580">
                                          <p:stCondLst>
                                            <p:cond delay="0"/>
                                          </p:stCondLst>
                                        </p:cTn>
                                        <p:tgtEl>
                                          <p:spTgt spid="32"/>
                                        </p:tgtEl>
                                      </p:cBhvr>
                                    </p:animEffect>
                                    <p:anim calcmode="lin" valueType="num">
                                      <p:cBhvr>
                                        <p:cTn id="263"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264"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65"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266"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267"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268" dur="26">
                                          <p:stCondLst>
                                            <p:cond delay="650"/>
                                          </p:stCondLst>
                                        </p:cTn>
                                        <p:tgtEl>
                                          <p:spTgt spid="32"/>
                                        </p:tgtEl>
                                      </p:cBhvr>
                                      <p:to x="100000" y="60000"/>
                                    </p:animScale>
                                    <p:animScale>
                                      <p:cBhvr>
                                        <p:cTn id="269" dur="166" decel="50000">
                                          <p:stCondLst>
                                            <p:cond delay="676"/>
                                          </p:stCondLst>
                                        </p:cTn>
                                        <p:tgtEl>
                                          <p:spTgt spid="32"/>
                                        </p:tgtEl>
                                      </p:cBhvr>
                                      <p:to x="100000" y="100000"/>
                                    </p:animScale>
                                    <p:animScale>
                                      <p:cBhvr>
                                        <p:cTn id="270" dur="26">
                                          <p:stCondLst>
                                            <p:cond delay="1312"/>
                                          </p:stCondLst>
                                        </p:cTn>
                                        <p:tgtEl>
                                          <p:spTgt spid="32"/>
                                        </p:tgtEl>
                                      </p:cBhvr>
                                      <p:to x="100000" y="80000"/>
                                    </p:animScale>
                                    <p:animScale>
                                      <p:cBhvr>
                                        <p:cTn id="271" dur="166" decel="50000">
                                          <p:stCondLst>
                                            <p:cond delay="1338"/>
                                          </p:stCondLst>
                                        </p:cTn>
                                        <p:tgtEl>
                                          <p:spTgt spid="32"/>
                                        </p:tgtEl>
                                      </p:cBhvr>
                                      <p:to x="100000" y="100000"/>
                                    </p:animScale>
                                    <p:animScale>
                                      <p:cBhvr>
                                        <p:cTn id="272" dur="26">
                                          <p:stCondLst>
                                            <p:cond delay="1642"/>
                                          </p:stCondLst>
                                        </p:cTn>
                                        <p:tgtEl>
                                          <p:spTgt spid="32"/>
                                        </p:tgtEl>
                                      </p:cBhvr>
                                      <p:to x="100000" y="90000"/>
                                    </p:animScale>
                                    <p:animScale>
                                      <p:cBhvr>
                                        <p:cTn id="273" dur="166" decel="50000">
                                          <p:stCondLst>
                                            <p:cond delay="1668"/>
                                          </p:stCondLst>
                                        </p:cTn>
                                        <p:tgtEl>
                                          <p:spTgt spid="32"/>
                                        </p:tgtEl>
                                      </p:cBhvr>
                                      <p:to x="100000" y="100000"/>
                                    </p:animScale>
                                    <p:animScale>
                                      <p:cBhvr>
                                        <p:cTn id="274" dur="26">
                                          <p:stCondLst>
                                            <p:cond delay="1808"/>
                                          </p:stCondLst>
                                        </p:cTn>
                                        <p:tgtEl>
                                          <p:spTgt spid="32"/>
                                        </p:tgtEl>
                                      </p:cBhvr>
                                      <p:to x="100000" y="95000"/>
                                    </p:animScale>
                                    <p:animScale>
                                      <p:cBhvr>
                                        <p:cTn id="275" dur="166" decel="50000">
                                          <p:stCondLst>
                                            <p:cond delay="1834"/>
                                          </p:stCondLst>
                                        </p:cTn>
                                        <p:tgtEl>
                                          <p:spTgt spid="32"/>
                                        </p:tgtEl>
                                      </p:cBhvr>
                                      <p:to x="100000" y="100000"/>
                                    </p:animScale>
                                  </p:childTnLst>
                                </p:cTn>
                              </p:par>
                            </p:childTnLst>
                          </p:cTn>
                        </p:par>
                      </p:childTnLst>
                    </p:cTn>
                  </p:par>
                  <p:par>
                    <p:cTn id="276" fill="hold">
                      <p:stCondLst>
                        <p:cond delay="indefinite"/>
                      </p:stCondLst>
                      <p:childTnLst>
                        <p:par>
                          <p:cTn id="277" fill="hold">
                            <p:stCondLst>
                              <p:cond delay="0"/>
                            </p:stCondLst>
                            <p:childTnLst>
                              <p:par>
                                <p:cTn id="278" presetID="2" presetClass="entr" presetSubtype="4" fill="hold" grpId="0" nodeType="clickEffect">
                                  <p:stCondLst>
                                    <p:cond delay="0"/>
                                  </p:stCondLst>
                                  <p:childTnLst>
                                    <p:set>
                                      <p:cBhvr>
                                        <p:cTn id="279" dur="1" fill="hold">
                                          <p:stCondLst>
                                            <p:cond delay="0"/>
                                          </p:stCondLst>
                                        </p:cTn>
                                        <p:tgtEl>
                                          <p:spTgt spid="65"/>
                                        </p:tgtEl>
                                        <p:attrNameLst>
                                          <p:attrName>style.visibility</p:attrName>
                                        </p:attrNameLst>
                                      </p:cBhvr>
                                      <p:to>
                                        <p:strVal val="visible"/>
                                      </p:to>
                                    </p:set>
                                    <p:anim calcmode="lin" valueType="num">
                                      <p:cBhvr additive="base">
                                        <p:cTn id="280" dur="500" fill="hold"/>
                                        <p:tgtEl>
                                          <p:spTgt spid="65"/>
                                        </p:tgtEl>
                                        <p:attrNameLst>
                                          <p:attrName>ppt_x</p:attrName>
                                        </p:attrNameLst>
                                      </p:cBhvr>
                                      <p:tavLst>
                                        <p:tav tm="0">
                                          <p:val>
                                            <p:strVal val="#ppt_x"/>
                                          </p:val>
                                        </p:tav>
                                        <p:tav tm="100000">
                                          <p:val>
                                            <p:strVal val="#ppt_x"/>
                                          </p:val>
                                        </p:tav>
                                      </p:tavLst>
                                    </p:anim>
                                    <p:anim calcmode="lin" valueType="num">
                                      <p:cBhvr additive="base">
                                        <p:cTn id="28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82" fill="hold">
                      <p:stCondLst>
                        <p:cond delay="indefinite"/>
                      </p:stCondLst>
                      <p:childTnLst>
                        <p:par>
                          <p:cTn id="283" fill="hold">
                            <p:stCondLst>
                              <p:cond delay="0"/>
                            </p:stCondLst>
                            <p:childTnLst>
                              <p:par>
                                <p:cTn id="284" presetID="2" presetClass="entr" presetSubtype="4" fill="hold" grpId="0" nodeType="clickEffect">
                                  <p:stCondLst>
                                    <p:cond delay="0"/>
                                  </p:stCondLst>
                                  <p:childTnLst>
                                    <p:set>
                                      <p:cBhvr>
                                        <p:cTn id="285" dur="1" fill="hold">
                                          <p:stCondLst>
                                            <p:cond delay="0"/>
                                          </p:stCondLst>
                                        </p:cTn>
                                        <p:tgtEl>
                                          <p:spTgt spid="33"/>
                                        </p:tgtEl>
                                        <p:attrNameLst>
                                          <p:attrName>style.visibility</p:attrName>
                                        </p:attrNameLst>
                                      </p:cBhvr>
                                      <p:to>
                                        <p:strVal val="visible"/>
                                      </p:to>
                                    </p:set>
                                    <p:anim calcmode="lin" valueType="num">
                                      <p:cBhvr additive="base">
                                        <p:cTn id="286" dur="500" fill="hold"/>
                                        <p:tgtEl>
                                          <p:spTgt spid="33"/>
                                        </p:tgtEl>
                                        <p:attrNameLst>
                                          <p:attrName>ppt_x</p:attrName>
                                        </p:attrNameLst>
                                      </p:cBhvr>
                                      <p:tavLst>
                                        <p:tav tm="0">
                                          <p:val>
                                            <p:strVal val="#ppt_x"/>
                                          </p:val>
                                        </p:tav>
                                        <p:tav tm="100000">
                                          <p:val>
                                            <p:strVal val="#ppt_x"/>
                                          </p:val>
                                        </p:tav>
                                      </p:tavLst>
                                    </p:anim>
                                    <p:anim calcmode="lin" valueType="num">
                                      <p:cBhvr additive="base">
                                        <p:cTn id="287" dur="500" fill="hold"/>
                                        <p:tgtEl>
                                          <p:spTgt spid="33"/>
                                        </p:tgtEl>
                                        <p:attrNameLst>
                                          <p:attrName>ppt_y</p:attrName>
                                        </p:attrNameLst>
                                      </p:cBhvr>
                                      <p:tavLst>
                                        <p:tav tm="0">
                                          <p:val>
                                            <p:strVal val="1+#ppt_h/2"/>
                                          </p:val>
                                        </p:tav>
                                        <p:tav tm="100000">
                                          <p:val>
                                            <p:strVal val="#ppt_y"/>
                                          </p:val>
                                        </p:tav>
                                      </p:tavLst>
                                    </p:anim>
                                  </p:childTnLst>
                                </p:cTn>
                              </p:par>
                              <p:par>
                                <p:cTn id="288" presetID="2" presetClass="entr" presetSubtype="4" fill="hold" grpId="0" nodeType="withEffect">
                                  <p:stCondLst>
                                    <p:cond delay="0"/>
                                  </p:stCondLst>
                                  <p:childTnLst>
                                    <p:set>
                                      <p:cBhvr>
                                        <p:cTn id="289" dur="1" fill="hold">
                                          <p:stCondLst>
                                            <p:cond delay="0"/>
                                          </p:stCondLst>
                                        </p:cTn>
                                        <p:tgtEl>
                                          <p:spTgt spid="35"/>
                                        </p:tgtEl>
                                        <p:attrNameLst>
                                          <p:attrName>style.visibility</p:attrName>
                                        </p:attrNameLst>
                                      </p:cBhvr>
                                      <p:to>
                                        <p:strVal val="visible"/>
                                      </p:to>
                                    </p:set>
                                    <p:anim calcmode="lin" valueType="num">
                                      <p:cBhvr additive="base">
                                        <p:cTn id="290" dur="500" fill="hold"/>
                                        <p:tgtEl>
                                          <p:spTgt spid="35"/>
                                        </p:tgtEl>
                                        <p:attrNameLst>
                                          <p:attrName>ppt_x</p:attrName>
                                        </p:attrNameLst>
                                      </p:cBhvr>
                                      <p:tavLst>
                                        <p:tav tm="0">
                                          <p:val>
                                            <p:strVal val="#ppt_x"/>
                                          </p:val>
                                        </p:tav>
                                        <p:tav tm="100000">
                                          <p:val>
                                            <p:strVal val="#ppt_x"/>
                                          </p:val>
                                        </p:tav>
                                      </p:tavLst>
                                    </p:anim>
                                    <p:anim calcmode="lin" valueType="num">
                                      <p:cBhvr additive="base">
                                        <p:cTn id="29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2" fill="hold">
                      <p:stCondLst>
                        <p:cond delay="indefinite"/>
                      </p:stCondLst>
                      <p:childTnLst>
                        <p:par>
                          <p:cTn id="293" fill="hold">
                            <p:stCondLst>
                              <p:cond delay="0"/>
                            </p:stCondLst>
                            <p:childTnLst>
                              <p:par>
                                <p:cTn id="294" presetID="2" presetClass="entr" presetSubtype="4" fill="hold" grpId="0" nodeType="clickEffect">
                                  <p:stCondLst>
                                    <p:cond delay="0"/>
                                  </p:stCondLst>
                                  <p:childTnLst>
                                    <p:set>
                                      <p:cBhvr>
                                        <p:cTn id="295" dur="1" fill="hold">
                                          <p:stCondLst>
                                            <p:cond delay="0"/>
                                          </p:stCondLst>
                                        </p:cTn>
                                        <p:tgtEl>
                                          <p:spTgt spid="68"/>
                                        </p:tgtEl>
                                        <p:attrNameLst>
                                          <p:attrName>style.visibility</p:attrName>
                                        </p:attrNameLst>
                                      </p:cBhvr>
                                      <p:to>
                                        <p:strVal val="visible"/>
                                      </p:to>
                                    </p:set>
                                    <p:anim calcmode="lin" valueType="num">
                                      <p:cBhvr additive="base">
                                        <p:cTn id="296" dur="500" fill="hold"/>
                                        <p:tgtEl>
                                          <p:spTgt spid="68"/>
                                        </p:tgtEl>
                                        <p:attrNameLst>
                                          <p:attrName>ppt_x</p:attrName>
                                        </p:attrNameLst>
                                      </p:cBhvr>
                                      <p:tavLst>
                                        <p:tav tm="0">
                                          <p:val>
                                            <p:strVal val="#ppt_x"/>
                                          </p:val>
                                        </p:tav>
                                        <p:tav tm="100000">
                                          <p:val>
                                            <p:strVal val="#ppt_x"/>
                                          </p:val>
                                        </p:tav>
                                      </p:tavLst>
                                    </p:anim>
                                    <p:anim calcmode="lin" valueType="num">
                                      <p:cBhvr additive="base">
                                        <p:cTn id="29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98" fill="hold">
                      <p:stCondLst>
                        <p:cond delay="indefinite"/>
                      </p:stCondLst>
                      <p:childTnLst>
                        <p:par>
                          <p:cTn id="299" fill="hold">
                            <p:stCondLst>
                              <p:cond delay="0"/>
                            </p:stCondLst>
                            <p:childTnLst>
                              <p:par>
                                <p:cTn id="300" presetID="26" presetClass="entr" presetSubtype="0" fill="hold" grpId="0" nodeType="clickEffect">
                                  <p:stCondLst>
                                    <p:cond delay="0"/>
                                  </p:stCondLst>
                                  <p:childTnLst>
                                    <p:set>
                                      <p:cBhvr>
                                        <p:cTn id="301" dur="1" fill="hold">
                                          <p:stCondLst>
                                            <p:cond delay="0"/>
                                          </p:stCondLst>
                                        </p:cTn>
                                        <p:tgtEl>
                                          <p:spTgt spid="70"/>
                                        </p:tgtEl>
                                        <p:attrNameLst>
                                          <p:attrName>style.visibility</p:attrName>
                                        </p:attrNameLst>
                                      </p:cBhvr>
                                      <p:to>
                                        <p:strVal val="visible"/>
                                      </p:to>
                                    </p:set>
                                    <p:animEffect transition="in" filter="wipe(down)">
                                      <p:cBhvr>
                                        <p:cTn id="302" dur="580">
                                          <p:stCondLst>
                                            <p:cond delay="0"/>
                                          </p:stCondLst>
                                        </p:cTn>
                                        <p:tgtEl>
                                          <p:spTgt spid="70"/>
                                        </p:tgtEl>
                                      </p:cBhvr>
                                    </p:animEffect>
                                    <p:anim calcmode="lin" valueType="num">
                                      <p:cBhvr>
                                        <p:cTn id="303" dur="1822" tmFilter="0,0; 0.14,0.36; 0.43,0.73; 0.71,0.91; 1.0,1.0">
                                          <p:stCondLst>
                                            <p:cond delay="0"/>
                                          </p:stCondLst>
                                        </p:cTn>
                                        <p:tgtEl>
                                          <p:spTgt spid="70"/>
                                        </p:tgtEl>
                                        <p:attrNameLst>
                                          <p:attrName>ppt_x</p:attrName>
                                        </p:attrNameLst>
                                      </p:cBhvr>
                                      <p:tavLst>
                                        <p:tav tm="0">
                                          <p:val>
                                            <p:strVal val="#ppt_x-0.25"/>
                                          </p:val>
                                        </p:tav>
                                        <p:tav tm="100000">
                                          <p:val>
                                            <p:strVal val="#ppt_x"/>
                                          </p:val>
                                        </p:tav>
                                      </p:tavLst>
                                    </p:anim>
                                    <p:anim calcmode="lin" valueType="num">
                                      <p:cBhvr>
                                        <p:cTn id="304" dur="664" tmFilter="0.0,0.0; 0.25,0.07; 0.50,0.2; 0.75,0.467; 1.0,1.0">
                                          <p:stCondLst>
                                            <p:cond delay="0"/>
                                          </p:stCondLst>
                                        </p:cTn>
                                        <p:tgtEl>
                                          <p:spTgt spid="70"/>
                                        </p:tgtEl>
                                        <p:attrNameLst>
                                          <p:attrName>ppt_y</p:attrName>
                                        </p:attrNameLst>
                                      </p:cBhvr>
                                      <p:tavLst>
                                        <p:tav tm="0" fmla="#ppt_y-sin(pi*$)/3">
                                          <p:val>
                                            <p:fltVal val="0.5"/>
                                          </p:val>
                                        </p:tav>
                                        <p:tav tm="100000">
                                          <p:val>
                                            <p:fltVal val="1"/>
                                          </p:val>
                                        </p:tav>
                                      </p:tavLst>
                                    </p:anim>
                                    <p:anim calcmode="lin" valueType="num">
                                      <p:cBhvr>
                                        <p:cTn id="305" dur="664" tmFilter="0, 0; 0.125,0.2665; 0.25,0.4; 0.375,0.465; 0.5,0.5;  0.625,0.535; 0.75,0.6; 0.875,0.7335; 1,1">
                                          <p:stCondLst>
                                            <p:cond delay="664"/>
                                          </p:stCondLst>
                                        </p:cTn>
                                        <p:tgtEl>
                                          <p:spTgt spid="70"/>
                                        </p:tgtEl>
                                        <p:attrNameLst>
                                          <p:attrName>ppt_y</p:attrName>
                                        </p:attrNameLst>
                                      </p:cBhvr>
                                      <p:tavLst>
                                        <p:tav tm="0" fmla="#ppt_y-sin(pi*$)/9">
                                          <p:val>
                                            <p:fltVal val="0"/>
                                          </p:val>
                                        </p:tav>
                                        <p:tav tm="100000">
                                          <p:val>
                                            <p:fltVal val="1"/>
                                          </p:val>
                                        </p:tav>
                                      </p:tavLst>
                                    </p:anim>
                                    <p:anim calcmode="lin" valueType="num">
                                      <p:cBhvr>
                                        <p:cTn id="306" dur="332" tmFilter="0, 0; 0.125,0.2665; 0.25,0.4; 0.375,0.465; 0.5,0.5;  0.625,0.535; 0.75,0.6; 0.875,0.7335; 1,1">
                                          <p:stCondLst>
                                            <p:cond delay="1324"/>
                                          </p:stCondLst>
                                        </p:cTn>
                                        <p:tgtEl>
                                          <p:spTgt spid="70"/>
                                        </p:tgtEl>
                                        <p:attrNameLst>
                                          <p:attrName>ppt_y</p:attrName>
                                        </p:attrNameLst>
                                      </p:cBhvr>
                                      <p:tavLst>
                                        <p:tav tm="0" fmla="#ppt_y-sin(pi*$)/27">
                                          <p:val>
                                            <p:fltVal val="0"/>
                                          </p:val>
                                        </p:tav>
                                        <p:tav tm="100000">
                                          <p:val>
                                            <p:fltVal val="1"/>
                                          </p:val>
                                        </p:tav>
                                      </p:tavLst>
                                    </p:anim>
                                    <p:anim calcmode="lin" valueType="num">
                                      <p:cBhvr>
                                        <p:cTn id="307" dur="164" tmFilter="0, 0; 0.125,0.2665; 0.25,0.4; 0.375,0.465; 0.5,0.5;  0.625,0.535; 0.75,0.6; 0.875,0.7335; 1,1">
                                          <p:stCondLst>
                                            <p:cond delay="1656"/>
                                          </p:stCondLst>
                                        </p:cTn>
                                        <p:tgtEl>
                                          <p:spTgt spid="70"/>
                                        </p:tgtEl>
                                        <p:attrNameLst>
                                          <p:attrName>ppt_y</p:attrName>
                                        </p:attrNameLst>
                                      </p:cBhvr>
                                      <p:tavLst>
                                        <p:tav tm="0" fmla="#ppt_y-sin(pi*$)/81">
                                          <p:val>
                                            <p:fltVal val="0"/>
                                          </p:val>
                                        </p:tav>
                                        <p:tav tm="100000">
                                          <p:val>
                                            <p:fltVal val="1"/>
                                          </p:val>
                                        </p:tav>
                                      </p:tavLst>
                                    </p:anim>
                                    <p:animScale>
                                      <p:cBhvr>
                                        <p:cTn id="308" dur="26">
                                          <p:stCondLst>
                                            <p:cond delay="650"/>
                                          </p:stCondLst>
                                        </p:cTn>
                                        <p:tgtEl>
                                          <p:spTgt spid="70"/>
                                        </p:tgtEl>
                                      </p:cBhvr>
                                      <p:to x="100000" y="60000"/>
                                    </p:animScale>
                                    <p:animScale>
                                      <p:cBhvr>
                                        <p:cTn id="309" dur="166" decel="50000">
                                          <p:stCondLst>
                                            <p:cond delay="676"/>
                                          </p:stCondLst>
                                        </p:cTn>
                                        <p:tgtEl>
                                          <p:spTgt spid="70"/>
                                        </p:tgtEl>
                                      </p:cBhvr>
                                      <p:to x="100000" y="100000"/>
                                    </p:animScale>
                                    <p:animScale>
                                      <p:cBhvr>
                                        <p:cTn id="310" dur="26">
                                          <p:stCondLst>
                                            <p:cond delay="1312"/>
                                          </p:stCondLst>
                                        </p:cTn>
                                        <p:tgtEl>
                                          <p:spTgt spid="70"/>
                                        </p:tgtEl>
                                      </p:cBhvr>
                                      <p:to x="100000" y="80000"/>
                                    </p:animScale>
                                    <p:animScale>
                                      <p:cBhvr>
                                        <p:cTn id="311" dur="166" decel="50000">
                                          <p:stCondLst>
                                            <p:cond delay="1338"/>
                                          </p:stCondLst>
                                        </p:cTn>
                                        <p:tgtEl>
                                          <p:spTgt spid="70"/>
                                        </p:tgtEl>
                                      </p:cBhvr>
                                      <p:to x="100000" y="100000"/>
                                    </p:animScale>
                                    <p:animScale>
                                      <p:cBhvr>
                                        <p:cTn id="312" dur="26">
                                          <p:stCondLst>
                                            <p:cond delay="1642"/>
                                          </p:stCondLst>
                                        </p:cTn>
                                        <p:tgtEl>
                                          <p:spTgt spid="70"/>
                                        </p:tgtEl>
                                      </p:cBhvr>
                                      <p:to x="100000" y="90000"/>
                                    </p:animScale>
                                    <p:animScale>
                                      <p:cBhvr>
                                        <p:cTn id="313" dur="166" decel="50000">
                                          <p:stCondLst>
                                            <p:cond delay="1668"/>
                                          </p:stCondLst>
                                        </p:cTn>
                                        <p:tgtEl>
                                          <p:spTgt spid="70"/>
                                        </p:tgtEl>
                                      </p:cBhvr>
                                      <p:to x="100000" y="100000"/>
                                    </p:animScale>
                                    <p:animScale>
                                      <p:cBhvr>
                                        <p:cTn id="314" dur="26">
                                          <p:stCondLst>
                                            <p:cond delay="1808"/>
                                          </p:stCondLst>
                                        </p:cTn>
                                        <p:tgtEl>
                                          <p:spTgt spid="70"/>
                                        </p:tgtEl>
                                      </p:cBhvr>
                                      <p:to x="100000" y="95000"/>
                                    </p:animScale>
                                    <p:animScale>
                                      <p:cBhvr>
                                        <p:cTn id="315" dur="166" decel="50000">
                                          <p:stCondLst>
                                            <p:cond delay="1834"/>
                                          </p:stCondLst>
                                        </p:cTn>
                                        <p:tgtEl>
                                          <p:spTgt spid="70"/>
                                        </p:tgtEl>
                                      </p:cBhvr>
                                      <p:to x="100000" y="100000"/>
                                    </p:animScale>
                                  </p:childTnLst>
                                </p:cTn>
                              </p:par>
                            </p:childTnLst>
                          </p:cTn>
                        </p:par>
                      </p:childTnLst>
                    </p:cTn>
                  </p:par>
                  <p:par>
                    <p:cTn id="316" fill="hold">
                      <p:stCondLst>
                        <p:cond delay="indefinite"/>
                      </p:stCondLst>
                      <p:childTnLst>
                        <p:par>
                          <p:cTn id="317" fill="hold">
                            <p:stCondLst>
                              <p:cond delay="0"/>
                            </p:stCondLst>
                            <p:childTnLst>
                              <p:par>
                                <p:cTn id="318" presetID="2" presetClass="entr" presetSubtype="4" fill="hold" grpId="0" nodeType="clickEffect">
                                  <p:stCondLst>
                                    <p:cond delay="0"/>
                                  </p:stCondLst>
                                  <p:childTnLst>
                                    <p:set>
                                      <p:cBhvr>
                                        <p:cTn id="319" dur="1" fill="hold">
                                          <p:stCondLst>
                                            <p:cond delay="0"/>
                                          </p:stCondLst>
                                        </p:cTn>
                                        <p:tgtEl>
                                          <p:spTgt spid="17"/>
                                        </p:tgtEl>
                                        <p:attrNameLst>
                                          <p:attrName>style.visibility</p:attrName>
                                        </p:attrNameLst>
                                      </p:cBhvr>
                                      <p:to>
                                        <p:strVal val="visible"/>
                                      </p:to>
                                    </p:set>
                                    <p:anim calcmode="lin" valueType="num">
                                      <p:cBhvr additive="base">
                                        <p:cTn id="320" dur="500" fill="hold"/>
                                        <p:tgtEl>
                                          <p:spTgt spid="17"/>
                                        </p:tgtEl>
                                        <p:attrNameLst>
                                          <p:attrName>ppt_x</p:attrName>
                                        </p:attrNameLst>
                                      </p:cBhvr>
                                      <p:tavLst>
                                        <p:tav tm="0">
                                          <p:val>
                                            <p:strVal val="#ppt_x"/>
                                          </p:val>
                                        </p:tav>
                                        <p:tav tm="100000">
                                          <p:val>
                                            <p:strVal val="#ppt_x"/>
                                          </p:val>
                                        </p:tav>
                                      </p:tavLst>
                                    </p:anim>
                                    <p:anim calcmode="lin" valueType="num">
                                      <p:cBhvr additive="base">
                                        <p:cTn id="32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22" fill="hold">
                      <p:stCondLst>
                        <p:cond delay="indefinite"/>
                      </p:stCondLst>
                      <p:childTnLst>
                        <p:par>
                          <p:cTn id="323" fill="hold">
                            <p:stCondLst>
                              <p:cond delay="0"/>
                            </p:stCondLst>
                            <p:childTnLst>
                              <p:par>
                                <p:cTn id="324" presetID="42" presetClass="entr" presetSubtype="0" fill="hold" grpId="0" nodeType="clickEffect">
                                  <p:stCondLst>
                                    <p:cond delay="0"/>
                                  </p:stCondLst>
                                  <p:childTnLst>
                                    <p:set>
                                      <p:cBhvr>
                                        <p:cTn id="325" dur="1" fill="hold">
                                          <p:stCondLst>
                                            <p:cond delay="0"/>
                                          </p:stCondLst>
                                        </p:cTn>
                                        <p:tgtEl>
                                          <p:spTgt spid="23"/>
                                        </p:tgtEl>
                                        <p:attrNameLst>
                                          <p:attrName>style.visibility</p:attrName>
                                        </p:attrNameLst>
                                      </p:cBhvr>
                                      <p:to>
                                        <p:strVal val="visible"/>
                                      </p:to>
                                    </p:set>
                                    <p:animEffect transition="in" filter="fade">
                                      <p:cBhvr>
                                        <p:cTn id="326" dur="1000"/>
                                        <p:tgtEl>
                                          <p:spTgt spid="23"/>
                                        </p:tgtEl>
                                      </p:cBhvr>
                                    </p:animEffect>
                                    <p:anim calcmode="lin" valueType="num">
                                      <p:cBhvr>
                                        <p:cTn id="327" dur="1000" fill="hold"/>
                                        <p:tgtEl>
                                          <p:spTgt spid="23"/>
                                        </p:tgtEl>
                                        <p:attrNameLst>
                                          <p:attrName>ppt_x</p:attrName>
                                        </p:attrNameLst>
                                      </p:cBhvr>
                                      <p:tavLst>
                                        <p:tav tm="0">
                                          <p:val>
                                            <p:strVal val="#ppt_x"/>
                                          </p:val>
                                        </p:tav>
                                        <p:tav tm="100000">
                                          <p:val>
                                            <p:strVal val="#ppt_x"/>
                                          </p:val>
                                        </p:tav>
                                      </p:tavLst>
                                    </p:anim>
                                    <p:anim calcmode="lin" valueType="num">
                                      <p:cBhvr>
                                        <p:cTn id="3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29" fill="hold">
                      <p:stCondLst>
                        <p:cond delay="indefinite"/>
                      </p:stCondLst>
                      <p:childTnLst>
                        <p:par>
                          <p:cTn id="330" fill="hold">
                            <p:stCondLst>
                              <p:cond delay="0"/>
                            </p:stCondLst>
                            <p:childTnLst>
                              <p:par>
                                <p:cTn id="331" presetID="2" presetClass="entr" presetSubtype="4" fill="hold" grpId="0" nodeType="clickEffect">
                                  <p:stCondLst>
                                    <p:cond delay="0"/>
                                  </p:stCondLst>
                                  <p:childTnLst>
                                    <p:set>
                                      <p:cBhvr>
                                        <p:cTn id="332" dur="1" fill="hold">
                                          <p:stCondLst>
                                            <p:cond delay="0"/>
                                          </p:stCondLst>
                                        </p:cTn>
                                        <p:tgtEl>
                                          <p:spTgt spid="69"/>
                                        </p:tgtEl>
                                        <p:attrNameLst>
                                          <p:attrName>style.visibility</p:attrName>
                                        </p:attrNameLst>
                                      </p:cBhvr>
                                      <p:to>
                                        <p:strVal val="visible"/>
                                      </p:to>
                                    </p:set>
                                    <p:anim calcmode="lin" valueType="num">
                                      <p:cBhvr additive="base">
                                        <p:cTn id="333" dur="500" fill="hold"/>
                                        <p:tgtEl>
                                          <p:spTgt spid="69"/>
                                        </p:tgtEl>
                                        <p:attrNameLst>
                                          <p:attrName>ppt_x</p:attrName>
                                        </p:attrNameLst>
                                      </p:cBhvr>
                                      <p:tavLst>
                                        <p:tav tm="0">
                                          <p:val>
                                            <p:strVal val="#ppt_x"/>
                                          </p:val>
                                        </p:tav>
                                        <p:tav tm="100000">
                                          <p:val>
                                            <p:strVal val="#ppt_x"/>
                                          </p:val>
                                        </p:tav>
                                      </p:tavLst>
                                    </p:anim>
                                    <p:anim calcmode="lin" valueType="num">
                                      <p:cBhvr additive="base">
                                        <p:cTn id="33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335" fill="hold">
                      <p:stCondLst>
                        <p:cond delay="indefinite"/>
                      </p:stCondLst>
                      <p:childTnLst>
                        <p:par>
                          <p:cTn id="336" fill="hold">
                            <p:stCondLst>
                              <p:cond delay="0"/>
                            </p:stCondLst>
                            <p:childTnLst>
                              <p:par>
                                <p:cTn id="337" presetID="2" presetClass="entr" presetSubtype="4" fill="hold" grpId="0" nodeType="clickEffect">
                                  <p:stCondLst>
                                    <p:cond delay="0"/>
                                  </p:stCondLst>
                                  <p:childTnLst>
                                    <p:set>
                                      <p:cBhvr>
                                        <p:cTn id="338" dur="1" fill="hold">
                                          <p:stCondLst>
                                            <p:cond delay="0"/>
                                          </p:stCondLst>
                                        </p:cTn>
                                        <p:tgtEl>
                                          <p:spTgt spid="60"/>
                                        </p:tgtEl>
                                        <p:attrNameLst>
                                          <p:attrName>style.visibility</p:attrName>
                                        </p:attrNameLst>
                                      </p:cBhvr>
                                      <p:to>
                                        <p:strVal val="visible"/>
                                      </p:to>
                                    </p:set>
                                    <p:anim calcmode="lin" valueType="num">
                                      <p:cBhvr additive="base">
                                        <p:cTn id="339" dur="500" fill="hold"/>
                                        <p:tgtEl>
                                          <p:spTgt spid="60"/>
                                        </p:tgtEl>
                                        <p:attrNameLst>
                                          <p:attrName>ppt_x</p:attrName>
                                        </p:attrNameLst>
                                      </p:cBhvr>
                                      <p:tavLst>
                                        <p:tav tm="0">
                                          <p:val>
                                            <p:strVal val="#ppt_x"/>
                                          </p:val>
                                        </p:tav>
                                        <p:tav tm="100000">
                                          <p:val>
                                            <p:strVal val="#ppt_x"/>
                                          </p:val>
                                        </p:tav>
                                      </p:tavLst>
                                    </p:anim>
                                    <p:anim calcmode="lin" valueType="num">
                                      <p:cBhvr additive="base">
                                        <p:cTn id="34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41" fill="hold">
                      <p:stCondLst>
                        <p:cond delay="indefinite"/>
                      </p:stCondLst>
                      <p:childTnLst>
                        <p:par>
                          <p:cTn id="342" fill="hold">
                            <p:stCondLst>
                              <p:cond delay="0"/>
                            </p:stCondLst>
                            <p:childTnLst>
                              <p:par>
                                <p:cTn id="343" presetID="42" presetClass="entr" presetSubtype="0" fill="hold" grpId="0" nodeType="clickEffect">
                                  <p:stCondLst>
                                    <p:cond delay="0"/>
                                  </p:stCondLst>
                                  <p:childTnLst>
                                    <p:set>
                                      <p:cBhvr>
                                        <p:cTn id="344" dur="1" fill="hold">
                                          <p:stCondLst>
                                            <p:cond delay="0"/>
                                          </p:stCondLst>
                                        </p:cTn>
                                        <p:tgtEl>
                                          <p:spTgt spid="61"/>
                                        </p:tgtEl>
                                        <p:attrNameLst>
                                          <p:attrName>style.visibility</p:attrName>
                                        </p:attrNameLst>
                                      </p:cBhvr>
                                      <p:to>
                                        <p:strVal val="visible"/>
                                      </p:to>
                                    </p:set>
                                    <p:animEffect transition="in" filter="fade">
                                      <p:cBhvr>
                                        <p:cTn id="345" dur="1000"/>
                                        <p:tgtEl>
                                          <p:spTgt spid="61"/>
                                        </p:tgtEl>
                                      </p:cBhvr>
                                    </p:animEffect>
                                    <p:anim calcmode="lin" valueType="num">
                                      <p:cBhvr>
                                        <p:cTn id="346" dur="1000" fill="hold"/>
                                        <p:tgtEl>
                                          <p:spTgt spid="61"/>
                                        </p:tgtEl>
                                        <p:attrNameLst>
                                          <p:attrName>ppt_x</p:attrName>
                                        </p:attrNameLst>
                                      </p:cBhvr>
                                      <p:tavLst>
                                        <p:tav tm="0">
                                          <p:val>
                                            <p:strVal val="#ppt_x"/>
                                          </p:val>
                                        </p:tav>
                                        <p:tav tm="100000">
                                          <p:val>
                                            <p:strVal val="#ppt_x"/>
                                          </p:val>
                                        </p:tav>
                                      </p:tavLst>
                                    </p:anim>
                                    <p:anim calcmode="lin" valueType="num">
                                      <p:cBhvr>
                                        <p:cTn id="347"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348" fill="hold">
                      <p:stCondLst>
                        <p:cond delay="indefinite"/>
                      </p:stCondLst>
                      <p:childTnLst>
                        <p:par>
                          <p:cTn id="349" fill="hold">
                            <p:stCondLst>
                              <p:cond delay="0"/>
                            </p:stCondLst>
                            <p:childTnLst>
                              <p:par>
                                <p:cTn id="350" presetID="2" presetClass="entr" presetSubtype="4" fill="hold" grpId="0" nodeType="clickEffect">
                                  <p:stCondLst>
                                    <p:cond delay="0"/>
                                  </p:stCondLst>
                                  <p:childTnLst>
                                    <p:set>
                                      <p:cBhvr>
                                        <p:cTn id="351" dur="1" fill="hold">
                                          <p:stCondLst>
                                            <p:cond delay="0"/>
                                          </p:stCondLst>
                                        </p:cTn>
                                        <p:tgtEl>
                                          <p:spTgt spid="56"/>
                                        </p:tgtEl>
                                        <p:attrNameLst>
                                          <p:attrName>style.visibility</p:attrName>
                                        </p:attrNameLst>
                                      </p:cBhvr>
                                      <p:to>
                                        <p:strVal val="visible"/>
                                      </p:to>
                                    </p:set>
                                    <p:anim calcmode="lin" valueType="num">
                                      <p:cBhvr additive="base">
                                        <p:cTn id="352" dur="500" fill="hold"/>
                                        <p:tgtEl>
                                          <p:spTgt spid="56"/>
                                        </p:tgtEl>
                                        <p:attrNameLst>
                                          <p:attrName>ppt_x</p:attrName>
                                        </p:attrNameLst>
                                      </p:cBhvr>
                                      <p:tavLst>
                                        <p:tav tm="0">
                                          <p:val>
                                            <p:strVal val="#ppt_x"/>
                                          </p:val>
                                        </p:tav>
                                        <p:tav tm="100000">
                                          <p:val>
                                            <p:strVal val="#ppt_x"/>
                                          </p:val>
                                        </p:tav>
                                      </p:tavLst>
                                    </p:anim>
                                    <p:anim calcmode="lin" valueType="num">
                                      <p:cBhvr additive="base">
                                        <p:cTn id="353"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54" fill="hold">
                      <p:stCondLst>
                        <p:cond delay="indefinite"/>
                      </p:stCondLst>
                      <p:childTnLst>
                        <p:par>
                          <p:cTn id="355" fill="hold">
                            <p:stCondLst>
                              <p:cond delay="0"/>
                            </p:stCondLst>
                            <p:childTnLst>
                              <p:par>
                                <p:cTn id="356" presetID="2" presetClass="entr" presetSubtype="4" fill="hold" grpId="0" nodeType="clickEffect">
                                  <p:stCondLst>
                                    <p:cond delay="0"/>
                                  </p:stCondLst>
                                  <p:childTnLst>
                                    <p:set>
                                      <p:cBhvr>
                                        <p:cTn id="357" dur="1" fill="hold">
                                          <p:stCondLst>
                                            <p:cond delay="0"/>
                                          </p:stCondLst>
                                        </p:cTn>
                                        <p:tgtEl>
                                          <p:spTgt spid="62"/>
                                        </p:tgtEl>
                                        <p:attrNameLst>
                                          <p:attrName>style.visibility</p:attrName>
                                        </p:attrNameLst>
                                      </p:cBhvr>
                                      <p:to>
                                        <p:strVal val="visible"/>
                                      </p:to>
                                    </p:set>
                                    <p:anim calcmode="lin" valueType="num">
                                      <p:cBhvr additive="base">
                                        <p:cTn id="358" dur="500" fill="hold"/>
                                        <p:tgtEl>
                                          <p:spTgt spid="62"/>
                                        </p:tgtEl>
                                        <p:attrNameLst>
                                          <p:attrName>ppt_x</p:attrName>
                                        </p:attrNameLst>
                                      </p:cBhvr>
                                      <p:tavLst>
                                        <p:tav tm="0">
                                          <p:val>
                                            <p:strVal val="#ppt_x"/>
                                          </p:val>
                                        </p:tav>
                                        <p:tav tm="100000">
                                          <p:val>
                                            <p:strVal val="#ppt_x"/>
                                          </p:val>
                                        </p:tav>
                                      </p:tavLst>
                                    </p:anim>
                                    <p:anim calcmode="lin" valueType="num">
                                      <p:cBhvr additive="base">
                                        <p:cTn id="359"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60" fill="hold">
                      <p:stCondLst>
                        <p:cond delay="indefinite"/>
                      </p:stCondLst>
                      <p:childTnLst>
                        <p:par>
                          <p:cTn id="361" fill="hold">
                            <p:stCondLst>
                              <p:cond delay="0"/>
                            </p:stCondLst>
                            <p:childTnLst>
                              <p:par>
                                <p:cTn id="362" presetID="42" presetClass="entr" presetSubtype="0" fill="hold" grpId="0" nodeType="clickEffect">
                                  <p:stCondLst>
                                    <p:cond delay="0"/>
                                  </p:stCondLst>
                                  <p:childTnLst>
                                    <p:set>
                                      <p:cBhvr>
                                        <p:cTn id="363" dur="1" fill="hold">
                                          <p:stCondLst>
                                            <p:cond delay="0"/>
                                          </p:stCondLst>
                                        </p:cTn>
                                        <p:tgtEl>
                                          <p:spTgt spid="63"/>
                                        </p:tgtEl>
                                        <p:attrNameLst>
                                          <p:attrName>style.visibility</p:attrName>
                                        </p:attrNameLst>
                                      </p:cBhvr>
                                      <p:to>
                                        <p:strVal val="visible"/>
                                      </p:to>
                                    </p:set>
                                    <p:animEffect transition="in" filter="fade">
                                      <p:cBhvr>
                                        <p:cTn id="364" dur="1000"/>
                                        <p:tgtEl>
                                          <p:spTgt spid="63"/>
                                        </p:tgtEl>
                                      </p:cBhvr>
                                    </p:animEffect>
                                    <p:anim calcmode="lin" valueType="num">
                                      <p:cBhvr>
                                        <p:cTn id="365" dur="1000" fill="hold"/>
                                        <p:tgtEl>
                                          <p:spTgt spid="63"/>
                                        </p:tgtEl>
                                        <p:attrNameLst>
                                          <p:attrName>ppt_x</p:attrName>
                                        </p:attrNameLst>
                                      </p:cBhvr>
                                      <p:tavLst>
                                        <p:tav tm="0">
                                          <p:val>
                                            <p:strVal val="#ppt_x"/>
                                          </p:val>
                                        </p:tav>
                                        <p:tav tm="100000">
                                          <p:val>
                                            <p:strVal val="#ppt_x"/>
                                          </p:val>
                                        </p:tav>
                                      </p:tavLst>
                                    </p:anim>
                                    <p:anim calcmode="lin" valueType="num">
                                      <p:cBhvr>
                                        <p:cTn id="366"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67" fill="hold">
                      <p:stCondLst>
                        <p:cond delay="indefinite"/>
                      </p:stCondLst>
                      <p:childTnLst>
                        <p:par>
                          <p:cTn id="368" fill="hold">
                            <p:stCondLst>
                              <p:cond delay="0"/>
                            </p:stCondLst>
                            <p:childTnLst>
                              <p:par>
                                <p:cTn id="369" presetID="21" presetClass="entr" presetSubtype="1" fill="hold" grpId="0" nodeType="clickEffect">
                                  <p:stCondLst>
                                    <p:cond delay="0"/>
                                  </p:stCondLst>
                                  <p:childTnLst>
                                    <p:set>
                                      <p:cBhvr>
                                        <p:cTn id="370" dur="1" fill="hold">
                                          <p:stCondLst>
                                            <p:cond delay="0"/>
                                          </p:stCondLst>
                                        </p:cTn>
                                        <p:tgtEl>
                                          <p:spTgt spid="64"/>
                                        </p:tgtEl>
                                        <p:attrNameLst>
                                          <p:attrName>style.visibility</p:attrName>
                                        </p:attrNameLst>
                                      </p:cBhvr>
                                      <p:to>
                                        <p:strVal val="visible"/>
                                      </p:to>
                                    </p:set>
                                    <p:animEffect transition="in" filter="wheel(1)">
                                      <p:cBhvr>
                                        <p:cTn id="371" dur="2000"/>
                                        <p:tgtEl>
                                          <p:spTgt spid="64"/>
                                        </p:tgtEl>
                                      </p:cBhvr>
                                    </p:animEffect>
                                  </p:childTnLst>
                                </p:cTn>
                              </p:par>
                            </p:childTnLst>
                          </p:cTn>
                        </p:par>
                      </p:childTnLst>
                    </p:cTn>
                  </p:par>
                  <p:par>
                    <p:cTn id="372" fill="hold">
                      <p:stCondLst>
                        <p:cond delay="indefinite"/>
                      </p:stCondLst>
                      <p:childTnLst>
                        <p:par>
                          <p:cTn id="373" fill="hold">
                            <p:stCondLst>
                              <p:cond delay="0"/>
                            </p:stCondLst>
                            <p:childTnLst>
                              <p:par>
                                <p:cTn id="374" presetID="2" presetClass="entr" presetSubtype="4" fill="hold" grpId="0" nodeType="clickEffect">
                                  <p:stCondLst>
                                    <p:cond delay="0"/>
                                  </p:stCondLst>
                                  <p:childTnLst>
                                    <p:set>
                                      <p:cBhvr>
                                        <p:cTn id="375" dur="1" fill="hold">
                                          <p:stCondLst>
                                            <p:cond delay="0"/>
                                          </p:stCondLst>
                                        </p:cTn>
                                        <p:tgtEl>
                                          <p:spTgt spid="12"/>
                                        </p:tgtEl>
                                        <p:attrNameLst>
                                          <p:attrName>style.visibility</p:attrName>
                                        </p:attrNameLst>
                                      </p:cBhvr>
                                      <p:to>
                                        <p:strVal val="visible"/>
                                      </p:to>
                                    </p:set>
                                    <p:anim calcmode="lin" valueType="num">
                                      <p:cBhvr additive="base">
                                        <p:cTn id="376" dur="500" fill="hold"/>
                                        <p:tgtEl>
                                          <p:spTgt spid="12"/>
                                        </p:tgtEl>
                                        <p:attrNameLst>
                                          <p:attrName>ppt_x</p:attrName>
                                        </p:attrNameLst>
                                      </p:cBhvr>
                                      <p:tavLst>
                                        <p:tav tm="0">
                                          <p:val>
                                            <p:strVal val="#ppt_x"/>
                                          </p:val>
                                        </p:tav>
                                        <p:tav tm="100000">
                                          <p:val>
                                            <p:strVal val="#ppt_x"/>
                                          </p:val>
                                        </p:tav>
                                      </p:tavLst>
                                    </p:anim>
                                    <p:anim calcmode="lin" valueType="num">
                                      <p:cBhvr additive="base">
                                        <p:cTn id="37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8" fill="hold">
                      <p:stCondLst>
                        <p:cond delay="indefinite"/>
                      </p:stCondLst>
                      <p:childTnLst>
                        <p:par>
                          <p:cTn id="379" fill="hold">
                            <p:stCondLst>
                              <p:cond delay="0"/>
                            </p:stCondLst>
                            <p:childTnLst>
                              <p:par>
                                <p:cTn id="380" presetID="2" presetClass="entr" presetSubtype="4" fill="hold" grpId="0" nodeType="clickEffect">
                                  <p:stCondLst>
                                    <p:cond delay="0"/>
                                  </p:stCondLst>
                                  <p:childTnLst>
                                    <p:set>
                                      <p:cBhvr>
                                        <p:cTn id="381" dur="1" fill="hold">
                                          <p:stCondLst>
                                            <p:cond delay="0"/>
                                          </p:stCondLst>
                                        </p:cTn>
                                        <p:tgtEl>
                                          <p:spTgt spid="66"/>
                                        </p:tgtEl>
                                        <p:attrNameLst>
                                          <p:attrName>style.visibility</p:attrName>
                                        </p:attrNameLst>
                                      </p:cBhvr>
                                      <p:to>
                                        <p:strVal val="visible"/>
                                      </p:to>
                                    </p:set>
                                    <p:anim calcmode="lin" valueType="num">
                                      <p:cBhvr additive="base">
                                        <p:cTn id="382" dur="500" fill="hold"/>
                                        <p:tgtEl>
                                          <p:spTgt spid="66"/>
                                        </p:tgtEl>
                                        <p:attrNameLst>
                                          <p:attrName>ppt_x</p:attrName>
                                        </p:attrNameLst>
                                      </p:cBhvr>
                                      <p:tavLst>
                                        <p:tav tm="0">
                                          <p:val>
                                            <p:strVal val="#ppt_x"/>
                                          </p:val>
                                        </p:tav>
                                        <p:tav tm="100000">
                                          <p:val>
                                            <p:strVal val="#ppt_x"/>
                                          </p:val>
                                        </p:tav>
                                      </p:tavLst>
                                    </p:anim>
                                    <p:anim calcmode="lin" valueType="num">
                                      <p:cBhvr additive="base">
                                        <p:cTn id="383"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84" fill="hold">
                      <p:stCondLst>
                        <p:cond delay="indefinite"/>
                      </p:stCondLst>
                      <p:childTnLst>
                        <p:par>
                          <p:cTn id="385" fill="hold">
                            <p:stCondLst>
                              <p:cond delay="0"/>
                            </p:stCondLst>
                            <p:childTnLst>
                              <p:par>
                                <p:cTn id="386" presetID="22" presetClass="entr" presetSubtype="4" fill="hold" grpId="0" nodeType="clickEffect">
                                  <p:stCondLst>
                                    <p:cond delay="0"/>
                                  </p:stCondLst>
                                  <p:childTnLst>
                                    <p:set>
                                      <p:cBhvr>
                                        <p:cTn id="387" dur="1" fill="hold">
                                          <p:stCondLst>
                                            <p:cond delay="0"/>
                                          </p:stCondLst>
                                        </p:cTn>
                                        <p:tgtEl>
                                          <p:spTgt spid="67"/>
                                        </p:tgtEl>
                                        <p:attrNameLst>
                                          <p:attrName>style.visibility</p:attrName>
                                        </p:attrNameLst>
                                      </p:cBhvr>
                                      <p:to>
                                        <p:strVal val="visible"/>
                                      </p:to>
                                    </p:set>
                                    <p:animEffect transition="in" filter="wipe(down)">
                                      <p:cBhvr>
                                        <p:cTn id="388" dur="500"/>
                                        <p:tgtEl>
                                          <p:spTgt spid="67"/>
                                        </p:tgtEl>
                                      </p:cBhvr>
                                    </p:animEffect>
                                  </p:childTnLst>
                                </p:cTn>
                              </p:par>
                            </p:childTnLst>
                          </p:cTn>
                        </p:par>
                      </p:childTnLst>
                    </p:cTn>
                  </p:par>
                  <p:par>
                    <p:cTn id="389" fill="hold">
                      <p:stCondLst>
                        <p:cond delay="indefinite"/>
                      </p:stCondLst>
                      <p:childTnLst>
                        <p:par>
                          <p:cTn id="390" fill="hold">
                            <p:stCondLst>
                              <p:cond delay="0"/>
                            </p:stCondLst>
                            <p:childTnLst>
                              <p:par>
                                <p:cTn id="391" presetID="2" presetClass="entr" presetSubtype="4" fill="hold" nodeType="clickEffect">
                                  <p:stCondLst>
                                    <p:cond delay="0"/>
                                  </p:stCondLst>
                                  <p:childTnLst>
                                    <p:set>
                                      <p:cBhvr>
                                        <p:cTn id="392" dur="1" fill="hold">
                                          <p:stCondLst>
                                            <p:cond delay="0"/>
                                          </p:stCondLst>
                                        </p:cTn>
                                        <p:tgtEl>
                                          <p:spTgt spid="71"/>
                                        </p:tgtEl>
                                        <p:attrNameLst>
                                          <p:attrName>style.visibility</p:attrName>
                                        </p:attrNameLst>
                                      </p:cBhvr>
                                      <p:to>
                                        <p:strVal val="visible"/>
                                      </p:to>
                                    </p:set>
                                    <p:anim calcmode="lin" valueType="num">
                                      <p:cBhvr additive="base">
                                        <p:cTn id="393" dur="500" fill="hold"/>
                                        <p:tgtEl>
                                          <p:spTgt spid="71"/>
                                        </p:tgtEl>
                                        <p:attrNameLst>
                                          <p:attrName>ppt_x</p:attrName>
                                        </p:attrNameLst>
                                      </p:cBhvr>
                                      <p:tavLst>
                                        <p:tav tm="0">
                                          <p:val>
                                            <p:strVal val="#ppt_x"/>
                                          </p:val>
                                        </p:tav>
                                        <p:tav tm="100000">
                                          <p:val>
                                            <p:strVal val="#ppt_x"/>
                                          </p:val>
                                        </p:tav>
                                      </p:tavLst>
                                    </p:anim>
                                    <p:anim calcmode="lin" valueType="num">
                                      <p:cBhvr additive="base">
                                        <p:cTn id="39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95" fill="hold">
                      <p:stCondLst>
                        <p:cond delay="indefinite"/>
                      </p:stCondLst>
                      <p:childTnLst>
                        <p:par>
                          <p:cTn id="396" fill="hold">
                            <p:stCondLst>
                              <p:cond delay="0"/>
                            </p:stCondLst>
                            <p:childTnLst>
                              <p:par>
                                <p:cTn id="397" presetID="2" presetClass="entr" presetSubtype="4" fill="hold" nodeType="clickEffect">
                                  <p:stCondLst>
                                    <p:cond delay="0"/>
                                  </p:stCondLst>
                                  <p:childTnLst>
                                    <p:set>
                                      <p:cBhvr>
                                        <p:cTn id="398" dur="1" fill="hold">
                                          <p:stCondLst>
                                            <p:cond delay="0"/>
                                          </p:stCondLst>
                                        </p:cTn>
                                        <p:tgtEl>
                                          <p:spTgt spid="76"/>
                                        </p:tgtEl>
                                        <p:attrNameLst>
                                          <p:attrName>style.visibility</p:attrName>
                                        </p:attrNameLst>
                                      </p:cBhvr>
                                      <p:to>
                                        <p:strVal val="visible"/>
                                      </p:to>
                                    </p:set>
                                    <p:anim calcmode="lin" valueType="num">
                                      <p:cBhvr additive="base">
                                        <p:cTn id="399" dur="500" fill="hold"/>
                                        <p:tgtEl>
                                          <p:spTgt spid="76"/>
                                        </p:tgtEl>
                                        <p:attrNameLst>
                                          <p:attrName>ppt_x</p:attrName>
                                        </p:attrNameLst>
                                      </p:cBhvr>
                                      <p:tavLst>
                                        <p:tav tm="0">
                                          <p:val>
                                            <p:strVal val="#ppt_x"/>
                                          </p:val>
                                        </p:tav>
                                        <p:tav tm="100000">
                                          <p:val>
                                            <p:strVal val="#ppt_x"/>
                                          </p:val>
                                        </p:tav>
                                      </p:tavLst>
                                    </p:anim>
                                    <p:anim calcmode="lin" valueType="num">
                                      <p:cBhvr additive="base">
                                        <p:cTn id="400"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p:bldP spid="11" grpId="0" animBg="1"/>
      <p:bldP spid="12" grpId="0" animBg="1"/>
      <p:bldP spid="13" grpId="0" animBg="1"/>
      <p:bldP spid="14" grpId="0" animBg="1"/>
      <p:bldP spid="16" grpId="0" animBg="1"/>
      <p:bldP spid="17" grpId="0" animBg="1"/>
      <p:bldP spid="18" grpId="0" animBg="1"/>
      <p:bldP spid="19" grpId="0"/>
      <p:bldP spid="20" grpId="0"/>
      <p:bldP spid="21" grpId="0"/>
      <p:bldP spid="22" grpId="0"/>
      <p:bldP spid="23" grpId="0"/>
      <p:bldP spid="24" grpId="0"/>
      <p:bldP spid="25" grpId="0" animBg="1"/>
      <p:bldP spid="26" grpId="0" animBg="1"/>
      <p:bldP spid="27" grpId="0" animBg="1"/>
      <p:bldP spid="28" grpId="0" animBg="1"/>
      <p:bldP spid="29" grpId="0" animBg="1"/>
      <p:bldP spid="30" grpId="0" animBg="1"/>
      <p:bldP spid="31" grpId="0"/>
      <p:bldP spid="32" grpId="0"/>
      <p:bldP spid="33" grpId="0" animBg="1"/>
      <p:bldP spid="34" grpId="0" animBg="1"/>
      <p:bldP spid="35" grpId="0" animBg="1"/>
      <p:bldP spid="36" grpId="0" animBg="1"/>
      <p:bldP spid="37" grpId="0"/>
      <p:bldP spid="38" grpId="0"/>
      <p:bldP spid="39" grpId="0"/>
      <p:bldP spid="40" grpId="0" animBg="1"/>
      <p:bldP spid="41" grpId="0"/>
      <p:bldP spid="42" grpId="0"/>
      <p:bldP spid="43" grpId="0" animBg="1"/>
      <p:bldP spid="45" grpId="0" animBg="1"/>
      <p:bldP spid="46" grpId="0" animBg="1"/>
      <p:bldP spid="47" grpId="0" animBg="1"/>
      <p:bldP spid="48" grpId="0"/>
      <p:bldP spid="49" grpId="0" animBg="1"/>
      <p:bldP spid="50" grpId="0"/>
      <p:bldP spid="56" grpId="0" animBg="1"/>
      <p:bldP spid="60" grpId="0" animBg="1"/>
      <p:bldP spid="61" grpId="0"/>
      <p:bldP spid="62" grpId="0" animBg="1"/>
      <p:bldP spid="63" grpId="0"/>
      <p:bldP spid="64" grpId="0"/>
      <p:bldP spid="65" grpId="0" animBg="1"/>
      <p:bldP spid="66" grpId="0" animBg="1"/>
      <p:bldP spid="67" grpId="0"/>
      <p:bldP spid="69" grpId="0" animBg="1"/>
      <p:bldP spid="68" grpId="0" animBg="1"/>
      <p:bldP spid="7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2"/>
          <p:cNvSpPr txBox="1">
            <a:spLocks noChangeArrowheads="1"/>
          </p:cNvSpPr>
          <p:nvPr/>
        </p:nvSpPr>
        <p:spPr bwMode="auto">
          <a:xfrm>
            <a:off x="2112324" y="229625"/>
            <a:ext cx="8572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00000"/>
                </a:solidFill>
              </a:rPr>
              <a:t>（</a:t>
            </a:r>
            <a:r>
              <a:rPr lang="en-US" altLang="zh-CN" dirty="0">
                <a:solidFill>
                  <a:srgbClr val="C00000"/>
                </a:solidFill>
              </a:rPr>
              <a:t>3</a:t>
            </a:r>
            <a:r>
              <a:rPr lang="zh-CN" altLang="en-US" dirty="0">
                <a:solidFill>
                  <a:srgbClr val="C00000"/>
                </a:solidFill>
              </a:rPr>
              <a:t>）光轴垂直于晶体表面且平行于入射面，正入射</a:t>
            </a:r>
          </a:p>
        </p:txBody>
      </p:sp>
      <p:sp>
        <p:nvSpPr>
          <p:cNvPr id="3" name="Line 1101"/>
          <p:cNvSpPr>
            <a:spLocks noChangeShapeType="1"/>
          </p:cNvSpPr>
          <p:nvPr/>
        </p:nvSpPr>
        <p:spPr bwMode="auto">
          <a:xfrm>
            <a:off x="3906531" y="4027034"/>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 name="Rectangle 1120"/>
          <p:cNvSpPr>
            <a:spLocks noChangeArrowheads="1"/>
          </p:cNvSpPr>
          <p:nvPr/>
        </p:nvSpPr>
        <p:spPr bwMode="auto">
          <a:xfrm>
            <a:off x="3433454" y="3747636"/>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5" name="Rectangle 1121"/>
          <p:cNvSpPr>
            <a:spLocks noChangeArrowheads="1"/>
          </p:cNvSpPr>
          <p:nvPr/>
        </p:nvSpPr>
        <p:spPr bwMode="auto">
          <a:xfrm>
            <a:off x="8336640" y="3733347"/>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6" name="Text Box 44"/>
          <p:cNvSpPr txBox="1">
            <a:spLocks noChangeArrowheads="1"/>
          </p:cNvSpPr>
          <p:nvPr/>
        </p:nvSpPr>
        <p:spPr bwMode="auto">
          <a:xfrm>
            <a:off x="6517128" y="2556336"/>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7" name="Text Box 45"/>
          <p:cNvSpPr txBox="1">
            <a:spLocks noChangeArrowheads="1"/>
          </p:cNvSpPr>
          <p:nvPr/>
        </p:nvSpPr>
        <p:spPr bwMode="auto">
          <a:xfrm>
            <a:off x="5602239" y="4973244"/>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8" name="Group 14"/>
          <p:cNvGrpSpPr>
            <a:grpSpLocks noChangeAspect="1"/>
          </p:cNvGrpSpPr>
          <p:nvPr/>
        </p:nvGrpSpPr>
        <p:grpSpPr bwMode="auto">
          <a:xfrm>
            <a:off x="8059271" y="2264621"/>
            <a:ext cx="2482850" cy="1692275"/>
            <a:chOff x="3523" y="73"/>
            <a:chExt cx="2396" cy="1632"/>
          </a:xfrm>
        </p:grpSpPr>
        <p:sp>
          <p:nvSpPr>
            <p:cNvPr id="9"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 name="Line 1086"/>
          <p:cNvSpPr>
            <a:spLocks noChangeShapeType="1"/>
          </p:cNvSpPr>
          <p:nvPr/>
        </p:nvSpPr>
        <p:spPr bwMode="auto">
          <a:xfrm>
            <a:off x="5557529" y="2460173"/>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7"/>
          <p:cNvSpPr>
            <a:spLocks noChangeShapeType="1"/>
          </p:cNvSpPr>
          <p:nvPr/>
        </p:nvSpPr>
        <p:spPr bwMode="auto">
          <a:xfrm flipH="1" flipV="1">
            <a:off x="5144334" y="4855781"/>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88"/>
          <p:cNvSpPr>
            <a:spLocks noChangeShapeType="1"/>
          </p:cNvSpPr>
          <p:nvPr/>
        </p:nvSpPr>
        <p:spPr bwMode="auto">
          <a:xfrm>
            <a:off x="6486471" y="1837612"/>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Line 1102"/>
          <p:cNvSpPr>
            <a:spLocks noChangeShapeType="1"/>
          </p:cNvSpPr>
          <p:nvPr/>
        </p:nvSpPr>
        <p:spPr bwMode="auto">
          <a:xfrm flipH="1">
            <a:off x="7700656" y="2460173"/>
            <a:ext cx="7245" cy="157797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7" name="Rectangle 1115"/>
          <p:cNvSpPr>
            <a:spLocks noChangeArrowheads="1"/>
          </p:cNvSpPr>
          <p:nvPr/>
        </p:nvSpPr>
        <p:spPr bwMode="auto">
          <a:xfrm>
            <a:off x="5036311" y="4044497"/>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8" name="Rectangle 1119"/>
          <p:cNvSpPr>
            <a:spLocks noChangeArrowheads="1"/>
          </p:cNvSpPr>
          <p:nvPr/>
        </p:nvSpPr>
        <p:spPr bwMode="auto">
          <a:xfrm>
            <a:off x="7735024" y="403814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9" name="Rectangle 1124"/>
          <p:cNvSpPr>
            <a:spLocks noChangeArrowheads="1"/>
          </p:cNvSpPr>
          <p:nvPr/>
        </p:nvSpPr>
        <p:spPr bwMode="auto">
          <a:xfrm>
            <a:off x="6473120" y="1244008"/>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20" name="Rectangle 1131"/>
          <p:cNvSpPr>
            <a:spLocks noChangeArrowheads="1"/>
          </p:cNvSpPr>
          <p:nvPr/>
        </p:nvSpPr>
        <p:spPr bwMode="auto">
          <a:xfrm>
            <a:off x="4946738" y="4900554"/>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1" name="Line 1146"/>
          <p:cNvSpPr>
            <a:spLocks noChangeShapeType="1"/>
          </p:cNvSpPr>
          <p:nvPr/>
        </p:nvSpPr>
        <p:spPr bwMode="auto">
          <a:xfrm>
            <a:off x="5539365" y="2682266"/>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Line 1147"/>
          <p:cNvSpPr>
            <a:spLocks noChangeShapeType="1"/>
          </p:cNvSpPr>
          <p:nvPr/>
        </p:nvSpPr>
        <p:spPr bwMode="auto">
          <a:xfrm>
            <a:off x="7707900" y="2816038"/>
            <a:ext cx="5908" cy="352124"/>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3" name="AutoShape 1150"/>
          <p:cNvSpPr>
            <a:spLocks noChangeArrowheads="1"/>
          </p:cNvSpPr>
          <p:nvPr/>
        </p:nvSpPr>
        <p:spPr bwMode="auto">
          <a:xfrm>
            <a:off x="4809031" y="1322972"/>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4" name="AutoShape 1151"/>
          <p:cNvSpPr>
            <a:spLocks noChangeArrowheads="1"/>
          </p:cNvSpPr>
          <p:nvPr/>
        </p:nvSpPr>
        <p:spPr bwMode="auto">
          <a:xfrm>
            <a:off x="2112325" y="4266748"/>
            <a:ext cx="2513889" cy="1055608"/>
          </a:xfrm>
          <a:prstGeom prst="wedgeRoundRectCallout">
            <a:avLst>
              <a:gd name="adj1" fmla="val 64466"/>
              <a:gd name="adj2" fmla="val -12081"/>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25" name="AutoShape 1153"/>
          <p:cNvSpPr>
            <a:spLocks noChangeArrowheads="1"/>
          </p:cNvSpPr>
          <p:nvPr/>
        </p:nvSpPr>
        <p:spPr bwMode="auto">
          <a:xfrm>
            <a:off x="2466488" y="3201346"/>
            <a:ext cx="1344287" cy="578882"/>
          </a:xfrm>
          <a:prstGeom prst="wedgeRoundRectCallout">
            <a:avLst>
              <a:gd name="adj1" fmla="val 172476"/>
              <a:gd name="adj2" fmla="val 8449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6" name="Line 1090"/>
          <p:cNvSpPr>
            <a:spLocks noChangeShapeType="1"/>
          </p:cNvSpPr>
          <p:nvPr/>
        </p:nvSpPr>
        <p:spPr bwMode="auto">
          <a:xfrm flipH="1" flipV="1">
            <a:off x="5559218" y="4048488"/>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7" name="矩形 46"/>
          <p:cNvSpPr>
            <a:spLocks noChangeArrowheads="1"/>
          </p:cNvSpPr>
          <p:nvPr/>
        </p:nvSpPr>
        <p:spPr bwMode="auto">
          <a:xfrm>
            <a:off x="7205465" y="766761"/>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8" name="矩形 46"/>
          <p:cNvSpPr>
            <a:spLocks noChangeArrowheads="1"/>
          </p:cNvSpPr>
          <p:nvPr/>
        </p:nvSpPr>
        <p:spPr bwMode="auto">
          <a:xfrm>
            <a:off x="2169590" y="5695486"/>
            <a:ext cx="3032126" cy="954087"/>
          </a:xfrm>
          <a:prstGeom prst="rect">
            <a:avLst/>
          </a:prstGeom>
          <a:noFill/>
          <a:ln w="9525">
            <a:noFill/>
            <a:miter lim="800000"/>
            <a:headEnd/>
            <a:tailEnd/>
          </a:ln>
        </p:spPr>
        <p:txBody>
          <a:bodyPr wrap="square">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66"/>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O</a:t>
            </a:r>
            <a:r>
              <a:rPr lang="zh-CN" altLang="en-US" sz="2800" b="1" dirty="0">
                <a:solidFill>
                  <a:srgbClr val="009900"/>
                </a:solidFill>
                <a:latin typeface="+mn-ea"/>
              </a:rPr>
              <a:t>光</a:t>
            </a:r>
            <a:r>
              <a:rPr lang="zh-CN" altLang="en-US" sz="2800" b="1" dirty="0">
                <a:solidFill>
                  <a:srgbClr val="9900CC"/>
                </a:solidFill>
              </a:rPr>
              <a:t>的波阵面</a:t>
            </a:r>
          </a:p>
        </p:txBody>
      </p:sp>
      <p:sp>
        <p:nvSpPr>
          <p:cNvPr id="29" name="Text Box 44"/>
          <p:cNvSpPr txBox="1">
            <a:spLocks noChangeArrowheads="1"/>
          </p:cNvSpPr>
          <p:nvPr/>
        </p:nvSpPr>
        <p:spPr bwMode="auto">
          <a:xfrm>
            <a:off x="5031276" y="2816039"/>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30" name="Text Box 44"/>
          <p:cNvSpPr txBox="1">
            <a:spLocks noChangeArrowheads="1"/>
          </p:cNvSpPr>
          <p:nvPr/>
        </p:nvSpPr>
        <p:spPr bwMode="auto">
          <a:xfrm>
            <a:off x="7788955" y="2342702"/>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1" name="AutoShape 1153"/>
          <p:cNvSpPr>
            <a:spLocks noChangeArrowheads="1"/>
          </p:cNvSpPr>
          <p:nvPr/>
        </p:nvSpPr>
        <p:spPr bwMode="auto">
          <a:xfrm>
            <a:off x="8880687" y="4567717"/>
            <a:ext cx="1597018" cy="578882"/>
          </a:xfrm>
          <a:prstGeom prst="wedgeRoundRectCallout">
            <a:avLst>
              <a:gd name="adj1" fmla="val -121820"/>
              <a:gd name="adj2" fmla="val -145849"/>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2" name="矩形 46"/>
          <p:cNvSpPr>
            <a:spLocks noChangeArrowheads="1"/>
          </p:cNvSpPr>
          <p:nvPr/>
        </p:nvSpPr>
        <p:spPr bwMode="auto">
          <a:xfrm>
            <a:off x="6901952" y="1828202"/>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33" name="矩形 46"/>
          <p:cNvSpPr>
            <a:spLocks noChangeArrowheads="1"/>
          </p:cNvSpPr>
          <p:nvPr/>
        </p:nvSpPr>
        <p:spPr bwMode="auto">
          <a:xfrm>
            <a:off x="1909174" y="2642208"/>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34" name="Arc 149"/>
          <p:cNvSpPr>
            <a:spLocks/>
          </p:cNvSpPr>
          <p:nvPr/>
        </p:nvSpPr>
        <p:spPr bwMode="auto">
          <a:xfrm flipV="1">
            <a:off x="4787370" y="3982627"/>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5" name="矩形 46"/>
          <p:cNvSpPr>
            <a:spLocks noChangeArrowheads="1"/>
          </p:cNvSpPr>
          <p:nvPr/>
        </p:nvSpPr>
        <p:spPr bwMode="auto">
          <a:xfrm>
            <a:off x="5464364" y="5803288"/>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6" name="Line 1089"/>
          <p:cNvSpPr>
            <a:spLocks noChangeShapeType="1"/>
          </p:cNvSpPr>
          <p:nvPr/>
        </p:nvSpPr>
        <p:spPr bwMode="auto">
          <a:xfrm flipV="1">
            <a:off x="5125689" y="4006398"/>
            <a:ext cx="446129" cy="676705"/>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7" name="矩形 36"/>
          <p:cNvSpPr>
            <a:spLocks noChangeArrowheads="1"/>
          </p:cNvSpPr>
          <p:nvPr/>
        </p:nvSpPr>
        <p:spPr bwMode="auto">
          <a:xfrm>
            <a:off x="4809020" y="3315798"/>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38" name="Arc 149"/>
          <p:cNvSpPr>
            <a:spLocks/>
          </p:cNvSpPr>
          <p:nvPr/>
        </p:nvSpPr>
        <p:spPr bwMode="auto">
          <a:xfrm flipV="1">
            <a:off x="6929813" y="4011475"/>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9" name="AutoShape 1151"/>
          <p:cNvSpPr>
            <a:spLocks noChangeArrowheads="1"/>
          </p:cNvSpPr>
          <p:nvPr/>
        </p:nvSpPr>
        <p:spPr bwMode="auto">
          <a:xfrm>
            <a:off x="8011048" y="5504127"/>
            <a:ext cx="2513889" cy="1055608"/>
          </a:xfrm>
          <a:prstGeom prst="wedgeRoundRectCallout">
            <a:avLst>
              <a:gd name="adj1" fmla="val -47470"/>
              <a:gd name="adj2" fmla="val -121794"/>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40" name="Line 1089"/>
          <p:cNvSpPr>
            <a:spLocks noChangeShapeType="1"/>
          </p:cNvSpPr>
          <p:nvPr/>
        </p:nvSpPr>
        <p:spPr bwMode="auto">
          <a:xfrm flipV="1">
            <a:off x="7004753" y="4030934"/>
            <a:ext cx="652215" cy="402694"/>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42" name="矩形 41"/>
          <p:cNvSpPr>
            <a:spLocks noChangeArrowheads="1"/>
          </p:cNvSpPr>
          <p:nvPr/>
        </p:nvSpPr>
        <p:spPr bwMode="auto">
          <a:xfrm>
            <a:off x="6279668" y="3341048"/>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3" name="Rectangle 1131"/>
          <p:cNvSpPr>
            <a:spLocks noChangeArrowheads="1"/>
          </p:cNvSpPr>
          <p:nvPr/>
        </p:nvSpPr>
        <p:spPr bwMode="auto">
          <a:xfrm>
            <a:off x="7146876" y="4902507"/>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44" name="矩形 46"/>
          <p:cNvSpPr>
            <a:spLocks noChangeArrowheads="1"/>
          </p:cNvSpPr>
          <p:nvPr/>
        </p:nvSpPr>
        <p:spPr bwMode="auto">
          <a:xfrm>
            <a:off x="6788707" y="5802954"/>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5" name="Line 1090"/>
          <p:cNvSpPr>
            <a:spLocks noChangeShapeType="1"/>
          </p:cNvSpPr>
          <p:nvPr/>
        </p:nvSpPr>
        <p:spPr bwMode="auto">
          <a:xfrm flipH="1" flipV="1">
            <a:off x="7722823" y="3982628"/>
            <a:ext cx="5550" cy="16735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6" name="Line 1093"/>
          <p:cNvSpPr>
            <a:spLocks noChangeShapeType="1"/>
          </p:cNvSpPr>
          <p:nvPr/>
        </p:nvSpPr>
        <p:spPr bwMode="auto">
          <a:xfrm flipH="1">
            <a:off x="5541343" y="5314567"/>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7" name="Line 1147"/>
          <p:cNvSpPr>
            <a:spLocks noChangeShapeType="1"/>
          </p:cNvSpPr>
          <p:nvPr/>
        </p:nvSpPr>
        <p:spPr bwMode="auto">
          <a:xfrm>
            <a:off x="7722824" y="5322357"/>
            <a:ext cx="12200" cy="32488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pic>
        <p:nvPicPr>
          <p:cNvPr id="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590" y="712879"/>
            <a:ext cx="2514562" cy="1961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36"/>
          <p:cNvGrpSpPr>
            <a:grpSpLocks/>
          </p:cNvGrpSpPr>
          <p:nvPr/>
        </p:nvGrpSpPr>
        <p:grpSpPr bwMode="auto">
          <a:xfrm rot="1296774">
            <a:off x="5318765" y="4238327"/>
            <a:ext cx="472776" cy="1004934"/>
            <a:chOff x="1488" y="2124"/>
            <a:chExt cx="336" cy="660"/>
          </a:xfrm>
          <a:solidFill>
            <a:srgbClr val="00FFFF"/>
          </a:solidFill>
        </p:grpSpPr>
        <p:sp>
          <p:nvSpPr>
            <p:cNvPr id="50"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3"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4" name="Group 36"/>
          <p:cNvGrpSpPr>
            <a:grpSpLocks/>
          </p:cNvGrpSpPr>
          <p:nvPr/>
        </p:nvGrpSpPr>
        <p:grpSpPr bwMode="auto">
          <a:xfrm rot="1296774">
            <a:off x="7475920" y="4291739"/>
            <a:ext cx="472776" cy="1004934"/>
            <a:chOff x="1488" y="2124"/>
            <a:chExt cx="336" cy="660"/>
          </a:xfrm>
          <a:solidFill>
            <a:srgbClr val="00FFFF"/>
          </a:solidFill>
        </p:grpSpPr>
        <p:sp>
          <p:nvSpPr>
            <p:cNvPr id="55"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67714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ircle(in)">
                                      <p:cBhvr>
                                        <p:cTn id="37" dur="2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circle(in)">
                                      <p:cBhvr>
                                        <p:cTn id="79" dur="20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1000"/>
                                        <p:tgtEl>
                                          <p:spTgt spid="17"/>
                                        </p:tgtEl>
                                      </p:cBhvr>
                                    </p:animEffect>
                                    <p:anim calcmode="lin" valueType="num">
                                      <p:cBhvr>
                                        <p:cTn id="85" dur="1000" fill="hold"/>
                                        <p:tgtEl>
                                          <p:spTgt spid="17"/>
                                        </p:tgtEl>
                                        <p:attrNameLst>
                                          <p:attrName>ppt_x</p:attrName>
                                        </p:attrNameLst>
                                      </p:cBhvr>
                                      <p:tavLst>
                                        <p:tav tm="0">
                                          <p:val>
                                            <p:strVal val="#ppt_x"/>
                                          </p:val>
                                        </p:tav>
                                        <p:tav tm="100000">
                                          <p:val>
                                            <p:strVal val="#ppt_x"/>
                                          </p:val>
                                        </p:tav>
                                      </p:tavLst>
                                    </p:anim>
                                    <p:anim calcmode="lin" valueType="num">
                                      <p:cBhvr>
                                        <p:cTn id="8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circle(in)">
                                      <p:cBhvr>
                                        <p:cTn id="91" dur="20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500" fill="hold"/>
                                        <p:tgtEl>
                                          <p:spTgt spid="16"/>
                                        </p:tgtEl>
                                        <p:attrNameLst>
                                          <p:attrName>ppt_x</p:attrName>
                                        </p:attrNameLst>
                                      </p:cBhvr>
                                      <p:tavLst>
                                        <p:tav tm="0">
                                          <p:val>
                                            <p:strVal val="#ppt_x"/>
                                          </p:val>
                                        </p:tav>
                                        <p:tav tm="100000">
                                          <p:val>
                                            <p:strVal val="#ppt_x"/>
                                          </p:val>
                                        </p:tav>
                                      </p:tavLst>
                                    </p:anim>
                                    <p:anim calcmode="lin" valueType="num">
                                      <p:cBhvr additive="base">
                                        <p:cTn id="9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2"/>
                                        </p:tgtEl>
                                        <p:attrNameLst>
                                          <p:attrName>style.visibility</p:attrName>
                                        </p:attrNameLst>
                                      </p:cBhvr>
                                      <p:to>
                                        <p:strVal val="visible"/>
                                      </p:to>
                                    </p:set>
                                    <p:anim calcmode="lin" valueType="num">
                                      <p:cBhvr additive="base">
                                        <p:cTn id="102" dur="500" fill="hold"/>
                                        <p:tgtEl>
                                          <p:spTgt spid="22"/>
                                        </p:tgtEl>
                                        <p:attrNameLst>
                                          <p:attrName>ppt_x</p:attrName>
                                        </p:attrNameLst>
                                      </p:cBhvr>
                                      <p:tavLst>
                                        <p:tav tm="0">
                                          <p:val>
                                            <p:strVal val="#ppt_x"/>
                                          </p:val>
                                        </p:tav>
                                        <p:tav tm="100000">
                                          <p:val>
                                            <p:strVal val="#ppt_x"/>
                                          </p:val>
                                        </p:tav>
                                      </p:tavLst>
                                    </p:anim>
                                    <p:anim calcmode="lin" valueType="num">
                                      <p:cBhvr additive="base">
                                        <p:cTn id="10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1000"/>
                                        <p:tgtEl>
                                          <p:spTgt spid="30"/>
                                        </p:tgtEl>
                                      </p:cBhvr>
                                    </p:animEffect>
                                    <p:anim calcmode="lin" valueType="num">
                                      <p:cBhvr>
                                        <p:cTn id="109" dur="1000" fill="hold"/>
                                        <p:tgtEl>
                                          <p:spTgt spid="30"/>
                                        </p:tgtEl>
                                        <p:attrNameLst>
                                          <p:attrName>ppt_x</p:attrName>
                                        </p:attrNameLst>
                                      </p:cBhvr>
                                      <p:tavLst>
                                        <p:tav tm="0">
                                          <p:val>
                                            <p:strVal val="#ppt_x"/>
                                          </p:val>
                                        </p:tav>
                                        <p:tav tm="100000">
                                          <p:val>
                                            <p:strVal val="#ppt_x"/>
                                          </p:val>
                                        </p:tav>
                                      </p:tavLst>
                                    </p:anim>
                                    <p:anim calcmode="lin" valueType="num">
                                      <p:cBhvr>
                                        <p:cTn id="11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p:cTn id="115" dur="500" fill="hold"/>
                                        <p:tgtEl>
                                          <p:spTgt spid="32"/>
                                        </p:tgtEl>
                                        <p:attrNameLst>
                                          <p:attrName>ppt_w</p:attrName>
                                        </p:attrNameLst>
                                      </p:cBhvr>
                                      <p:tavLst>
                                        <p:tav tm="0">
                                          <p:val>
                                            <p:fltVal val="0"/>
                                          </p:val>
                                        </p:tav>
                                        <p:tav tm="100000">
                                          <p:val>
                                            <p:strVal val="#ppt_w"/>
                                          </p:val>
                                        </p:tav>
                                      </p:tavLst>
                                    </p:anim>
                                    <p:anim calcmode="lin" valueType="num">
                                      <p:cBhvr>
                                        <p:cTn id="116" dur="500" fill="hold"/>
                                        <p:tgtEl>
                                          <p:spTgt spid="32"/>
                                        </p:tgtEl>
                                        <p:attrNameLst>
                                          <p:attrName>ppt_h</p:attrName>
                                        </p:attrNameLst>
                                      </p:cBhvr>
                                      <p:tavLst>
                                        <p:tav tm="0">
                                          <p:val>
                                            <p:fltVal val="0"/>
                                          </p:val>
                                        </p:tav>
                                        <p:tav tm="100000">
                                          <p:val>
                                            <p:strVal val="#ppt_h"/>
                                          </p:val>
                                        </p:tav>
                                      </p:tavLst>
                                    </p:anim>
                                    <p:animEffect transition="in" filter="fade">
                                      <p:cBhvr>
                                        <p:cTn id="117" dur="500"/>
                                        <p:tgtEl>
                                          <p:spTgt spid="32"/>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fade">
                                      <p:cBhvr>
                                        <p:cTn id="122" dur="1000"/>
                                        <p:tgtEl>
                                          <p:spTgt spid="18"/>
                                        </p:tgtEl>
                                      </p:cBhvr>
                                    </p:animEffect>
                                    <p:anim calcmode="lin" valueType="num">
                                      <p:cBhvr>
                                        <p:cTn id="123" dur="1000" fill="hold"/>
                                        <p:tgtEl>
                                          <p:spTgt spid="18"/>
                                        </p:tgtEl>
                                        <p:attrNameLst>
                                          <p:attrName>ppt_x</p:attrName>
                                        </p:attrNameLst>
                                      </p:cBhvr>
                                      <p:tavLst>
                                        <p:tav tm="0">
                                          <p:val>
                                            <p:strVal val="#ppt_x"/>
                                          </p:val>
                                        </p:tav>
                                        <p:tav tm="100000">
                                          <p:val>
                                            <p:strVal val="#ppt_x"/>
                                          </p:val>
                                        </p:tav>
                                      </p:tavLst>
                                    </p:anim>
                                    <p:anim calcmode="lin" valueType="num">
                                      <p:cBhvr>
                                        <p:cTn id="1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grpId="0" nodeType="clickEffect">
                                  <p:stCondLst>
                                    <p:cond delay="0"/>
                                  </p:stCondLst>
                                  <p:childTnLst>
                                    <p:set>
                                      <p:cBhvr>
                                        <p:cTn id="128" dur="1" fill="hold">
                                          <p:stCondLst>
                                            <p:cond delay="0"/>
                                          </p:stCondLst>
                                        </p:cTn>
                                        <p:tgtEl>
                                          <p:spTgt spid="27"/>
                                        </p:tgtEl>
                                        <p:attrNameLst>
                                          <p:attrName>style.visibility</p:attrName>
                                        </p:attrNameLst>
                                      </p:cBhvr>
                                      <p:to>
                                        <p:strVal val="visible"/>
                                      </p:to>
                                    </p:set>
                                    <p:animEffect transition="in" filter="wheel(1)">
                                      <p:cBhvr>
                                        <p:cTn id="129" dur="2000"/>
                                        <p:tgtEl>
                                          <p:spTgt spid="27"/>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25"/>
                                        </p:tgtEl>
                                        <p:attrNameLst>
                                          <p:attrName>style.visibility</p:attrName>
                                        </p:attrNameLst>
                                      </p:cBhvr>
                                      <p:to>
                                        <p:strVal val="visible"/>
                                      </p:to>
                                    </p:set>
                                    <p:anim calcmode="lin" valueType="num">
                                      <p:cBhvr additive="base">
                                        <p:cTn id="134" dur="500" fill="hold"/>
                                        <p:tgtEl>
                                          <p:spTgt spid="25"/>
                                        </p:tgtEl>
                                        <p:attrNameLst>
                                          <p:attrName>ppt_x</p:attrName>
                                        </p:attrNameLst>
                                      </p:cBhvr>
                                      <p:tavLst>
                                        <p:tav tm="0">
                                          <p:val>
                                            <p:strVal val="#ppt_x"/>
                                          </p:val>
                                        </p:tav>
                                        <p:tav tm="100000">
                                          <p:val>
                                            <p:strVal val="#ppt_x"/>
                                          </p:val>
                                        </p:tav>
                                      </p:tavLst>
                                    </p:anim>
                                    <p:anim calcmode="lin" valueType="num">
                                      <p:cBhvr additive="base">
                                        <p:cTn id="13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additive="base">
                                        <p:cTn id="140" dur="500" fill="hold"/>
                                        <p:tgtEl>
                                          <p:spTgt spid="31"/>
                                        </p:tgtEl>
                                        <p:attrNameLst>
                                          <p:attrName>ppt_x</p:attrName>
                                        </p:attrNameLst>
                                      </p:cBhvr>
                                      <p:tavLst>
                                        <p:tav tm="0">
                                          <p:val>
                                            <p:strVal val="#ppt_x"/>
                                          </p:val>
                                        </p:tav>
                                        <p:tav tm="100000">
                                          <p:val>
                                            <p:strVal val="#ppt_x"/>
                                          </p:val>
                                        </p:tav>
                                      </p:tavLst>
                                    </p:anim>
                                    <p:anim calcmode="lin" valueType="num">
                                      <p:cBhvr additive="base">
                                        <p:cTn id="14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34"/>
                                        </p:tgtEl>
                                        <p:attrNameLst>
                                          <p:attrName>style.visibility</p:attrName>
                                        </p:attrNameLst>
                                      </p:cBhvr>
                                      <p:to>
                                        <p:strVal val="visible"/>
                                      </p:to>
                                    </p:set>
                                    <p:anim calcmode="lin" valueType="num">
                                      <p:cBhvr additive="base">
                                        <p:cTn id="146" dur="500" fill="hold"/>
                                        <p:tgtEl>
                                          <p:spTgt spid="34"/>
                                        </p:tgtEl>
                                        <p:attrNameLst>
                                          <p:attrName>ppt_x</p:attrName>
                                        </p:attrNameLst>
                                      </p:cBhvr>
                                      <p:tavLst>
                                        <p:tav tm="0">
                                          <p:val>
                                            <p:strVal val="#ppt_x"/>
                                          </p:val>
                                        </p:tav>
                                        <p:tav tm="100000">
                                          <p:val>
                                            <p:strVal val="#ppt_x"/>
                                          </p:val>
                                        </p:tav>
                                      </p:tavLst>
                                    </p:anim>
                                    <p:anim calcmode="lin" valueType="num">
                                      <p:cBhvr additive="base">
                                        <p:cTn id="14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6"/>
                                        </p:tgtEl>
                                        <p:attrNameLst>
                                          <p:attrName>style.visibility</p:attrName>
                                        </p:attrNameLst>
                                      </p:cBhvr>
                                      <p:to>
                                        <p:strVal val="visible"/>
                                      </p:to>
                                    </p:set>
                                    <p:anim calcmode="lin" valueType="num">
                                      <p:cBhvr additive="base">
                                        <p:cTn id="152" dur="500" fill="hold"/>
                                        <p:tgtEl>
                                          <p:spTgt spid="36"/>
                                        </p:tgtEl>
                                        <p:attrNameLst>
                                          <p:attrName>ppt_x</p:attrName>
                                        </p:attrNameLst>
                                      </p:cBhvr>
                                      <p:tavLst>
                                        <p:tav tm="0">
                                          <p:val>
                                            <p:strVal val="#ppt_x"/>
                                          </p:val>
                                        </p:tav>
                                        <p:tav tm="100000">
                                          <p:val>
                                            <p:strVal val="#ppt_x"/>
                                          </p:val>
                                        </p:tav>
                                      </p:tavLst>
                                    </p:anim>
                                    <p:anim calcmode="lin" valueType="num">
                                      <p:cBhvr additive="base">
                                        <p:cTn id="15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37"/>
                                        </p:tgtEl>
                                        <p:attrNameLst>
                                          <p:attrName>style.visibility</p:attrName>
                                        </p:attrNameLst>
                                      </p:cBhvr>
                                      <p:to>
                                        <p:strVal val="visible"/>
                                      </p:to>
                                    </p:set>
                                    <p:animEffect transition="in" filter="fade">
                                      <p:cBhvr>
                                        <p:cTn id="158" dur="1000"/>
                                        <p:tgtEl>
                                          <p:spTgt spid="37"/>
                                        </p:tgtEl>
                                      </p:cBhvr>
                                    </p:animEffect>
                                    <p:anim calcmode="lin" valueType="num">
                                      <p:cBhvr>
                                        <p:cTn id="159" dur="1000" fill="hold"/>
                                        <p:tgtEl>
                                          <p:spTgt spid="37"/>
                                        </p:tgtEl>
                                        <p:attrNameLst>
                                          <p:attrName>ppt_x</p:attrName>
                                        </p:attrNameLst>
                                      </p:cBhvr>
                                      <p:tavLst>
                                        <p:tav tm="0">
                                          <p:val>
                                            <p:strVal val="#ppt_x"/>
                                          </p:val>
                                        </p:tav>
                                        <p:tav tm="100000">
                                          <p:val>
                                            <p:strVal val="#ppt_x"/>
                                          </p:val>
                                        </p:tav>
                                      </p:tavLst>
                                    </p:anim>
                                    <p:anim calcmode="lin" valueType="num">
                                      <p:cBhvr>
                                        <p:cTn id="16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1" presetClass="entr" presetSubtype="1" fill="hold" grpId="0" nodeType="clickEffect">
                                  <p:stCondLst>
                                    <p:cond delay="0"/>
                                  </p:stCondLst>
                                  <p:childTnLst>
                                    <p:set>
                                      <p:cBhvr>
                                        <p:cTn id="164" dur="1" fill="hold">
                                          <p:stCondLst>
                                            <p:cond delay="0"/>
                                          </p:stCondLst>
                                        </p:cTn>
                                        <p:tgtEl>
                                          <p:spTgt spid="24"/>
                                        </p:tgtEl>
                                        <p:attrNameLst>
                                          <p:attrName>style.visibility</p:attrName>
                                        </p:attrNameLst>
                                      </p:cBhvr>
                                      <p:to>
                                        <p:strVal val="visible"/>
                                      </p:to>
                                    </p:set>
                                    <p:animEffect transition="in" filter="wheel(1)">
                                      <p:cBhvr>
                                        <p:cTn id="165" dur="2000"/>
                                        <p:tgtEl>
                                          <p:spTgt spid="24"/>
                                        </p:tgtEl>
                                      </p:cBhvr>
                                    </p:animEffect>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grpId="0" nodeType="clickEffect">
                                  <p:stCondLst>
                                    <p:cond delay="0"/>
                                  </p:stCondLst>
                                  <p:childTnLst>
                                    <p:set>
                                      <p:cBhvr>
                                        <p:cTn id="169" dur="1" fill="hold">
                                          <p:stCondLst>
                                            <p:cond delay="0"/>
                                          </p:stCondLst>
                                        </p:cTn>
                                        <p:tgtEl>
                                          <p:spTgt spid="38"/>
                                        </p:tgtEl>
                                        <p:attrNameLst>
                                          <p:attrName>style.visibility</p:attrName>
                                        </p:attrNameLst>
                                      </p:cBhvr>
                                      <p:to>
                                        <p:strVal val="visible"/>
                                      </p:to>
                                    </p:set>
                                    <p:anim calcmode="lin" valueType="num">
                                      <p:cBhvr additive="base">
                                        <p:cTn id="170" dur="500" fill="hold"/>
                                        <p:tgtEl>
                                          <p:spTgt spid="38"/>
                                        </p:tgtEl>
                                        <p:attrNameLst>
                                          <p:attrName>ppt_x</p:attrName>
                                        </p:attrNameLst>
                                      </p:cBhvr>
                                      <p:tavLst>
                                        <p:tav tm="0">
                                          <p:val>
                                            <p:strVal val="#ppt_x"/>
                                          </p:val>
                                        </p:tav>
                                        <p:tav tm="100000">
                                          <p:val>
                                            <p:strVal val="#ppt_x"/>
                                          </p:val>
                                        </p:tav>
                                      </p:tavLst>
                                    </p:anim>
                                    <p:anim calcmode="lin" valueType="num">
                                      <p:cBhvr additive="base">
                                        <p:cTn id="17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grpId="0" nodeType="clickEffect">
                                  <p:stCondLst>
                                    <p:cond delay="0"/>
                                  </p:stCondLst>
                                  <p:childTnLst>
                                    <p:set>
                                      <p:cBhvr>
                                        <p:cTn id="175" dur="1" fill="hold">
                                          <p:stCondLst>
                                            <p:cond delay="0"/>
                                          </p:stCondLst>
                                        </p:cTn>
                                        <p:tgtEl>
                                          <p:spTgt spid="40"/>
                                        </p:tgtEl>
                                        <p:attrNameLst>
                                          <p:attrName>style.visibility</p:attrName>
                                        </p:attrNameLst>
                                      </p:cBhvr>
                                      <p:to>
                                        <p:strVal val="visible"/>
                                      </p:to>
                                    </p:set>
                                    <p:anim calcmode="lin" valueType="num">
                                      <p:cBhvr additive="base">
                                        <p:cTn id="176" dur="500" fill="hold"/>
                                        <p:tgtEl>
                                          <p:spTgt spid="40"/>
                                        </p:tgtEl>
                                        <p:attrNameLst>
                                          <p:attrName>ppt_x</p:attrName>
                                        </p:attrNameLst>
                                      </p:cBhvr>
                                      <p:tavLst>
                                        <p:tav tm="0">
                                          <p:val>
                                            <p:strVal val="#ppt_x"/>
                                          </p:val>
                                        </p:tav>
                                        <p:tav tm="100000">
                                          <p:val>
                                            <p:strVal val="#ppt_x"/>
                                          </p:val>
                                        </p:tav>
                                      </p:tavLst>
                                    </p:anim>
                                    <p:anim calcmode="lin" valueType="num">
                                      <p:cBhvr additive="base">
                                        <p:cTn id="17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1" presetClass="entr" presetSubtype="1" fill="hold" grpId="0" nodeType="clickEffect">
                                  <p:stCondLst>
                                    <p:cond delay="0"/>
                                  </p:stCondLst>
                                  <p:childTnLst>
                                    <p:set>
                                      <p:cBhvr>
                                        <p:cTn id="188" dur="1" fill="hold">
                                          <p:stCondLst>
                                            <p:cond delay="0"/>
                                          </p:stCondLst>
                                        </p:cTn>
                                        <p:tgtEl>
                                          <p:spTgt spid="39"/>
                                        </p:tgtEl>
                                        <p:attrNameLst>
                                          <p:attrName>style.visibility</p:attrName>
                                        </p:attrNameLst>
                                      </p:cBhvr>
                                      <p:to>
                                        <p:strVal val="visible"/>
                                      </p:to>
                                    </p:set>
                                    <p:animEffect transition="in" filter="wheel(1)">
                                      <p:cBhvr>
                                        <p:cTn id="189" dur="2000"/>
                                        <p:tgtEl>
                                          <p:spTgt spid="39"/>
                                        </p:tgtEl>
                                      </p:cBhvr>
                                    </p:animEffect>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grpId="0" nodeType="clickEffect">
                                  <p:stCondLst>
                                    <p:cond delay="0"/>
                                  </p:stCondLst>
                                  <p:childTnLst>
                                    <p:set>
                                      <p:cBhvr>
                                        <p:cTn id="193" dur="1" fill="hold">
                                          <p:stCondLst>
                                            <p:cond delay="0"/>
                                          </p:stCondLst>
                                        </p:cTn>
                                        <p:tgtEl>
                                          <p:spTgt spid="13"/>
                                        </p:tgtEl>
                                        <p:attrNameLst>
                                          <p:attrName>style.visibility</p:attrName>
                                        </p:attrNameLst>
                                      </p:cBhvr>
                                      <p:to>
                                        <p:strVal val="visible"/>
                                      </p:to>
                                    </p:set>
                                    <p:anim calcmode="lin" valueType="num">
                                      <p:cBhvr additive="base">
                                        <p:cTn id="194" dur="500" fill="hold"/>
                                        <p:tgtEl>
                                          <p:spTgt spid="13"/>
                                        </p:tgtEl>
                                        <p:attrNameLst>
                                          <p:attrName>ppt_x</p:attrName>
                                        </p:attrNameLst>
                                      </p:cBhvr>
                                      <p:tavLst>
                                        <p:tav tm="0">
                                          <p:val>
                                            <p:strVal val="#ppt_x"/>
                                          </p:val>
                                        </p:tav>
                                        <p:tav tm="100000">
                                          <p:val>
                                            <p:strVal val="#ppt_x"/>
                                          </p:val>
                                        </p:tav>
                                      </p:tavLst>
                                    </p:anim>
                                    <p:anim calcmode="lin" valueType="num">
                                      <p:cBhvr additive="base">
                                        <p:cTn id="19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grpId="0" nodeType="clickEffect">
                                  <p:stCondLst>
                                    <p:cond delay="0"/>
                                  </p:stCondLst>
                                  <p:childTnLst>
                                    <p:set>
                                      <p:cBhvr>
                                        <p:cTn id="199" dur="1" fill="hold">
                                          <p:stCondLst>
                                            <p:cond delay="0"/>
                                          </p:stCondLst>
                                        </p:cTn>
                                        <p:tgtEl>
                                          <p:spTgt spid="20"/>
                                        </p:tgtEl>
                                        <p:attrNameLst>
                                          <p:attrName>style.visibility</p:attrName>
                                        </p:attrNameLst>
                                      </p:cBhvr>
                                      <p:to>
                                        <p:strVal val="visible"/>
                                      </p:to>
                                    </p:set>
                                    <p:animEffect transition="in" filter="fade">
                                      <p:cBhvr>
                                        <p:cTn id="200" dur="1000"/>
                                        <p:tgtEl>
                                          <p:spTgt spid="20"/>
                                        </p:tgtEl>
                                      </p:cBhvr>
                                    </p:animEffect>
                                    <p:anim calcmode="lin" valueType="num">
                                      <p:cBhvr>
                                        <p:cTn id="201" dur="1000" fill="hold"/>
                                        <p:tgtEl>
                                          <p:spTgt spid="20"/>
                                        </p:tgtEl>
                                        <p:attrNameLst>
                                          <p:attrName>ppt_x</p:attrName>
                                        </p:attrNameLst>
                                      </p:cBhvr>
                                      <p:tavLst>
                                        <p:tav tm="0">
                                          <p:val>
                                            <p:strVal val="#ppt_x"/>
                                          </p:val>
                                        </p:tav>
                                        <p:tav tm="100000">
                                          <p:val>
                                            <p:strVal val="#ppt_x"/>
                                          </p:val>
                                        </p:tav>
                                      </p:tavLst>
                                    </p:anim>
                                    <p:anim calcmode="lin" valueType="num">
                                      <p:cBhvr>
                                        <p:cTn id="20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grpId="0" nodeType="clickEffect">
                                  <p:stCondLst>
                                    <p:cond delay="0"/>
                                  </p:stCondLst>
                                  <p:childTnLst>
                                    <p:set>
                                      <p:cBhvr>
                                        <p:cTn id="206" dur="1" fill="hold">
                                          <p:stCondLst>
                                            <p:cond delay="0"/>
                                          </p:stCondLst>
                                        </p:cTn>
                                        <p:tgtEl>
                                          <p:spTgt spid="43"/>
                                        </p:tgtEl>
                                        <p:attrNameLst>
                                          <p:attrName>style.visibility</p:attrName>
                                        </p:attrNameLst>
                                      </p:cBhvr>
                                      <p:to>
                                        <p:strVal val="visible"/>
                                      </p:to>
                                    </p:set>
                                    <p:animEffect transition="in" filter="fade">
                                      <p:cBhvr>
                                        <p:cTn id="207" dur="1000"/>
                                        <p:tgtEl>
                                          <p:spTgt spid="43"/>
                                        </p:tgtEl>
                                      </p:cBhvr>
                                    </p:animEffect>
                                    <p:anim calcmode="lin" valueType="num">
                                      <p:cBhvr>
                                        <p:cTn id="208" dur="1000" fill="hold"/>
                                        <p:tgtEl>
                                          <p:spTgt spid="43"/>
                                        </p:tgtEl>
                                        <p:attrNameLst>
                                          <p:attrName>ppt_x</p:attrName>
                                        </p:attrNameLst>
                                      </p:cBhvr>
                                      <p:tavLst>
                                        <p:tav tm="0">
                                          <p:val>
                                            <p:strVal val="#ppt_x"/>
                                          </p:val>
                                        </p:tav>
                                        <p:tav tm="100000">
                                          <p:val>
                                            <p:strVal val="#ppt_x"/>
                                          </p:val>
                                        </p:tav>
                                      </p:tavLst>
                                    </p:anim>
                                    <p:anim calcmode="lin" valueType="num">
                                      <p:cBhvr>
                                        <p:cTn id="20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2" presetClass="entr" presetSubtype="4" fill="hold" grpId="0" nodeType="clickEffect">
                                  <p:stCondLst>
                                    <p:cond delay="0"/>
                                  </p:stCondLst>
                                  <p:childTnLst>
                                    <p:set>
                                      <p:cBhvr>
                                        <p:cTn id="213" dur="1" fill="hold">
                                          <p:stCondLst>
                                            <p:cond delay="0"/>
                                          </p:stCondLst>
                                        </p:cTn>
                                        <p:tgtEl>
                                          <p:spTgt spid="28"/>
                                        </p:tgtEl>
                                        <p:attrNameLst>
                                          <p:attrName>style.visibility</p:attrName>
                                        </p:attrNameLst>
                                      </p:cBhvr>
                                      <p:to>
                                        <p:strVal val="visible"/>
                                      </p:to>
                                    </p:set>
                                    <p:animEffect transition="in" filter="wipe(down)">
                                      <p:cBhvr>
                                        <p:cTn id="214" dur="500"/>
                                        <p:tgtEl>
                                          <p:spTgt spid="28"/>
                                        </p:tgtEl>
                                      </p:cBhvr>
                                    </p:animEffect>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grpId="0" nodeType="clickEffect">
                                  <p:stCondLst>
                                    <p:cond delay="0"/>
                                  </p:stCondLst>
                                  <p:childTnLst>
                                    <p:set>
                                      <p:cBhvr>
                                        <p:cTn id="218" dur="1" fill="hold">
                                          <p:stCondLst>
                                            <p:cond delay="0"/>
                                          </p:stCondLst>
                                        </p:cTn>
                                        <p:tgtEl>
                                          <p:spTgt spid="26"/>
                                        </p:tgtEl>
                                        <p:attrNameLst>
                                          <p:attrName>style.visibility</p:attrName>
                                        </p:attrNameLst>
                                      </p:cBhvr>
                                      <p:to>
                                        <p:strVal val="visible"/>
                                      </p:to>
                                    </p:set>
                                    <p:anim calcmode="lin" valueType="num">
                                      <p:cBhvr additive="base">
                                        <p:cTn id="219" dur="500" fill="hold"/>
                                        <p:tgtEl>
                                          <p:spTgt spid="26"/>
                                        </p:tgtEl>
                                        <p:attrNameLst>
                                          <p:attrName>ppt_x</p:attrName>
                                        </p:attrNameLst>
                                      </p:cBhvr>
                                      <p:tavLst>
                                        <p:tav tm="0">
                                          <p:val>
                                            <p:strVal val="#ppt_x"/>
                                          </p:val>
                                        </p:tav>
                                        <p:tav tm="100000">
                                          <p:val>
                                            <p:strVal val="#ppt_x"/>
                                          </p:val>
                                        </p:tav>
                                      </p:tavLst>
                                    </p:anim>
                                    <p:anim calcmode="lin" valueType="num">
                                      <p:cBhvr additive="base">
                                        <p:cTn id="2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46"/>
                                        </p:tgtEl>
                                        <p:attrNameLst>
                                          <p:attrName>style.visibility</p:attrName>
                                        </p:attrNameLst>
                                      </p:cBhvr>
                                      <p:to>
                                        <p:strVal val="visible"/>
                                      </p:to>
                                    </p:set>
                                    <p:anim calcmode="lin" valueType="num">
                                      <p:cBhvr additive="base">
                                        <p:cTn id="225" dur="500" fill="hold"/>
                                        <p:tgtEl>
                                          <p:spTgt spid="46"/>
                                        </p:tgtEl>
                                        <p:attrNameLst>
                                          <p:attrName>ppt_x</p:attrName>
                                        </p:attrNameLst>
                                      </p:cBhvr>
                                      <p:tavLst>
                                        <p:tav tm="0">
                                          <p:val>
                                            <p:strVal val="#ppt_x"/>
                                          </p:val>
                                        </p:tav>
                                        <p:tav tm="100000">
                                          <p:val>
                                            <p:strVal val="#ppt_x"/>
                                          </p:val>
                                        </p:tav>
                                      </p:tavLst>
                                    </p:anim>
                                    <p:anim calcmode="lin" valueType="num">
                                      <p:cBhvr additive="base">
                                        <p:cTn id="22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6" presetClass="entr" presetSubtype="16" fill="hold" grpId="0" nodeType="clickEffect">
                                  <p:stCondLst>
                                    <p:cond delay="0"/>
                                  </p:stCondLst>
                                  <p:childTnLst>
                                    <p:set>
                                      <p:cBhvr>
                                        <p:cTn id="230" dur="1" fill="hold">
                                          <p:stCondLst>
                                            <p:cond delay="0"/>
                                          </p:stCondLst>
                                        </p:cTn>
                                        <p:tgtEl>
                                          <p:spTgt spid="35"/>
                                        </p:tgtEl>
                                        <p:attrNameLst>
                                          <p:attrName>style.visibility</p:attrName>
                                        </p:attrNameLst>
                                      </p:cBhvr>
                                      <p:to>
                                        <p:strVal val="visible"/>
                                      </p:to>
                                    </p:set>
                                    <p:animEffect transition="in" filter="circle(in)">
                                      <p:cBhvr>
                                        <p:cTn id="231" dur="2000"/>
                                        <p:tgtEl>
                                          <p:spTgt spid="35"/>
                                        </p:tgtEl>
                                      </p:cBhvr>
                                    </p:animEffect>
                                  </p:childTnLst>
                                </p:cTn>
                              </p:par>
                            </p:childTnLst>
                          </p:cTn>
                        </p:par>
                      </p:childTnLst>
                    </p:cTn>
                  </p:par>
                  <p:par>
                    <p:cTn id="232" fill="hold">
                      <p:stCondLst>
                        <p:cond delay="indefinite"/>
                      </p:stCondLst>
                      <p:childTnLst>
                        <p:par>
                          <p:cTn id="233" fill="hold">
                            <p:stCondLst>
                              <p:cond delay="0"/>
                            </p:stCondLst>
                            <p:childTnLst>
                              <p:par>
                                <p:cTn id="234" presetID="2" presetClass="entr" presetSubtype="4" fill="hold" grpId="0" nodeType="clickEffect">
                                  <p:stCondLst>
                                    <p:cond delay="0"/>
                                  </p:stCondLst>
                                  <p:childTnLst>
                                    <p:set>
                                      <p:cBhvr>
                                        <p:cTn id="235" dur="1" fill="hold">
                                          <p:stCondLst>
                                            <p:cond delay="0"/>
                                          </p:stCondLst>
                                        </p:cTn>
                                        <p:tgtEl>
                                          <p:spTgt spid="45"/>
                                        </p:tgtEl>
                                        <p:attrNameLst>
                                          <p:attrName>style.visibility</p:attrName>
                                        </p:attrNameLst>
                                      </p:cBhvr>
                                      <p:to>
                                        <p:strVal val="visible"/>
                                      </p:to>
                                    </p:set>
                                    <p:anim calcmode="lin" valueType="num">
                                      <p:cBhvr additive="base">
                                        <p:cTn id="236" dur="500" fill="hold"/>
                                        <p:tgtEl>
                                          <p:spTgt spid="45"/>
                                        </p:tgtEl>
                                        <p:attrNameLst>
                                          <p:attrName>ppt_x</p:attrName>
                                        </p:attrNameLst>
                                      </p:cBhvr>
                                      <p:tavLst>
                                        <p:tav tm="0">
                                          <p:val>
                                            <p:strVal val="#ppt_x"/>
                                          </p:val>
                                        </p:tav>
                                        <p:tav tm="100000">
                                          <p:val>
                                            <p:strVal val="#ppt_x"/>
                                          </p:val>
                                        </p:tav>
                                      </p:tavLst>
                                    </p:anim>
                                    <p:anim calcmode="lin" valueType="num">
                                      <p:cBhvr additive="base">
                                        <p:cTn id="237"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38" fill="hold">
                      <p:stCondLst>
                        <p:cond delay="indefinite"/>
                      </p:stCondLst>
                      <p:childTnLst>
                        <p:par>
                          <p:cTn id="239" fill="hold">
                            <p:stCondLst>
                              <p:cond delay="0"/>
                            </p:stCondLst>
                            <p:childTnLst>
                              <p:par>
                                <p:cTn id="240" presetID="2" presetClass="entr" presetSubtype="4" fill="hold" grpId="0" nodeType="clickEffect">
                                  <p:stCondLst>
                                    <p:cond delay="0"/>
                                  </p:stCondLst>
                                  <p:childTnLst>
                                    <p:set>
                                      <p:cBhvr>
                                        <p:cTn id="241" dur="1" fill="hold">
                                          <p:stCondLst>
                                            <p:cond delay="0"/>
                                          </p:stCondLst>
                                        </p:cTn>
                                        <p:tgtEl>
                                          <p:spTgt spid="47"/>
                                        </p:tgtEl>
                                        <p:attrNameLst>
                                          <p:attrName>style.visibility</p:attrName>
                                        </p:attrNameLst>
                                      </p:cBhvr>
                                      <p:to>
                                        <p:strVal val="visible"/>
                                      </p:to>
                                    </p:set>
                                    <p:anim calcmode="lin" valueType="num">
                                      <p:cBhvr additive="base">
                                        <p:cTn id="242" dur="500" fill="hold"/>
                                        <p:tgtEl>
                                          <p:spTgt spid="47"/>
                                        </p:tgtEl>
                                        <p:attrNameLst>
                                          <p:attrName>ppt_x</p:attrName>
                                        </p:attrNameLst>
                                      </p:cBhvr>
                                      <p:tavLst>
                                        <p:tav tm="0">
                                          <p:val>
                                            <p:strVal val="#ppt_x"/>
                                          </p:val>
                                        </p:tav>
                                        <p:tav tm="100000">
                                          <p:val>
                                            <p:strVal val="#ppt_x"/>
                                          </p:val>
                                        </p:tav>
                                      </p:tavLst>
                                    </p:anim>
                                    <p:anim calcmode="lin" valueType="num">
                                      <p:cBhvr additive="base">
                                        <p:cTn id="24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44" fill="hold">
                      <p:stCondLst>
                        <p:cond delay="indefinite"/>
                      </p:stCondLst>
                      <p:childTnLst>
                        <p:par>
                          <p:cTn id="245" fill="hold">
                            <p:stCondLst>
                              <p:cond delay="0"/>
                            </p:stCondLst>
                            <p:childTnLst>
                              <p:par>
                                <p:cTn id="246" presetID="42" presetClass="entr" presetSubtype="0" fill="hold" grpId="0" nodeType="clickEffect">
                                  <p:stCondLst>
                                    <p:cond delay="0"/>
                                  </p:stCondLst>
                                  <p:childTnLst>
                                    <p:set>
                                      <p:cBhvr>
                                        <p:cTn id="247" dur="1" fill="hold">
                                          <p:stCondLst>
                                            <p:cond delay="0"/>
                                          </p:stCondLst>
                                        </p:cTn>
                                        <p:tgtEl>
                                          <p:spTgt spid="44"/>
                                        </p:tgtEl>
                                        <p:attrNameLst>
                                          <p:attrName>style.visibility</p:attrName>
                                        </p:attrNameLst>
                                      </p:cBhvr>
                                      <p:to>
                                        <p:strVal val="visible"/>
                                      </p:to>
                                    </p:set>
                                    <p:animEffect transition="in" filter="fade">
                                      <p:cBhvr>
                                        <p:cTn id="248" dur="1000"/>
                                        <p:tgtEl>
                                          <p:spTgt spid="44"/>
                                        </p:tgtEl>
                                      </p:cBhvr>
                                    </p:animEffect>
                                    <p:anim calcmode="lin" valueType="num">
                                      <p:cBhvr>
                                        <p:cTn id="249" dur="1000" fill="hold"/>
                                        <p:tgtEl>
                                          <p:spTgt spid="44"/>
                                        </p:tgtEl>
                                        <p:attrNameLst>
                                          <p:attrName>ppt_x</p:attrName>
                                        </p:attrNameLst>
                                      </p:cBhvr>
                                      <p:tavLst>
                                        <p:tav tm="0">
                                          <p:val>
                                            <p:strVal val="#ppt_x"/>
                                          </p:val>
                                        </p:tav>
                                        <p:tav tm="100000">
                                          <p:val>
                                            <p:strVal val="#ppt_x"/>
                                          </p:val>
                                        </p:tav>
                                      </p:tavLst>
                                    </p:anim>
                                    <p:anim calcmode="lin" valueType="num">
                                      <p:cBhvr>
                                        <p:cTn id="25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55" presetClass="entr" presetSubtype="0" fill="hold" nodeType="clickEffect">
                                  <p:stCondLst>
                                    <p:cond delay="0"/>
                                  </p:stCondLst>
                                  <p:childTnLst>
                                    <p:set>
                                      <p:cBhvr>
                                        <p:cTn id="254" dur="1" fill="hold">
                                          <p:stCondLst>
                                            <p:cond delay="0"/>
                                          </p:stCondLst>
                                        </p:cTn>
                                        <p:tgtEl>
                                          <p:spTgt spid="48"/>
                                        </p:tgtEl>
                                        <p:attrNameLst>
                                          <p:attrName>style.visibility</p:attrName>
                                        </p:attrNameLst>
                                      </p:cBhvr>
                                      <p:to>
                                        <p:strVal val="visible"/>
                                      </p:to>
                                    </p:set>
                                    <p:anim calcmode="lin" valueType="num">
                                      <p:cBhvr>
                                        <p:cTn id="255" dur="1000" fill="hold"/>
                                        <p:tgtEl>
                                          <p:spTgt spid="48"/>
                                        </p:tgtEl>
                                        <p:attrNameLst>
                                          <p:attrName>ppt_w</p:attrName>
                                        </p:attrNameLst>
                                      </p:cBhvr>
                                      <p:tavLst>
                                        <p:tav tm="0">
                                          <p:val>
                                            <p:strVal val="#ppt_w*0.70"/>
                                          </p:val>
                                        </p:tav>
                                        <p:tav tm="100000">
                                          <p:val>
                                            <p:strVal val="#ppt_w"/>
                                          </p:val>
                                        </p:tav>
                                      </p:tavLst>
                                    </p:anim>
                                    <p:anim calcmode="lin" valueType="num">
                                      <p:cBhvr>
                                        <p:cTn id="256" dur="1000" fill="hold"/>
                                        <p:tgtEl>
                                          <p:spTgt spid="48"/>
                                        </p:tgtEl>
                                        <p:attrNameLst>
                                          <p:attrName>ppt_h</p:attrName>
                                        </p:attrNameLst>
                                      </p:cBhvr>
                                      <p:tavLst>
                                        <p:tav tm="0">
                                          <p:val>
                                            <p:strVal val="#ppt_h"/>
                                          </p:val>
                                        </p:tav>
                                        <p:tav tm="100000">
                                          <p:val>
                                            <p:strVal val="#ppt_h"/>
                                          </p:val>
                                        </p:tav>
                                      </p:tavLst>
                                    </p:anim>
                                    <p:animEffect transition="in" filter="fade">
                                      <p:cBhvr>
                                        <p:cTn id="257" dur="1000"/>
                                        <p:tgtEl>
                                          <p:spTgt spid="48"/>
                                        </p:tgtEl>
                                      </p:cBhvr>
                                    </p:animEffect>
                                  </p:childTnLst>
                                </p:cTn>
                              </p:par>
                            </p:childTnLst>
                          </p:cTn>
                        </p:par>
                      </p:childTnLst>
                    </p:cTn>
                  </p:par>
                  <p:par>
                    <p:cTn id="258" fill="hold">
                      <p:stCondLst>
                        <p:cond delay="indefinite"/>
                      </p:stCondLst>
                      <p:childTnLst>
                        <p:par>
                          <p:cTn id="259" fill="hold">
                            <p:stCondLst>
                              <p:cond delay="0"/>
                            </p:stCondLst>
                            <p:childTnLst>
                              <p:par>
                                <p:cTn id="260" presetID="2" presetClass="entr" presetSubtype="4" fill="hold" nodeType="clickEffect">
                                  <p:stCondLst>
                                    <p:cond delay="0"/>
                                  </p:stCondLst>
                                  <p:childTnLst>
                                    <p:set>
                                      <p:cBhvr>
                                        <p:cTn id="261" dur="1" fill="hold">
                                          <p:stCondLst>
                                            <p:cond delay="0"/>
                                          </p:stCondLst>
                                        </p:cTn>
                                        <p:tgtEl>
                                          <p:spTgt spid="49"/>
                                        </p:tgtEl>
                                        <p:attrNameLst>
                                          <p:attrName>style.visibility</p:attrName>
                                        </p:attrNameLst>
                                      </p:cBhvr>
                                      <p:to>
                                        <p:strVal val="visible"/>
                                      </p:to>
                                    </p:set>
                                    <p:anim calcmode="lin" valueType="num">
                                      <p:cBhvr additive="base">
                                        <p:cTn id="262" dur="500" fill="hold"/>
                                        <p:tgtEl>
                                          <p:spTgt spid="49"/>
                                        </p:tgtEl>
                                        <p:attrNameLst>
                                          <p:attrName>ppt_x</p:attrName>
                                        </p:attrNameLst>
                                      </p:cBhvr>
                                      <p:tavLst>
                                        <p:tav tm="0">
                                          <p:val>
                                            <p:strVal val="#ppt_x"/>
                                          </p:val>
                                        </p:tav>
                                        <p:tav tm="100000">
                                          <p:val>
                                            <p:strVal val="#ppt_x"/>
                                          </p:val>
                                        </p:tav>
                                      </p:tavLst>
                                    </p:anim>
                                    <p:anim calcmode="lin" valueType="num">
                                      <p:cBhvr additive="base">
                                        <p:cTn id="26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64" fill="hold">
                      <p:stCondLst>
                        <p:cond delay="indefinite"/>
                      </p:stCondLst>
                      <p:childTnLst>
                        <p:par>
                          <p:cTn id="265" fill="hold">
                            <p:stCondLst>
                              <p:cond delay="0"/>
                            </p:stCondLst>
                            <p:childTnLst>
                              <p:par>
                                <p:cTn id="266" presetID="2" presetClass="entr" presetSubtype="4" fill="hold" nodeType="clickEffect">
                                  <p:stCondLst>
                                    <p:cond delay="0"/>
                                  </p:stCondLst>
                                  <p:childTnLst>
                                    <p:set>
                                      <p:cBhvr>
                                        <p:cTn id="267" dur="1" fill="hold">
                                          <p:stCondLst>
                                            <p:cond delay="0"/>
                                          </p:stCondLst>
                                        </p:cTn>
                                        <p:tgtEl>
                                          <p:spTgt spid="54"/>
                                        </p:tgtEl>
                                        <p:attrNameLst>
                                          <p:attrName>style.visibility</p:attrName>
                                        </p:attrNameLst>
                                      </p:cBhvr>
                                      <p:to>
                                        <p:strVal val="visible"/>
                                      </p:to>
                                    </p:set>
                                    <p:anim calcmode="lin" valueType="num">
                                      <p:cBhvr additive="base">
                                        <p:cTn id="268" dur="500" fill="hold"/>
                                        <p:tgtEl>
                                          <p:spTgt spid="54"/>
                                        </p:tgtEl>
                                        <p:attrNameLst>
                                          <p:attrName>ppt_x</p:attrName>
                                        </p:attrNameLst>
                                      </p:cBhvr>
                                      <p:tavLst>
                                        <p:tav tm="0">
                                          <p:val>
                                            <p:strVal val="#ppt_x"/>
                                          </p:val>
                                        </p:tav>
                                        <p:tav tm="100000">
                                          <p:val>
                                            <p:strVal val="#ppt_x"/>
                                          </p:val>
                                        </p:tav>
                                      </p:tavLst>
                                    </p:anim>
                                    <p:anim calcmode="lin" valueType="num">
                                      <p:cBhvr additive="base">
                                        <p:cTn id="269"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nimBg="1"/>
      <p:bldP spid="4" grpId="0"/>
      <p:bldP spid="5" grpId="0"/>
      <p:bldP spid="6" grpId="0"/>
      <p:bldP spid="7" grpId="0"/>
      <p:bldP spid="12" grpId="0" animBg="1"/>
      <p:bldP spid="13" grpId="0" animBg="1"/>
      <p:bldP spid="14" grpId="0" animBg="1"/>
      <p:bldP spid="16" grpId="0" animBg="1"/>
      <p:bldP spid="17" grpId="0"/>
      <p:bldP spid="18" grpId="0"/>
      <p:bldP spid="19" grpId="0"/>
      <p:bldP spid="20" grpId="0"/>
      <p:bldP spid="21" grpId="0" animBg="1"/>
      <p:bldP spid="22" grpId="0" animBg="1"/>
      <p:bldP spid="23" grpId="0" animBg="1"/>
      <p:bldP spid="24" grpId="0" animBg="1"/>
      <p:bldP spid="25" grpId="0" animBg="1"/>
      <p:bldP spid="26" grpId="0" animBg="1"/>
      <p:bldP spid="27" grpId="0"/>
      <p:bldP spid="28" grpId="0"/>
      <p:bldP spid="29" grpId="0"/>
      <p:bldP spid="30" grpId="0"/>
      <p:bldP spid="31" grpId="0" animBg="1"/>
      <p:bldP spid="32" grpId="0"/>
      <p:bldP spid="33" grpId="0"/>
      <p:bldP spid="34" grpId="0" animBg="1"/>
      <p:bldP spid="35" grpId="0"/>
      <p:bldP spid="36" grpId="0" animBg="1"/>
      <p:bldP spid="37" grpId="0"/>
      <p:bldP spid="38" grpId="0" animBg="1"/>
      <p:bldP spid="39" grpId="0" animBg="1"/>
      <p:bldP spid="40" grpId="0" animBg="1"/>
      <p:bldP spid="42" grpId="0"/>
      <p:bldP spid="43" grpId="0"/>
      <p:bldP spid="44" grpId="0"/>
      <p:bldP spid="45" grpId="0" animBg="1"/>
      <p:bldP spid="46"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47"/>
          <p:cNvGrpSpPr>
            <a:grpSpLocks/>
          </p:cNvGrpSpPr>
          <p:nvPr/>
        </p:nvGrpSpPr>
        <p:grpSpPr bwMode="auto">
          <a:xfrm>
            <a:off x="6208802" y="3690800"/>
            <a:ext cx="895350" cy="1733550"/>
            <a:chOff x="3216" y="336"/>
            <a:chExt cx="564" cy="1092"/>
          </a:xfrm>
        </p:grpSpPr>
        <p:grpSp>
          <p:nvGrpSpPr>
            <p:cNvPr id="10" name="Group 10"/>
            <p:cNvGrpSpPr>
              <a:grpSpLocks/>
            </p:cNvGrpSpPr>
            <p:nvPr/>
          </p:nvGrpSpPr>
          <p:grpSpPr bwMode="auto">
            <a:xfrm>
              <a:off x="3216" y="336"/>
              <a:ext cx="564" cy="1092"/>
              <a:chOff x="3216" y="516"/>
              <a:chExt cx="564" cy="1092"/>
            </a:xfrm>
          </p:grpSpPr>
          <p:sp>
            <p:nvSpPr>
              <p:cNvPr id="1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1"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 name="Group 43"/>
          <p:cNvGrpSpPr>
            <a:grpSpLocks/>
          </p:cNvGrpSpPr>
          <p:nvPr/>
        </p:nvGrpSpPr>
        <p:grpSpPr bwMode="auto">
          <a:xfrm>
            <a:off x="5208676" y="4300400"/>
            <a:ext cx="1400176" cy="476250"/>
            <a:chOff x="2316" y="720"/>
            <a:chExt cx="1152" cy="300"/>
          </a:xfrm>
        </p:grpSpPr>
        <p:sp>
          <p:nvSpPr>
            <p:cNvPr id="15"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40"/>
            <p:cNvSpPr>
              <a:spLocks noChangeShapeType="1"/>
            </p:cNvSpPr>
            <p:nvPr/>
          </p:nvSpPr>
          <p:spPr bwMode="auto">
            <a:xfrm>
              <a:off x="318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1"/>
            <p:cNvSpPr>
              <a:spLocks noChangeShapeType="1"/>
            </p:cNvSpPr>
            <p:nvPr/>
          </p:nvSpPr>
          <p:spPr bwMode="auto">
            <a:xfrm>
              <a:off x="282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42"/>
            <p:cNvSpPr>
              <a:spLocks noChangeShapeType="1"/>
            </p:cNvSpPr>
            <p:nvPr/>
          </p:nvSpPr>
          <p:spPr bwMode="auto">
            <a:xfrm>
              <a:off x="243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0" name="Object 59"/>
          <p:cNvGraphicFramePr>
            <a:graphicFrameLocks noChangeAspect="1"/>
          </p:cNvGraphicFramePr>
          <p:nvPr>
            <p:extLst>
              <p:ext uri="{D42A27DB-BD31-4B8C-83A1-F6EECF244321}">
                <p14:modId xmlns:p14="http://schemas.microsoft.com/office/powerpoint/2010/main" val="3529958775"/>
              </p:ext>
            </p:extLst>
          </p:nvPr>
        </p:nvGraphicFramePr>
        <p:xfrm>
          <a:off x="5153117" y="3546338"/>
          <a:ext cx="427037" cy="660400"/>
        </p:xfrm>
        <a:graphic>
          <a:graphicData uri="http://schemas.openxmlformats.org/presentationml/2006/ole">
            <mc:AlternateContent xmlns:mc="http://schemas.openxmlformats.org/markup-compatibility/2006">
              <mc:Choice xmlns:v="urn:schemas-microsoft-com:vml" Requires="v">
                <p:oleObj spid="_x0000_s452257" name="Equation" r:id="rId3" imgW="139579" imgH="215713" progId="Equation.3">
                  <p:embed/>
                </p:oleObj>
              </mc:Choice>
              <mc:Fallback>
                <p:oleObj name="Equation" r:id="rId3" imgW="139579"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117" y="3546338"/>
                        <a:ext cx="427037"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Freeform 8"/>
          <p:cNvSpPr>
            <a:spLocks/>
          </p:cNvSpPr>
          <p:nvPr/>
        </p:nvSpPr>
        <p:spPr bwMode="auto">
          <a:xfrm rot="3736618">
            <a:off x="6528684" y="4048783"/>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2" name="对象 16"/>
          <p:cNvGraphicFramePr>
            <a:graphicFrameLocks noChangeAspect="1"/>
          </p:cNvGraphicFramePr>
          <p:nvPr>
            <p:extLst>
              <p:ext uri="{D42A27DB-BD31-4B8C-83A1-F6EECF244321}">
                <p14:modId xmlns:p14="http://schemas.microsoft.com/office/powerpoint/2010/main" val="4130638913"/>
              </p:ext>
            </p:extLst>
          </p:nvPr>
        </p:nvGraphicFramePr>
        <p:xfrm>
          <a:off x="6869202" y="3517763"/>
          <a:ext cx="488950" cy="436562"/>
        </p:xfrm>
        <a:graphic>
          <a:graphicData uri="http://schemas.openxmlformats.org/presentationml/2006/ole">
            <mc:AlternateContent xmlns:mc="http://schemas.openxmlformats.org/markup-compatibility/2006">
              <mc:Choice xmlns:v="urn:schemas-microsoft-com:vml" Requires="v">
                <p:oleObj spid="_x0000_s452258" name="公式" r:id="rId5" imgW="152334" imgH="139639" progId="Equation.3">
                  <p:embed/>
                </p:oleObj>
              </mc:Choice>
              <mc:Fallback>
                <p:oleObj name="公式" r:id="rId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9202" y="3517763"/>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Line 16"/>
          <p:cNvSpPr>
            <a:spLocks noChangeShapeType="1"/>
          </p:cNvSpPr>
          <p:nvPr/>
        </p:nvSpPr>
        <p:spPr bwMode="auto">
          <a:xfrm>
            <a:off x="6565990" y="3708263"/>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4" name="Object 58"/>
          <p:cNvGraphicFramePr>
            <a:graphicFrameLocks noChangeAspect="1"/>
          </p:cNvGraphicFramePr>
          <p:nvPr>
            <p:extLst>
              <p:ext uri="{D42A27DB-BD31-4B8C-83A1-F6EECF244321}">
                <p14:modId xmlns:p14="http://schemas.microsoft.com/office/powerpoint/2010/main" val="3919828169"/>
              </p:ext>
            </p:extLst>
          </p:nvPr>
        </p:nvGraphicFramePr>
        <p:xfrm>
          <a:off x="6277088" y="3122176"/>
          <a:ext cx="504825" cy="546100"/>
        </p:xfrm>
        <a:graphic>
          <a:graphicData uri="http://schemas.openxmlformats.org/presentationml/2006/ole">
            <mc:AlternateContent xmlns:mc="http://schemas.openxmlformats.org/markup-compatibility/2006">
              <mc:Choice xmlns:v="urn:schemas-microsoft-com:vml" Requires="v">
                <p:oleObj spid="_x0000_s452259"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srcRect/>
                      <a:stretch>
                        <a:fillRect/>
                      </a:stretch>
                    </p:blipFill>
                    <p:spPr bwMode="auto">
                      <a:xfrm>
                        <a:off x="6277088" y="3122176"/>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 name="矩形 51"/>
          <p:cNvSpPr>
            <a:spLocks noChangeArrowheads="1"/>
          </p:cNvSpPr>
          <p:nvPr/>
        </p:nvSpPr>
        <p:spPr bwMode="auto">
          <a:xfrm>
            <a:off x="1812831" y="153959"/>
            <a:ext cx="376512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800" b="1" dirty="0">
                <a:solidFill>
                  <a:srgbClr val="009900"/>
                </a:solidFill>
              </a:rPr>
              <a:t>线偏振光可以沿着与光传播方向垂直的任意方向上分解成两束振动方向相互垂直、同相位（或相位差为</a:t>
            </a:r>
            <a:r>
              <a:rPr lang="en-US" altLang="zh-CN" sz="2800" b="1" i="1" dirty="0">
                <a:solidFill>
                  <a:srgbClr val="FF0000"/>
                </a:solidFill>
                <a:latin typeface="Symbol" panose="05050102010706020507" pitchFamily="18" charset="2"/>
              </a:rPr>
              <a:t>p</a:t>
            </a:r>
            <a:r>
              <a:rPr lang="zh-CN" altLang="en-US" sz="2800" b="1" dirty="0">
                <a:solidFill>
                  <a:srgbClr val="009900"/>
                </a:solidFill>
              </a:rPr>
              <a:t>）的</a:t>
            </a:r>
            <a:r>
              <a:rPr lang="zh-CN" altLang="en-US" sz="2800" b="1" dirty="0">
                <a:solidFill>
                  <a:srgbClr val="009900"/>
                </a:solidFill>
                <a:latin typeface="Bookman Old Style" panose="02050604050505020204" pitchFamily="18" charset="0"/>
              </a:rPr>
              <a:t>线偏振光</a:t>
            </a:r>
            <a:r>
              <a:rPr lang="zh-CN" altLang="en-US" sz="2800" b="1" dirty="0">
                <a:solidFill>
                  <a:srgbClr val="009900"/>
                </a:solidFill>
              </a:rPr>
              <a:t>。</a:t>
            </a:r>
          </a:p>
        </p:txBody>
      </p:sp>
      <p:grpSp>
        <p:nvGrpSpPr>
          <p:cNvPr id="69" name="Group 45"/>
          <p:cNvGrpSpPr>
            <a:grpSpLocks/>
          </p:cNvGrpSpPr>
          <p:nvPr/>
        </p:nvGrpSpPr>
        <p:grpSpPr bwMode="auto">
          <a:xfrm>
            <a:off x="6022454" y="88414"/>
            <a:ext cx="2495550" cy="2590800"/>
            <a:chOff x="4121" y="2524"/>
            <a:chExt cx="1572" cy="1632"/>
          </a:xfrm>
        </p:grpSpPr>
        <p:sp>
          <p:nvSpPr>
            <p:cNvPr id="70" name="Rectangle 28"/>
            <p:cNvSpPr>
              <a:spLocks noChangeArrowheads="1"/>
            </p:cNvSpPr>
            <p:nvPr/>
          </p:nvSpPr>
          <p:spPr bwMode="auto">
            <a:xfrm>
              <a:off x="4900" y="2999"/>
              <a:ext cx="384" cy="38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71" name="Line 30"/>
            <p:cNvSpPr>
              <a:spLocks noChangeShapeType="1"/>
            </p:cNvSpPr>
            <p:nvPr/>
          </p:nvSpPr>
          <p:spPr bwMode="auto">
            <a:xfrm flipH="1">
              <a:off x="4477" y="3391"/>
              <a:ext cx="1004" cy="9"/>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31"/>
            <p:cNvSpPr>
              <a:spLocks noChangeShapeType="1"/>
            </p:cNvSpPr>
            <p:nvPr/>
          </p:nvSpPr>
          <p:spPr bwMode="auto">
            <a:xfrm rot="-5400000">
              <a:off x="4144" y="3412"/>
              <a:ext cx="1488"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 name="Line 32"/>
            <p:cNvSpPr>
              <a:spLocks noChangeShapeType="1"/>
            </p:cNvSpPr>
            <p:nvPr/>
          </p:nvSpPr>
          <p:spPr bwMode="auto">
            <a:xfrm rot="5400000" flipH="1" flipV="1">
              <a:off x="4504" y="3004"/>
              <a:ext cx="768" cy="768"/>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 name="Text Box 33"/>
            <p:cNvSpPr txBox="1">
              <a:spLocks noChangeArrowheads="1"/>
            </p:cNvSpPr>
            <p:nvPr/>
          </p:nvSpPr>
          <p:spPr bwMode="auto">
            <a:xfrm>
              <a:off x="4988" y="2524"/>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75" name="Text Box 34"/>
            <p:cNvSpPr txBox="1">
              <a:spLocks noChangeArrowheads="1"/>
            </p:cNvSpPr>
            <p:nvPr/>
          </p:nvSpPr>
          <p:spPr bwMode="auto">
            <a:xfrm>
              <a:off x="4121" y="3290"/>
              <a:ext cx="157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                          x</a:t>
              </a:r>
            </a:p>
          </p:txBody>
        </p:sp>
      </p:grpSp>
      <p:grpSp>
        <p:nvGrpSpPr>
          <p:cNvPr id="76" name="Group 44"/>
          <p:cNvGrpSpPr>
            <a:grpSpLocks/>
          </p:cNvGrpSpPr>
          <p:nvPr/>
        </p:nvGrpSpPr>
        <p:grpSpPr bwMode="auto">
          <a:xfrm>
            <a:off x="6781165" y="750131"/>
            <a:ext cx="609600" cy="711200"/>
            <a:chOff x="4583" y="2940"/>
            <a:chExt cx="384" cy="448"/>
          </a:xfrm>
        </p:grpSpPr>
        <p:sp>
          <p:nvSpPr>
            <p:cNvPr id="77" name="Line 36"/>
            <p:cNvSpPr>
              <a:spLocks noChangeShapeType="1"/>
            </p:cNvSpPr>
            <p:nvPr/>
          </p:nvSpPr>
          <p:spPr bwMode="auto">
            <a:xfrm flipV="1">
              <a:off x="4888" y="3004"/>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Text Box 37"/>
            <p:cNvSpPr txBox="1">
              <a:spLocks noChangeArrowheads="1"/>
            </p:cNvSpPr>
            <p:nvPr/>
          </p:nvSpPr>
          <p:spPr bwMode="auto">
            <a:xfrm>
              <a:off x="4583" y="2940"/>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y</a:t>
              </a:r>
              <a:endParaRPr lang="en-US" altLang="zh-CN" sz="2600" i="1"/>
            </a:p>
          </p:txBody>
        </p:sp>
      </p:grpSp>
      <p:grpSp>
        <p:nvGrpSpPr>
          <p:cNvPr id="79" name="Group 43"/>
          <p:cNvGrpSpPr>
            <a:grpSpLocks/>
          </p:cNvGrpSpPr>
          <p:nvPr/>
        </p:nvGrpSpPr>
        <p:grpSpPr bwMode="auto">
          <a:xfrm>
            <a:off x="7284404" y="1397832"/>
            <a:ext cx="896937" cy="561975"/>
            <a:chOff x="4900" y="3348"/>
            <a:chExt cx="565" cy="354"/>
          </a:xfrm>
        </p:grpSpPr>
        <p:sp>
          <p:nvSpPr>
            <p:cNvPr id="80" name="Line 39"/>
            <p:cNvSpPr>
              <a:spLocks noChangeShapeType="1"/>
            </p:cNvSpPr>
            <p:nvPr/>
          </p:nvSpPr>
          <p:spPr bwMode="auto">
            <a:xfrm rot="16200000" flipV="1">
              <a:off x="5092" y="3193"/>
              <a:ext cx="0" cy="384"/>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1" name="Text Box 40"/>
            <p:cNvSpPr txBox="1">
              <a:spLocks noChangeArrowheads="1"/>
            </p:cNvSpPr>
            <p:nvPr/>
          </p:nvSpPr>
          <p:spPr bwMode="auto">
            <a:xfrm>
              <a:off x="5081" y="3348"/>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x</a:t>
              </a:r>
              <a:endParaRPr lang="en-US" altLang="zh-CN" sz="2600" i="1"/>
            </a:p>
          </p:txBody>
        </p:sp>
      </p:grpSp>
      <p:graphicFrame>
        <p:nvGraphicFramePr>
          <p:cNvPr id="82" name="Object 47"/>
          <p:cNvGraphicFramePr>
            <a:graphicFrameLocks noChangeAspect="1"/>
          </p:cNvGraphicFramePr>
          <p:nvPr>
            <p:extLst>
              <p:ext uri="{D42A27DB-BD31-4B8C-83A1-F6EECF244321}">
                <p14:modId xmlns:p14="http://schemas.microsoft.com/office/powerpoint/2010/main" val="4264678952"/>
              </p:ext>
            </p:extLst>
          </p:nvPr>
        </p:nvGraphicFramePr>
        <p:xfrm>
          <a:off x="7380818" y="2045802"/>
          <a:ext cx="946150" cy="406400"/>
        </p:xfrm>
        <a:graphic>
          <a:graphicData uri="http://schemas.openxmlformats.org/presentationml/2006/ole">
            <mc:AlternateContent xmlns:mc="http://schemas.openxmlformats.org/markup-compatibility/2006">
              <mc:Choice xmlns:v="urn:schemas-microsoft-com:vml" Requires="v">
                <p:oleObj spid="_x0000_s452260" name="公式" r:id="rId9" imgW="469696" imgH="203112" progId="Equation.3">
                  <p:embed/>
                </p:oleObj>
              </mc:Choice>
              <mc:Fallback>
                <p:oleObj name="公式" r:id="rId9" imgW="469696"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0818" y="2045802"/>
                        <a:ext cx="9461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 name="Text Box 69"/>
          <p:cNvSpPr txBox="1">
            <a:spLocks noChangeArrowheads="1"/>
          </p:cNvSpPr>
          <p:nvPr/>
        </p:nvSpPr>
        <p:spPr bwMode="auto">
          <a:xfrm>
            <a:off x="6084697" y="1181784"/>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dirty="0">
                <a:solidFill>
                  <a:srgbClr val="EE12CF"/>
                </a:solidFill>
              </a:rPr>
              <a:t>⊙</a:t>
            </a:r>
          </a:p>
        </p:txBody>
      </p:sp>
      <p:graphicFrame>
        <p:nvGraphicFramePr>
          <p:cNvPr id="84" name="Object 70"/>
          <p:cNvGraphicFramePr>
            <a:graphicFrameLocks noChangeAspect="1"/>
          </p:cNvGraphicFramePr>
          <p:nvPr>
            <p:extLst>
              <p:ext uri="{D42A27DB-BD31-4B8C-83A1-F6EECF244321}">
                <p14:modId xmlns:p14="http://schemas.microsoft.com/office/powerpoint/2010/main" val="1551842229"/>
              </p:ext>
            </p:extLst>
          </p:nvPr>
        </p:nvGraphicFramePr>
        <p:xfrm>
          <a:off x="6021277" y="930587"/>
          <a:ext cx="341852" cy="336550"/>
        </p:xfrm>
        <a:graphic>
          <a:graphicData uri="http://schemas.openxmlformats.org/presentationml/2006/ole">
            <mc:AlternateContent xmlns:mc="http://schemas.openxmlformats.org/markup-compatibility/2006">
              <mc:Choice xmlns:v="urn:schemas-microsoft-com:vml" Requires="v">
                <p:oleObj spid="_x0000_s452261" name="公式" r:id="rId11" imgW="126725" imgH="126725" progId="Equation.3">
                  <p:embed/>
                </p:oleObj>
              </mc:Choice>
              <mc:Fallback>
                <p:oleObj name="公式" r:id="rId11" imgW="126725" imgH="12672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1277" y="930587"/>
                        <a:ext cx="341852" cy="336550"/>
                      </a:xfrm>
                      <a:prstGeom prst="rect">
                        <a:avLst/>
                      </a:prstGeom>
                      <a:noFill/>
                      <a:ln>
                        <a:noFill/>
                      </a:ln>
                      <a:effectLst/>
                      <a:extLst/>
                    </p:spPr>
                  </p:pic>
                </p:oleObj>
              </mc:Fallback>
            </mc:AlternateContent>
          </a:graphicData>
        </a:graphic>
      </p:graphicFrame>
      <p:sp>
        <p:nvSpPr>
          <p:cNvPr id="85" name="Text Box 71"/>
          <p:cNvSpPr txBox="1">
            <a:spLocks noChangeArrowheads="1"/>
          </p:cNvSpPr>
          <p:nvPr/>
        </p:nvSpPr>
        <p:spPr bwMode="auto">
          <a:xfrm>
            <a:off x="5603240" y="1591049"/>
            <a:ext cx="1257301" cy="396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9900CC"/>
                </a:solidFill>
              </a:rPr>
              <a:t>传播方向</a:t>
            </a:r>
          </a:p>
        </p:txBody>
      </p:sp>
      <p:grpSp>
        <p:nvGrpSpPr>
          <p:cNvPr id="89" name="Group 46"/>
          <p:cNvGrpSpPr>
            <a:grpSpLocks/>
          </p:cNvGrpSpPr>
          <p:nvPr/>
        </p:nvGrpSpPr>
        <p:grpSpPr bwMode="auto">
          <a:xfrm>
            <a:off x="8595794" y="66736"/>
            <a:ext cx="1906588" cy="2590800"/>
            <a:chOff x="4204" y="1026"/>
            <a:chExt cx="1201" cy="1632"/>
          </a:xfrm>
        </p:grpSpPr>
        <p:sp>
          <p:nvSpPr>
            <p:cNvPr id="90" name="Rectangle 2"/>
            <p:cNvSpPr>
              <a:spLocks noChangeArrowheads="1"/>
            </p:cNvSpPr>
            <p:nvPr/>
          </p:nvSpPr>
          <p:spPr bwMode="auto">
            <a:xfrm>
              <a:off x="4368" y="1506"/>
              <a:ext cx="384" cy="38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91" name="Line 4"/>
            <p:cNvSpPr>
              <a:spLocks noChangeShapeType="1"/>
            </p:cNvSpPr>
            <p:nvPr/>
          </p:nvSpPr>
          <p:spPr bwMode="auto">
            <a:xfrm flipH="1" flipV="1">
              <a:off x="4204" y="1886"/>
              <a:ext cx="1021" cy="16"/>
            </a:xfrm>
            <a:prstGeom prst="line">
              <a:avLst/>
            </a:prstGeom>
            <a:noFill/>
            <a:ln w="38100">
              <a:solidFill>
                <a:srgbClr val="99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5"/>
            <p:cNvSpPr>
              <a:spLocks noChangeShapeType="1"/>
            </p:cNvSpPr>
            <p:nvPr/>
          </p:nvSpPr>
          <p:spPr bwMode="auto">
            <a:xfrm rot="-5400000">
              <a:off x="4008" y="1914"/>
              <a:ext cx="1488" cy="0"/>
            </a:xfrm>
            <a:prstGeom prst="line">
              <a:avLst/>
            </a:prstGeom>
            <a:noFill/>
            <a:ln w="38100">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 name="Line 6"/>
            <p:cNvSpPr>
              <a:spLocks noChangeShapeType="1"/>
            </p:cNvSpPr>
            <p:nvPr/>
          </p:nvSpPr>
          <p:spPr bwMode="auto">
            <a:xfrm flipH="1" flipV="1">
              <a:off x="4368" y="1506"/>
              <a:ext cx="768" cy="768"/>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 name="Text Box 7"/>
            <p:cNvSpPr txBox="1">
              <a:spLocks noChangeArrowheads="1"/>
            </p:cNvSpPr>
            <p:nvPr/>
          </p:nvSpPr>
          <p:spPr bwMode="auto">
            <a:xfrm>
              <a:off x="4785" y="1026"/>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95" name="Text Box 8"/>
            <p:cNvSpPr txBox="1">
              <a:spLocks noChangeArrowheads="1"/>
            </p:cNvSpPr>
            <p:nvPr/>
          </p:nvSpPr>
          <p:spPr bwMode="auto">
            <a:xfrm>
              <a:off x="5196" y="1805"/>
              <a:ext cx="20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x</a:t>
              </a:r>
            </a:p>
          </p:txBody>
        </p:sp>
      </p:grpSp>
      <p:grpSp>
        <p:nvGrpSpPr>
          <p:cNvPr id="96" name="Group 16"/>
          <p:cNvGrpSpPr>
            <a:grpSpLocks/>
          </p:cNvGrpSpPr>
          <p:nvPr/>
        </p:nvGrpSpPr>
        <p:grpSpPr bwMode="auto">
          <a:xfrm>
            <a:off x="9467330" y="642999"/>
            <a:ext cx="685800" cy="762000"/>
            <a:chOff x="4752" y="2592"/>
            <a:chExt cx="432" cy="480"/>
          </a:xfrm>
        </p:grpSpPr>
        <p:sp>
          <p:nvSpPr>
            <p:cNvPr id="97" name="Line 17"/>
            <p:cNvSpPr>
              <a:spLocks noChangeShapeType="1"/>
            </p:cNvSpPr>
            <p:nvPr/>
          </p:nvSpPr>
          <p:spPr bwMode="auto">
            <a:xfrm flipV="1">
              <a:off x="4752" y="2688"/>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 name="Text Box 18"/>
            <p:cNvSpPr txBox="1">
              <a:spLocks noChangeArrowheads="1"/>
            </p:cNvSpPr>
            <p:nvPr/>
          </p:nvSpPr>
          <p:spPr bwMode="auto">
            <a:xfrm>
              <a:off x="4800" y="2592"/>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y</a:t>
              </a:r>
              <a:endParaRPr lang="en-US" altLang="zh-CN" sz="2600" i="1"/>
            </a:p>
          </p:txBody>
        </p:sp>
      </p:grpSp>
      <p:grpSp>
        <p:nvGrpSpPr>
          <p:cNvPr id="99" name="Group 19"/>
          <p:cNvGrpSpPr>
            <a:grpSpLocks/>
          </p:cNvGrpSpPr>
          <p:nvPr/>
        </p:nvGrpSpPr>
        <p:grpSpPr bwMode="auto">
          <a:xfrm>
            <a:off x="8760892" y="1438337"/>
            <a:ext cx="685800" cy="561975"/>
            <a:chOff x="4320" y="3072"/>
            <a:chExt cx="432" cy="354"/>
          </a:xfrm>
        </p:grpSpPr>
        <p:sp>
          <p:nvSpPr>
            <p:cNvPr id="100" name="Line 20"/>
            <p:cNvSpPr>
              <a:spLocks noChangeShapeType="1"/>
            </p:cNvSpPr>
            <p:nvPr/>
          </p:nvSpPr>
          <p:spPr bwMode="auto">
            <a:xfrm rot="16200000" flipV="1">
              <a:off x="4560" y="2880"/>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 name="Text Box 21"/>
            <p:cNvSpPr txBox="1">
              <a:spLocks noChangeArrowheads="1"/>
            </p:cNvSpPr>
            <p:nvPr/>
          </p:nvSpPr>
          <p:spPr bwMode="auto">
            <a:xfrm>
              <a:off x="4320" y="3072"/>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x</a:t>
              </a:r>
              <a:endParaRPr lang="en-US" altLang="zh-CN" sz="2600" i="1"/>
            </a:p>
          </p:txBody>
        </p:sp>
      </p:grpSp>
      <p:graphicFrame>
        <p:nvGraphicFramePr>
          <p:cNvPr id="102" name="Object 48"/>
          <p:cNvGraphicFramePr>
            <a:graphicFrameLocks noChangeAspect="1"/>
          </p:cNvGraphicFramePr>
          <p:nvPr>
            <p:extLst>
              <p:ext uri="{D42A27DB-BD31-4B8C-83A1-F6EECF244321}">
                <p14:modId xmlns:p14="http://schemas.microsoft.com/office/powerpoint/2010/main" val="1763432037"/>
              </p:ext>
            </p:extLst>
          </p:nvPr>
        </p:nvGraphicFramePr>
        <p:xfrm>
          <a:off x="9625965" y="2160116"/>
          <a:ext cx="996950" cy="406400"/>
        </p:xfrm>
        <a:graphic>
          <a:graphicData uri="http://schemas.openxmlformats.org/presentationml/2006/ole">
            <mc:AlternateContent xmlns:mc="http://schemas.openxmlformats.org/markup-compatibility/2006">
              <mc:Choice xmlns:v="urn:schemas-microsoft-com:vml" Requires="v">
                <p:oleObj spid="_x0000_s452262" name="公式" r:id="rId13" imgW="494870" imgH="203024" progId="Equation.3">
                  <p:embed/>
                </p:oleObj>
              </mc:Choice>
              <mc:Fallback>
                <p:oleObj name="公式" r:id="rId13" imgW="494870" imgH="20302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25965" y="2160116"/>
                        <a:ext cx="9969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3" name="Group 92"/>
          <p:cNvGrpSpPr>
            <a:grpSpLocks/>
          </p:cNvGrpSpPr>
          <p:nvPr/>
        </p:nvGrpSpPr>
        <p:grpSpPr bwMode="auto">
          <a:xfrm>
            <a:off x="2060934" y="3830751"/>
            <a:ext cx="895350" cy="2209800"/>
            <a:chOff x="3240" y="2460"/>
            <a:chExt cx="564" cy="1392"/>
          </a:xfrm>
        </p:grpSpPr>
        <p:sp>
          <p:nvSpPr>
            <p:cNvPr id="104" name="Line 75"/>
            <p:cNvSpPr>
              <a:spLocks noChangeShapeType="1"/>
            </p:cNvSpPr>
            <p:nvPr/>
          </p:nvSpPr>
          <p:spPr bwMode="auto">
            <a:xfrm flipH="1" flipV="1">
              <a:off x="3252" y="3576"/>
              <a:ext cx="552" cy="276"/>
            </a:xfrm>
            <a:prstGeom prst="line">
              <a:avLst/>
            </a:prstGeom>
            <a:noFill/>
            <a:ln w="38100">
              <a:solidFill>
                <a:srgbClr val="0070C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5" name="Line 76"/>
            <p:cNvSpPr>
              <a:spLocks noChangeShapeType="1"/>
            </p:cNvSpPr>
            <p:nvPr/>
          </p:nvSpPr>
          <p:spPr bwMode="auto">
            <a:xfrm flipV="1">
              <a:off x="3240" y="2460"/>
              <a:ext cx="552" cy="1092"/>
            </a:xfrm>
            <a:prstGeom prst="line">
              <a:avLst/>
            </a:prstGeom>
            <a:noFill/>
            <a:ln w="28575">
              <a:solidFill>
                <a:srgbClr val="00B05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06" name="Group 77"/>
          <p:cNvGrpSpPr>
            <a:grpSpLocks/>
          </p:cNvGrpSpPr>
          <p:nvPr/>
        </p:nvGrpSpPr>
        <p:grpSpPr bwMode="auto">
          <a:xfrm>
            <a:off x="2872148" y="4859452"/>
            <a:ext cx="631825" cy="876300"/>
            <a:chOff x="3631" y="1452"/>
            <a:chExt cx="398" cy="552"/>
          </a:xfrm>
        </p:grpSpPr>
        <p:sp>
          <p:nvSpPr>
            <p:cNvPr id="107" name="Freeform 78"/>
            <p:cNvSpPr>
              <a:spLocks/>
            </p:cNvSpPr>
            <p:nvPr/>
          </p:nvSpPr>
          <p:spPr bwMode="auto">
            <a:xfrm>
              <a:off x="3696" y="1968"/>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4506E4"/>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08" name="Object 1031"/>
            <p:cNvGraphicFramePr>
              <a:graphicFrameLocks noChangeAspect="1"/>
            </p:cNvGraphicFramePr>
            <p:nvPr>
              <p:extLst>
                <p:ext uri="{D42A27DB-BD31-4B8C-83A1-F6EECF244321}">
                  <p14:modId xmlns:p14="http://schemas.microsoft.com/office/powerpoint/2010/main" val="592095407"/>
                </p:ext>
              </p:extLst>
            </p:nvPr>
          </p:nvGraphicFramePr>
          <p:xfrm>
            <a:off x="3631" y="1452"/>
            <a:ext cx="398" cy="439"/>
          </p:xfrm>
          <a:graphic>
            <a:graphicData uri="http://schemas.openxmlformats.org/presentationml/2006/ole">
              <mc:AlternateContent xmlns:mc="http://schemas.openxmlformats.org/markup-compatibility/2006">
                <mc:Choice xmlns:v="urn:schemas-microsoft-com:vml" Requires="v">
                  <p:oleObj spid="_x0000_s452263" name="公式" r:id="rId15" imgW="126720" imgH="139680" progId="Equation.3">
                    <p:embed/>
                  </p:oleObj>
                </mc:Choice>
                <mc:Fallback>
                  <p:oleObj name="公式" r:id="rId15" imgW="126720" imgH="139680" progId="Equation.3">
                    <p:embed/>
                    <p:pic>
                      <p:nvPicPr>
                        <p:cNvPr id="0" name=""/>
                        <p:cNvPicPr>
                          <a:picLocks noChangeAspect="1" noChangeArrowheads="1"/>
                        </p:cNvPicPr>
                        <p:nvPr/>
                      </p:nvPicPr>
                      <p:blipFill>
                        <a:blip r:embed="rId16"/>
                        <a:srcRect/>
                        <a:stretch>
                          <a:fillRect/>
                        </a:stretch>
                      </p:blipFill>
                      <p:spPr bwMode="auto">
                        <a:xfrm>
                          <a:off x="3631" y="1452"/>
                          <a:ext cx="398" cy="439"/>
                        </a:xfrm>
                        <a:prstGeom prst="rect">
                          <a:avLst/>
                        </a:prstGeom>
                        <a:noFill/>
                        <a:ln>
                          <a:noFill/>
                        </a:ln>
                        <a:effectLst/>
                        <a:extLst/>
                      </p:spPr>
                    </p:pic>
                  </p:oleObj>
                </mc:Fallback>
              </mc:AlternateContent>
            </a:graphicData>
          </a:graphic>
        </p:graphicFrame>
      </p:grpSp>
      <p:grpSp>
        <p:nvGrpSpPr>
          <p:cNvPr id="109" name="Group 80"/>
          <p:cNvGrpSpPr>
            <a:grpSpLocks/>
          </p:cNvGrpSpPr>
          <p:nvPr/>
        </p:nvGrpSpPr>
        <p:grpSpPr bwMode="auto">
          <a:xfrm>
            <a:off x="2087439" y="3319964"/>
            <a:ext cx="1003300" cy="2684463"/>
            <a:chOff x="3144" y="493"/>
            <a:chExt cx="632" cy="1691"/>
          </a:xfrm>
        </p:grpSpPr>
        <p:sp>
          <p:nvSpPr>
            <p:cNvPr id="110" name="Line 81"/>
            <p:cNvSpPr>
              <a:spLocks noChangeShapeType="1"/>
            </p:cNvSpPr>
            <p:nvPr/>
          </p:nvSpPr>
          <p:spPr bwMode="auto">
            <a:xfrm flipV="1">
              <a:off x="3696" y="804"/>
              <a:ext cx="0" cy="1380"/>
            </a:xfrm>
            <a:prstGeom prst="line">
              <a:avLst/>
            </a:prstGeom>
            <a:noFill/>
            <a:ln w="38100">
              <a:solidFill>
                <a:srgbClr val="9900CC"/>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11" name="Object 1030"/>
            <p:cNvGraphicFramePr>
              <a:graphicFrameLocks noChangeAspect="1"/>
            </p:cNvGraphicFramePr>
            <p:nvPr>
              <p:extLst>
                <p:ext uri="{D42A27DB-BD31-4B8C-83A1-F6EECF244321}">
                  <p14:modId xmlns:p14="http://schemas.microsoft.com/office/powerpoint/2010/main" val="1956929014"/>
                </p:ext>
              </p:extLst>
            </p:nvPr>
          </p:nvGraphicFramePr>
          <p:xfrm>
            <a:off x="3144" y="493"/>
            <a:ext cx="632" cy="644"/>
          </p:xfrm>
          <a:graphic>
            <a:graphicData uri="http://schemas.openxmlformats.org/presentationml/2006/ole">
              <mc:AlternateContent xmlns:mc="http://schemas.openxmlformats.org/markup-compatibility/2006">
                <mc:Choice xmlns:v="urn:schemas-microsoft-com:vml" Requires="v">
                  <p:oleObj spid="_x0000_s452264" name="公式" r:id="rId17" imgW="177480" imgH="215640" progId="Equation.3">
                    <p:embed/>
                  </p:oleObj>
                </mc:Choice>
                <mc:Fallback>
                  <p:oleObj name="公式" r:id="rId17" imgW="177480" imgH="215640" progId="Equation.3">
                    <p:embed/>
                    <p:pic>
                      <p:nvPicPr>
                        <p:cNvPr id="0" name=""/>
                        <p:cNvPicPr>
                          <a:picLocks noChangeAspect="1" noChangeArrowheads="1"/>
                        </p:cNvPicPr>
                        <p:nvPr/>
                      </p:nvPicPr>
                      <p:blipFill>
                        <a:blip r:embed="rId18"/>
                        <a:srcRect/>
                        <a:stretch>
                          <a:fillRect/>
                        </a:stretch>
                      </p:blipFill>
                      <p:spPr bwMode="auto">
                        <a:xfrm>
                          <a:off x="3144" y="493"/>
                          <a:ext cx="632" cy="644"/>
                        </a:xfrm>
                        <a:prstGeom prst="rect">
                          <a:avLst/>
                        </a:prstGeom>
                        <a:noFill/>
                        <a:ln>
                          <a:noFill/>
                        </a:ln>
                        <a:effectLst/>
                        <a:extLst/>
                      </p:spPr>
                    </p:pic>
                  </p:oleObj>
                </mc:Fallback>
              </mc:AlternateContent>
            </a:graphicData>
          </a:graphic>
        </p:graphicFrame>
      </p:grpSp>
      <p:grpSp>
        <p:nvGrpSpPr>
          <p:cNvPr id="112" name="Group 83"/>
          <p:cNvGrpSpPr>
            <a:grpSpLocks/>
          </p:cNvGrpSpPr>
          <p:nvPr/>
        </p:nvGrpSpPr>
        <p:grpSpPr bwMode="auto">
          <a:xfrm>
            <a:off x="2950522" y="3819696"/>
            <a:ext cx="1447801" cy="2208213"/>
            <a:chOff x="3784" y="903"/>
            <a:chExt cx="912" cy="1391"/>
          </a:xfrm>
        </p:grpSpPr>
        <p:sp>
          <p:nvSpPr>
            <p:cNvPr id="113" name="Line 84"/>
            <p:cNvSpPr>
              <a:spLocks noChangeShapeType="1"/>
            </p:cNvSpPr>
            <p:nvPr/>
          </p:nvSpPr>
          <p:spPr bwMode="auto">
            <a:xfrm flipH="1" flipV="1">
              <a:off x="3784" y="903"/>
              <a:ext cx="552" cy="276"/>
            </a:xfrm>
            <a:prstGeom prst="line">
              <a:avLst/>
            </a:prstGeom>
            <a:noFill/>
            <a:ln w="28575">
              <a:solidFill>
                <a:srgbClr val="00B05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14" name="Group 85"/>
            <p:cNvGrpSpPr>
              <a:grpSpLocks/>
            </p:cNvGrpSpPr>
            <p:nvPr/>
          </p:nvGrpSpPr>
          <p:grpSpPr bwMode="auto">
            <a:xfrm>
              <a:off x="3804" y="1202"/>
              <a:ext cx="892" cy="1092"/>
              <a:chOff x="3804" y="1202"/>
              <a:chExt cx="892" cy="1092"/>
            </a:xfrm>
          </p:grpSpPr>
          <p:sp>
            <p:nvSpPr>
              <p:cNvPr id="115" name="Line 86"/>
              <p:cNvSpPr>
                <a:spLocks noChangeShapeType="1"/>
              </p:cNvSpPr>
              <p:nvPr/>
            </p:nvSpPr>
            <p:spPr bwMode="auto">
              <a:xfrm flipV="1">
                <a:off x="3804" y="1202"/>
                <a:ext cx="552" cy="1092"/>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16" name="Object 1029"/>
              <p:cNvGraphicFramePr>
                <a:graphicFrameLocks noChangeAspect="1"/>
              </p:cNvGraphicFramePr>
              <p:nvPr>
                <p:extLst>
                  <p:ext uri="{D42A27DB-BD31-4B8C-83A1-F6EECF244321}">
                    <p14:modId xmlns:p14="http://schemas.microsoft.com/office/powerpoint/2010/main" val="3538620276"/>
                  </p:ext>
                </p:extLst>
              </p:nvPr>
            </p:nvGraphicFramePr>
            <p:xfrm>
              <a:off x="4247" y="1289"/>
              <a:ext cx="449" cy="505"/>
            </p:xfrm>
            <a:graphic>
              <a:graphicData uri="http://schemas.openxmlformats.org/presentationml/2006/ole">
                <mc:AlternateContent xmlns:mc="http://schemas.openxmlformats.org/markup-compatibility/2006">
                  <mc:Choice xmlns:v="urn:schemas-microsoft-com:vml" Requires="v">
                    <p:oleObj spid="_x0000_s452265" name="公式" r:id="rId19" imgW="95289" imgH="123900" progId="Equation.3">
                      <p:embed/>
                    </p:oleObj>
                  </mc:Choice>
                  <mc:Fallback>
                    <p:oleObj name="公式" r:id="rId19" imgW="95289" imgH="1239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47" y="1289"/>
                            <a:ext cx="449" cy="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117" name="Object 1024"/>
          <p:cNvGraphicFramePr>
            <a:graphicFrameLocks noChangeAspect="1"/>
          </p:cNvGraphicFramePr>
          <p:nvPr>
            <p:extLst>
              <p:ext uri="{D42A27DB-BD31-4B8C-83A1-F6EECF244321}">
                <p14:modId xmlns:p14="http://schemas.microsoft.com/office/powerpoint/2010/main" val="1134970813"/>
              </p:ext>
            </p:extLst>
          </p:nvPr>
        </p:nvGraphicFramePr>
        <p:xfrm>
          <a:off x="3296599" y="5259447"/>
          <a:ext cx="2103438" cy="862012"/>
        </p:xfrm>
        <a:graphic>
          <a:graphicData uri="http://schemas.openxmlformats.org/presentationml/2006/ole">
            <mc:AlternateContent xmlns:mc="http://schemas.openxmlformats.org/markup-compatibility/2006">
              <mc:Choice xmlns:v="urn:schemas-microsoft-com:vml" Requires="v">
                <p:oleObj spid="_x0000_s452266" name="公式" r:id="rId21" imgW="552569" imgH="123900" progId="Equation.3">
                  <p:embed/>
                </p:oleObj>
              </mc:Choice>
              <mc:Fallback>
                <p:oleObj name="公式" r:id="rId21" imgW="552569" imgH="1239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96599" y="5259447"/>
                        <a:ext cx="2103438" cy="862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 name="Object 103"/>
          <p:cNvGraphicFramePr>
            <a:graphicFrameLocks noChangeAspect="1"/>
          </p:cNvGraphicFramePr>
          <p:nvPr>
            <p:extLst>
              <p:ext uri="{D42A27DB-BD31-4B8C-83A1-F6EECF244321}">
                <p14:modId xmlns:p14="http://schemas.microsoft.com/office/powerpoint/2010/main" val="2004613051"/>
              </p:ext>
            </p:extLst>
          </p:nvPr>
        </p:nvGraphicFramePr>
        <p:xfrm>
          <a:off x="3937152" y="3817296"/>
          <a:ext cx="471488" cy="509588"/>
        </p:xfrm>
        <a:graphic>
          <a:graphicData uri="http://schemas.openxmlformats.org/presentationml/2006/ole">
            <mc:AlternateContent xmlns:mc="http://schemas.openxmlformats.org/markup-compatibility/2006">
              <mc:Choice xmlns:v="urn:schemas-microsoft-com:vml" Requires="v">
                <p:oleObj spid="_x0000_s452267" name="公式" r:id="rId23" imgW="152280" imgH="164880" progId="Equation.3">
                  <p:embed/>
                </p:oleObj>
              </mc:Choice>
              <mc:Fallback>
                <p:oleObj name="公式" r:id="rId23" imgW="152280" imgH="164880" progId="Equation.3">
                  <p:embed/>
                  <p:pic>
                    <p:nvPicPr>
                      <p:cNvPr id="0" name=""/>
                      <p:cNvPicPr>
                        <a:picLocks noChangeAspect="1" noChangeArrowheads="1"/>
                      </p:cNvPicPr>
                      <p:nvPr/>
                    </p:nvPicPr>
                    <p:blipFill>
                      <a:blip r:embed="rId24"/>
                      <a:srcRect/>
                      <a:stretch>
                        <a:fillRect/>
                      </a:stretch>
                    </p:blipFill>
                    <p:spPr bwMode="auto">
                      <a:xfrm>
                        <a:off x="3937152" y="3817296"/>
                        <a:ext cx="471488"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 name="Line 19"/>
          <p:cNvSpPr>
            <a:spLocks noChangeShapeType="1"/>
          </p:cNvSpPr>
          <p:nvPr/>
        </p:nvSpPr>
        <p:spPr bwMode="auto">
          <a:xfrm>
            <a:off x="2266262" y="5486100"/>
            <a:ext cx="344487" cy="6254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20" name="Line 19"/>
          <p:cNvSpPr>
            <a:spLocks noChangeShapeType="1"/>
          </p:cNvSpPr>
          <p:nvPr/>
        </p:nvSpPr>
        <p:spPr bwMode="auto">
          <a:xfrm flipV="1">
            <a:off x="2322290" y="5511859"/>
            <a:ext cx="2667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121" name="Group 63"/>
          <p:cNvGrpSpPr>
            <a:grpSpLocks/>
          </p:cNvGrpSpPr>
          <p:nvPr/>
        </p:nvGrpSpPr>
        <p:grpSpPr bwMode="auto">
          <a:xfrm>
            <a:off x="7123203" y="4338500"/>
            <a:ext cx="1741503" cy="419100"/>
            <a:chOff x="3792" y="744"/>
            <a:chExt cx="1152" cy="264"/>
          </a:xfrm>
        </p:grpSpPr>
        <p:sp>
          <p:nvSpPr>
            <p:cNvPr id="122"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3"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4"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5"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26" name="Object 56"/>
          <p:cNvGraphicFramePr>
            <a:graphicFrameLocks noChangeAspect="1"/>
          </p:cNvGraphicFramePr>
          <p:nvPr>
            <p:extLst>
              <p:ext uri="{D42A27DB-BD31-4B8C-83A1-F6EECF244321}">
                <p14:modId xmlns:p14="http://schemas.microsoft.com/office/powerpoint/2010/main" val="1076854722"/>
              </p:ext>
            </p:extLst>
          </p:nvPr>
        </p:nvGraphicFramePr>
        <p:xfrm>
          <a:off x="8104279" y="3443150"/>
          <a:ext cx="511175" cy="668338"/>
        </p:xfrm>
        <a:graphic>
          <a:graphicData uri="http://schemas.openxmlformats.org/presentationml/2006/ole">
            <mc:AlternateContent xmlns:mc="http://schemas.openxmlformats.org/markup-compatibility/2006">
              <mc:Choice xmlns:v="urn:schemas-microsoft-com:vml" Requires="v">
                <p:oleObj spid="_x0000_s452268" name="公式" r:id="rId25" imgW="164880" imgH="215640" progId="Equation.3">
                  <p:embed/>
                </p:oleObj>
              </mc:Choice>
              <mc:Fallback>
                <p:oleObj name="公式" r:id="rId25" imgW="164880" imgH="215640" progId="Equation.3">
                  <p:embed/>
                  <p:pic>
                    <p:nvPicPr>
                      <p:cNvPr id="0" name=""/>
                      <p:cNvPicPr>
                        <a:picLocks noChangeAspect="1" noChangeArrowheads="1"/>
                      </p:cNvPicPr>
                      <p:nvPr/>
                    </p:nvPicPr>
                    <p:blipFill>
                      <a:blip r:embed="rId26"/>
                      <a:srcRect/>
                      <a:stretch>
                        <a:fillRect/>
                      </a:stretch>
                    </p:blipFill>
                    <p:spPr bwMode="auto">
                      <a:xfrm>
                        <a:off x="8104279" y="3443150"/>
                        <a:ext cx="511175"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7" name="AutoShape 45"/>
          <p:cNvSpPr>
            <a:spLocks noChangeArrowheads="1"/>
          </p:cNvSpPr>
          <p:nvPr/>
        </p:nvSpPr>
        <p:spPr bwMode="auto">
          <a:xfrm flipH="1">
            <a:off x="8904967" y="3138133"/>
            <a:ext cx="1200150" cy="3524250"/>
          </a:xfrm>
          <a:prstGeom prst="cube">
            <a:avLst>
              <a:gd name="adj" fmla="val 90472"/>
            </a:avLst>
          </a:prstGeom>
          <a:solidFill>
            <a:srgbClr val="00FFFF"/>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28" name="Group 98"/>
          <p:cNvGrpSpPr>
            <a:grpSpLocks/>
          </p:cNvGrpSpPr>
          <p:nvPr/>
        </p:nvGrpSpPr>
        <p:grpSpPr bwMode="auto">
          <a:xfrm>
            <a:off x="8904967" y="3675124"/>
            <a:ext cx="1382714" cy="1771649"/>
            <a:chOff x="4701" y="574"/>
            <a:chExt cx="871" cy="1116"/>
          </a:xfrm>
        </p:grpSpPr>
        <p:grpSp>
          <p:nvGrpSpPr>
            <p:cNvPr id="129" name="Group 65"/>
            <p:cNvGrpSpPr>
              <a:grpSpLocks/>
            </p:cNvGrpSpPr>
            <p:nvPr/>
          </p:nvGrpSpPr>
          <p:grpSpPr bwMode="auto">
            <a:xfrm>
              <a:off x="4762" y="574"/>
              <a:ext cx="428" cy="998"/>
              <a:chOff x="4270" y="346"/>
              <a:chExt cx="428" cy="998"/>
            </a:xfrm>
          </p:grpSpPr>
          <p:sp>
            <p:nvSpPr>
              <p:cNvPr id="137" name="Line 56"/>
              <p:cNvSpPr>
                <a:spLocks noChangeShapeType="1"/>
              </p:cNvSpPr>
              <p:nvPr/>
            </p:nvSpPr>
            <p:spPr bwMode="auto">
              <a:xfrm flipV="1">
                <a:off x="4584" y="708"/>
                <a:ext cx="0" cy="636"/>
              </a:xfrm>
              <a:prstGeom prst="line">
                <a:avLst/>
              </a:prstGeom>
              <a:noFill/>
              <a:ln w="38100">
                <a:solidFill>
                  <a:srgbClr val="9900CC"/>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8" name="Object 1036"/>
              <p:cNvGraphicFramePr>
                <a:graphicFrameLocks noChangeAspect="1"/>
              </p:cNvGraphicFramePr>
              <p:nvPr>
                <p:extLst>
                  <p:ext uri="{D42A27DB-BD31-4B8C-83A1-F6EECF244321}">
                    <p14:modId xmlns:p14="http://schemas.microsoft.com/office/powerpoint/2010/main" val="3520769290"/>
                  </p:ext>
                </p:extLst>
              </p:nvPr>
            </p:nvGraphicFramePr>
            <p:xfrm>
              <a:off x="4270" y="346"/>
              <a:ext cx="428" cy="437"/>
            </p:xfrm>
            <a:graphic>
              <a:graphicData uri="http://schemas.openxmlformats.org/presentationml/2006/ole">
                <mc:AlternateContent xmlns:mc="http://schemas.openxmlformats.org/markup-compatibility/2006">
                  <mc:Choice xmlns:v="urn:schemas-microsoft-com:vml" Requires="v">
                    <p:oleObj spid="_x0000_s452269" name="公式" r:id="rId27" imgW="177480" imgH="215640" progId="Equation.3">
                      <p:embed/>
                    </p:oleObj>
                  </mc:Choice>
                  <mc:Fallback>
                    <p:oleObj name="公式" r:id="rId27" imgW="177480" imgH="215640" progId="Equation.3">
                      <p:embed/>
                      <p:pic>
                        <p:nvPicPr>
                          <p:cNvPr id="0" name=""/>
                          <p:cNvPicPr>
                            <a:picLocks noChangeAspect="1" noChangeArrowheads="1"/>
                          </p:cNvPicPr>
                          <p:nvPr/>
                        </p:nvPicPr>
                        <p:blipFill>
                          <a:blip r:embed="rId28"/>
                          <a:srcRect/>
                          <a:stretch>
                            <a:fillRect/>
                          </a:stretch>
                        </p:blipFill>
                        <p:spPr bwMode="auto">
                          <a:xfrm>
                            <a:off x="4270" y="346"/>
                            <a:ext cx="428" cy="437"/>
                          </a:xfrm>
                          <a:prstGeom prst="rect">
                            <a:avLst/>
                          </a:prstGeom>
                          <a:noFill/>
                          <a:ln>
                            <a:noFill/>
                          </a:ln>
                          <a:effectLst/>
                          <a:extLst/>
                        </p:spPr>
                      </p:pic>
                    </p:oleObj>
                  </mc:Fallback>
                </mc:AlternateContent>
              </a:graphicData>
            </a:graphic>
          </p:graphicFrame>
        </p:grpSp>
        <p:grpSp>
          <p:nvGrpSpPr>
            <p:cNvPr id="130" name="Group 66"/>
            <p:cNvGrpSpPr>
              <a:grpSpLocks/>
            </p:cNvGrpSpPr>
            <p:nvPr/>
          </p:nvGrpSpPr>
          <p:grpSpPr bwMode="auto">
            <a:xfrm>
              <a:off x="5076" y="924"/>
              <a:ext cx="496" cy="766"/>
              <a:chOff x="4584" y="696"/>
              <a:chExt cx="496" cy="766"/>
            </a:xfrm>
          </p:grpSpPr>
          <p:sp>
            <p:nvSpPr>
              <p:cNvPr id="134" name="Line 57"/>
              <p:cNvSpPr>
                <a:spLocks noChangeShapeType="1"/>
              </p:cNvSpPr>
              <p:nvPr/>
            </p:nvSpPr>
            <p:spPr bwMode="auto">
              <a:xfrm flipV="1">
                <a:off x="4584" y="876"/>
                <a:ext cx="192" cy="468"/>
              </a:xfrm>
              <a:prstGeom prst="line">
                <a:avLst/>
              </a:prstGeom>
              <a:noFill/>
              <a:ln w="3810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5" name="Line 58"/>
              <p:cNvSpPr>
                <a:spLocks noChangeShapeType="1"/>
              </p:cNvSpPr>
              <p:nvPr/>
            </p:nvSpPr>
            <p:spPr bwMode="auto">
              <a:xfrm>
                <a:off x="4584" y="696"/>
                <a:ext cx="204" cy="19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6" name="Object 1035"/>
              <p:cNvGraphicFramePr>
                <a:graphicFrameLocks noChangeAspect="1"/>
              </p:cNvGraphicFramePr>
              <p:nvPr>
                <p:extLst>
                  <p:ext uri="{D42A27DB-BD31-4B8C-83A1-F6EECF244321}">
                    <p14:modId xmlns:p14="http://schemas.microsoft.com/office/powerpoint/2010/main" val="2596321997"/>
                  </p:ext>
                </p:extLst>
              </p:nvPr>
            </p:nvGraphicFramePr>
            <p:xfrm>
              <a:off x="4720" y="1057"/>
              <a:ext cx="360" cy="405"/>
            </p:xfrm>
            <a:graphic>
              <a:graphicData uri="http://schemas.openxmlformats.org/presentationml/2006/ole">
                <mc:AlternateContent xmlns:mc="http://schemas.openxmlformats.org/markup-compatibility/2006">
                  <mc:Choice xmlns:v="urn:schemas-microsoft-com:vml" Requires="v">
                    <p:oleObj spid="_x0000_s452270" name="公式" r:id="rId29" imgW="95289" imgH="123900" progId="Equation.3">
                      <p:embed/>
                    </p:oleObj>
                  </mc:Choice>
                  <mc:Fallback>
                    <p:oleObj name="公式" r:id="rId29" imgW="95289" imgH="1239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720" y="1057"/>
                            <a:ext cx="360"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1" name="Group 62"/>
            <p:cNvGrpSpPr>
              <a:grpSpLocks/>
            </p:cNvGrpSpPr>
            <p:nvPr/>
          </p:nvGrpSpPr>
          <p:grpSpPr bwMode="auto">
            <a:xfrm>
              <a:off x="4701" y="943"/>
              <a:ext cx="423" cy="401"/>
              <a:chOff x="4209" y="715"/>
              <a:chExt cx="423" cy="401"/>
            </a:xfrm>
          </p:grpSpPr>
          <p:graphicFrame>
            <p:nvGraphicFramePr>
              <p:cNvPr id="132" name="Object 1034"/>
              <p:cNvGraphicFramePr>
                <a:graphicFrameLocks noChangeAspect="1"/>
              </p:cNvGraphicFramePr>
              <p:nvPr>
                <p:extLst>
                  <p:ext uri="{D42A27DB-BD31-4B8C-83A1-F6EECF244321}">
                    <p14:modId xmlns:p14="http://schemas.microsoft.com/office/powerpoint/2010/main" val="350879789"/>
                  </p:ext>
                </p:extLst>
              </p:nvPr>
            </p:nvGraphicFramePr>
            <p:xfrm>
              <a:off x="4209" y="715"/>
              <a:ext cx="344" cy="378"/>
            </p:xfrm>
            <a:graphic>
              <a:graphicData uri="http://schemas.openxmlformats.org/presentationml/2006/ole">
                <mc:AlternateContent xmlns:mc="http://schemas.openxmlformats.org/markup-compatibility/2006">
                  <mc:Choice xmlns:v="urn:schemas-microsoft-com:vml" Requires="v">
                    <p:oleObj spid="_x0000_s452271" name="公式" r:id="rId31" imgW="126720" imgH="139680" progId="Equation.3">
                      <p:embed/>
                    </p:oleObj>
                  </mc:Choice>
                  <mc:Fallback>
                    <p:oleObj name="公式" r:id="rId31" imgW="126720" imgH="139680" progId="Equation.3">
                      <p:embed/>
                      <p:pic>
                        <p:nvPicPr>
                          <p:cNvPr id="0" name=""/>
                          <p:cNvPicPr>
                            <a:picLocks noChangeAspect="1" noChangeArrowheads="1"/>
                          </p:cNvPicPr>
                          <p:nvPr/>
                        </p:nvPicPr>
                        <p:blipFill>
                          <a:blip r:embed="rId32"/>
                          <a:srcRect/>
                          <a:stretch>
                            <a:fillRect/>
                          </a:stretch>
                        </p:blipFill>
                        <p:spPr bwMode="auto">
                          <a:xfrm>
                            <a:off x="4209" y="715"/>
                            <a:ext cx="344" cy="378"/>
                          </a:xfrm>
                          <a:prstGeom prst="rect">
                            <a:avLst/>
                          </a:prstGeom>
                          <a:noFill/>
                          <a:ln>
                            <a:noFill/>
                          </a:ln>
                          <a:effectLst/>
                          <a:extLst/>
                        </p:spPr>
                      </p:pic>
                    </p:oleObj>
                  </mc:Fallback>
                </mc:AlternateContent>
              </a:graphicData>
            </a:graphic>
          </p:graphicFrame>
          <p:sp>
            <p:nvSpPr>
              <p:cNvPr id="133" name="Line 61"/>
              <p:cNvSpPr>
                <a:spLocks noChangeShapeType="1"/>
              </p:cNvSpPr>
              <p:nvPr/>
            </p:nvSpPr>
            <p:spPr bwMode="auto">
              <a:xfrm>
                <a:off x="4536" y="1020"/>
                <a:ext cx="96" cy="96"/>
              </a:xfrm>
              <a:prstGeom prst="line">
                <a:avLst/>
              </a:prstGeom>
              <a:noFill/>
              <a:ln w="28575">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Tree>
    <p:extLst>
      <p:ext uri="{BB962C8B-B14F-4D97-AF65-F5344CB8AC3E}">
        <p14:creationId xmlns:p14="http://schemas.microsoft.com/office/powerpoint/2010/main" val="82100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1000"/>
                                        <p:tgtEl>
                                          <p:spTgt spid="20"/>
                                        </p:tgtEl>
                                      </p:cBhvr>
                                    </p:animEffect>
                                    <p:anim calcmode="lin" valueType="num">
                                      <p:cBhvr>
                                        <p:cTn id="46" dur="1000" fill="hold"/>
                                        <p:tgtEl>
                                          <p:spTgt spid="20"/>
                                        </p:tgtEl>
                                        <p:attrNameLst>
                                          <p:attrName>ppt_x</p:attrName>
                                        </p:attrNameLst>
                                      </p:cBhvr>
                                      <p:tavLst>
                                        <p:tav tm="0">
                                          <p:val>
                                            <p:strVal val="#ppt_x"/>
                                          </p:val>
                                        </p:tav>
                                        <p:tav tm="100000">
                                          <p:val>
                                            <p:strVal val="#ppt_x"/>
                                          </p:val>
                                        </p:tav>
                                      </p:tavLst>
                                    </p:anim>
                                    <p:anim calcmode="lin" valueType="num">
                                      <p:cBhvr>
                                        <p:cTn id="4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down)">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left)">
                                      <p:cBhvr>
                                        <p:cTn id="57" dur="500"/>
                                        <p:tgtEl>
                                          <p:spTgt spid="6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wipe(left)">
                                      <p:cBhvr>
                                        <p:cTn id="62" dur="500"/>
                                        <p:tgtEl>
                                          <p:spTgt spid="83"/>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wipe(left)">
                                      <p:cBhvr>
                                        <p:cTn id="66" dur="500"/>
                                        <p:tgtEl>
                                          <p:spTgt spid="84"/>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left)">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79"/>
                                        </p:tgtEl>
                                        <p:attrNameLst>
                                          <p:attrName>style.visibility</p:attrName>
                                        </p:attrNameLst>
                                      </p:cBhvr>
                                      <p:to>
                                        <p:strVal val="visible"/>
                                      </p:to>
                                    </p:set>
                                    <p:animEffect transition="in" filter="wipe(left)">
                                      <p:cBhvr>
                                        <p:cTn id="75" dur="500"/>
                                        <p:tgtEl>
                                          <p:spTgt spid="7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down)">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82"/>
                                        </p:tgtEl>
                                        <p:attrNameLst>
                                          <p:attrName>style.visibility</p:attrName>
                                        </p:attrNameLst>
                                      </p:cBhvr>
                                      <p:to>
                                        <p:strVal val="visible"/>
                                      </p:to>
                                    </p:set>
                                    <p:animEffect transition="in" filter="fade">
                                      <p:cBhvr>
                                        <p:cTn id="85" dur="1000"/>
                                        <p:tgtEl>
                                          <p:spTgt spid="82"/>
                                        </p:tgtEl>
                                      </p:cBhvr>
                                    </p:animEffect>
                                    <p:anim calcmode="lin" valueType="num">
                                      <p:cBhvr>
                                        <p:cTn id="86" dur="1000" fill="hold"/>
                                        <p:tgtEl>
                                          <p:spTgt spid="82"/>
                                        </p:tgtEl>
                                        <p:attrNameLst>
                                          <p:attrName>ppt_x</p:attrName>
                                        </p:attrNameLst>
                                      </p:cBhvr>
                                      <p:tavLst>
                                        <p:tav tm="0">
                                          <p:val>
                                            <p:strVal val="#ppt_x"/>
                                          </p:val>
                                        </p:tav>
                                        <p:tav tm="100000">
                                          <p:val>
                                            <p:strVal val="#ppt_x"/>
                                          </p:val>
                                        </p:tav>
                                      </p:tavLst>
                                    </p:anim>
                                    <p:anim calcmode="lin" valueType="num">
                                      <p:cBhvr>
                                        <p:cTn id="87"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89"/>
                                        </p:tgtEl>
                                        <p:attrNameLst>
                                          <p:attrName>style.visibility</p:attrName>
                                        </p:attrNameLst>
                                      </p:cBhvr>
                                      <p:to>
                                        <p:strVal val="visible"/>
                                      </p:to>
                                    </p:set>
                                    <p:animEffect transition="in" filter="wipe(left)">
                                      <p:cBhvr>
                                        <p:cTn id="92" dur="500"/>
                                        <p:tgtEl>
                                          <p:spTgt spid="8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wipe(right)">
                                      <p:cBhvr>
                                        <p:cTn id="97" dur="500"/>
                                        <p:tgtEl>
                                          <p:spTgt spid="9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wipe(down)">
                                      <p:cBhvr>
                                        <p:cTn id="102" dur="500"/>
                                        <p:tgtEl>
                                          <p:spTgt spid="9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102"/>
                                        </p:tgtEl>
                                        <p:attrNameLst>
                                          <p:attrName>style.visibility</p:attrName>
                                        </p:attrNameLst>
                                      </p:cBhvr>
                                      <p:to>
                                        <p:strVal val="visible"/>
                                      </p:to>
                                    </p:set>
                                    <p:animEffect transition="in" filter="wipe(left)">
                                      <p:cBhvr>
                                        <p:cTn id="107" dur="500"/>
                                        <p:tgtEl>
                                          <p:spTgt spid="102"/>
                                        </p:tgtEl>
                                      </p:cBhvr>
                                    </p:animEffect>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109"/>
                                        </p:tgtEl>
                                        <p:attrNameLst>
                                          <p:attrName>style.visibility</p:attrName>
                                        </p:attrNameLst>
                                      </p:cBhvr>
                                      <p:to>
                                        <p:strVal val="visible"/>
                                      </p:to>
                                    </p:set>
                                    <p:animEffect transition="in" filter="circle(in)">
                                      <p:cBhvr>
                                        <p:cTn id="112" dur="2000"/>
                                        <p:tgtEl>
                                          <p:spTgt spid="109"/>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nodeType="clickEffect">
                                  <p:stCondLst>
                                    <p:cond delay="0"/>
                                  </p:stCondLst>
                                  <p:childTnLst>
                                    <p:set>
                                      <p:cBhvr>
                                        <p:cTn id="116" dur="1" fill="hold">
                                          <p:stCondLst>
                                            <p:cond delay="0"/>
                                          </p:stCondLst>
                                        </p:cTn>
                                        <p:tgtEl>
                                          <p:spTgt spid="112"/>
                                        </p:tgtEl>
                                        <p:attrNameLst>
                                          <p:attrName>style.visibility</p:attrName>
                                        </p:attrNameLst>
                                      </p:cBhvr>
                                      <p:to>
                                        <p:strVal val="visible"/>
                                      </p:to>
                                    </p:set>
                                    <p:animEffect transition="in" filter="barn(inVertical)">
                                      <p:cBhvr>
                                        <p:cTn id="117" dur="500"/>
                                        <p:tgtEl>
                                          <p:spTgt spid="11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118"/>
                                        </p:tgtEl>
                                        <p:attrNameLst>
                                          <p:attrName>style.visibility</p:attrName>
                                        </p:attrNameLst>
                                      </p:cBhvr>
                                      <p:to>
                                        <p:strVal val="visible"/>
                                      </p:to>
                                    </p:set>
                                    <p:animEffect transition="in" filter="wipe(down)">
                                      <p:cBhvr>
                                        <p:cTn id="122" dur="500"/>
                                        <p:tgtEl>
                                          <p:spTgt spid="118"/>
                                        </p:tgtEl>
                                      </p:cBhvr>
                                    </p:animEffect>
                                  </p:childTnLst>
                                </p:cTn>
                              </p:par>
                            </p:childTnLst>
                          </p:cTn>
                        </p:par>
                      </p:childTnLst>
                    </p:cTn>
                  </p:par>
                  <p:par>
                    <p:cTn id="123" fill="hold">
                      <p:stCondLst>
                        <p:cond delay="indefinite"/>
                      </p:stCondLst>
                      <p:childTnLst>
                        <p:par>
                          <p:cTn id="124" fill="hold">
                            <p:stCondLst>
                              <p:cond delay="0"/>
                            </p:stCondLst>
                            <p:childTnLst>
                              <p:par>
                                <p:cTn id="125" presetID="16" presetClass="entr" presetSubtype="21" fill="hold" nodeType="clickEffect">
                                  <p:stCondLst>
                                    <p:cond delay="0"/>
                                  </p:stCondLst>
                                  <p:childTnLst>
                                    <p:set>
                                      <p:cBhvr>
                                        <p:cTn id="126" dur="1" fill="hold">
                                          <p:stCondLst>
                                            <p:cond delay="0"/>
                                          </p:stCondLst>
                                        </p:cTn>
                                        <p:tgtEl>
                                          <p:spTgt spid="103"/>
                                        </p:tgtEl>
                                        <p:attrNameLst>
                                          <p:attrName>style.visibility</p:attrName>
                                        </p:attrNameLst>
                                      </p:cBhvr>
                                      <p:to>
                                        <p:strVal val="visible"/>
                                      </p:to>
                                    </p:set>
                                    <p:animEffect transition="in" filter="barn(inVertical)">
                                      <p:cBhvr>
                                        <p:cTn id="127" dur="500"/>
                                        <p:tgtEl>
                                          <p:spTgt spid="103"/>
                                        </p:tgtEl>
                                      </p:cBhvr>
                                    </p:animEffect>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106"/>
                                        </p:tgtEl>
                                        <p:attrNameLst>
                                          <p:attrName>style.visibility</p:attrName>
                                        </p:attrNameLst>
                                      </p:cBhvr>
                                      <p:to>
                                        <p:strVal val="visible"/>
                                      </p:to>
                                    </p:set>
                                    <p:animEffect transition="in" filter="fade">
                                      <p:cBhvr>
                                        <p:cTn id="132" dur="1000"/>
                                        <p:tgtEl>
                                          <p:spTgt spid="106"/>
                                        </p:tgtEl>
                                      </p:cBhvr>
                                    </p:animEffect>
                                    <p:anim calcmode="lin" valueType="num">
                                      <p:cBhvr>
                                        <p:cTn id="133" dur="1000" fill="hold"/>
                                        <p:tgtEl>
                                          <p:spTgt spid="106"/>
                                        </p:tgtEl>
                                        <p:attrNameLst>
                                          <p:attrName>ppt_x</p:attrName>
                                        </p:attrNameLst>
                                      </p:cBhvr>
                                      <p:tavLst>
                                        <p:tav tm="0">
                                          <p:val>
                                            <p:strVal val="#ppt_x"/>
                                          </p:val>
                                        </p:tav>
                                        <p:tav tm="100000">
                                          <p:val>
                                            <p:strVal val="#ppt_x"/>
                                          </p:val>
                                        </p:tav>
                                      </p:tavLst>
                                    </p:anim>
                                    <p:anim calcmode="lin" valueType="num">
                                      <p:cBhvr>
                                        <p:cTn id="134"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6" presetClass="entr" presetSubtype="16" fill="hold" nodeType="clickEffect">
                                  <p:stCondLst>
                                    <p:cond delay="0"/>
                                  </p:stCondLst>
                                  <p:childTnLst>
                                    <p:set>
                                      <p:cBhvr>
                                        <p:cTn id="138" dur="1" fill="hold">
                                          <p:stCondLst>
                                            <p:cond delay="0"/>
                                          </p:stCondLst>
                                        </p:cTn>
                                        <p:tgtEl>
                                          <p:spTgt spid="117"/>
                                        </p:tgtEl>
                                        <p:attrNameLst>
                                          <p:attrName>style.visibility</p:attrName>
                                        </p:attrNameLst>
                                      </p:cBhvr>
                                      <p:to>
                                        <p:strVal val="visible"/>
                                      </p:to>
                                    </p:set>
                                    <p:animEffect transition="in" filter="circle(in)">
                                      <p:cBhvr>
                                        <p:cTn id="139" dur="2000"/>
                                        <p:tgtEl>
                                          <p:spTgt spid="117"/>
                                        </p:tgtEl>
                                      </p:cBhvr>
                                    </p:animEffect>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120"/>
                                        </p:tgtEl>
                                        <p:attrNameLst>
                                          <p:attrName>style.visibility</p:attrName>
                                        </p:attrNameLst>
                                      </p:cBhvr>
                                      <p:to>
                                        <p:strVal val="visible"/>
                                      </p:to>
                                    </p:set>
                                    <p:anim calcmode="lin" valueType="num">
                                      <p:cBhvr additive="base">
                                        <p:cTn id="144" dur="500" fill="hold"/>
                                        <p:tgtEl>
                                          <p:spTgt spid="120"/>
                                        </p:tgtEl>
                                        <p:attrNameLst>
                                          <p:attrName>ppt_x</p:attrName>
                                        </p:attrNameLst>
                                      </p:cBhvr>
                                      <p:tavLst>
                                        <p:tav tm="0">
                                          <p:val>
                                            <p:strVal val="#ppt_x"/>
                                          </p:val>
                                        </p:tav>
                                        <p:tav tm="100000">
                                          <p:val>
                                            <p:strVal val="#ppt_x"/>
                                          </p:val>
                                        </p:tav>
                                      </p:tavLst>
                                    </p:anim>
                                    <p:anim calcmode="lin" valueType="num">
                                      <p:cBhvr additive="base">
                                        <p:cTn id="145"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119"/>
                                        </p:tgtEl>
                                        <p:attrNameLst>
                                          <p:attrName>style.visibility</p:attrName>
                                        </p:attrNameLst>
                                      </p:cBhvr>
                                      <p:to>
                                        <p:strVal val="visible"/>
                                      </p:to>
                                    </p:set>
                                    <p:anim calcmode="lin" valueType="num">
                                      <p:cBhvr additive="base">
                                        <p:cTn id="150" dur="500" fill="hold"/>
                                        <p:tgtEl>
                                          <p:spTgt spid="119"/>
                                        </p:tgtEl>
                                        <p:attrNameLst>
                                          <p:attrName>ppt_x</p:attrName>
                                        </p:attrNameLst>
                                      </p:cBhvr>
                                      <p:tavLst>
                                        <p:tav tm="0">
                                          <p:val>
                                            <p:strVal val="#ppt_x"/>
                                          </p:val>
                                        </p:tav>
                                        <p:tav tm="100000">
                                          <p:val>
                                            <p:strVal val="#ppt_x"/>
                                          </p:val>
                                        </p:tav>
                                      </p:tavLst>
                                    </p:anim>
                                    <p:anim calcmode="lin" valueType="num">
                                      <p:cBhvr additive="base">
                                        <p:cTn id="151"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121"/>
                                        </p:tgtEl>
                                        <p:attrNameLst>
                                          <p:attrName>style.visibility</p:attrName>
                                        </p:attrNameLst>
                                      </p:cBhvr>
                                      <p:to>
                                        <p:strVal val="visible"/>
                                      </p:to>
                                    </p:set>
                                    <p:anim calcmode="lin" valueType="num">
                                      <p:cBhvr additive="base">
                                        <p:cTn id="156" dur="500" fill="hold"/>
                                        <p:tgtEl>
                                          <p:spTgt spid="121"/>
                                        </p:tgtEl>
                                        <p:attrNameLst>
                                          <p:attrName>ppt_x</p:attrName>
                                        </p:attrNameLst>
                                      </p:cBhvr>
                                      <p:tavLst>
                                        <p:tav tm="0">
                                          <p:val>
                                            <p:strVal val="#ppt_x"/>
                                          </p:val>
                                        </p:tav>
                                        <p:tav tm="100000">
                                          <p:val>
                                            <p:strVal val="#ppt_x"/>
                                          </p:val>
                                        </p:tav>
                                      </p:tavLst>
                                    </p:anim>
                                    <p:anim calcmode="lin" valueType="num">
                                      <p:cBhvr additive="base">
                                        <p:cTn id="157"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nodeType="clickEffect">
                                  <p:stCondLst>
                                    <p:cond delay="0"/>
                                  </p:stCondLst>
                                  <p:childTnLst>
                                    <p:set>
                                      <p:cBhvr>
                                        <p:cTn id="161" dur="1" fill="hold">
                                          <p:stCondLst>
                                            <p:cond delay="0"/>
                                          </p:stCondLst>
                                        </p:cTn>
                                        <p:tgtEl>
                                          <p:spTgt spid="126"/>
                                        </p:tgtEl>
                                        <p:attrNameLst>
                                          <p:attrName>style.visibility</p:attrName>
                                        </p:attrNameLst>
                                      </p:cBhvr>
                                      <p:to>
                                        <p:strVal val="visible"/>
                                      </p:to>
                                    </p:set>
                                    <p:animEffect transition="in" filter="fade">
                                      <p:cBhvr>
                                        <p:cTn id="162" dur="1000"/>
                                        <p:tgtEl>
                                          <p:spTgt spid="126"/>
                                        </p:tgtEl>
                                      </p:cBhvr>
                                    </p:animEffect>
                                    <p:anim calcmode="lin" valueType="num">
                                      <p:cBhvr>
                                        <p:cTn id="163" dur="1000" fill="hold"/>
                                        <p:tgtEl>
                                          <p:spTgt spid="126"/>
                                        </p:tgtEl>
                                        <p:attrNameLst>
                                          <p:attrName>ppt_x</p:attrName>
                                        </p:attrNameLst>
                                      </p:cBhvr>
                                      <p:tavLst>
                                        <p:tav tm="0">
                                          <p:val>
                                            <p:strVal val="#ppt_x"/>
                                          </p:val>
                                        </p:tav>
                                        <p:tav tm="100000">
                                          <p:val>
                                            <p:strVal val="#ppt_x"/>
                                          </p:val>
                                        </p:tav>
                                      </p:tavLst>
                                    </p:anim>
                                    <p:anim calcmode="lin" valueType="num">
                                      <p:cBhvr>
                                        <p:cTn id="164"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127"/>
                                        </p:tgtEl>
                                        <p:attrNameLst>
                                          <p:attrName>style.visibility</p:attrName>
                                        </p:attrNameLst>
                                      </p:cBhvr>
                                      <p:to>
                                        <p:strVal val="visible"/>
                                      </p:to>
                                    </p:set>
                                    <p:anim calcmode="lin" valueType="num">
                                      <p:cBhvr additive="base">
                                        <p:cTn id="169" dur="500" fill="hold"/>
                                        <p:tgtEl>
                                          <p:spTgt spid="127"/>
                                        </p:tgtEl>
                                        <p:attrNameLst>
                                          <p:attrName>ppt_x</p:attrName>
                                        </p:attrNameLst>
                                      </p:cBhvr>
                                      <p:tavLst>
                                        <p:tav tm="0">
                                          <p:val>
                                            <p:strVal val="#ppt_x"/>
                                          </p:val>
                                        </p:tav>
                                        <p:tav tm="100000">
                                          <p:val>
                                            <p:strVal val="#ppt_x"/>
                                          </p:val>
                                        </p:tav>
                                      </p:tavLst>
                                    </p:anim>
                                    <p:anim calcmode="lin" valueType="num">
                                      <p:cBhvr additive="base">
                                        <p:cTn id="170"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128"/>
                                        </p:tgtEl>
                                        <p:attrNameLst>
                                          <p:attrName>style.visibility</p:attrName>
                                        </p:attrNameLst>
                                      </p:cBhvr>
                                      <p:to>
                                        <p:strVal val="visible"/>
                                      </p:to>
                                    </p:set>
                                    <p:animEffect transition="in" filter="fade">
                                      <p:cBhvr>
                                        <p:cTn id="175" dur="1000"/>
                                        <p:tgtEl>
                                          <p:spTgt spid="128"/>
                                        </p:tgtEl>
                                      </p:cBhvr>
                                    </p:animEffect>
                                    <p:anim calcmode="lin" valueType="num">
                                      <p:cBhvr>
                                        <p:cTn id="176" dur="1000" fill="hold"/>
                                        <p:tgtEl>
                                          <p:spTgt spid="128"/>
                                        </p:tgtEl>
                                        <p:attrNameLst>
                                          <p:attrName>ppt_x</p:attrName>
                                        </p:attrNameLst>
                                      </p:cBhvr>
                                      <p:tavLst>
                                        <p:tav tm="0">
                                          <p:val>
                                            <p:strVal val="#ppt_x"/>
                                          </p:val>
                                        </p:tav>
                                        <p:tav tm="100000">
                                          <p:val>
                                            <p:strVal val="#ppt_x"/>
                                          </p:val>
                                        </p:tav>
                                      </p:tavLst>
                                    </p:anim>
                                    <p:anim calcmode="lin" valueType="num">
                                      <p:cBhvr>
                                        <p:cTn id="177"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68" grpId="0"/>
      <p:bldP spid="83" grpId="0"/>
      <p:bldP spid="85" grpId="0"/>
      <p:bldP spid="119" grpId="0" animBg="1"/>
      <p:bldP spid="120" grpId="0" animBg="1"/>
      <p:bldP spid="12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829258" y="3898245"/>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356181" y="3618847"/>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259367" y="3604558"/>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Text Box 44"/>
          <p:cNvSpPr txBox="1">
            <a:spLocks noChangeArrowheads="1"/>
          </p:cNvSpPr>
          <p:nvPr/>
        </p:nvSpPr>
        <p:spPr bwMode="auto">
          <a:xfrm>
            <a:off x="6636570" y="2584948"/>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6" name="Text Box 45"/>
          <p:cNvSpPr txBox="1">
            <a:spLocks noChangeArrowheads="1"/>
          </p:cNvSpPr>
          <p:nvPr/>
        </p:nvSpPr>
        <p:spPr bwMode="auto">
          <a:xfrm>
            <a:off x="5473958" y="4832519"/>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7" name="Group 14"/>
          <p:cNvGrpSpPr>
            <a:grpSpLocks noChangeAspect="1"/>
          </p:cNvGrpSpPr>
          <p:nvPr/>
        </p:nvGrpSpPr>
        <p:grpSpPr bwMode="auto">
          <a:xfrm>
            <a:off x="7989872" y="2135654"/>
            <a:ext cx="2482850" cy="1692275"/>
            <a:chOff x="3523" y="73"/>
            <a:chExt cx="2396" cy="1632"/>
          </a:xfrm>
        </p:grpSpPr>
        <p:sp>
          <p:nvSpPr>
            <p:cNvPr id="8"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086"/>
          <p:cNvSpPr>
            <a:spLocks noChangeShapeType="1"/>
          </p:cNvSpPr>
          <p:nvPr/>
        </p:nvSpPr>
        <p:spPr bwMode="auto">
          <a:xfrm>
            <a:off x="5480256" y="2331384"/>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5067061" y="4726992"/>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409198" y="1708823"/>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a:off x="7618506" y="2331384"/>
            <a:ext cx="4876" cy="157797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4959038" y="3915708"/>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657751" y="3909358"/>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6395847" y="1115219"/>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19" name="Rectangle 1131"/>
          <p:cNvSpPr>
            <a:spLocks noChangeArrowheads="1"/>
          </p:cNvSpPr>
          <p:nvPr/>
        </p:nvSpPr>
        <p:spPr bwMode="auto">
          <a:xfrm>
            <a:off x="4869465" y="4771765"/>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0" name="Line 1146"/>
          <p:cNvSpPr>
            <a:spLocks noChangeShapeType="1"/>
          </p:cNvSpPr>
          <p:nvPr/>
        </p:nvSpPr>
        <p:spPr bwMode="auto">
          <a:xfrm>
            <a:off x="5473957" y="2506255"/>
            <a:ext cx="6299" cy="37122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flipH="1">
            <a:off x="7611938" y="2584948"/>
            <a:ext cx="6569" cy="359881"/>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775854" y="1040265"/>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3" name="AutoShape 1151"/>
          <p:cNvSpPr>
            <a:spLocks noChangeArrowheads="1"/>
          </p:cNvSpPr>
          <p:nvPr/>
        </p:nvSpPr>
        <p:spPr bwMode="auto">
          <a:xfrm>
            <a:off x="1800412" y="4117859"/>
            <a:ext cx="2513889" cy="1055608"/>
          </a:xfrm>
          <a:prstGeom prst="wedgeRoundRectCallout">
            <a:avLst>
              <a:gd name="adj1" fmla="val 69520"/>
              <a:gd name="adj2" fmla="val -16524"/>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24" name="AutoShape 1153"/>
          <p:cNvSpPr>
            <a:spLocks noChangeArrowheads="1"/>
          </p:cNvSpPr>
          <p:nvPr/>
        </p:nvSpPr>
        <p:spPr bwMode="auto">
          <a:xfrm>
            <a:off x="2717182" y="2903166"/>
            <a:ext cx="1344287" cy="578882"/>
          </a:xfrm>
          <a:prstGeom prst="wedgeRoundRectCallout">
            <a:avLst>
              <a:gd name="adj1" fmla="val 148525"/>
              <a:gd name="adj2" fmla="val 117861"/>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5" name="Line 1090"/>
          <p:cNvSpPr>
            <a:spLocks noChangeShapeType="1"/>
          </p:cNvSpPr>
          <p:nvPr/>
        </p:nvSpPr>
        <p:spPr bwMode="auto">
          <a:xfrm flipH="1" flipV="1">
            <a:off x="5470507" y="3867104"/>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7557126" y="598337"/>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7" name="矩形 46"/>
          <p:cNvSpPr>
            <a:spLocks noChangeArrowheads="1"/>
          </p:cNvSpPr>
          <p:nvPr/>
        </p:nvSpPr>
        <p:spPr bwMode="auto">
          <a:xfrm>
            <a:off x="1999442" y="5501296"/>
            <a:ext cx="3097214" cy="954087"/>
          </a:xfrm>
          <a:prstGeom prst="rect">
            <a:avLst/>
          </a:prstGeom>
          <a:noFill/>
          <a:ln w="9525">
            <a:noFill/>
            <a:miter lim="800000"/>
            <a:headEnd/>
            <a:tailEnd/>
          </a:ln>
        </p:spPr>
        <p:txBody>
          <a:bodyPr wrap="square">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66"/>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e</a:t>
            </a:r>
            <a:r>
              <a:rPr lang="zh-CN" altLang="en-US" sz="2800" b="1" dirty="0">
                <a:solidFill>
                  <a:srgbClr val="009900"/>
                </a:solidFill>
                <a:latin typeface="+mn-ea"/>
              </a:rPr>
              <a:t>光</a:t>
            </a:r>
            <a:r>
              <a:rPr lang="zh-CN" altLang="en-US" sz="2800" b="1" dirty="0">
                <a:solidFill>
                  <a:srgbClr val="9900CC"/>
                </a:solidFill>
              </a:rPr>
              <a:t>的波阵面</a:t>
            </a:r>
          </a:p>
        </p:txBody>
      </p:sp>
      <p:sp>
        <p:nvSpPr>
          <p:cNvPr id="28" name="Text Box 44"/>
          <p:cNvSpPr txBox="1">
            <a:spLocks noChangeArrowheads="1"/>
          </p:cNvSpPr>
          <p:nvPr/>
        </p:nvSpPr>
        <p:spPr bwMode="auto">
          <a:xfrm>
            <a:off x="5561553" y="2459789"/>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711682" y="2213913"/>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8833688" y="4323844"/>
            <a:ext cx="1357795" cy="578882"/>
          </a:xfrm>
          <a:prstGeom prst="wedgeRoundRectCallout">
            <a:avLst>
              <a:gd name="adj1" fmla="val -136339"/>
              <a:gd name="adj2" fmla="val -119151"/>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1" name="矩形 46"/>
          <p:cNvSpPr>
            <a:spLocks noChangeArrowheads="1"/>
          </p:cNvSpPr>
          <p:nvPr/>
        </p:nvSpPr>
        <p:spPr bwMode="auto">
          <a:xfrm>
            <a:off x="6649893" y="1634685"/>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32" name="矩形 46"/>
          <p:cNvSpPr>
            <a:spLocks noChangeArrowheads="1"/>
          </p:cNvSpPr>
          <p:nvPr/>
        </p:nvSpPr>
        <p:spPr bwMode="auto">
          <a:xfrm>
            <a:off x="2111123" y="2344971"/>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33" name="Arc 149"/>
          <p:cNvSpPr>
            <a:spLocks/>
          </p:cNvSpPr>
          <p:nvPr/>
        </p:nvSpPr>
        <p:spPr bwMode="auto">
          <a:xfrm flipV="1">
            <a:off x="4430452" y="3840048"/>
            <a:ext cx="2011881" cy="873154"/>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4" name="矩形 46"/>
          <p:cNvSpPr>
            <a:spLocks noChangeArrowheads="1"/>
          </p:cNvSpPr>
          <p:nvPr/>
        </p:nvSpPr>
        <p:spPr bwMode="auto">
          <a:xfrm>
            <a:off x="4959038" y="5779544"/>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5" name="Line 1089"/>
          <p:cNvSpPr>
            <a:spLocks noChangeShapeType="1"/>
          </p:cNvSpPr>
          <p:nvPr/>
        </p:nvSpPr>
        <p:spPr bwMode="auto">
          <a:xfrm>
            <a:off x="4429776" y="3880783"/>
            <a:ext cx="1050480" cy="28575"/>
          </a:xfrm>
          <a:prstGeom prst="line">
            <a:avLst/>
          </a:prstGeom>
          <a:noFill/>
          <a:ln w="38100">
            <a:solidFill>
              <a:srgbClr val="0000FF"/>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6" name="矩形 35"/>
          <p:cNvSpPr>
            <a:spLocks noChangeArrowheads="1"/>
          </p:cNvSpPr>
          <p:nvPr/>
        </p:nvSpPr>
        <p:spPr bwMode="auto">
          <a:xfrm>
            <a:off x="4664420" y="3279358"/>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37" name="Arc 149"/>
          <p:cNvSpPr>
            <a:spLocks/>
          </p:cNvSpPr>
          <p:nvPr/>
        </p:nvSpPr>
        <p:spPr bwMode="auto">
          <a:xfrm flipV="1">
            <a:off x="6605074" y="3897145"/>
            <a:ext cx="2074598" cy="853401"/>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8" name="AutoShape 1151"/>
          <p:cNvSpPr>
            <a:spLocks noChangeArrowheads="1"/>
          </p:cNvSpPr>
          <p:nvPr/>
        </p:nvSpPr>
        <p:spPr bwMode="auto">
          <a:xfrm>
            <a:off x="8023789" y="5252844"/>
            <a:ext cx="2513889" cy="1055608"/>
          </a:xfrm>
          <a:prstGeom prst="wedgeRoundRectCallout">
            <a:avLst>
              <a:gd name="adj1" fmla="val -34930"/>
              <a:gd name="adj2" fmla="val -118134"/>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39" name="Line 1089"/>
          <p:cNvSpPr>
            <a:spLocks noChangeShapeType="1"/>
          </p:cNvSpPr>
          <p:nvPr/>
        </p:nvSpPr>
        <p:spPr bwMode="auto">
          <a:xfrm flipV="1">
            <a:off x="6579878" y="3902145"/>
            <a:ext cx="999816" cy="13563"/>
          </a:xfrm>
          <a:prstGeom prst="line">
            <a:avLst/>
          </a:prstGeom>
          <a:noFill/>
          <a:ln w="38100">
            <a:solidFill>
              <a:srgbClr val="0000FF"/>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41" name="矩形 40"/>
          <p:cNvSpPr>
            <a:spLocks noChangeArrowheads="1"/>
          </p:cNvSpPr>
          <p:nvPr/>
        </p:nvSpPr>
        <p:spPr bwMode="auto">
          <a:xfrm>
            <a:off x="6202395" y="3212259"/>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2" name="Rectangle 1131"/>
          <p:cNvSpPr>
            <a:spLocks noChangeArrowheads="1"/>
          </p:cNvSpPr>
          <p:nvPr/>
        </p:nvSpPr>
        <p:spPr bwMode="auto">
          <a:xfrm>
            <a:off x="7069603" y="4773718"/>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43" name="矩形 46"/>
          <p:cNvSpPr>
            <a:spLocks noChangeArrowheads="1"/>
          </p:cNvSpPr>
          <p:nvPr/>
        </p:nvSpPr>
        <p:spPr bwMode="auto">
          <a:xfrm>
            <a:off x="6486006" y="5680042"/>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4" name="Line 1090"/>
          <p:cNvSpPr>
            <a:spLocks noChangeShapeType="1"/>
          </p:cNvSpPr>
          <p:nvPr/>
        </p:nvSpPr>
        <p:spPr bwMode="auto">
          <a:xfrm flipH="1" flipV="1">
            <a:off x="7632242" y="3915709"/>
            <a:ext cx="5550" cy="16735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5" name="Line 1093"/>
          <p:cNvSpPr>
            <a:spLocks noChangeShapeType="1"/>
          </p:cNvSpPr>
          <p:nvPr/>
        </p:nvSpPr>
        <p:spPr bwMode="auto">
          <a:xfrm flipH="1">
            <a:off x="5451921" y="5081557"/>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8" name="Line 1147"/>
          <p:cNvSpPr>
            <a:spLocks noChangeShapeType="1"/>
          </p:cNvSpPr>
          <p:nvPr/>
        </p:nvSpPr>
        <p:spPr bwMode="auto">
          <a:xfrm>
            <a:off x="7630653" y="5044960"/>
            <a:ext cx="3178" cy="31074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pic>
        <p:nvPicPr>
          <p:cNvPr id="4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120" y="257661"/>
            <a:ext cx="2773085" cy="205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 name="Group 69"/>
          <p:cNvGrpSpPr>
            <a:grpSpLocks/>
          </p:cNvGrpSpPr>
          <p:nvPr/>
        </p:nvGrpSpPr>
        <p:grpSpPr bwMode="auto">
          <a:xfrm rot="1906012">
            <a:off x="5193166" y="4306294"/>
            <a:ext cx="586143" cy="690966"/>
            <a:chOff x="4608" y="2676"/>
            <a:chExt cx="492" cy="612"/>
          </a:xfrm>
        </p:grpSpPr>
        <p:sp>
          <p:nvSpPr>
            <p:cNvPr id="49"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3" name="Group 69"/>
          <p:cNvGrpSpPr>
            <a:grpSpLocks/>
          </p:cNvGrpSpPr>
          <p:nvPr/>
        </p:nvGrpSpPr>
        <p:grpSpPr bwMode="auto">
          <a:xfrm rot="1906012">
            <a:off x="7364679" y="4319650"/>
            <a:ext cx="586143" cy="690966"/>
            <a:chOff x="4608" y="2676"/>
            <a:chExt cx="492" cy="612"/>
          </a:xfrm>
        </p:grpSpPr>
        <p:sp>
          <p:nvSpPr>
            <p:cNvPr id="54"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58071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circle(in)">
                                      <p:cBhvr>
                                        <p:cTn id="74" dur="20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circle(in)">
                                      <p:cBhvr>
                                        <p:cTn id="86" dur="20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ppt_x"/>
                                          </p:val>
                                        </p:tav>
                                        <p:tav tm="100000">
                                          <p:val>
                                            <p:strVal val="#ppt_x"/>
                                          </p:val>
                                        </p:tav>
                                      </p:tavLst>
                                    </p:anim>
                                    <p:anim calcmode="lin" valueType="num">
                                      <p:cBhvr additive="base">
                                        <p:cTn id="9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1000"/>
                                        <p:tgtEl>
                                          <p:spTgt spid="17"/>
                                        </p:tgtEl>
                                      </p:cBhvr>
                                    </p:animEffect>
                                    <p:anim calcmode="lin" valueType="num">
                                      <p:cBhvr>
                                        <p:cTn id="118" dur="1000" fill="hold"/>
                                        <p:tgtEl>
                                          <p:spTgt spid="17"/>
                                        </p:tgtEl>
                                        <p:attrNameLst>
                                          <p:attrName>ppt_x</p:attrName>
                                        </p:attrNameLst>
                                      </p:cBhvr>
                                      <p:tavLst>
                                        <p:tav tm="0">
                                          <p:val>
                                            <p:strVal val="#ppt_x"/>
                                          </p:val>
                                        </p:tav>
                                        <p:tav tm="100000">
                                          <p:val>
                                            <p:strVal val="#ppt_x"/>
                                          </p:val>
                                        </p:tav>
                                      </p:tavLst>
                                    </p:anim>
                                    <p:anim calcmode="lin" valueType="num">
                                      <p:cBhvr>
                                        <p:cTn id="1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heel(1)">
                                      <p:cBhvr>
                                        <p:cTn id="124" dur="2000"/>
                                        <p:tgtEl>
                                          <p:spTgt spid="26"/>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 calcmode="lin" valueType="num">
                                      <p:cBhvr additive="base">
                                        <p:cTn id="135" dur="500" fill="hold"/>
                                        <p:tgtEl>
                                          <p:spTgt spid="30"/>
                                        </p:tgtEl>
                                        <p:attrNameLst>
                                          <p:attrName>ppt_x</p:attrName>
                                        </p:attrNameLst>
                                      </p:cBhvr>
                                      <p:tavLst>
                                        <p:tav tm="0">
                                          <p:val>
                                            <p:strVal val="#ppt_x"/>
                                          </p:val>
                                        </p:tav>
                                        <p:tav tm="100000">
                                          <p:val>
                                            <p:strVal val="#ppt_x"/>
                                          </p:val>
                                        </p:tav>
                                      </p:tavLst>
                                    </p:anim>
                                    <p:anim calcmode="lin" valueType="num">
                                      <p:cBhvr additive="base">
                                        <p:cTn id="1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additive="base">
                                        <p:cTn id="141" dur="500" fill="hold"/>
                                        <p:tgtEl>
                                          <p:spTgt spid="33"/>
                                        </p:tgtEl>
                                        <p:attrNameLst>
                                          <p:attrName>ppt_x</p:attrName>
                                        </p:attrNameLst>
                                      </p:cBhvr>
                                      <p:tavLst>
                                        <p:tav tm="0">
                                          <p:val>
                                            <p:strVal val="#ppt_x"/>
                                          </p:val>
                                        </p:tav>
                                        <p:tav tm="100000">
                                          <p:val>
                                            <p:strVal val="#ppt_x"/>
                                          </p:val>
                                        </p:tav>
                                      </p:tavLst>
                                    </p:anim>
                                    <p:anim calcmode="lin" valueType="num">
                                      <p:cBhvr additive="base">
                                        <p:cTn id="14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35"/>
                                        </p:tgtEl>
                                        <p:attrNameLst>
                                          <p:attrName>style.visibility</p:attrName>
                                        </p:attrNameLst>
                                      </p:cBhvr>
                                      <p:to>
                                        <p:strVal val="visible"/>
                                      </p:to>
                                    </p:set>
                                    <p:anim calcmode="lin" valueType="num">
                                      <p:cBhvr additive="base">
                                        <p:cTn id="147" dur="500" fill="hold"/>
                                        <p:tgtEl>
                                          <p:spTgt spid="35"/>
                                        </p:tgtEl>
                                        <p:attrNameLst>
                                          <p:attrName>ppt_x</p:attrName>
                                        </p:attrNameLst>
                                      </p:cBhvr>
                                      <p:tavLst>
                                        <p:tav tm="0">
                                          <p:val>
                                            <p:strVal val="#ppt_x"/>
                                          </p:val>
                                        </p:tav>
                                        <p:tav tm="100000">
                                          <p:val>
                                            <p:strVal val="#ppt_x"/>
                                          </p:val>
                                        </p:tav>
                                      </p:tavLst>
                                    </p:anim>
                                    <p:anim calcmode="lin" valueType="num">
                                      <p:cBhvr additive="base">
                                        <p:cTn id="1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grpId="0" nodeType="clickEffect">
                                  <p:stCondLst>
                                    <p:cond delay="0"/>
                                  </p:stCondLst>
                                  <p:childTnLst>
                                    <p:set>
                                      <p:cBhvr>
                                        <p:cTn id="152" dur="1" fill="hold">
                                          <p:stCondLst>
                                            <p:cond delay="0"/>
                                          </p:stCondLst>
                                        </p:cTn>
                                        <p:tgtEl>
                                          <p:spTgt spid="36"/>
                                        </p:tgtEl>
                                        <p:attrNameLst>
                                          <p:attrName>style.visibility</p:attrName>
                                        </p:attrNameLst>
                                      </p:cBhvr>
                                      <p:to>
                                        <p:strVal val="visible"/>
                                      </p:to>
                                    </p:set>
                                    <p:animEffect transition="in" filter="fade">
                                      <p:cBhvr>
                                        <p:cTn id="153" dur="1000"/>
                                        <p:tgtEl>
                                          <p:spTgt spid="36"/>
                                        </p:tgtEl>
                                      </p:cBhvr>
                                    </p:animEffect>
                                    <p:anim calcmode="lin" valueType="num">
                                      <p:cBhvr>
                                        <p:cTn id="154" dur="1000" fill="hold"/>
                                        <p:tgtEl>
                                          <p:spTgt spid="36"/>
                                        </p:tgtEl>
                                        <p:attrNameLst>
                                          <p:attrName>ppt_x</p:attrName>
                                        </p:attrNameLst>
                                      </p:cBhvr>
                                      <p:tavLst>
                                        <p:tav tm="0">
                                          <p:val>
                                            <p:strVal val="#ppt_x"/>
                                          </p:val>
                                        </p:tav>
                                        <p:tav tm="100000">
                                          <p:val>
                                            <p:strVal val="#ppt_x"/>
                                          </p:val>
                                        </p:tav>
                                      </p:tavLst>
                                    </p:anim>
                                    <p:anim calcmode="lin" valueType="num">
                                      <p:cBhvr>
                                        <p:cTn id="15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1" presetClass="entr" presetSubtype="1" fill="hold" grpId="0" nodeType="click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wheel(1)">
                                      <p:cBhvr>
                                        <p:cTn id="160" dur="2000"/>
                                        <p:tgtEl>
                                          <p:spTgt spid="23"/>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37"/>
                                        </p:tgtEl>
                                        <p:attrNameLst>
                                          <p:attrName>style.visibility</p:attrName>
                                        </p:attrNameLst>
                                      </p:cBhvr>
                                      <p:to>
                                        <p:strVal val="visible"/>
                                      </p:to>
                                    </p:set>
                                    <p:anim calcmode="lin" valueType="num">
                                      <p:cBhvr additive="base">
                                        <p:cTn id="165" dur="500" fill="hold"/>
                                        <p:tgtEl>
                                          <p:spTgt spid="37"/>
                                        </p:tgtEl>
                                        <p:attrNameLst>
                                          <p:attrName>ppt_x</p:attrName>
                                        </p:attrNameLst>
                                      </p:cBhvr>
                                      <p:tavLst>
                                        <p:tav tm="0">
                                          <p:val>
                                            <p:strVal val="#ppt_x"/>
                                          </p:val>
                                        </p:tav>
                                        <p:tav tm="100000">
                                          <p:val>
                                            <p:strVal val="#ppt_x"/>
                                          </p:val>
                                        </p:tav>
                                      </p:tavLst>
                                    </p:anim>
                                    <p:anim calcmode="lin" valueType="num">
                                      <p:cBhvr additive="base">
                                        <p:cTn id="16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39"/>
                                        </p:tgtEl>
                                        <p:attrNameLst>
                                          <p:attrName>style.visibility</p:attrName>
                                        </p:attrNameLst>
                                      </p:cBhvr>
                                      <p:to>
                                        <p:strVal val="visible"/>
                                      </p:to>
                                    </p:set>
                                    <p:anim calcmode="lin" valueType="num">
                                      <p:cBhvr additive="base">
                                        <p:cTn id="171" dur="500" fill="hold"/>
                                        <p:tgtEl>
                                          <p:spTgt spid="39"/>
                                        </p:tgtEl>
                                        <p:attrNameLst>
                                          <p:attrName>ppt_x</p:attrName>
                                        </p:attrNameLst>
                                      </p:cBhvr>
                                      <p:tavLst>
                                        <p:tav tm="0">
                                          <p:val>
                                            <p:strVal val="#ppt_x"/>
                                          </p:val>
                                        </p:tav>
                                        <p:tav tm="100000">
                                          <p:val>
                                            <p:strVal val="#ppt_x"/>
                                          </p:val>
                                        </p:tav>
                                      </p:tavLst>
                                    </p:anim>
                                    <p:anim calcmode="lin" valueType="num">
                                      <p:cBhvr additive="base">
                                        <p:cTn id="17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42" presetClass="entr" presetSubtype="0" fill="hold" grpId="0" nodeType="clickEffect">
                                  <p:stCondLst>
                                    <p:cond delay="0"/>
                                  </p:stCondLst>
                                  <p:childTnLst>
                                    <p:set>
                                      <p:cBhvr>
                                        <p:cTn id="176" dur="1" fill="hold">
                                          <p:stCondLst>
                                            <p:cond delay="0"/>
                                          </p:stCondLst>
                                        </p:cTn>
                                        <p:tgtEl>
                                          <p:spTgt spid="41"/>
                                        </p:tgtEl>
                                        <p:attrNameLst>
                                          <p:attrName>style.visibility</p:attrName>
                                        </p:attrNameLst>
                                      </p:cBhvr>
                                      <p:to>
                                        <p:strVal val="visible"/>
                                      </p:to>
                                    </p:set>
                                    <p:animEffect transition="in" filter="fade">
                                      <p:cBhvr>
                                        <p:cTn id="177" dur="1000"/>
                                        <p:tgtEl>
                                          <p:spTgt spid="41"/>
                                        </p:tgtEl>
                                      </p:cBhvr>
                                    </p:animEffect>
                                    <p:anim calcmode="lin" valueType="num">
                                      <p:cBhvr>
                                        <p:cTn id="178" dur="1000" fill="hold"/>
                                        <p:tgtEl>
                                          <p:spTgt spid="41"/>
                                        </p:tgtEl>
                                        <p:attrNameLst>
                                          <p:attrName>ppt_x</p:attrName>
                                        </p:attrNameLst>
                                      </p:cBhvr>
                                      <p:tavLst>
                                        <p:tav tm="0">
                                          <p:val>
                                            <p:strVal val="#ppt_x"/>
                                          </p:val>
                                        </p:tav>
                                        <p:tav tm="100000">
                                          <p:val>
                                            <p:strVal val="#ppt_x"/>
                                          </p:val>
                                        </p:tav>
                                      </p:tavLst>
                                    </p:anim>
                                    <p:anim calcmode="lin" valueType="num">
                                      <p:cBhvr>
                                        <p:cTn id="17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53" presetClass="entr" presetSubtype="16" fill="hold" grpId="0" nodeType="clickEffect">
                                  <p:stCondLst>
                                    <p:cond delay="0"/>
                                  </p:stCondLst>
                                  <p:childTnLst>
                                    <p:set>
                                      <p:cBhvr>
                                        <p:cTn id="183" dur="1" fill="hold">
                                          <p:stCondLst>
                                            <p:cond delay="0"/>
                                          </p:stCondLst>
                                        </p:cTn>
                                        <p:tgtEl>
                                          <p:spTgt spid="38"/>
                                        </p:tgtEl>
                                        <p:attrNameLst>
                                          <p:attrName>style.visibility</p:attrName>
                                        </p:attrNameLst>
                                      </p:cBhvr>
                                      <p:to>
                                        <p:strVal val="visible"/>
                                      </p:to>
                                    </p:set>
                                    <p:anim calcmode="lin" valueType="num">
                                      <p:cBhvr>
                                        <p:cTn id="184" dur="500" fill="hold"/>
                                        <p:tgtEl>
                                          <p:spTgt spid="38"/>
                                        </p:tgtEl>
                                        <p:attrNameLst>
                                          <p:attrName>ppt_w</p:attrName>
                                        </p:attrNameLst>
                                      </p:cBhvr>
                                      <p:tavLst>
                                        <p:tav tm="0">
                                          <p:val>
                                            <p:fltVal val="0"/>
                                          </p:val>
                                        </p:tav>
                                        <p:tav tm="100000">
                                          <p:val>
                                            <p:strVal val="#ppt_w"/>
                                          </p:val>
                                        </p:tav>
                                      </p:tavLst>
                                    </p:anim>
                                    <p:anim calcmode="lin" valueType="num">
                                      <p:cBhvr>
                                        <p:cTn id="185" dur="500" fill="hold"/>
                                        <p:tgtEl>
                                          <p:spTgt spid="38"/>
                                        </p:tgtEl>
                                        <p:attrNameLst>
                                          <p:attrName>ppt_h</p:attrName>
                                        </p:attrNameLst>
                                      </p:cBhvr>
                                      <p:tavLst>
                                        <p:tav tm="0">
                                          <p:val>
                                            <p:fltVal val="0"/>
                                          </p:val>
                                        </p:tav>
                                        <p:tav tm="100000">
                                          <p:val>
                                            <p:strVal val="#ppt_h"/>
                                          </p:val>
                                        </p:tav>
                                      </p:tavLst>
                                    </p:anim>
                                    <p:animEffect transition="in" filter="fade">
                                      <p:cBhvr>
                                        <p:cTn id="186" dur="500"/>
                                        <p:tgtEl>
                                          <p:spTgt spid="38"/>
                                        </p:tgtEl>
                                      </p:cBhvr>
                                    </p:animEffect>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12"/>
                                        </p:tgtEl>
                                        <p:attrNameLst>
                                          <p:attrName>style.visibility</p:attrName>
                                        </p:attrNameLst>
                                      </p:cBhvr>
                                      <p:to>
                                        <p:strVal val="visible"/>
                                      </p:to>
                                    </p:set>
                                    <p:anim calcmode="lin" valueType="num">
                                      <p:cBhvr additive="base">
                                        <p:cTn id="191" dur="500" fill="hold"/>
                                        <p:tgtEl>
                                          <p:spTgt spid="12"/>
                                        </p:tgtEl>
                                        <p:attrNameLst>
                                          <p:attrName>ppt_x</p:attrName>
                                        </p:attrNameLst>
                                      </p:cBhvr>
                                      <p:tavLst>
                                        <p:tav tm="0">
                                          <p:val>
                                            <p:strVal val="#ppt_x"/>
                                          </p:val>
                                        </p:tav>
                                        <p:tav tm="100000">
                                          <p:val>
                                            <p:strVal val="#ppt_x"/>
                                          </p:val>
                                        </p:tav>
                                      </p:tavLst>
                                    </p:anim>
                                    <p:anim calcmode="lin" valueType="num">
                                      <p:cBhvr additive="base">
                                        <p:cTn id="19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19"/>
                                        </p:tgtEl>
                                        <p:attrNameLst>
                                          <p:attrName>style.visibility</p:attrName>
                                        </p:attrNameLst>
                                      </p:cBhvr>
                                      <p:to>
                                        <p:strVal val="visible"/>
                                      </p:to>
                                    </p:set>
                                    <p:animEffect transition="in" filter="fade">
                                      <p:cBhvr>
                                        <p:cTn id="197" dur="1000"/>
                                        <p:tgtEl>
                                          <p:spTgt spid="19"/>
                                        </p:tgtEl>
                                      </p:cBhvr>
                                    </p:animEffect>
                                    <p:anim calcmode="lin" valueType="num">
                                      <p:cBhvr>
                                        <p:cTn id="198" dur="1000" fill="hold"/>
                                        <p:tgtEl>
                                          <p:spTgt spid="19"/>
                                        </p:tgtEl>
                                        <p:attrNameLst>
                                          <p:attrName>ppt_x</p:attrName>
                                        </p:attrNameLst>
                                      </p:cBhvr>
                                      <p:tavLst>
                                        <p:tav tm="0">
                                          <p:val>
                                            <p:strVal val="#ppt_x"/>
                                          </p:val>
                                        </p:tav>
                                        <p:tav tm="100000">
                                          <p:val>
                                            <p:strVal val="#ppt_x"/>
                                          </p:val>
                                        </p:tav>
                                      </p:tavLst>
                                    </p:anim>
                                    <p:anim calcmode="lin" valueType="num">
                                      <p:cBhvr>
                                        <p:cTn id="19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grpId="0" nodeType="clickEffect">
                                  <p:stCondLst>
                                    <p:cond delay="0"/>
                                  </p:stCondLst>
                                  <p:childTnLst>
                                    <p:set>
                                      <p:cBhvr>
                                        <p:cTn id="203" dur="1" fill="hold">
                                          <p:stCondLst>
                                            <p:cond delay="0"/>
                                          </p:stCondLst>
                                        </p:cTn>
                                        <p:tgtEl>
                                          <p:spTgt spid="42"/>
                                        </p:tgtEl>
                                        <p:attrNameLst>
                                          <p:attrName>style.visibility</p:attrName>
                                        </p:attrNameLst>
                                      </p:cBhvr>
                                      <p:to>
                                        <p:strVal val="visible"/>
                                      </p:to>
                                    </p:set>
                                    <p:animEffect transition="in" filter="fade">
                                      <p:cBhvr>
                                        <p:cTn id="204" dur="1000"/>
                                        <p:tgtEl>
                                          <p:spTgt spid="42"/>
                                        </p:tgtEl>
                                      </p:cBhvr>
                                    </p:animEffect>
                                    <p:anim calcmode="lin" valueType="num">
                                      <p:cBhvr>
                                        <p:cTn id="205" dur="1000" fill="hold"/>
                                        <p:tgtEl>
                                          <p:spTgt spid="42"/>
                                        </p:tgtEl>
                                        <p:attrNameLst>
                                          <p:attrName>ppt_x</p:attrName>
                                        </p:attrNameLst>
                                      </p:cBhvr>
                                      <p:tavLst>
                                        <p:tav tm="0">
                                          <p:val>
                                            <p:strVal val="#ppt_x"/>
                                          </p:val>
                                        </p:tav>
                                        <p:tav tm="100000">
                                          <p:val>
                                            <p:strVal val="#ppt_x"/>
                                          </p:val>
                                        </p:tav>
                                      </p:tavLst>
                                    </p:anim>
                                    <p:anim calcmode="lin" valueType="num">
                                      <p:cBhvr>
                                        <p:cTn id="20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6" presetClass="entr" presetSubtype="0" fill="hold" grpId="0" nodeType="clickEffect">
                                  <p:stCondLst>
                                    <p:cond delay="0"/>
                                  </p:stCondLst>
                                  <p:childTnLst>
                                    <p:set>
                                      <p:cBhvr>
                                        <p:cTn id="210" dur="1" fill="hold">
                                          <p:stCondLst>
                                            <p:cond delay="0"/>
                                          </p:stCondLst>
                                        </p:cTn>
                                        <p:tgtEl>
                                          <p:spTgt spid="27"/>
                                        </p:tgtEl>
                                        <p:attrNameLst>
                                          <p:attrName>style.visibility</p:attrName>
                                        </p:attrNameLst>
                                      </p:cBhvr>
                                      <p:to>
                                        <p:strVal val="visible"/>
                                      </p:to>
                                    </p:set>
                                    <p:animEffect transition="in" filter="wipe(down)">
                                      <p:cBhvr>
                                        <p:cTn id="211" dur="580">
                                          <p:stCondLst>
                                            <p:cond delay="0"/>
                                          </p:stCondLst>
                                        </p:cTn>
                                        <p:tgtEl>
                                          <p:spTgt spid="27"/>
                                        </p:tgtEl>
                                      </p:cBhvr>
                                    </p:animEffect>
                                    <p:anim calcmode="lin" valueType="num">
                                      <p:cBhvr>
                                        <p:cTn id="212"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13"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14"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15"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16"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17" dur="26">
                                          <p:stCondLst>
                                            <p:cond delay="650"/>
                                          </p:stCondLst>
                                        </p:cTn>
                                        <p:tgtEl>
                                          <p:spTgt spid="27"/>
                                        </p:tgtEl>
                                      </p:cBhvr>
                                      <p:to x="100000" y="60000"/>
                                    </p:animScale>
                                    <p:animScale>
                                      <p:cBhvr>
                                        <p:cTn id="218" dur="166" decel="50000">
                                          <p:stCondLst>
                                            <p:cond delay="676"/>
                                          </p:stCondLst>
                                        </p:cTn>
                                        <p:tgtEl>
                                          <p:spTgt spid="27"/>
                                        </p:tgtEl>
                                      </p:cBhvr>
                                      <p:to x="100000" y="100000"/>
                                    </p:animScale>
                                    <p:animScale>
                                      <p:cBhvr>
                                        <p:cTn id="219" dur="26">
                                          <p:stCondLst>
                                            <p:cond delay="1312"/>
                                          </p:stCondLst>
                                        </p:cTn>
                                        <p:tgtEl>
                                          <p:spTgt spid="27"/>
                                        </p:tgtEl>
                                      </p:cBhvr>
                                      <p:to x="100000" y="80000"/>
                                    </p:animScale>
                                    <p:animScale>
                                      <p:cBhvr>
                                        <p:cTn id="220" dur="166" decel="50000">
                                          <p:stCondLst>
                                            <p:cond delay="1338"/>
                                          </p:stCondLst>
                                        </p:cTn>
                                        <p:tgtEl>
                                          <p:spTgt spid="27"/>
                                        </p:tgtEl>
                                      </p:cBhvr>
                                      <p:to x="100000" y="100000"/>
                                    </p:animScale>
                                    <p:animScale>
                                      <p:cBhvr>
                                        <p:cTn id="221" dur="26">
                                          <p:stCondLst>
                                            <p:cond delay="1642"/>
                                          </p:stCondLst>
                                        </p:cTn>
                                        <p:tgtEl>
                                          <p:spTgt spid="27"/>
                                        </p:tgtEl>
                                      </p:cBhvr>
                                      <p:to x="100000" y="90000"/>
                                    </p:animScale>
                                    <p:animScale>
                                      <p:cBhvr>
                                        <p:cTn id="222" dur="166" decel="50000">
                                          <p:stCondLst>
                                            <p:cond delay="1668"/>
                                          </p:stCondLst>
                                        </p:cTn>
                                        <p:tgtEl>
                                          <p:spTgt spid="27"/>
                                        </p:tgtEl>
                                      </p:cBhvr>
                                      <p:to x="100000" y="100000"/>
                                    </p:animScale>
                                    <p:animScale>
                                      <p:cBhvr>
                                        <p:cTn id="223" dur="26">
                                          <p:stCondLst>
                                            <p:cond delay="1808"/>
                                          </p:stCondLst>
                                        </p:cTn>
                                        <p:tgtEl>
                                          <p:spTgt spid="27"/>
                                        </p:tgtEl>
                                      </p:cBhvr>
                                      <p:to x="100000" y="95000"/>
                                    </p:animScale>
                                    <p:animScale>
                                      <p:cBhvr>
                                        <p:cTn id="224" dur="166" decel="50000">
                                          <p:stCondLst>
                                            <p:cond delay="1834"/>
                                          </p:stCondLst>
                                        </p:cTn>
                                        <p:tgtEl>
                                          <p:spTgt spid="27"/>
                                        </p:tgtEl>
                                      </p:cBhvr>
                                      <p:to x="100000" y="100000"/>
                                    </p:animScale>
                                  </p:childTnLst>
                                </p:cTn>
                              </p:par>
                            </p:childTnLst>
                          </p:cTn>
                        </p:par>
                      </p:childTnLst>
                    </p:cTn>
                  </p:par>
                  <p:par>
                    <p:cTn id="225" fill="hold">
                      <p:stCondLst>
                        <p:cond delay="indefinite"/>
                      </p:stCondLst>
                      <p:childTnLst>
                        <p:par>
                          <p:cTn id="226" fill="hold">
                            <p:stCondLst>
                              <p:cond delay="0"/>
                            </p:stCondLst>
                            <p:childTnLst>
                              <p:par>
                                <p:cTn id="227" presetID="2" presetClass="entr" presetSubtype="4" fill="hold" grpId="0" nodeType="clickEffect">
                                  <p:stCondLst>
                                    <p:cond delay="0"/>
                                  </p:stCondLst>
                                  <p:childTnLst>
                                    <p:set>
                                      <p:cBhvr>
                                        <p:cTn id="228" dur="1" fill="hold">
                                          <p:stCondLst>
                                            <p:cond delay="0"/>
                                          </p:stCondLst>
                                        </p:cTn>
                                        <p:tgtEl>
                                          <p:spTgt spid="25"/>
                                        </p:tgtEl>
                                        <p:attrNameLst>
                                          <p:attrName>style.visibility</p:attrName>
                                        </p:attrNameLst>
                                      </p:cBhvr>
                                      <p:to>
                                        <p:strVal val="visible"/>
                                      </p:to>
                                    </p:set>
                                    <p:anim calcmode="lin" valueType="num">
                                      <p:cBhvr additive="base">
                                        <p:cTn id="229" dur="500" fill="hold"/>
                                        <p:tgtEl>
                                          <p:spTgt spid="25"/>
                                        </p:tgtEl>
                                        <p:attrNameLst>
                                          <p:attrName>ppt_x</p:attrName>
                                        </p:attrNameLst>
                                      </p:cBhvr>
                                      <p:tavLst>
                                        <p:tav tm="0">
                                          <p:val>
                                            <p:strVal val="#ppt_x"/>
                                          </p:val>
                                        </p:tav>
                                        <p:tav tm="100000">
                                          <p:val>
                                            <p:strVal val="#ppt_x"/>
                                          </p:val>
                                        </p:tav>
                                      </p:tavLst>
                                    </p:anim>
                                    <p:anim calcmode="lin" valueType="num">
                                      <p:cBhvr additive="base">
                                        <p:cTn id="23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4" fill="hold" grpId="0" nodeType="clickEffect">
                                  <p:stCondLst>
                                    <p:cond delay="0"/>
                                  </p:stCondLst>
                                  <p:childTnLst>
                                    <p:set>
                                      <p:cBhvr>
                                        <p:cTn id="234" dur="1" fill="hold">
                                          <p:stCondLst>
                                            <p:cond delay="0"/>
                                          </p:stCondLst>
                                        </p:cTn>
                                        <p:tgtEl>
                                          <p:spTgt spid="45"/>
                                        </p:tgtEl>
                                        <p:attrNameLst>
                                          <p:attrName>style.visibility</p:attrName>
                                        </p:attrNameLst>
                                      </p:cBhvr>
                                      <p:to>
                                        <p:strVal val="visible"/>
                                      </p:to>
                                    </p:set>
                                    <p:anim calcmode="lin" valueType="num">
                                      <p:cBhvr additive="base">
                                        <p:cTn id="235" dur="500" fill="hold"/>
                                        <p:tgtEl>
                                          <p:spTgt spid="45"/>
                                        </p:tgtEl>
                                        <p:attrNameLst>
                                          <p:attrName>ppt_x</p:attrName>
                                        </p:attrNameLst>
                                      </p:cBhvr>
                                      <p:tavLst>
                                        <p:tav tm="0">
                                          <p:val>
                                            <p:strVal val="#ppt_x"/>
                                          </p:val>
                                        </p:tav>
                                        <p:tav tm="100000">
                                          <p:val>
                                            <p:strVal val="#ppt_x"/>
                                          </p:val>
                                        </p:tav>
                                      </p:tavLst>
                                    </p:anim>
                                    <p:anim calcmode="lin" valueType="num">
                                      <p:cBhvr additive="base">
                                        <p:cTn id="23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6" presetClass="entr" presetSubtype="16" fill="hold" grpId="0" nodeType="clickEffect">
                                  <p:stCondLst>
                                    <p:cond delay="0"/>
                                  </p:stCondLst>
                                  <p:childTnLst>
                                    <p:set>
                                      <p:cBhvr>
                                        <p:cTn id="240" dur="1" fill="hold">
                                          <p:stCondLst>
                                            <p:cond delay="0"/>
                                          </p:stCondLst>
                                        </p:cTn>
                                        <p:tgtEl>
                                          <p:spTgt spid="34"/>
                                        </p:tgtEl>
                                        <p:attrNameLst>
                                          <p:attrName>style.visibility</p:attrName>
                                        </p:attrNameLst>
                                      </p:cBhvr>
                                      <p:to>
                                        <p:strVal val="visible"/>
                                      </p:to>
                                    </p:set>
                                    <p:animEffect transition="in" filter="circle(in)">
                                      <p:cBhvr>
                                        <p:cTn id="241" dur="2000"/>
                                        <p:tgtEl>
                                          <p:spTgt spid="34"/>
                                        </p:tgtEl>
                                      </p:cBhvr>
                                    </p:animEffect>
                                  </p:childTnLst>
                                </p:cTn>
                              </p:par>
                            </p:childTnLst>
                          </p:cTn>
                        </p:par>
                      </p:childTnLst>
                    </p:cTn>
                  </p:par>
                  <p:par>
                    <p:cTn id="242" fill="hold">
                      <p:stCondLst>
                        <p:cond delay="indefinite"/>
                      </p:stCondLst>
                      <p:childTnLst>
                        <p:par>
                          <p:cTn id="243" fill="hold">
                            <p:stCondLst>
                              <p:cond delay="0"/>
                            </p:stCondLst>
                            <p:childTnLst>
                              <p:par>
                                <p:cTn id="244" presetID="2" presetClass="entr" presetSubtype="4" fill="hold" grpId="0" nodeType="clickEffect">
                                  <p:stCondLst>
                                    <p:cond delay="0"/>
                                  </p:stCondLst>
                                  <p:childTnLst>
                                    <p:set>
                                      <p:cBhvr>
                                        <p:cTn id="245" dur="1" fill="hold">
                                          <p:stCondLst>
                                            <p:cond delay="0"/>
                                          </p:stCondLst>
                                        </p:cTn>
                                        <p:tgtEl>
                                          <p:spTgt spid="44"/>
                                        </p:tgtEl>
                                        <p:attrNameLst>
                                          <p:attrName>style.visibility</p:attrName>
                                        </p:attrNameLst>
                                      </p:cBhvr>
                                      <p:to>
                                        <p:strVal val="visible"/>
                                      </p:to>
                                    </p:set>
                                    <p:anim calcmode="lin" valueType="num">
                                      <p:cBhvr additive="base">
                                        <p:cTn id="246" dur="500" fill="hold"/>
                                        <p:tgtEl>
                                          <p:spTgt spid="44"/>
                                        </p:tgtEl>
                                        <p:attrNameLst>
                                          <p:attrName>ppt_x</p:attrName>
                                        </p:attrNameLst>
                                      </p:cBhvr>
                                      <p:tavLst>
                                        <p:tav tm="0">
                                          <p:val>
                                            <p:strVal val="#ppt_x"/>
                                          </p:val>
                                        </p:tav>
                                        <p:tav tm="100000">
                                          <p:val>
                                            <p:strVal val="#ppt_x"/>
                                          </p:val>
                                        </p:tav>
                                      </p:tavLst>
                                    </p:anim>
                                    <p:anim calcmode="lin" valueType="num">
                                      <p:cBhvr additive="base">
                                        <p:cTn id="2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48" fill="hold">
                      <p:stCondLst>
                        <p:cond delay="indefinite"/>
                      </p:stCondLst>
                      <p:childTnLst>
                        <p:par>
                          <p:cTn id="249" fill="hold">
                            <p:stCondLst>
                              <p:cond delay="0"/>
                            </p:stCondLst>
                            <p:childTnLst>
                              <p:par>
                                <p:cTn id="250" presetID="2" presetClass="entr" presetSubtype="4" fill="hold" grpId="0" nodeType="clickEffect">
                                  <p:stCondLst>
                                    <p:cond delay="0"/>
                                  </p:stCondLst>
                                  <p:childTnLst>
                                    <p:set>
                                      <p:cBhvr>
                                        <p:cTn id="251" dur="1" fill="hold">
                                          <p:stCondLst>
                                            <p:cond delay="0"/>
                                          </p:stCondLst>
                                        </p:cTn>
                                        <p:tgtEl>
                                          <p:spTgt spid="48"/>
                                        </p:tgtEl>
                                        <p:attrNameLst>
                                          <p:attrName>style.visibility</p:attrName>
                                        </p:attrNameLst>
                                      </p:cBhvr>
                                      <p:to>
                                        <p:strVal val="visible"/>
                                      </p:to>
                                    </p:set>
                                    <p:anim calcmode="lin" valueType="num">
                                      <p:cBhvr additive="base">
                                        <p:cTn id="252" dur="500" fill="hold"/>
                                        <p:tgtEl>
                                          <p:spTgt spid="48"/>
                                        </p:tgtEl>
                                        <p:attrNameLst>
                                          <p:attrName>ppt_x</p:attrName>
                                        </p:attrNameLst>
                                      </p:cBhvr>
                                      <p:tavLst>
                                        <p:tav tm="0">
                                          <p:val>
                                            <p:strVal val="#ppt_x"/>
                                          </p:val>
                                        </p:tav>
                                        <p:tav tm="100000">
                                          <p:val>
                                            <p:strVal val="#ppt_x"/>
                                          </p:val>
                                        </p:tav>
                                      </p:tavLst>
                                    </p:anim>
                                    <p:anim calcmode="lin" valueType="num">
                                      <p:cBhvr additive="base">
                                        <p:cTn id="25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1" presetClass="entr" presetSubtype="1" fill="hold" grpId="0" nodeType="clickEffect">
                                  <p:stCondLst>
                                    <p:cond delay="0"/>
                                  </p:stCondLst>
                                  <p:childTnLst>
                                    <p:set>
                                      <p:cBhvr>
                                        <p:cTn id="257" dur="1" fill="hold">
                                          <p:stCondLst>
                                            <p:cond delay="0"/>
                                          </p:stCondLst>
                                        </p:cTn>
                                        <p:tgtEl>
                                          <p:spTgt spid="43"/>
                                        </p:tgtEl>
                                        <p:attrNameLst>
                                          <p:attrName>style.visibility</p:attrName>
                                        </p:attrNameLst>
                                      </p:cBhvr>
                                      <p:to>
                                        <p:strVal val="visible"/>
                                      </p:to>
                                    </p:set>
                                    <p:animEffect transition="in" filter="wheel(1)">
                                      <p:cBhvr>
                                        <p:cTn id="258" dur="2000"/>
                                        <p:tgtEl>
                                          <p:spTgt spid="43"/>
                                        </p:tgtEl>
                                      </p:cBhvr>
                                    </p:animEffect>
                                  </p:childTnLst>
                                </p:cTn>
                              </p:par>
                            </p:childTnLst>
                          </p:cTn>
                        </p:par>
                      </p:childTnLst>
                    </p:cTn>
                  </p:par>
                  <p:par>
                    <p:cTn id="259" fill="hold">
                      <p:stCondLst>
                        <p:cond delay="indefinite"/>
                      </p:stCondLst>
                      <p:childTnLst>
                        <p:par>
                          <p:cTn id="260" fill="hold">
                            <p:stCondLst>
                              <p:cond delay="0"/>
                            </p:stCondLst>
                            <p:childTnLst>
                              <p:par>
                                <p:cTn id="261" presetID="55" presetClass="entr" presetSubtype="0" fill="hold" nodeType="clickEffect">
                                  <p:stCondLst>
                                    <p:cond delay="0"/>
                                  </p:stCondLst>
                                  <p:childTnLst>
                                    <p:set>
                                      <p:cBhvr>
                                        <p:cTn id="262" dur="1" fill="hold">
                                          <p:stCondLst>
                                            <p:cond delay="0"/>
                                          </p:stCondLst>
                                        </p:cTn>
                                        <p:tgtEl>
                                          <p:spTgt spid="46"/>
                                        </p:tgtEl>
                                        <p:attrNameLst>
                                          <p:attrName>style.visibility</p:attrName>
                                        </p:attrNameLst>
                                      </p:cBhvr>
                                      <p:to>
                                        <p:strVal val="visible"/>
                                      </p:to>
                                    </p:set>
                                    <p:anim calcmode="lin" valueType="num">
                                      <p:cBhvr>
                                        <p:cTn id="263" dur="1000" fill="hold"/>
                                        <p:tgtEl>
                                          <p:spTgt spid="46"/>
                                        </p:tgtEl>
                                        <p:attrNameLst>
                                          <p:attrName>ppt_w</p:attrName>
                                        </p:attrNameLst>
                                      </p:cBhvr>
                                      <p:tavLst>
                                        <p:tav tm="0">
                                          <p:val>
                                            <p:strVal val="#ppt_w*0.70"/>
                                          </p:val>
                                        </p:tav>
                                        <p:tav tm="100000">
                                          <p:val>
                                            <p:strVal val="#ppt_w"/>
                                          </p:val>
                                        </p:tav>
                                      </p:tavLst>
                                    </p:anim>
                                    <p:anim calcmode="lin" valueType="num">
                                      <p:cBhvr>
                                        <p:cTn id="264" dur="1000" fill="hold"/>
                                        <p:tgtEl>
                                          <p:spTgt spid="46"/>
                                        </p:tgtEl>
                                        <p:attrNameLst>
                                          <p:attrName>ppt_h</p:attrName>
                                        </p:attrNameLst>
                                      </p:cBhvr>
                                      <p:tavLst>
                                        <p:tav tm="0">
                                          <p:val>
                                            <p:strVal val="#ppt_h"/>
                                          </p:val>
                                        </p:tav>
                                        <p:tav tm="100000">
                                          <p:val>
                                            <p:strVal val="#ppt_h"/>
                                          </p:val>
                                        </p:tav>
                                      </p:tavLst>
                                    </p:anim>
                                    <p:animEffect transition="in" filter="fade">
                                      <p:cBhvr>
                                        <p:cTn id="265" dur="1000"/>
                                        <p:tgtEl>
                                          <p:spTgt spid="46"/>
                                        </p:tgtEl>
                                      </p:cBhvr>
                                    </p:animEffect>
                                  </p:childTnLst>
                                </p:cTn>
                              </p:par>
                            </p:childTnLst>
                          </p:cTn>
                        </p:par>
                      </p:childTnLst>
                    </p:cTn>
                  </p:par>
                  <p:par>
                    <p:cTn id="266" fill="hold">
                      <p:stCondLst>
                        <p:cond delay="indefinite"/>
                      </p:stCondLst>
                      <p:childTnLst>
                        <p:par>
                          <p:cTn id="267" fill="hold">
                            <p:stCondLst>
                              <p:cond delay="0"/>
                            </p:stCondLst>
                            <p:childTnLst>
                              <p:par>
                                <p:cTn id="268" presetID="2" presetClass="entr" presetSubtype="4" fill="hold" nodeType="clickEffect">
                                  <p:stCondLst>
                                    <p:cond delay="0"/>
                                  </p:stCondLst>
                                  <p:childTnLst>
                                    <p:set>
                                      <p:cBhvr>
                                        <p:cTn id="269" dur="1" fill="hold">
                                          <p:stCondLst>
                                            <p:cond delay="0"/>
                                          </p:stCondLst>
                                        </p:cTn>
                                        <p:tgtEl>
                                          <p:spTgt spid="47"/>
                                        </p:tgtEl>
                                        <p:attrNameLst>
                                          <p:attrName>style.visibility</p:attrName>
                                        </p:attrNameLst>
                                      </p:cBhvr>
                                      <p:to>
                                        <p:strVal val="visible"/>
                                      </p:to>
                                    </p:set>
                                    <p:anim calcmode="lin" valueType="num">
                                      <p:cBhvr additive="base">
                                        <p:cTn id="270" dur="500" fill="hold"/>
                                        <p:tgtEl>
                                          <p:spTgt spid="47"/>
                                        </p:tgtEl>
                                        <p:attrNameLst>
                                          <p:attrName>ppt_x</p:attrName>
                                        </p:attrNameLst>
                                      </p:cBhvr>
                                      <p:tavLst>
                                        <p:tav tm="0">
                                          <p:val>
                                            <p:strVal val="#ppt_x"/>
                                          </p:val>
                                        </p:tav>
                                        <p:tav tm="100000">
                                          <p:val>
                                            <p:strVal val="#ppt_x"/>
                                          </p:val>
                                        </p:tav>
                                      </p:tavLst>
                                    </p:anim>
                                    <p:anim calcmode="lin" valueType="num">
                                      <p:cBhvr additive="base">
                                        <p:cTn id="27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72" fill="hold">
                      <p:stCondLst>
                        <p:cond delay="indefinite"/>
                      </p:stCondLst>
                      <p:childTnLst>
                        <p:par>
                          <p:cTn id="273" fill="hold">
                            <p:stCondLst>
                              <p:cond delay="0"/>
                            </p:stCondLst>
                            <p:childTnLst>
                              <p:par>
                                <p:cTn id="274" presetID="2" presetClass="entr" presetSubtype="4" fill="hold" nodeType="clickEffect">
                                  <p:stCondLst>
                                    <p:cond delay="0"/>
                                  </p:stCondLst>
                                  <p:childTnLst>
                                    <p:set>
                                      <p:cBhvr>
                                        <p:cTn id="275" dur="1" fill="hold">
                                          <p:stCondLst>
                                            <p:cond delay="0"/>
                                          </p:stCondLst>
                                        </p:cTn>
                                        <p:tgtEl>
                                          <p:spTgt spid="53"/>
                                        </p:tgtEl>
                                        <p:attrNameLst>
                                          <p:attrName>style.visibility</p:attrName>
                                        </p:attrNameLst>
                                      </p:cBhvr>
                                      <p:to>
                                        <p:strVal val="visible"/>
                                      </p:to>
                                    </p:set>
                                    <p:anim calcmode="lin" valueType="num">
                                      <p:cBhvr additive="base">
                                        <p:cTn id="276" dur="500" fill="hold"/>
                                        <p:tgtEl>
                                          <p:spTgt spid="53"/>
                                        </p:tgtEl>
                                        <p:attrNameLst>
                                          <p:attrName>ppt_x</p:attrName>
                                        </p:attrNameLst>
                                      </p:cBhvr>
                                      <p:tavLst>
                                        <p:tav tm="0">
                                          <p:val>
                                            <p:strVal val="#ppt_x"/>
                                          </p:val>
                                        </p:tav>
                                        <p:tav tm="100000">
                                          <p:val>
                                            <p:strVal val="#ppt_x"/>
                                          </p:val>
                                        </p:tav>
                                      </p:tavLst>
                                    </p:anim>
                                    <p:anim calcmode="lin" valueType="num">
                                      <p:cBhvr additive="base">
                                        <p:cTn id="27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1" grpId="0" animBg="1"/>
      <p:bldP spid="12" grpId="0" animBg="1"/>
      <p:bldP spid="13" grpId="0" animBg="1"/>
      <p:bldP spid="15" grpId="0" animBg="1"/>
      <p:bldP spid="16" grpId="0"/>
      <p:bldP spid="17"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animBg="1"/>
      <p:bldP spid="34" grpId="0"/>
      <p:bldP spid="35" grpId="0" animBg="1"/>
      <p:bldP spid="36" grpId="0"/>
      <p:bldP spid="37" grpId="0" animBg="1"/>
      <p:bldP spid="38" grpId="0" animBg="1"/>
      <p:bldP spid="39" grpId="0" animBg="1"/>
      <p:bldP spid="41" grpId="0"/>
      <p:bldP spid="42" grpId="0"/>
      <p:bldP spid="43" grpId="0"/>
      <p:bldP spid="44" grpId="0" animBg="1"/>
      <p:bldP spid="45" grpId="0" animBg="1"/>
      <p:bldP spid="4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640480" y="3018945"/>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167403" y="2739547"/>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070589" y="2725258"/>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Text Box 44"/>
          <p:cNvSpPr txBox="1">
            <a:spLocks noChangeArrowheads="1"/>
          </p:cNvSpPr>
          <p:nvPr/>
        </p:nvSpPr>
        <p:spPr bwMode="auto">
          <a:xfrm>
            <a:off x="4884917" y="2204530"/>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6" name="Text Box 45"/>
          <p:cNvSpPr txBox="1">
            <a:spLocks noChangeArrowheads="1"/>
          </p:cNvSpPr>
          <p:nvPr/>
        </p:nvSpPr>
        <p:spPr bwMode="auto">
          <a:xfrm>
            <a:off x="5361278" y="4000839"/>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7" name="Group 14"/>
          <p:cNvGrpSpPr>
            <a:grpSpLocks noChangeAspect="1"/>
          </p:cNvGrpSpPr>
          <p:nvPr/>
        </p:nvGrpSpPr>
        <p:grpSpPr bwMode="auto">
          <a:xfrm>
            <a:off x="8070588" y="1481376"/>
            <a:ext cx="2482850" cy="1692275"/>
            <a:chOff x="3523" y="73"/>
            <a:chExt cx="2396" cy="1632"/>
          </a:xfrm>
        </p:grpSpPr>
        <p:sp>
          <p:nvSpPr>
            <p:cNvPr id="8"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086"/>
          <p:cNvSpPr>
            <a:spLocks noChangeShapeType="1"/>
          </p:cNvSpPr>
          <p:nvPr/>
        </p:nvSpPr>
        <p:spPr bwMode="auto">
          <a:xfrm>
            <a:off x="4765223" y="1434636"/>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4136240" y="3860931"/>
            <a:ext cx="4065955" cy="1802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220420" y="829523"/>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a:off x="7423160" y="1541248"/>
            <a:ext cx="11445" cy="1488810"/>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4770260" y="3036408"/>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468973" y="3030058"/>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5613969" y="916841"/>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19" name="Rectangle 1131"/>
          <p:cNvSpPr>
            <a:spLocks noChangeArrowheads="1"/>
          </p:cNvSpPr>
          <p:nvPr/>
        </p:nvSpPr>
        <p:spPr bwMode="auto">
          <a:xfrm>
            <a:off x="4680687" y="3892465"/>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0" name="Line 1146"/>
          <p:cNvSpPr>
            <a:spLocks noChangeShapeType="1"/>
          </p:cNvSpPr>
          <p:nvPr/>
        </p:nvSpPr>
        <p:spPr bwMode="auto">
          <a:xfrm>
            <a:off x="4755163" y="1864619"/>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a:off x="7418178" y="1857426"/>
            <a:ext cx="16954" cy="34042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5995228" y="145431"/>
            <a:ext cx="1524000" cy="511175"/>
          </a:xfrm>
          <a:prstGeom prst="wedgeRoundRectCallout">
            <a:avLst>
              <a:gd name="adj1" fmla="val -30147"/>
              <a:gd name="adj2" fmla="val 121187"/>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3" name="AutoShape 1151"/>
          <p:cNvSpPr>
            <a:spLocks noChangeArrowheads="1"/>
          </p:cNvSpPr>
          <p:nvPr/>
        </p:nvSpPr>
        <p:spPr bwMode="auto">
          <a:xfrm>
            <a:off x="1794565" y="3634097"/>
            <a:ext cx="2145543" cy="919401"/>
          </a:xfrm>
          <a:prstGeom prst="wedgeRoundRectCallout">
            <a:avLst>
              <a:gd name="adj1" fmla="val 50754"/>
              <a:gd name="adj2" fmla="val -91049"/>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24" name="AutoShape 1153"/>
          <p:cNvSpPr>
            <a:spLocks noChangeArrowheads="1"/>
          </p:cNvSpPr>
          <p:nvPr/>
        </p:nvSpPr>
        <p:spPr bwMode="auto">
          <a:xfrm>
            <a:off x="3357678" y="2236399"/>
            <a:ext cx="1344287" cy="578882"/>
          </a:xfrm>
          <a:prstGeom prst="wedgeRoundRectCallout">
            <a:avLst>
              <a:gd name="adj1" fmla="val 46543"/>
              <a:gd name="adj2" fmla="val 70278"/>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5" name="Line 1090"/>
          <p:cNvSpPr>
            <a:spLocks noChangeShapeType="1"/>
          </p:cNvSpPr>
          <p:nvPr/>
        </p:nvSpPr>
        <p:spPr bwMode="auto">
          <a:xfrm flipH="1" flipV="1">
            <a:off x="4762617" y="3001357"/>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8177001" y="157016"/>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7" name="矩形 46"/>
          <p:cNvSpPr>
            <a:spLocks noChangeArrowheads="1"/>
          </p:cNvSpPr>
          <p:nvPr/>
        </p:nvSpPr>
        <p:spPr bwMode="auto">
          <a:xfrm>
            <a:off x="2309113" y="5881267"/>
            <a:ext cx="2669756"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FF0066"/>
                </a:solidFill>
              </a:rPr>
              <a:t>D</a:t>
            </a:r>
            <a:r>
              <a:rPr lang="en-US" altLang="zh-CN" sz="2400" b="1" i="1" dirty="0">
                <a:solidFill>
                  <a:srgbClr val="FF0066"/>
                </a:solidFill>
                <a:latin typeface="Book Antiqua" pitchFamily="18" charset="0"/>
                <a:ea typeface="MingLiU" pitchFamily="49" charset="-120"/>
              </a:rPr>
              <a:t>’</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O</a:t>
            </a:r>
            <a:r>
              <a:rPr lang="zh-CN" altLang="en-US" sz="2400" b="1" dirty="0">
                <a:solidFill>
                  <a:srgbClr val="009900"/>
                </a:solidFill>
                <a:latin typeface="+mn-ea"/>
              </a:rPr>
              <a:t>光</a:t>
            </a:r>
            <a:r>
              <a:rPr lang="zh-CN" altLang="en-US" sz="2400" b="1" dirty="0">
                <a:solidFill>
                  <a:srgbClr val="9900CC"/>
                </a:solidFill>
              </a:rPr>
              <a:t>的波阵面</a:t>
            </a:r>
          </a:p>
        </p:txBody>
      </p:sp>
      <p:sp>
        <p:nvSpPr>
          <p:cNvPr id="28" name="Text Box 44"/>
          <p:cNvSpPr txBox="1">
            <a:spLocks noChangeArrowheads="1"/>
          </p:cNvSpPr>
          <p:nvPr/>
        </p:nvSpPr>
        <p:spPr bwMode="auto">
          <a:xfrm>
            <a:off x="4839317" y="1282977"/>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522904" y="1334613"/>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5944001" y="1995999"/>
            <a:ext cx="1358672" cy="578882"/>
          </a:xfrm>
          <a:prstGeom prst="wedgeRoundRectCallout">
            <a:avLst>
              <a:gd name="adj1" fmla="val 59294"/>
              <a:gd name="adj2" fmla="val 115712"/>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1" name="矩形 46"/>
          <p:cNvSpPr>
            <a:spLocks noChangeArrowheads="1"/>
          </p:cNvSpPr>
          <p:nvPr/>
        </p:nvSpPr>
        <p:spPr bwMode="auto">
          <a:xfrm>
            <a:off x="6354113" y="1116223"/>
            <a:ext cx="2896581"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70C0"/>
                </a:solidFill>
              </a:rPr>
              <a:t>光线</a:t>
            </a:r>
            <a:r>
              <a:rPr lang="en-US" altLang="zh-CN" sz="2400" b="1" dirty="0">
                <a:solidFill>
                  <a:srgbClr val="0070C0"/>
                </a:solidFill>
              </a:rPr>
              <a:t>2</a:t>
            </a:r>
            <a:r>
              <a:rPr lang="zh-CN" altLang="en-US" sz="2400" b="1" dirty="0">
                <a:solidFill>
                  <a:srgbClr val="0070C0"/>
                </a:solidFill>
              </a:rPr>
              <a:t>到达</a:t>
            </a:r>
            <a:r>
              <a:rPr lang="en-US" altLang="zh-CN" sz="2400" b="1" dirty="0">
                <a:solidFill>
                  <a:srgbClr val="0070C0"/>
                </a:solidFill>
              </a:rPr>
              <a:t>D</a:t>
            </a:r>
            <a:endParaRPr lang="zh-CN" altLang="en-US" sz="2400" b="1" dirty="0">
              <a:solidFill>
                <a:srgbClr val="0070C0"/>
              </a:solidFill>
            </a:endParaRPr>
          </a:p>
        </p:txBody>
      </p:sp>
      <p:sp>
        <p:nvSpPr>
          <p:cNvPr id="32" name="矩形 46"/>
          <p:cNvSpPr>
            <a:spLocks noChangeArrowheads="1"/>
          </p:cNvSpPr>
          <p:nvPr/>
        </p:nvSpPr>
        <p:spPr bwMode="auto">
          <a:xfrm>
            <a:off x="1946726" y="1428884"/>
            <a:ext cx="2855729"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9900"/>
                </a:solidFill>
              </a:rPr>
              <a:t>光线</a:t>
            </a:r>
            <a:r>
              <a:rPr lang="en-US" altLang="zh-CN" sz="2400" b="1" dirty="0">
                <a:solidFill>
                  <a:srgbClr val="009900"/>
                </a:solidFill>
              </a:rPr>
              <a:t>1</a:t>
            </a:r>
            <a:r>
              <a:rPr lang="zh-CN" altLang="en-US" sz="2400" b="1" dirty="0">
                <a:solidFill>
                  <a:srgbClr val="009900"/>
                </a:solidFill>
              </a:rPr>
              <a:t>到达</a:t>
            </a:r>
            <a:r>
              <a:rPr lang="en-US" altLang="zh-CN" sz="2400" b="1" dirty="0">
                <a:solidFill>
                  <a:srgbClr val="009900"/>
                </a:solidFill>
              </a:rPr>
              <a:t>A</a:t>
            </a:r>
            <a:endParaRPr lang="zh-CN" altLang="en-US" sz="2400" b="1" dirty="0">
              <a:solidFill>
                <a:srgbClr val="009900"/>
              </a:solidFill>
            </a:endParaRPr>
          </a:p>
        </p:txBody>
      </p:sp>
      <p:sp>
        <p:nvSpPr>
          <p:cNvPr id="33" name="Arc 149"/>
          <p:cNvSpPr>
            <a:spLocks/>
          </p:cNvSpPr>
          <p:nvPr/>
        </p:nvSpPr>
        <p:spPr bwMode="auto">
          <a:xfrm flipV="1">
            <a:off x="3976749" y="3002877"/>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4" name="矩形 46"/>
          <p:cNvSpPr>
            <a:spLocks noChangeArrowheads="1"/>
          </p:cNvSpPr>
          <p:nvPr/>
        </p:nvSpPr>
        <p:spPr bwMode="auto">
          <a:xfrm>
            <a:off x="4868144" y="4522901"/>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5" name="Arc 149"/>
          <p:cNvSpPr>
            <a:spLocks/>
          </p:cNvSpPr>
          <p:nvPr/>
        </p:nvSpPr>
        <p:spPr bwMode="auto">
          <a:xfrm flipV="1">
            <a:off x="6663762" y="3003386"/>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6" name="AutoShape 1151"/>
          <p:cNvSpPr>
            <a:spLocks noChangeArrowheads="1"/>
          </p:cNvSpPr>
          <p:nvPr/>
        </p:nvSpPr>
        <p:spPr bwMode="auto">
          <a:xfrm>
            <a:off x="8448796" y="3415594"/>
            <a:ext cx="2131682" cy="919401"/>
          </a:xfrm>
          <a:prstGeom prst="wedgeRoundRectCallout">
            <a:avLst>
              <a:gd name="adj1" fmla="val -69112"/>
              <a:gd name="adj2" fmla="val -35874"/>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38" name="Rectangle 1131"/>
          <p:cNvSpPr>
            <a:spLocks noChangeArrowheads="1"/>
          </p:cNvSpPr>
          <p:nvPr/>
        </p:nvSpPr>
        <p:spPr bwMode="auto">
          <a:xfrm>
            <a:off x="6880825" y="3894418"/>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39" name="矩形 46"/>
          <p:cNvSpPr>
            <a:spLocks noChangeArrowheads="1"/>
          </p:cNvSpPr>
          <p:nvPr/>
        </p:nvSpPr>
        <p:spPr bwMode="auto">
          <a:xfrm>
            <a:off x="6880271" y="4852684"/>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0" name="Line 1090"/>
          <p:cNvSpPr>
            <a:spLocks noChangeShapeType="1"/>
          </p:cNvSpPr>
          <p:nvPr/>
        </p:nvSpPr>
        <p:spPr bwMode="auto">
          <a:xfrm flipH="1" flipV="1">
            <a:off x="7429318" y="3021908"/>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8" name="AutoShape 1151"/>
          <p:cNvSpPr>
            <a:spLocks noChangeArrowheads="1"/>
          </p:cNvSpPr>
          <p:nvPr/>
        </p:nvSpPr>
        <p:spPr bwMode="auto">
          <a:xfrm>
            <a:off x="2323233" y="4757682"/>
            <a:ext cx="2169790" cy="919401"/>
          </a:xfrm>
          <a:prstGeom prst="wedgeRoundRectCallout">
            <a:avLst>
              <a:gd name="adj1" fmla="val 59919"/>
              <a:gd name="adj2" fmla="val -14621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49" name="AutoShape 1151"/>
          <p:cNvSpPr>
            <a:spLocks noChangeArrowheads="1"/>
          </p:cNvSpPr>
          <p:nvPr/>
        </p:nvSpPr>
        <p:spPr bwMode="auto">
          <a:xfrm>
            <a:off x="8193568" y="4777395"/>
            <a:ext cx="2186797" cy="919401"/>
          </a:xfrm>
          <a:prstGeom prst="wedgeRoundRectCallout">
            <a:avLst>
              <a:gd name="adj1" fmla="val -67970"/>
              <a:gd name="adj2" fmla="val -161828"/>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50" name="矩形 46"/>
          <p:cNvSpPr>
            <a:spLocks noChangeArrowheads="1"/>
          </p:cNvSpPr>
          <p:nvPr/>
        </p:nvSpPr>
        <p:spPr bwMode="auto">
          <a:xfrm>
            <a:off x="2486070" y="106868"/>
            <a:ext cx="2765846"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00"/>
                </a:solidFill>
                <a:latin typeface="Book Antiqua" pitchFamily="18" charset="0"/>
                <a:ea typeface="MingLiU" pitchFamily="49" charset="-120"/>
              </a:rPr>
              <a:t>’</a:t>
            </a:r>
            <a:r>
              <a:rPr lang="en-US" altLang="zh-CN" sz="2400" b="1" dirty="0">
                <a:solidFill>
                  <a:srgbClr val="FF0066"/>
                </a:solidFill>
              </a:rPr>
              <a:t>D</a:t>
            </a:r>
            <a:r>
              <a:rPr lang="en-US" altLang="zh-CN" sz="2400" b="1" i="1" dirty="0">
                <a:solidFill>
                  <a:srgbClr val="FF0000"/>
                </a:solidFill>
                <a:latin typeface="Book Antiqua" pitchFamily="18" charset="0"/>
                <a:ea typeface="MingLiU" pitchFamily="49" charset="-120"/>
              </a:rPr>
              <a:t>’</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e</a:t>
            </a:r>
            <a:r>
              <a:rPr lang="zh-CN" altLang="en-US" sz="2400" b="1" dirty="0">
                <a:solidFill>
                  <a:srgbClr val="009900"/>
                </a:solidFill>
                <a:latin typeface="+mn-ea"/>
              </a:rPr>
              <a:t>光</a:t>
            </a:r>
            <a:r>
              <a:rPr lang="zh-CN" altLang="en-US" sz="2400" b="1" dirty="0">
                <a:solidFill>
                  <a:srgbClr val="9900CC"/>
                </a:solidFill>
              </a:rPr>
              <a:t>的波阵面</a:t>
            </a:r>
          </a:p>
        </p:txBody>
      </p:sp>
      <p:sp>
        <p:nvSpPr>
          <p:cNvPr id="51" name="矩形 46"/>
          <p:cNvSpPr>
            <a:spLocks noChangeArrowheads="1"/>
          </p:cNvSpPr>
          <p:nvPr/>
        </p:nvSpPr>
        <p:spPr bwMode="auto">
          <a:xfrm>
            <a:off x="4932427" y="4979198"/>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2" name="矩形 46"/>
          <p:cNvSpPr>
            <a:spLocks noChangeArrowheads="1"/>
          </p:cNvSpPr>
          <p:nvPr/>
        </p:nvSpPr>
        <p:spPr bwMode="auto">
          <a:xfrm>
            <a:off x="7012027" y="5467236"/>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p>
        </p:txBody>
      </p:sp>
      <p:sp>
        <p:nvSpPr>
          <p:cNvPr id="55" name="Arc 149"/>
          <p:cNvSpPr>
            <a:spLocks/>
          </p:cNvSpPr>
          <p:nvPr/>
        </p:nvSpPr>
        <p:spPr bwMode="auto">
          <a:xfrm flipV="1">
            <a:off x="3662368" y="3003386"/>
            <a:ext cx="2170449"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56" name="Arc 149"/>
          <p:cNvSpPr>
            <a:spLocks/>
          </p:cNvSpPr>
          <p:nvPr/>
        </p:nvSpPr>
        <p:spPr bwMode="auto">
          <a:xfrm flipV="1">
            <a:off x="6337935" y="3017187"/>
            <a:ext cx="2170449"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53" name="Line 1093"/>
          <p:cNvSpPr>
            <a:spLocks noChangeShapeType="1"/>
          </p:cNvSpPr>
          <p:nvPr/>
        </p:nvSpPr>
        <p:spPr bwMode="auto">
          <a:xfrm flipH="1">
            <a:off x="4755775" y="4319538"/>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54" name="Line 1147"/>
          <p:cNvSpPr>
            <a:spLocks noChangeShapeType="1"/>
          </p:cNvSpPr>
          <p:nvPr/>
        </p:nvSpPr>
        <p:spPr bwMode="auto">
          <a:xfrm flipH="1">
            <a:off x="7418535" y="4317902"/>
            <a:ext cx="8120" cy="376198"/>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grpSp>
        <p:nvGrpSpPr>
          <p:cNvPr id="59" name="Group 36"/>
          <p:cNvGrpSpPr>
            <a:grpSpLocks/>
          </p:cNvGrpSpPr>
          <p:nvPr/>
        </p:nvGrpSpPr>
        <p:grpSpPr bwMode="auto">
          <a:xfrm rot="1296774">
            <a:off x="4533872" y="3361467"/>
            <a:ext cx="472776" cy="1004934"/>
            <a:chOff x="1488" y="2124"/>
            <a:chExt cx="336" cy="660"/>
          </a:xfrm>
          <a:solidFill>
            <a:srgbClr val="00FFFF"/>
          </a:solidFill>
        </p:grpSpPr>
        <p:sp>
          <p:nvSpPr>
            <p:cNvPr id="60"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4" name="Group 36"/>
          <p:cNvGrpSpPr>
            <a:grpSpLocks/>
          </p:cNvGrpSpPr>
          <p:nvPr/>
        </p:nvGrpSpPr>
        <p:grpSpPr bwMode="auto">
          <a:xfrm rot="1296774">
            <a:off x="7197870" y="3349760"/>
            <a:ext cx="472776" cy="1004934"/>
            <a:chOff x="1488" y="2124"/>
            <a:chExt cx="336" cy="660"/>
          </a:xfrm>
          <a:solidFill>
            <a:srgbClr val="00FFFF"/>
          </a:solidFill>
        </p:grpSpPr>
        <p:sp>
          <p:nvSpPr>
            <p:cNvPr id="65"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9" name="Group 69"/>
          <p:cNvGrpSpPr>
            <a:grpSpLocks/>
          </p:cNvGrpSpPr>
          <p:nvPr/>
        </p:nvGrpSpPr>
        <p:grpSpPr bwMode="auto">
          <a:xfrm rot="2102497">
            <a:off x="4425533" y="3432603"/>
            <a:ext cx="702826" cy="897330"/>
            <a:chOff x="4608" y="2676"/>
            <a:chExt cx="492" cy="612"/>
          </a:xfrm>
        </p:grpSpPr>
        <p:sp>
          <p:nvSpPr>
            <p:cNvPr id="70"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4" name="Group 69"/>
          <p:cNvGrpSpPr>
            <a:grpSpLocks/>
          </p:cNvGrpSpPr>
          <p:nvPr/>
        </p:nvGrpSpPr>
        <p:grpSpPr bwMode="auto">
          <a:xfrm rot="2099593">
            <a:off x="7111757" y="3443799"/>
            <a:ext cx="702826" cy="897330"/>
            <a:chOff x="4608" y="2676"/>
            <a:chExt cx="492" cy="612"/>
          </a:xfrm>
        </p:grpSpPr>
        <p:sp>
          <p:nvSpPr>
            <p:cNvPr id="75"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6"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8"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9" name="矩形 46"/>
          <p:cNvSpPr>
            <a:spLocks noChangeArrowheads="1"/>
          </p:cNvSpPr>
          <p:nvPr/>
        </p:nvSpPr>
        <p:spPr bwMode="auto">
          <a:xfrm>
            <a:off x="4841047" y="6128378"/>
            <a:ext cx="23503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FF00FF"/>
                </a:solidFill>
                <a:latin typeface="+mn-ea"/>
              </a:rPr>
              <a:t>O</a:t>
            </a:r>
            <a:r>
              <a:rPr lang="zh-CN" altLang="en-US" sz="2800" b="1" dirty="0">
                <a:solidFill>
                  <a:srgbClr val="FF00FF"/>
                </a:solidFill>
                <a:latin typeface="+mn-ea"/>
              </a:rPr>
              <a:t>光和</a:t>
            </a:r>
            <a:r>
              <a:rPr lang="en-US" altLang="zh-CN" sz="2800" b="1" dirty="0">
                <a:solidFill>
                  <a:srgbClr val="FF00FF"/>
                </a:solidFill>
                <a:latin typeface="+mn-ea"/>
              </a:rPr>
              <a:t>e</a:t>
            </a:r>
            <a:r>
              <a:rPr lang="zh-CN" altLang="en-US" sz="2800" b="1" dirty="0">
                <a:solidFill>
                  <a:srgbClr val="FF00FF"/>
                </a:solidFill>
                <a:latin typeface="+mn-ea"/>
              </a:rPr>
              <a:t>光相同</a:t>
            </a:r>
            <a:endParaRPr lang="zh-CN" altLang="en-US" sz="2800" b="1" dirty="0">
              <a:solidFill>
                <a:srgbClr val="FF00FF"/>
              </a:solidFill>
            </a:endParaRPr>
          </a:p>
        </p:txBody>
      </p:sp>
      <p:sp>
        <p:nvSpPr>
          <p:cNvPr id="80" name="矩形 68"/>
          <p:cNvSpPr>
            <a:spLocks noChangeArrowheads="1"/>
          </p:cNvSpPr>
          <p:nvPr/>
        </p:nvSpPr>
        <p:spPr bwMode="auto">
          <a:xfrm>
            <a:off x="7418178" y="5881267"/>
            <a:ext cx="30742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rgbClr val="C00000"/>
                </a:solidFill>
              </a:rPr>
              <a:t>光线沿着光轴</a:t>
            </a:r>
            <a:r>
              <a:rPr lang="zh-CN" altLang="en-US" sz="2400" dirty="0">
                <a:solidFill>
                  <a:srgbClr val="C00000"/>
                </a:solidFill>
                <a:latin typeface="方正书宋简体"/>
              </a:rPr>
              <a:t>传播时</a:t>
            </a:r>
            <a:r>
              <a:rPr lang="zh-CN" altLang="en-US" sz="2400" dirty="0">
                <a:solidFill>
                  <a:srgbClr val="C00000"/>
                </a:solidFill>
              </a:rPr>
              <a:t>，没有</a:t>
            </a:r>
            <a:r>
              <a:rPr lang="zh-CN" altLang="en-US" sz="2400" dirty="0">
                <a:solidFill>
                  <a:srgbClr val="C00000"/>
                </a:solidFill>
                <a:latin typeface="方正书宋简体"/>
              </a:rPr>
              <a:t>双折射发生</a:t>
            </a:r>
            <a:endParaRPr lang="zh-CN" altLang="en-US" sz="2400" dirty="0">
              <a:solidFill>
                <a:srgbClr val="C00000"/>
              </a:solidFill>
            </a:endParaRPr>
          </a:p>
        </p:txBody>
      </p:sp>
    </p:spTree>
    <p:extLst>
      <p:ext uri="{BB962C8B-B14F-4D97-AF65-F5344CB8AC3E}">
        <p14:creationId xmlns:p14="http://schemas.microsoft.com/office/powerpoint/2010/main" val="342465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circle(in)">
                                      <p:cBhvr>
                                        <p:cTn id="74" dur="20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circle(in)">
                                      <p:cBhvr>
                                        <p:cTn id="86" dur="20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ppt_x"/>
                                          </p:val>
                                        </p:tav>
                                        <p:tav tm="100000">
                                          <p:val>
                                            <p:strVal val="#ppt_x"/>
                                          </p:val>
                                        </p:tav>
                                      </p:tavLst>
                                    </p:anim>
                                    <p:anim calcmode="lin" valueType="num">
                                      <p:cBhvr additive="base">
                                        <p:cTn id="9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1000"/>
                                        <p:tgtEl>
                                          <p:spTgt spid="17"/>
                                        </p:tgtEl>
                                      </p:cBhvr>
                                    </p:animEffect>
                                    <p:anim calcmode="lin" valueType="num">
                                      <p:cBhvr>
                                        <p:cTn id="118" dur="1000" fill="hold"/>
                                        <p:tgtEl>
                                          <p:spTgt spid="17"/>
                                        </p:tgtEl>
                                        <p:attrNameLst>
                                          <p:attrName>ppt_x</p:attrName>
                                        </p:attrNameLst>
                                      </p:cBhvr>
                                      <p:tavLst>
                                        <p:tav tm="0">
                                          <p:val>
                                            <p:strVal val="#ppt_x"/>
                                          </p:val>
                                        </p:tav>
                                        <p:tav tm="100000">
                                          <p:val>
                                            <p:strVal val="#ppt_x"/>
                                          </p:val>
                                        </p:tav>
                                      </p:tavLst>
                                    </p:anim>
                                    <p:anim calcmode="lin" valueType="num">
                                      <p:cBhvr>
                                        <p:cTn id="1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heel(1)">
                                      <p:cBhvr>
                                        <p:cTn id="124" dur="2000"/>
                                        <p:tgtEl>
                                          <p:spTgt spid="26"/>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 calcmode="lin" valueType="num">
                                      <p:cBhvr additive="base">
                                        <p:cTn id="135" dur="500" fill="hold"/>
                                        <p:tgtEl>
                                          <p:spTgt spid="30"/>
                                        </p:tgtEl>
                                        <p:attrNameLst>
                                          <p:attrName>ppt_x</p:attrName>
                                        </p:attrNameLst>
                                      </p:cBhvr>
                                      <p:tavLst>
                                        <p:tav tm="0">
                                          <p:val>
                                            <p:strVal val="#ppt_x"/>
                                          </p:val>
                                        </p:tav>
                                        <p:tav tm="100000">
                                          <p:val>
                                            <p:strVal val="#ppt_x"/>
                                          </p:val>
                                        </p:tav>
                                      </p:tavLst>
                                    </p:anim>
                                    <p:anim calcmode="lin" valueType="num">
                                      <p:cBhvr additive="base">
                                        <p:cTn id="1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additive="base">
                                        <p:cTn id="141" dur="500" fill="hold"/>
                                        <p:tgtEl>
                                          <p:spTgt spid="33"/>
                                        </p:tgtEl>
                                        <p:attrNameLst>
                                          <p:attrName>ppt_x</p:attrName>
                                        </p:attrNameLst>
                                      </p:cBhvr>
                                      <p:tavLst>
                                        <p:tav tm="0">
                                          <p:val>
                                            <p:strVal val="#ppt_x"/>
                                          </p:val>
                                        </p:tav>
                                        <p:tav tm="100000">
                                          <p:val>
                                            <p:strVal val="#ppt_x"/>
                                          </p:val>
                                        </p:tav>
                                      </p:tavLst>
                                    </p:anim>
                                    <p:anim calcmode="lin" valueType="num">
                                      <p:cBhvr additive="base">
                                        <p:cTn id="14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1" presetClass="entr" presetSubtype="1" fill="hold" grpId="0" nodeType="click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wheel(1)">
                                      <p:cBhvr>
                                        <p:cTn id="147" dur="2000"/>
                                        <p:tgtEl>
                                          <p:spTgt spid="23"/>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5"/>
                                        </p:tgtEl>
                                        <p:attrNameLst>
                                          <p:attrName>style.visibility</p:attrName>
                                        </p:attrNameLst>
                                      </p:cBhvr>
                                      <p:to>
                                        <p:strVal val="visible"/>
                                      </p:to>
                                    </p:set>
                                    <p:anim calcmode="lin" valueType="num">
                                      <p:cBhvr additive="base">
                                        <p:cTn id="152" dur="500" fill="hold"/>
                                        <p:tgtEl>
                                          <p:spTgt spid="35"/>
                                        </p:tgtEl>
                                        <p:attrNameLst>
                                          <p:attrName>ppt_x</p:attrName>
                                        </p:attrNameLst>
                                      </p:cBhvr>
                                      <p:tavLst>
                                        <p:tav tm="0">
                                          <p:val>
                                            <p:strVal val="#ppt_x"/>
                                          </p:val>
                                        </p:tav>
                                        <p:tav tm="100000">
                                          <p:val>
                                            <p:strVal val="#ppt_x"/>
                                          </p:val>
                                        </p:tav>
                                      </p:tavLst>
                                    </p:anim>
                                    <p:anim calcmode="lin" valueType="num">
                                      <p:cBhvr additive="base">
                                        <p:cTn id="15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53" presetClass="entr" presetSubtype="16" fill="hold" grpId="0" nodeType="clickEffect">
                                  <p:stCondLst>
                                    <p:cond delay="0"/>
                                  </p:stCondLst>
                                  <p:childTnLst>
                                    <p:set>
                                      <p:cBhvr>
                                        <p:cTn id="157" dur="1" fill="hold">
                                          <p:stCondLst>
                                            <p:cond delay="0"/>
                                          </p:stCondLst>
                                        </p:cTn>
                                        <p:tgtEl>
                                          <p:spTgt spid="36"/>
                                        </p:tgtEl>
                                        <p:attrNameLst>
                                          <p:attrName>style.visibility</p:attrName>
                                        </p:attrNameLst>
                                      </p:cBhvr>
                                      <p:to>
                                        <p:strVal val="visible"/>
                                      </p:to>
                                    </p:set>
                                    <p:anim calcmode="lin" valueType="num">
                                      <p:cBhvr>
                                        <p:cTn id="158" dur="500" fill="hold"/>
                                        <p:tgtEl>
                                          <p:spTgt spid="36"/>
                                        </p:tgtEl>
                                        <p:attrNameLst>
                                          <p:attrName>ppt_w</p:attrName>
                                        </p:attrNameLst>
                                      </p:cBhvr>
                                      <p:tavLst>
                                        <p:tav tm="0">
                                          <p:val>
                                            <p:fltVal val="0"/>
                                          </p:val>
                                        </p:tav>
                                        <p:tav tm="100000">
                                          <p:val>
                                            <p:strVal val="#ppt_w"/>
                                          </p:val>
                                        </p:tav>
                                      </p:tavLst>
                                    </p:anim>
                                    <p:anim calcmode="lin" valueType="num">
                                      <p:cBhvr>
                                        <p:cTn id="159" dur="500" fill="hold"/>
                                        <p:tgtEl>
                                          <p:spTgt spid="36"/>
                                        </p:tgtEl>
                                        <p:attrNameLst>
                                          <p:attrName>ppt_h</p:attrName>
                                        </p:attrNameLst>
                                      </p:cBhvr>
                                      <p:tavLst>
                                        <p:tav tm="0">
                                          <p:val>
                                            <p:fltVal val="0"/>
                                          </p:val>
                                        </p:tav>
                                        <p:tav tm="100000">
                                          <p:val>
                                            <p:strVal val="#ppt_h"/>
                                          </p:val>
                                        </p:tav>
                                      </p:tavLst>
                                    </p:anim>
                                    <p:animEffect transition="in" filter="fade">
                                      <p:cBhvr>
                                        <p:cTn id="160" dur="500"/>
                                        <p:tgtEl>
                                          <p:spTgt spid="36"/>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
                                        </p:tgtEl>
                                        <p:attrNameLst>
                                          <p:attrName>style.visibility</p:attrName>
                                        </p:attrNameLst>
                                      </p:cBhvr>
                                      <p:to>
                                        <p:strVal val="visible"/>
                                      </p:to>
                                    </p:set>
                                    <p:anim calcmode="lin" valueType="num">
                                      <p:cBhvr additive="base">
                                        <p:cTn id="165" dur="500" fill="hold"/>
                                        <p:tgtEl>
                                          <p:spTgt spid="12"/>
                                        </p:tgtEl>
                                        <p:attrNameLst>
                                          <p:attrName>ppt_x</p:attrName>
                                        </p:attrNameLst>
                                      </p:cBhvr>
                                      <p:tavLst>
                                        <p:tav tm="0">
                                          <p:val>
                                            <p:strVal val="#ppt_x"/>
                                          </p:val>
                                        </p:tav>
                                        <p:tav tm="100000">
                                          <p:val>
                                            <p:strVal val="#ppt_x"/>
                                          </p:val>
                                        </p:tav>
                                      </p:tavLst>
                                    </p:anim>
                                    <p:anim calcmode="lin" valueType="num">
                                      <p:cBhvr additive="base">
                                        <p:cTn id="16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19"/>
                                        </p:tgtEl>
                                        <p:attrNameLst>
                                          <p:attrName>style.visibility</p:attrName>
                                        </p:attrNameLst>
                                      </p:cBhvr>
                                      <p:to>
                                        <p:strVal val="visible"/>
                                      </p:to>
                                    </p:set>
                                    <p:animEffect transition="in" filter="fade">
                                      <p:cBhvr>
                                        <p:cTn id="171" dur="1000"/>
                                        <p:tgtEl>
                                          <p:spTgt spid="19"/>
                                        </p:tgtEl>
                                      </p:cBhvr>
                                    </p:animEffect>
                                    <p:anim calcmode="lin" valueType="num">
                                      <p:cBhvr>
                                        <p:cTn id="172" dur="1000" fill="hold"/>
                                        <p:tgtEl>
                                          <p:spTgt spid="19"/>
                                        </p:tgtEl>
                                        <p:attrNameLst>
                                          <p:attrName>ppt_x</p:attrName>
                                        </p:attrNameLst>
                                      </p:cBhvr>
                                      <p:tavLst>
                                        <p:tav tm="0">
                                          <p:val>
                                            <p:strVal val="#ppt_x"/>
                                          </p:val>
                                        </p:tav>
                                        <p:tav tm="100000">
                                          <p:val>
                                            <p:strVal val="#ppt_x"/>
                                          </p:val>
                                        </p:tav>
                                      </p:tavLst>
                                    </p:anim>
                                    <p:anim calcmode="lin" valueType="num">
                                      <p:cBhvr>
                                        <p:cTn id="17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grpId="0" nodeType="click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0"/>
                                        <p:tgtEl>
                                          <p:spTgt spid="38"/>
                                        </p:tgtEl>
                                      </p:cBhvr>
                                    </p:animEffect>
                                    <p:anim calcmode="lin" valueType="num">
                                      <p:cBhvr>
                                        <p:cTn id="179" dur="1000" fill="hold"/>
                                        <p:tgtEl>
                                          <p:spTgt spid="38"/>
                                        </p:tgtEl>
                                        <p:attrNameLst>
                                          <p:attrName>ppt_x</p:attrName>
                                        </p:attrNameLst>
                                      </p:cBhvr>
                                      <p:tavLst>
                                        <p:tav tm="0">
                                          <p:val>
                                            <p:strVal val="#ppt_x"/>
                                          </p:val>
                                        </p:tav>
                                        <p:tav tm="100000">
                                          <p:val>
                                            <p:strVal val="#ppt_x"/>
                                          </p:val>
                                        </p:tav>
                                      </p:tavLst>
                                    </p:anim>
                                    <p:anim calcmode="lin" valueType="num">
                                      <p:cBhvr>
                                        <p:cTn id="18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6" presetClass="entr" presetSubtype="0" fill="hold" grpId="0" nodeType="clickEffect">
                                  <p:stCondLst>
                                    <p:cond delay="0"/>
                                  </p:stCondLst>
                                  <p:childTnLst>
                                    <p:set>
                                      <p:cBhvr>
                                        <p:cTn id="184" dur="1" fill="hold">
                                          <p:stCondLst>
                                            <p:cond delay="0"/>
                                          </p:stCondLst>
                                        </p:cTn>
                                        <p:tgtEl>
                                          <p:spTgt spid="27"/>
                                        </p:tgtEl>
                                        <p:attrNameLst>
                                          <p:attrName>style.visibility</p:attrName>
                                        </p:attrNameLst>
                                      </p:cBhvr>
                                      <p:to>
                                        <p:strVal val="visible"/>
                                      </p:to>
                                    </p:set>
                                    <p:animEffect transition="in" filter="wipe(down)">
                                      <p:cBhvr>
                                        <p:cTn id="185" dur="580">
                                          <p:stCondLst>
                                            <p:cond delay="0"/>
                                          </p:stCondLst>
                                        </p:cTn>
                                        <p:tgtEl>
                                          <p:spTgt spid="27"/>
                                        </p:tgtEl>
                                      </p:cBhvr>
                                    </p:animEffect>
                                    <p:anim calcmode="lin" valueType="num">
                                      <p:cBhvr>
                                        <p:cTn id="18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91" dur="26">
                                          <p:stCondLst>
                                            <p:cond delay="650"/>
                                          </p:stCondLst>
                                        </p:cTn>
                                        <p:tgtEl>
                                          <p:spTgt spid="27"/>
                                        </p:tgtEl>
                                      </p:cBhvr>
                                      <p:to x="100000" y="60000"/>
                                    </p:animScale>
                                    <p:animScale>
                                      <p:cBhvr>
                                        <p:cTn id="192" dur="166" decel="50000">
                                          <p:stCondLst>
                                            <p:cond delay="676"/>
                                          </p:stCondLst>
                                        </p:cTn>
                                        <p:tgtEl>
                                          <p:spTgt spid="27"/>
                                        </p:tgtEl>
                                      </p:cBhvr>
                                      <p:to x="100000" y="100000"/>
                                    </p:animScale>
                                    <p:animScale>
                                      <p:cBhvr>
                                        <p:cTn id="193" dur="26">
                                          <p:stCondLst>
                                            <p:cond delay="1312"/>
                                          </p:stCondLst>
                                        </p:cTn>
                                        <p:tgtEl>
                                          <p:spTgt spid="27"/>
                                        </p:tgtEl>
                                      </p:cBhvr>
                                      <p:to x="100000" y="80000"/>
                                    </p:animScale>
                                    <p:animScale>
                                      <p:cBhvr>
                                        <p:cTn id="194" dur="166" decel="50000">
                                          <p:stCondLst>
                                            <p:cond delay="1338"/>
                                          </p:stCondLst>
                                        </p:cTn>
                                        <p:tgtEl>
                                          <p:spTgt spid="27"/>
                                        </p:tgtEl>
                                      </p:cBhvr>
                                      <p:to x="100000" y="100000"/>
                                    </p:animScale>
                                    <p:animScale>
                                      <p:cBhvr>
                                        <p:cTn id="195" dur="26">
                                          <p:stCondLst>
                                            <p:cond delay="1642"/>
                                          </p:stCondLst>
                                        </p:cTn>
                                        <p:tgtEl>
                                          <p:spTgt spid="27"/>
                                        </p:tgtEl>
                                      </p:cBhvr>
                                      <p:to x="100000" y="90000"/>
                                    </p:animScale>
                                    <p:animScale>
                                      <p:cBhvr>
                                        <p:cTn id="196" dur="166" decel="50000">
                                          <p:stCondLst>
                                            <p:cond delay="1668"/>
                                          </p:stCondLst>
                                        </p:cTn>
                                        <p:tgtEl>
                                          <p:spTgt spid="27"/>
                                        </p:tgtEl>
                                      </p:cBhvr>
                                      <p:to x="100000" y="100000"/>
                                    </p:animScale>
                                    <p:animScale>
                                      <p:cBhvr>
                                        <p:cTn id="197" dur="26">
                                          <p:stCondLst>
                                            <p:cond delay="1808"/>
                                          </p:stCondLst>
                                        </p:cTn>
                                        <p:tgtEl>
                                          <p:spTgt spid="27"/>
                                        </p:tgtEl>
                                      </p:cBhvr>
                                      <p:to x="100000" y="95000"/>
                                    </p:animScale>
                                    <p:animScale>
                                      <p:cBhvr>
                                        <p:cTn id="198" dur="166" decel="50000">
                                          <p:stCondLst>
                                            <p:cond delay="1834"/>
                                          </p:stCondLst>
                                        </p:cTn>
                                        <p:tgtEl>
                                          <p:spTgt spid="27"/>
                                        </p:tgtEl>
                                      </p:cBhvr>
                                      <p:to x="100000" y="100000"/>
                                    </p:animScale>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25"/>
                                        </p:tgtEl>
                                        <p:attrNameLst>
                                          <p:attrName>style.visibility</p:attrName>
                                        </p:attrNameLst>
                                      </p:cBhvr>
                                      <p:to>
                                        <p:strVal val="visible"/>
                                      </p:to>
                                    </p:set>
                                    <p:anim calcmode="lin" valueType="num">
                                      <p:cBhvr additive="base">
                                        <p:cTn id="203" dur="500" fill="hold"/>
                                        <p:tgtEl>
                                          <p:spTgt spid="25"/>
                                        </p:tgtEl>
                                        <p:attrNameLst>
                                          <p:attrName>ppt_x</p:attrName>
                                        </p:attrNameLst>
                                      </p:cBhvr>
                                      <p:tavLst>
                                        <p:tav tm="0">
                                          <p:val>
                                            <p:strVal val="#ppt_x"/>
                                          </p:val>
                                        </p:tav>
                                        <p:tav tm="100000">
                                          <p:val>
                                            <p:strVal val="#ppt_x"/>
                                          </p:val>
                                        </p:tav>
                                      </p:tavLst>
                                    </p:anim>
                                    <p:anim calcmode="lin" valueType="num">
                                      <p:cBhvr additive="base">
                                        <p:cTn id="20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6" presetClass="entr" presetSubtype="16" fill="hold" grpId="0" nodeType="clickEffect">
                                  <p:stCondLst>
                                    <p:cond delay="0"/>
                                  </p:stCondLst>
                                  <p:childTnLst>
                                    <p:set>
                                      <p:cBhvr>
                                        <p:cTn id="208" dur="1" fill="hold">
                                          <p:stCondLst>
                                            <p:cond delay="0"/>
                                          </p:stCondLst>
                                        </p:cTn>
                                        <p:tgtEl>
                                          <p:spTgt spid="34"/>
                                        </p:tgtEl>
                                        <p:attrNameLst>
                                          <p:attrName>style.visibility</p:attrName>
                                        </p:attrNameLst>
                                      </p:cBhvr>
                                      <p:to>
                                        <p:strVal val="visible"/>
                                      </p:to>
                                    </p:set>
                                    <p:animEffect transition="in" filter="circle(in)">
                                      <p:cBhvr>
                                        <p:cTn id="209" dur="2000"/>
                                        <p:tgtEl>
                                          <p:spTgt spid="34"/>
                                        </p:tgtEl>
                                      </p:cBhvr>
                                    </p:animEffect>
                                  </p:childTnLst>
                                </p:cTn>
                              </p:par>
                            </p:childTnLst>
                          </p:cTn>
                        </p:par>
                      </p:childTnLst>
                    </p:cTn>
                  </p:par>
                  <p:par>
                    <p:cTn id="210" fill="hold">
                      <p:stCondLst>
                        <p:cond delay="indefinite"/>
                      </p:stCondLst>
                      <p:childTnLst>
                        <p:par>
                          <p:cTn id="211" fill="hold">
                            <p:stCondLst>
                              <p:cond delay="0"/>
                            </p:stCondLst>
                            <p:childTnLst>
                              <p:par>
                                <p:cTn id="212" presetID="2" presetClass="entr" presetSubtype="4" fill="hold" grpId="0" nodeType="clickEffect">
                                  <p:stCondLst>
                                    <p:cond delay="0"/>
                                  </p:stCondLst>
                                  <p:childTnLst>
                                    <p:set>
                                      <p:cBhvr>
                                        <p:cTn id="213" dur="1" fill="hold">
                                          <p:stCondLst>
                                            <p:cond delay="0"/>
                                          </p:stCondLst>
                                        </p:cTn>
                                        <p:tgtEl>
                                          <p:spTgt spid="53"/>
                                        </p:tgtEl>
                                        <p:attrNameLst>
                                          <p:attrName>style.visibility</p:attrName>
                                        </p:attrNameLst>
                                      </p:cBhvr>
                                      <p:to>
                                        <p:strVal val="visible"/>
                                      </p:to>
                                    </p:set>
                                    <p:anim calcmode="lin" valueType="num">
                                      <p:cBhvr additive="base">
                                        <p:cTn id="214" dur="500" fill="hold"/>
                                        <p:tgtEl>
                                          <p:spTgt spid="53"/>
                                        </p:tgtEl>
                                        <p:attrNameLst>
                                          <p:attrName>ppt_x</p:attrName>
                                        </p:attrNameLst>
                                      </p:cBhvr>
                                      <p:tavLst>
                                        <p:tav tm="0">
                                          <p:val>
                                            <p:strVal val="#ppt_x"/>
                                          </p:val>
                                        </p:tav>
                                        <p:tav tm="100000">
                                          <p:val>
                                            <p:strVal val="#ppt_x"/>
                                          </p:val>
                                        </p:tav>
                                      </p:tavLst>
                                    </p:anim>
                                    <p:anim calcmode="lin" valueType="num">
                                      <p:cBhvr additive="base">
                                        <p:cTn id="215"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grpId="0" nodeType="clickEffect">
                                  <p:stCondLst>
                                    <p:cond delay="0"/>
                                  </p:stCondLst>
                                  <p:childTnLst>
                                    <p:set>
                                      <p:cBhvr>
                                        <p:cTn id="219" dur="1" fill="hold">
                                          <p:stCondLst>
                                            <p:cond delay="0"/>
                                          </p:stCondLst>
                                        </p:cTn>
                                        <p:tgtEl>
                                          <p:spTgt spid="40"/>
                                        </p:tgtEl>
                                        <p:attrNameLst>
                                          <p:attrName>style.visibility</p:attrName>
                                        </p:attrNameLst>
                                      </p:cBhvr>
                                      <p:to>
                                        <p:strVal val="visible"/>
                                      </p:to>
                                    </p:set>
                                    <p:anim calcmode="lin" valueType="num">
                                      <p:cBhvr additive="base">
                                        <p:cTn id="220" dur="500" fill="hold"/>
                                        <p:tgtEl>
                                          <p:spTgt spid="40"/>
                                        </p:tgtEl>
                                        <p:attrNameLst>
                                          <p:attrName>ppt_x</p:attrName>
                                        </p:attrNameLst>
                                      </p:cBhvr>
                                      <p:tavLst>
                                        <p:tav tm="0">
                                          <p:val>
                                            <p:strVal val="#ppt_x"/>
                                          </p:val>
                                        </p:tav>
                                        <p:tav tm="100000">
                                          <p:val>
                                            <p:strVal val="#ppt_x"/>
                                          </p:val>
                                        </p:tav>
                                      </p:tavLst>
                                    </p:anim>
                                    <p:anim calcmode="lin" valueType="num">
                                      <p:cBhvr additive="base">
                                        <p:cTn id="22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54"/>
                                        </p:tgtEl>
                                        <p:attrNameLst>
                                          <p:attrName>style.visibility</p:attrName>
                                        </p:attrNameLst>
                                      </p:cBhvr>
                                      <p:to>
                                        <p:strVal val="visible"/>
                                      </p:to>
                                    </p:set>
                                    <p:anim calcmode="lin" valueType="num">
                                      <p:cBhvr additive="base">
                                        <p:cTn id="226" dur="500" fill="hold"/>
                                        <p:tgtEl>
                                          <p:spTgt spid="54"/>
                                        </p:tgtEl>
                                        <p:attrNameLst>
                                          <p:attrName>ppt_x</p:attrName>
                                        </p:attrNameLst>
                                      </p:cBhvr>
                                      <p:tavLst>
                                        <p:tav tm="0">
                                          <p:val>
                                            <p:strVal val="#ppt_x"/>
                                          </p:val>
                                        </p:tav>
                                        <p:tav tm="100000">
                                          <p:val>
                                            <p:strVal val="#ppt_x"/>
                                          </p:val>
                                        </p:tav>
                                      </p:tavLst>
                                    </p:anim>
                                    <p:anim calcmode="lin" valueType="num">
                                      <p:cBhvr additive="base">
                                        <p:cTn id="227"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1" presetClass="entr" presetSubtype="1" fill="hold" grpId="0" nodeType="clickEffect">
                                  <p:stCondLst>
                                    <p:cond delay="0"/>
                                  </p:stCondLst>
                                  <p:childTnLst>
                                    <p:set>
                                      <p:cBhvr>
                                        <p:cTn id="231" dur="1" fill="hold">
                                          <p:stCondLst>
                                            <p:cond delay="0"/>
                                          </p:stCondLst>
                                        </p:cTn>
                                        <p:tgtEl>
                                          <p:spTgt spid="39"/>
                                        </p:tgtEl>
                                        <p:attrNameLst>
                                          <p:attrName>style.visibility</p:attrName>
                                        </p:attrNameLst>
                                      </p:cBhvr>
                                      <p:to>
                                        <p:strVal val="visible"/>
                                      </p:to>
                                    </p:set>
                                    <p:animEffect transition="in" filter="wheel(1)">
                                      <p:cBhvr>
                                        <p:cTn id="232" dur="2000"/>
                                        <p:tgtEl>
                                          <p:spTgt spid="39"/>
                                        </p:tgtEl>
                                      </p:cBhvr>
                                    </p:animEffect>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55"/>
                                        </p:tgtEl>
                                        <p:attrNameLst>
                                          <p:attrName>style.visibility</p:attrName>
                                        </p:attrNameLst>
                                      </p:cBhvr>
                                      <p:to>
                                        <p:strVal val="visible"/>
                                      </p:to>
                                    </p:set>
                                    <p:anim calcmode="lin" valueType="num">
                                      <p:cBhvr additive="base">
                                        <p:cTn id="237" dur="500" fill="hold"/>
                                        <p:tgtEl>
                                          <p:spTgt spid="55"/>
                                        </p:tgtEl>
                                        <p:attrNameLst>
                                          <p:attrName>ppt_x</p:attrName>
                                        </p:attrNameLst>
                                      </p:cBhvr>
                                      <p:tavLst>
                                        <p:tav tm="0">
                                          <p:val>
                                            <p:strVal val="#ppt_x"/>
                                          </p:val>
                                        </p:tav>
                                        <p:tav tm="100000">
                                          <p:val>
                                            <p:strVal val="#ppt_x"/>
                                          </p:val>
                                        </p:tav>
                                      </p:tavLst>
                                    </p:anim>
                                    <p:anim calcmode="lin" valueType="num">
                                      <p:cBhvr additive="base">
                                        <p:cTn id="23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6" presetClass="entr" presetSubtype="16" fill="hold" grpId="0" nodeType="clickEffect">
                                  <p:stCondLst>
                                    <p:cond delay="0"/>
                                  </p:stCondLst>
                                  <p:childTnLst>
                                    <p:set>
                                      <p:cBhvr>
                                        <p:cTn id="242" dur="1" fill="hold">
                                          <p:stCondLst>
                                            <p:cond delay="0"/>
                                          </p:stCondLst>
                                        </p:cTn>
                                        <p:tgtEl>
                                          <p:spTgt spid="48"/>
                                        </p:tgtEl>
                                        <p:attrNameLst>
                                          <p:attrName>style.visibility</p:attrName>
                                        </p:attrNameLst>
                                      </p:cBhvr>
                                      <p:to>
                                        <p:strVal val="visible"/>
                                      </p:to>
                                    </p:set>
                                    <p:animEffect transition="in" filter="circle(in)">
                                      <p:cBhvr>
                                        <p:cTn id="243" dur="2000"/>
                                        <p:tgtEl>
                                          <p:spTgt spid="48"/>
                                        </p:tgtEl>
                                      </p:cBhvr>
                                    </p:animEffect>
                                  </p:childTnLst>
                                </p:cTn>
                              </p:par>
                            </p:childTnLst>
                          </p:cTn>
                        </p:par>
                      </p:childTnLst>
                    </p:cTn>
                  </p:par>
                  <p:par>
                    <p:cTn id="244" fill="hold">
                      <p:stCondLst>
                        <p:cond delay="indefinite"/>
                      </p:stCondLst>
                      <p:childTnLst>
                        <p:par>
                          <p:cTn id="245" fill="hold">
                            <p:stCondLst>
                              <p:cond delay="0"/>
                            </p:stCondLst>
                            <p:childTnLst>
                              <p:par>
                                <p:cTn id="246" presetID="2" presetClass="entr" presetSubtype="4" fill="hold" grpId="0" nodeType="clickEffect">
                                  <p:stCondLst>
                                    <p:cond delay="0"/>
                                  </p:stCondLst>
                                  <p:childTnLst>
                                    <p:set>
                                      <p:cBhvr>
                                        <p:cTn id="247" dur="1" fill="hold">
                                          <p:stCondLst>
                                            <p:cond delay="0"/>
                                          </p:stCondLst>
                                        </p:cTn>
                                        <p:tgtEl>
                                          <p:spTgt spid="56"/>
                                        </p:tgtEl>
                                        <p:attrNameLst>
                                          <p:attrName>style.visibility</p:attrName>
                                        </p:attrNameLst>
                                      </p:cBhvr>
                                      <p:to>
                                        <p:strVal val="visible"/>
                                      </p:to>
                                    </p:set>
                                    <p:anim calcmode="lin" valueType="num">
                                      <p:cBhvr additive="base">
                                        <p:cTn id="248" dur="500" fill="hold"/>
                                        <p:tgtEl>
                                          <p:spTgt spid="56"/>
                                        </p:tgtEl>
                                        <p:attrNameLst>
                                          <p:attrName>ppt_x</p:attrName>
                                        </p:attrNameLst>
                                      </p:cBhvr>
                                      <p:tavLst>
                                        <p:tav tm="0">
                                          <p:val>
                                            <p:strVal val="#ppt_x"/>
                                          </p:val>
                                        </p:tav>
                                        <p:tav tm="100000">
                                          <p:val>
                                            <p:strVal val="#ppt_x"/>
                                          </p:val>
                                        </p:tav>
                                      </p:tavLst>
                                    </p:anim>
                                    <p:anim calcmode="lin" valueType="num">
                                      <p:cBhvr additive="base">
                                        <p:cTn id="24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50" fill="hold">
                      <p:stCondLst>
                        <p:cond delay="indefinite"/>
                      </p:stCondLst>
                      <p:childTnLst>
                        <p:par>
                          <p:cTn id="251" fill="hold">
                            <p:stCondLst>
                              <p:cond delay="0"/>
                            </p:stCondLst>
                            <p:childTnLst>
                              <p:par>
                                <p:cTn id="252" presetID="6" presetClass="entr" presetSubtype="16" fill="hold" grpId="0" nodeType="clickEffect">
                                  <p:stCondLst>
                                    <p:cond delay="0"/>
                                  </p:stCondLst>
                                  <p:childTnLst>
                                    <p:set>
                                      <p:cBhvr>
                                        <p:cTn id="253" dur="1" fill="hold">
                                          <p:stCondLst>
                                            <p:cond delay="0"/>
                                          </p:stCondLst>
                                        </p:cTn>
                                        <p:tgtEl>
                                          <p:spTgt spid="49"/>
                                        </p:tgtEl>
                                        <p:attrNameLst>
                                          <p:attrName>style.visibility</p:attrName>
                                        </p:attrNameLst>
                                      </p:cBhvr>
                                      <p:to>
                                        <p:strVal val="visible"/>
                                      </p:to>
                                    </p:set>
                                    <p:animEffect transition="in" filter="circle(in)">
                                      <p:cBhvr>
                                        <p:cTn id="254" dur="2000"/>
                                        <p:tgtEl>
                                          <p:spTgt spid="49"/>
                                        </p:tgtEl>
                                      </p:cBhvr>
                                    </p:animEffect>
                                  </p:childTnLst>
                                </p:cTn>
                              </p:par>
                            </p:childTnLst>
                          </p:cTn>
                        </p:par>
                      </p:childTnLst>
                    </p:cTn>
                  </p:par>
                  <p:par>
                    <p:cTn id="255" fill="hold">
                      <p:stCondLst>
                        <p:cond delay="indefinite"/>
                      </p:stCondLst>
                      <p:childTnLst>
                        <p:par>
                          <p:cTn id="256" fill="hold">
                            <p:stCondLst>
                              <p:cond delay="0"/>
                            </p:stCondLst>
                            <p:childTnLst>
                              <p:par>
                                <p:cTn id="257" presetID="21" presetClass="entr" presetSubtype="1" fill="hold" grpId="0" nodeType="clickEffect">
                                  <p:stCondLst>
                                    <p:cond delay="0"/>
                                  </p:stCondLst>
                                  <p:childTnLst>
                                    <p:set>
                                      <p:cBhvr>
                                        <p:cTn id="258" dur="1" fill="hold">
                                          <p:stCondLst>
                                            <p:cond delay="0"/>
                                          </p:stCondLst>
                                        </p:cTn>
                                        <p:tgtEl>
                                          <p:spTgt spid="50"/>
                                        </p:tgtEl>
                                        <p:attrNameLst>
                                          <p:attrName>style.visibility</p:attrName>
                                        </p:attrNameLst>
                                      </p:cBhvr>
                                      <p:to>
                                        <p:strVal val="visible"/>
                                      </p:to>
                                    </p:set>
                                    <p:animEffect transition="in" filter="wheel(1)">
                                      <p:cBhvr>
                                        <p:cTn id="259" dur="2000"/>
                                        <p:tgtEl>
                                          <p:spTgt spid="50"/>
                                        </p:tgtEl>
                                      </p:cBhvr>
                                    </p:animEffect>
                                  </p:childTnLst>
                                </p:cTn>
                              </p:par>
                            </p:childTnLst>
                          </p:cTn>
                        </p:par>
                      </p:childTnLst>
                    </p:cTn>
                  </p:par>
                  <p:par>
                    <p:cTn id="260" fill="hold">
                      <p:stCondLst>
                        <p:cond delay="indefinite"/>
                      </p:stCondLst>
                      <p:childTnLst>
                        <p:par>
                          <p:cTn id="261" fill="hold">
                            <p:stCondLst>
                              <p:cond delay="0"/>
                            </p:stCondLst>
                            <p:childTnLst>
                              <p:par>
                                <p:cTn id="262" presetID="6" presetClass="entr" presetSubtype="16" fill="hold" grpId="0" nodeType="clickEffect">
                                  <p:stCondLst>
                                    <p:cond delay="0"/>
                                  </p:stCondLst>
                                  <p:childTnLst>
                                    <p:set>
                                      <p:cBhvr>
                                        <p:cTn id="263" dur="1" fill="hold">
                                          <p:stCondLst>
                                            <p:cond delay="0"/>
                                          </p:stCondLst>
                                        </p:cTn>
                                        <p:tgtEl>
                                          <p:spTgt spid="51"/>
                                        </p:tgtEl>
                                        <p:attrNameLst>
                                          <p:attrName>style.visibility</p:attrName>
                                        </p:attrNameLst>
                                      </p:cBhvr>
                                      <p:to>
                                        <p:strVal val="visible"/>
                                      </p:to>
                                    </p:set>
                                    <p:animEffect transition="in" filter="circle(in)">
                                      <p:cBhvr>
                                        <p:cTn id="264" dur="2000"/>
                                        <p:tgtEl>
                                          <p:spTgt spid="51"/>
                                        </p:tgtEl>
                                      </p:cBhvr>
                                    </p:animEffect>
                                  </p:childTnLst>
                                </p:cTn>
                              </p:par>
                            </p:childTnLst>
                          </p:cTn>
                        </p:par>
                      </p:childTnLst>
                    </p:cTn>
                  </p:par>
                  <p:par>
                    <p:cTn id="265" fill="hold">
                      <p:stCondLst>
                        <p:cond delay="indefinite"/>
                      </p:stCondLst>
                      <p:childTnLst>
                        <p:par>
                          <p:cTn id="266" fill="hold">
                            <p:stCondLst>
                              <p:cond delay="0"/>
                            </p:stCondLst>
                            <p:childTnLst>
                              <p:par>
                                <p:cTn id="267" presetID="6" presetClass="entr" presetSubtype="16" fill="hold" grpId="0" nodeType="clickEffect">
                                  <p:stCondLst>
                                    <p:cond delay="0"/>
                                  </p:stCondLst>
                                  <p:childTnLst>
                                    <p:set>
                                      <p:cBhvr>
                                        <p:cTn id="268" dur="1" fill="hold">
                                          <p:stCondLst>
                                            <p:cond delay="0"/>
                                          </p:stCondLst>
                                        </p:cTn>
                                        <p:tgtEl>
                                          <p:spTgt spid="52"/>
                                        </p:tgtEl>
                                        <p:attrNameLst>
                                          <p:attrName>style.visibility</p:attrName>
                                        </p:attrNameLst>
                                      </p:cBhvr>
                                      <p:to>
                                        <p:strVal val="visible"/>
                                      </p:to>
                                    </p:set>
                                    <p:animEffect transition="in" filter="circle(in)">
                                      <p:cBhvr>
                                        <p:cTn id="269" dur="2000"/>
                                        <p:tgtEl>
                                          <p:spTgt spid="52"/>
                                        </p:tgtEl>
                                      </p:cBhvr>
                                    </p:animEffect>
                                  </p:childTnLst>
                                </p:cTn>
                              </p:par>
                            </p:childTnLst>
                          </p:cTn>
                        </p:par>
                      </p:childTnLst>
                    </p:cTn>
                  </p:par>
                  <p:par>
                    <p:cTn id="270" fill="hold">
                      <p:stCondLst>
                        <p:cond delay="indefinite"/>
                      </p:stCondLst>
                      <p:childTnLst>
                        <p:par>
                          <p:cTn id="271" fill="hold">
                            <p:stCondLst>
                              <p:cond delay="0"/>
                            </p:stCondLst>
                            <p:childTnLst>
                              <p:par>
                                <p:cTn id="272" presetID="2" presetClass="entr" presetSubtype="4" fill="hold" nodeType="clickEffect">
                                  <p:stCondLst>
                                    <p:cond delay="0"/>
                                  </p:stCondLst>
                                  <p:childTnLst>
                                    <p:set>
                                      <p:cBhvr>
                                        <p:cTn id="273" dur="1" fill="hold">
                                          <p:stCondLst>
                                            <p:cond delay="0"/>
                                          </p:stCondLst>
                                        </p:cTn>
                                        <p:tgtEl>
                                          <p:spTgt spid="59"/>
                                        </p:tgtEl>
                                        <p:attrNameLst>
                                          <p:attrName>style.visibility</p:attrName>
                                        </p:attrNameLst>
                                      </p:cBhvr>
                                      <p:to>
                                        <p:strVal val="visible"/>
                                      </p:to>
                                    </p:set>
                                    <p:anim calcmode="lin" valueType="num">
                                      <p:cBhvr additive="base">
                                        <p:cTn id="274" dur="500" fill="hold"/>
                                        <p:tgtEl>
                                          <p:spTgt spid="59"/>
                                        </p:tgtEl>
                                        <p:attrNameLst>
                                          <p:attrName>ppt_x</p:attrName>
                                        </p:attrNameLst>
                                      </p:cBhvr>
                                      <p:tavLst>
                                        <p:tav tm="0">
                                          <p:val>
                                            <p:strVal val="#ppt_x"/>
                                          </p:val>
                                        </p:tav>
                                        <p:tav tm="100000">
                                          <p:val>
                                            <p:strVal val="#ppt_x"/>
                                          </p:val>
                                        </p:tav>
                                      </p:tavLst>
                                    </p:anim>
                                    <p:anim calcmode="lin" valueType="num">
                                      <p:cBhvr additive="base">
                                        <p:cTn id="275"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76" fill="hold">
                      <p:stCondLst>
                        <p:cond delay="indefinite"/>
                      </p:stCondLst>
                      <p:childTnLst>
                        <p:par>
                          <p:cTn id="277" fill="hold">
                            <p:stCondLst>
                              <p:cond delay="0"/>
                            </p:stCondLst>
                            <p:childTnLst>
                              <p:par>
                                <p:cTn id="278" presetID="2" presetClass="entr" presetSubtype="4" fill="hold" nodeType="clickEffect">
                                  <p:stCondLst>
                                    <p:cond delay="0"/>
                                  </p:stCondLst>
                                  <p:childTnLst>
                                    <p:set>
                                      <p:cBhvr>
                                        <p:cTn id="279" dur="1" fill="hold">
                                          <p:stCondLst>
                                            <p:cond delay="0"/>
                                          </p:stCondLst>
                                        </p:cTn>
                                        <p:tgtEl>
                                          <p:spTgt spid="64"/>
                                        </p:tgtEl>
                                        <p:attrNameLst>
                                          <p:attrName>style.visibility</p:attrName>
                                        </p:attrNameLst>
                                      </p:cBhvr>
                                      <p:to>
                                        <p:strVal val="visible"/>
                                      </p:to>
                                    </p:set>
                                    <p:anim calcmode="lin" valueType="num">
                                      <p:cBhvr additive="base">
                                        <p:cTn id="280" dur="500" fill="hold"/>
                                        <p:tgtEl>
                                          <p:spTgt spid="64"/>
                                        </p:tgtEl>
                                        <p:attrNameLst>
                                          <p:attrName>ppt_x</p:attrName>
                                        </p:attrNameLst>
                                      </p:cBhvr>
                                      <p:tavLst>
                                        <p:tav tm="0">
                                          <p:val>
                                            <p:strVal val="#ppt_x"/>
                                          </p:val>
                                        </p:tav>
                                        <p:tav tm="100000">
                                          <p:val>
                                            <p:strVal val="#ppt_x"/>
                                          </p:val>
                                        </p:tav>
                                      </p:tavLst>
                                    </p:anim>
                                    <p:anim calcmode="lin" valueType="num">
                                      <p:cBhvr additive="base">
                                        <p:cTn id="281"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82" fill="hold">
                      <p:stCondLst>
                        <p:cond delay="indefinite"/>
                      </p:stCondLst>
                      <p:childTnLst>
                        <p:par>
                          <p:cTn id="283" fill="hold">
                            <p:stCondLst>
                              <p:cond delay="0"/>
                            </p:stCondLst>
                            <p:childTnLst>
                              <p:par>
                                <p:cTn id="284" presetID="2" presetClass="entr" presetSubtype="4" fill="hold" nodeType="clickEffect">
                                  <p:stCondLst>
                                    <p:cond delay="0"/>
                                  </p:stCondLst>
                                  <p:childTnLst>
                                    <p:set>
                                      <p:cBhvr>
                                        <p:cTn id="285" dur="1" fill="hold">
                                          <p:stCondLst>
                                            <p:cond delay="0"/>
                                          </p:stCondLst>
                                        </p:cTn>
                                        <p:tgtEl>
                                          <p:spTgt spid="69"/>
                                        </p:tgtEl>
                                        <p:attrNameLst>
                                          <p:attrName>style.visibility</p:attrName>
                                        </p:attrNameLst>
                                      </p:cBhvr>
                                      <p:to>
                                        <p:strVal val="visible"/>
                                      </p:to>
                                    </p:set>
                                    <p:anim calcmode="lin" valueType="num">
                                      <p:cBhvr additive="base">
                                        <p:cTn id="286" dur="500" fill="hold"/>
                                        <p:tgtEl>
                                          <p:spTgt spid="69"/>
                                        </p:tgtEl>
                                        <p:attrNameLst>
                                          <p:attrName>ppt_x</p:attrName>
                                        </p:attrNameLst>
                                      </p:cBhvr>
                                      <p:tavLst>
                                        <p:tav tm="0">
                                          <p:val>
                                            <p:strVal val="#ppt_x"/>
                                          </p:val>
                                        </p:tav>
                                        <p:tav tm="100000">
                                          <p:val>
                                            <p:strVal val="#ppt_x"/>
                                          </p:val>
                                        </p:tav>
                                      </p:tavLst>
                                    </p:anim>
                                    <p:anim calcmode="lin" valueType="num">
                                      <p:cBhvr additive="base">
                                        <p:cTn id="287"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88" fill="hold">
                      <p:stCondLst>
                        <p:cond delay="indefinite"/>
                      </p:stCondLst>
                      <p:childTnLst>
                        <p:par>
                          <p:cTn id="289" fill="hold">
                            <p:stCondLst>
                              <p:cond delay="0"/>
                            </p:stCondLst>
                            <p:childTnLst>
                              <p:par>
                                <p:cTn id="290" presetID="2" presetClass="entr" presetSubtype="4" fill="hold" nodeType="clickEffect">
                                  <p:stCondLst>
                                    <p:cond delay="0"/>
                                  </p:stCondLst>
                                  <p:childTnLst>
                                    <p:set>
                                      <p:cBhvr>
                                        <p:cTn id="291" dur="1" fill="hold">
                                          <p:stCondLst>
                                            <p:cond delay="0"/>
                                          </p:stCondLst>
                                        </p:cTn>
                                        <p:tgtEl>
                                          <p:spTgt spid="74"/>
                                        </p:tgtEl>
                                        <p:attrNameLst>
                                          <p:attrName>style.visibility</p:attrName>
                                        </p:attrNameLst>
                                      </p:cBhvr>
                                      <p:to>
                                        <p:strVal val="visible"/>
                                      </p:to>
                                    </p:set>
                                    <p:anim calcmode="lin" valueType="num">
                                      <p:cBhvr additive="base">
                                        <p:cTn id="292" dur="500" fill="hold"/>
                                        <p:tgtEl>
                                          <p:spTgt spid="74"/>
                                        </p:tgtEl>
                                        <p:attrNameLst>
                                          <p:attrName>ppt_x</p:attrName>
                                        </p:attrNameLst>
                                      </p:cBhvr>
                                      <p:tavLst>
                                        <p:tav tm="0">
                                          <p:val>
                                            <p:strVal val="#ppt_x"/>
                                          </p:val>
                                        </p:tav>
                                        <p:tav tm="100000">
                                          <p:val>
                                            <p:strVal val="#ppt_x"/>
                                          </p:val>
                                        </p:tav>
                                      </p:tavLst>
                                    </p:anim>
                                    <p:anim calcmode="lin" valueType="num">
                                      <p:cBhvr additive="base">
                                        <p:cTn id="29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294" fill="hold">
                      <p:stCondLst>
                        <p:cond delay="indefinite"/>
                      </p:stCondLst>
                      <p:childTnLst>
                        <p:par>
                          <p:cTn id="295" fill="hold">
                            <p:stCondLst>
                              <p:cond delay="0"/>
                            </p:stCondLst>
                            <p:childTnLst>
                              <p:par>
                                <p:cTn id="296" presetID="45" presetClass="entr" presetSubtype="0" fill="hold" grpId="0" nodeType="clickEffect">
                                  <p:stCondLst>
                                    <p:cond delay="0"/>
                                  </p:stCondLst>
                                  <p:childTnLst>
                                    <p:set>
                                      <p:cBhvr>
                                        <p:cTn id="297" dur="1" fill="hold">
                                          <p:stCondLst>
                                            <p:cond delay="0"/>
                                          </p:stCondLst>
                                        </p:cTn>
                                        <p:tgtEl>
                                          <p:spTgt spid="79"/>
                                        </p:tgtEl>
                                        <p:attrNameLst>
                                          <p:attrName>style.visibility</p:attrName>
                                        </p:attrNameLst>
                                      </p:cBhvr>
                                      <p:to>
                                        <p:strVal val="visible"/>
                                      </p:to>
                                    </p:set>
                                    <p:animEffect transition="in" filter="fade">
                                      <p:cBhvr>
                                        <p:cTn id="298" dur="2000"/>
                                        <p:tgtEl>
                                          <p:spTgt spid="79"/>
                                        </p:tgtEl>
                                      </p:cBhvr>
                                    </p:animEffect>
                                    <p:anim calcmode="lin" valueType="num">
                                      <p:cBhvr>
                                        <p:cTn id="299" dur="2000" fill="hold"/>
                                        <p:tgtEl>
                                          <p:spTgt spid="79"/>
                                        </p:tgtEl>
                                        <p:attrNameLst>
                                          <p:attrName>ppt_w</p:attrName>
                                        </p:attrNameLst>
                                      </p:cBhvr>
                                      <p:tavLst>
                                        <p:tav tm="0" fmla="#ppt_w*sin(2.5*pi*$)">
                                          <p:val>
                                            <p:fltVal val="0"/>
                                          </p:val>
                                        </p:tav>
                                        <p:tav tm="100000">
                                          <p:val>
                                            <p:fltVal val="1"/>
                                          </p:val>
                                        </p:tav>
                                      </p:tavLst>
                                    </p:anim>
                                    <p:anim calcmode="lin" valueType="num">
                                      <p:cBhvr>
                                        <p:cTn id="300" dur="20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301" fill="hold">
                      <p:stCondLst>
                        <p:cond delay="indefinite"/>
                      </p:stCondLst>
                      <p:childTnLst>
                        <p:par>
                          <p:cTn id="302" fill="hold">
                            <p:stCondLst>
                              <p:cond delay="0"/>
                            </p:stCondLst>
                            <p:childTnLst>
                              <p:par>
                                <p:cTn id="303" presetID="26" presetClass="entr" presetSubtype="0" fill="hold" grpId="0" nodeType="clickEffect">
                                  <p:stCondLst>
                                    <p:cond delay="0"/>
                                  </p:stCondLst>
                                  <p:childTnLst>
                                    <p:set>
                                      <p:cBhvr>
                                        <p:cTn id="304" dur="1" fill="hold">
                                          <p:stCondLst>
                                            <p:cond delay="0"/>
                                          </p:stCondLst>
                                        </p:cTn>
                                        <p:tgtEl>
                                          <p:spTgt spid="80"/>
                                        </p:tgtEl>
                                        <p:attrNameLst>
                                          <p:attrName>style.visibility</p:attrName>
                                        </p:attrNameLst>
                                      </p:cBhvr>
                                      <p:to>
                                        <p:strVal val="visible"/>
                                      </p:to>
                                    </p:set>
                                    <p:animEffect transition="in" filter="wipe(down)">
                                      <p:cBhvr>
                                        <p:cTn id="305" dur="580">
                                          <p:stCondLst>
                                            <p:cond delay="0"/>
                                          </p:stCondLst>
                                        </p:cTn>
                                        <p:tgtEl>
                                          <p:spTgt spid="80"/>
                                        </p:tgtEl>
                                      </p:cBhvr>
                                    </p:animEffect>
                                    <p:anim calcmode="lin" valueType="num">
                                      <p:cBhvr>
                                        <p:cTn id="306" dur="1822" tmFilter="0,0; 0.14,0.36; 0.43,0.73; 0.71,0.91; 1.0,1.0">
                                          <p:stCondLst>
                                            <p:cond delay="0"/>
                                          </p:stCondLst>
                                        </p:cTn>
                                        <p:tgtEl>
                                          <p:spTgt spid="80"/>
                                        </p:tgtEl>
                                        <p:attrNameLst>
                                          <p:attrName>ppt_x</p:attrName>
                                        </p:attrNameLst>
                                      </p:cBhvr>
                                      <p:tavLst>
                                        <p:tav tm="0">
                                          <p:val>
                                            <p:strVal val="#ppt_x-0.25"/>
                                          </p:val>
                                        </p:tav>
                                        <p:tav tm="100000">
                                          <p:val>
                                            <p:strVal val="#ppt_x"/>
                                          </p:val>
                                        </p:tav>
                                      </p:tavLst>
                                    </p:anim>
                                    <p:anim calcmode="lin" valueType="num">
                                      <p:cBhvr>
                                        <p:cTn id="307" dur="664" tmFilter="0.0,0.0; 0.25,0.07; 0.50,0.2; 0.75,0.467; 1.0,1.0">
                                          <p:stCondLst>
                                            <p:cond delay="0"/>
                                          </p:stCondLst>
                                        </p:cTn>
                                        <p:tgtEl>
                                          <p:spTgt spid="80"/>
                                        </p:tgtEl>
                                        <p:attrNameLst>
                                          <p:attrName>ppt_y</p:attrName>
                                        </p:attrNameLst>
                                      </p:cBhvr>
                                      <p:tavLst>
                                        <p:tav tm="0" fmla="#ppt_y-sin(pi*$)/3">
                                          <p:val>
                                            <p:fltVal val="0.5"/>
                                          </p:val>
                                        </p:tav>
                                        <p:tav tm="100000">
                                          <p:val>
                                            <p:fltVal val="1"/>
                                          </p:val>
                                        </p:tav>
                                      </p:tavLst>
                                    </p:anim>
                                    <p:anim calcmode="lin" valueType="num">
                                      <p:cBhvr>
                                        <p:cTn id="308" dur="664" tmFilter="0, 0; 0.125,0.2665; 0.25,0.4; 0.375,0.465; 0.5,0.5;  0.625,0.535; 0.75,0.6; 0.875,0.7335; 1,1">
                                          <p:stCondLst>
                                            <p:cond delay="664"/>
                                          </p:stCondLst>
                                        </p:cTn>
                                        <p:tgtEl>
                                          <p:spTgt spid="80"/>
                                        </p:tgtEl>
                                        <p:attrNameLst>
                                          <p:attrName>ppt_y</p:attrName>
                                        </p:attrNameLst>
                                      </p:cBhvr>
                                      <p:tavLst>
                                        <p:tav tm="0" fmla="#ppt_y-sin(pi*$)/9">
                                          <p:val>
                                            <p:fltVal val="0"/>
                                          </p:val>
                                        </p:tav>
                                        <p:tav tm="100000">
                                          <p:val>
                                            <p:fltVal val="1"/>
                                          </p:val>
                                        </p:tav>
                                      </p:tavLst>
                                    </p:anim>
                                    <p:anim calcmode="lin" valueType="num">
                                      <p:cBhvr>
                                        <p:cTn id="309" dur="332" tmFilter="0, 0; 0.125,0.2665; 0.25,0.4; 0.375,0.465; 0.5,0.5;  0.625,0.535; 0.75,0.6; 0.875,0.7335; 1,1">
                                          <p:stCondLst>
                                            <p:cond delay="1324"/>
                                          </p:stCondLst>
                                        </p:cTn>
                                        <p:tgtEl>
                                          <p:spTgt spid="80"/>
                                        </p:tgtEl>
                                        <p:attrNameLst>
                                          <p:attrName>ppt_y</p:attrName>
                                        </p:attrNameLst>
                                      </p:cBhvr>
                                      <p:tavLst>
                                        <p:tav tm="0" fmla="#ppt_y-sin(pi*$)/27">
                                          <p:val>
                                            <p:fltVal val="0"/>
                                          </p:val>
                                        </p:tav>
                                        <p:tav tm="100000">
                                          <p:val>
                                            <p:fltVal val="1"/>
                                          </p:val>
                                        </p:tav>
                                      </p:tavLst>
                                    </p:anim>
                                    <p:anim calcmode="lin" valueType="num">
                                      <p:cBhvr>
                                        <p:cTn id="310" dur="164" tmFilter="0, 0; 0.125,0.2665; 0.25,0.4; 0.375,0.465; 0.5,0.5;  0.625,0.535; 0.75,0.6; 0.875,0.7335; 1,1">
                                          <p:stCondLst>
                                            <p:cond delay="1656"/>
                                          </p:stCondLst>
                                        </p:cTn>
                                        <p:tgtEl>
                                          <p:spTgt spid="80"/>
                                        </p:tgtEl>
                                        <p:attrNameLst>
                                          <p:attrName>ppt_y</p:attrName>
                                        </p:attrNameLst>
                                      </p:cBhvr>
                                      <p:tavLst>
                                        <p:tav tm="0" fmla="#ppt_y-sin(pi*$)/81">
                                          <p:val>
                                            <p:fltVal val="0"/>
                                          </p:val>
                                        </p:tav>
                                        <p:tav tm="100000">
                                          <p:val>
                                            <p:fltVal val="1"/>
                                          </p:val>
                                        </p:tav>
                                      </p:tavLst>
                                    </p:anim>
                                    <p:animScale>
                                      <p:cBhvr>
                                        <p:cTn id="311" dur="26">
                                          <p:stCondLst>
                                            <p:cond delay="650"/>
                                          </p:stCondLst>
                                        </p:cTn>
                                        <p:tgtEl>
                                          <p:spTgt spid="80"/>
                                        </p:tgtEl>
                                      </p:cBhvr>
                                      <p:to x="100000" y="60000"/>
                                    </p:animScale>
                                    <p:animScale>
                                      <p:cBhvr>
                                        <p:cTn id="312" dur="166" decel="50000">
                                          <p:stCondLst>
                                            <p:cond delay="676"/>
                                          </p:stCondLst>
                                        </p:cTn>
                                        <p:tgtEl>
                                          <p:spTgt spid="80"/>
                                        </p:tgtEl>
                                      </p:cBhvr>
                                      <p:to x="100000" y="100000"/>
                                    </p:animScale>
                                    <p:animScale>
                                      <p:cBhvr>
                                        <p:cTn id="313" dur="26">
                                          <p:stCondLst>
                                            <p:cond delay="1312"/>
                                          </p:stCondLst>
                                        </p:cTn>
                                        <p:tgtEl>
                                          <p:spTgt spid="80"/>
                                        </p:tgtEl>
                                      </p:cBhvr>
                                      <p:to x="100000" y="80000"/>
                                    </p:animScale>
                                    <p:animScale>
                                      <p:cBhvr>
                                        <p:cTn id="314" dur="166" decel="50000">
                                          <p:stCondLst>
                                            <p:cond delay="1338"/>
                                          </p:stCondLst>
                                        </p:cTn>
                                        <p:tgtEl>
                                          <p:spTgt spid="80"/>
                                        </p:tgtEl>
                                      </p:cBhvr>
                                      <p:to x="100000" y="100000"/>
                                    </p:animScale>
                                    <p:animScale>
                                      <p:cBhvr>
                                        <p:cTn id="315" dur="26">
                                          <p:stCondLst>
                                            <p:cond delay="1642"/>
                                          </p:stCondLst>
                                        </p:cTn>
                                        <p:tgtEl>
                                          <p:spTgt spid="80"/>
                                        </p:tgtEl>
                                      </p:cBhvr>
                                      <p:to x="100000" y="90000"/>
                                    </p:animScale>
                                    <p:animScale>
                                      <p:cBhvr>
                                        <p:cTn id="316" dur="166" decel="50000">
                                          <p:stCondLst>
                                            <p:cond delay="1668"/>
                                          </p:stCondLst>
                                        </p:cTn>
                                        <p:tgtEl>
                                          <p:spTgt spid="80"/>
                                        </p:tgtEl>
                                      </p:cBhvr>
                                      <p:to x="100000" y="100000"/>
                                    </p:animScale>
                                    <p:animScale>
                                      <p:cBhvr>
                                        <p:cTn id="317" dur="26">
                                          <p:stCondLst>
                                            <p:cond delay="1808"/>
                                          </p:stCondLst>
                                        </p:cTn>
                                        <p:tgtEl>
                                          <p:spTgt spid="80"/>
                                        </p:tgtEl>
                                      </p:cBhvr>
                                      <p:to x="100000" y="95000"/>
                                    </p:animScale>
                                    <p:animScale>
                                      <p:cBhvr>
                                        <p:cTn id="318" dur="166" decel="50000">
                                          <p:stCondLst>
                                            <p:cond delay="1834"/>
                                          </p:stCondLst>
                                        </p:cTn>
                                        <p:tgtEl>
                                          <p:spTgt spid="8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1" grpId="0" animBg="1"/>
      <p:bldP spid="12" grpId="0" animBg="1"/>
      <p:bldP spid="13" grpId="0" animBg="1"/>
      <p:bldP spid="15" grpId="0" animBg="1"/>
      <p:bldP spid="16" grpId="0"/>
      <p:bldP spid="17"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animBg="1"/>
      <p:bldP spid="34" grpId="0"/>
      <p:bldP spid="35" grpId="0" animBg="1"/>
      <p:bldP spid="36" grpId="0" animBg="1"/>
      <p:bldP spid="38" grpId="0"/>
      <p:bldP spid="39" grpId="0"/>
      <p:bldP spid="40" grpId="0" animBg="1"/>
      <p:bldP spid="48" grpId="0" animBg="1"/>
      <p:bldP spid="49" grpId="0" animBg="1"/>
      <p:bldP spid="50" grpId="0"/>
      <p:bldP spid="51" grpId="0"/>
      <p:bldP spid="52" grpId="0"/>
      <p:bldP spid="55" grpId="0" animBg="1"/>
      <p:bldP spid="56" grpId="0" animBg="1"/>
      <p:bldP spid="53" grpId="0" animBg="1"/>
      <p:bldP spid="54" grpId="0" animBg="1"/>
      <p:bldP spid="79" grpId="0"/>
      <p:bldP spid="8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40365" y="169890"/>
            <a:ext cx="7216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00000"/>
                </a:solidFill>
              </a:rPr>
              <a:t>（</a:t>
            </a:r>
            <a:r>
              <a:rPr lang="en-US" altLang="zh-CN" dirty="0">
                <a:solidFill>
                  <a:srgbClr val="C00000"/>
                </a:solidFill>
              </a:rPr>
              <a:t>4</a:t>
            </a:r>
            <a:r>
              <a:rPr lang="zh-CN" altLang="en-US" dirty="0">
                <a:solidFill>
                  <a:srgbClr val="C00000"/>
                </a:solidFill>
              </a:rPr>
              <a:t>）光轴平行于晶体表面和入射面，正入射</a:t>
            </a:r>
          </a:p>
        </p:txBody>
      </p:sp>
      <p:sp>
        <p:nvSpPr>
          <p:cNvPr id="3" name="Line 1101"/>
          <p:cNvSpPr>
            <a:spLocks noChangeShapeType="1"/>
          </p:cNvSpPr>
          <p:nvPr/>
        </p:nvSpPr>
        <p:spPr bwMode="auto">
          <a:xfrm>
            <a:off x="3906531" y="4027034"/>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 name="Rectangle 1120"/>
          <p:cNvSpPr>
            <a:spLocks noChangeArrowheads="1"/>
          </p:cNvSpPr>
          <p:nvPr/>
        </p:nvSpPr>
        <p:spPr bwMode="auto">
          <a:xfrm>
            <a:off x="3433454" y="3747636"/>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5" name="Rectangle 1121"/>
          <p:cNvSpPr>
            <a:spLocks noChangeArrowheads="1"/>
          </p:cNvSpPr>
          <p:nvPr/>
        </p:nvSpPr>
        <p:spPr bwMode="auto">
          <a:xfrm>
            <a:off x="8336640" y="3733347"/>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6" name="Text Box 44"/>
          <p:cNvSpPr txBox="1">
            <a:spLocks noChangeArrowheads="1"/>
          </p:cNvSpPr>
          <p:nvPr/>
        </p:nvSpPr>
        <p:spPr bwMode="auto">
          <a:xfrm>
            <a:off x="6648512" y="2556463"/>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7" name="Text Box 45"/>
          <p:cNvSpPr txBox="1">
            <a:spLocks noChangeArrowheads="1"/>
          </p:cNvSpPr>
          <p:nvPr/>
        </p:nvSpPr>
        <p:spPr bwMode="auto">
          <a:xfrm>
            <a:off x="6003742" y="5438089"/>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8" name="Group 14"/>
          <p:cNvGrpSpPr>
            <a:grpSpLocks noChangeAspect="1"/>
          </p:cNvGrpSpPr>
          <p:nvPr/>
        </p:nvGrpSpPr>
        <p:grpSpPr bwMode="auto">
          <a:xfrm rot="16200000">
            <a:off x="9261800" y="2316866"/>
            <a:ext cx="2482850" cy="1692275"/>
            <a:chOff x="3523" y="73"/>
            <a:chExt cx="2396" cy="1632"/>
          </a:xfrm>
        </p:grpSpPr>
        <p:sp>
          <p:nvSpPr>
            <p:cNvPr id="9"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 name="Line 1086"/>
          <p:cNvSpPr>
            <a:spLocks noChangeShapeType="1"/>
          </p:cNvSpPr>
          <p:nvPr/>
        </p:nvSpPr>
        <p:spPr bwMode="auto">
          <a:xfrm>
            <a:off x="5525627" y="2469600"/>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7"/>
          <p:cNvSpPr>
            <a:spLocks noChangeShapeType="1"/>
          </p:cNvSpPr>
          <p:nvPr/>
        </p:nvSpPr>
        <p:spPr bwMode="auto">
          <a:xfrm flipH="1" flipV="1">
            <a:off x="5144334" y="4855781"/>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88"/>
          <p:cNvSpPr>
            <a:spLocks noChangeShapeType="1"/>
          </p:cNvSpPr>
          <p:nvPr/>
        </p:nvSpPr>
        <p:spPr bwMode="auto">
          <a:xfrm>
            <a:off x="6486471" y="1837612"/>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Line 1102"/>
          <p:cNvSpPr>
            <a:spLocks noChangeShapeType="1"/>
          </p:cNvSpPr>
          <p:nvPr/>
        </p:nvSpPr>
        <p:spPr bwMode="auto">
          <a:xfrm flipH="1">
            <a:off x="7700655" y="2484473"/>
            <a:ext cx="22942" cy="155367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7" name="Rectangle 1115"/>
          <p:cNvSpPr>
            <a:spLocks noChangeArrowheads="1"/>
          </p:cNvSpPr>
          <p:nvPr/>
        </p:nvSpPr>
        <p:spPr bwMode="auto">
          <a:xfrm>
            <a:off x="5036311" y="4044497"/>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8" name="Rectangle 1119"/>
          <p:cNvSpPr>
            <a:spLocks noChangeArrowheads="1"/>
          </p:cNvSpPr>
          <p:nvPr/>
        </p:nvSpPr>
        <p:spPr bwMode="auto">
          <a:xfrm>
            <a:off x="7735024" y="403814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9" name="Rectangle 1124"/>
          <p:cNvSpPr>
            <a:spLocks noChangeArrowheads="1"/>
          </p:cNvSpPr>
          <p:nvPr/>
        </p:nvSpPr>
        <p:spPr bwMode="auto">
          <a:xfrm>
            <a:off x="6473120" y="1244008"/>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20" name="Rectangle 1131"/>
          <p:cNvSpPr>
            <a:spLocks noChangeArrowheads="1"/>
          </p:cNvSpPr>
          <p:nvPr/>
        </p:nvSpPr>
        <p:spPr bwMode="auto">
          <a:xfrm>
            <a:off x="4946738" y="4900554"/>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1" name="Line 1146"/>
          <p:cNvSpPr>
            <a:spLocks noChangeShapeType="1"/>
          </p:cNvSpPr>
          <p:nvPr/>
        </p:nvSpPr>
        <p:spPr bwMode="auto">
          <a:xfrm>
            <a:off x="5512159" y="2717442"/>
            <a:ext cx="5581" cy="304718"/>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Line 1147"/>
          <p:cNvSpPr>
            <a:spLocks noChangeShapeType="1"/>
          </p:cNvSpPr>
          <p:nvPr/>
        </p:nvSpPr>
        <p:spPr bwMode="auto">
          <a:xfrm>
            <a:off x="7723598" y="2717443"/>
            <a:ext cx="0" cy="33146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3" name="AutoShape 1150"/>
          <p:cNvSpPr>
            <a:spLocks noChangeArrowheads="1"/>
          </p:cNvSpPr>
          <p:nvPr/>
        </p:nvSpPr>
        <p:spPr bwMode="auto">
          <a:xfrm>
            <a:off x="4795529" y="1244673"/>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4" name="AutoShape 1151"/>
          <p:cNvSpPr>
            <a:spLocks noChangeArrowheads="1"/>
          </p:cNvSpPr>
          <p:nvPr/>
        </p:nvSpPr>
        <p:spPr bwMode="auto">
          <a:xfrm>
            <a:off x="1725913" y="4228212"/>
            <a:ext cx="2513889" cy="1055608"/>
          </a:xfrm>
          <a:prstGeom prst="wedgeRoundRectCallout">
            <a:avLst>
              <a:gd name="adj1" fmla="val 75736"/>
              <a:gd name="adj2" fmla="val -38922"/>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25" name="AutoShape 1153"/>
          <p:cNvSpPr>
            <a:spLocks noChangeArrowheads="1"/>
          </p:cNvSpPr>
          <p:nvPr/>
        </p:nvSpPr>
        <p:spPr bwMode="auto">
          <a:xfrm>
            <a:off x="1859313" y="3214234"/>
            <a:ext cx="1344287" cy="578882"/>
          </a:xfrm>
          <a:prstGeom prst="wedgeRoundRectCallout">
            <a:avLst>
              <a:gd name="adj1" fmla="val 212714"/>
              <a:gd name="adj2" fmla="val 8004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6" name="Line 1090"/>
          <p:cNvSpPr>
            <a:spLocks noChangeShapeType="1"/>
          </p:cNvSpPr>
          <p:nvPr/>
        </p:nvSpPr>
        <p:spPr bwMode="auto">
          <a:xfrm flipH="1" flipV="1">
            <a:off x="5535400" y="4052022"/>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7" name="矩形 46"/>
          <p:cNvSpPr>
            <a:spLocks noChangeArrowheads="1"/>
          </p:cNvSpPr>
          <p:nvPr/>
        </p:nvSpPr>
        <p:spPr bwMode="auto">
          <a:xfrm>
            <a:off x="6620772" y="713009"/>
            <a:ext cx="4620152" cy="523220"/>
          </a:xfrm>
          <a:prstGeom prst="rect">
            <a:avLst/>
          </a:prstGeom>
          <a:noFill/>
          <a:ln w="9525">
            <a:noFill/>
            <a:miter lim="800000"/>
            <a:headEnd/>
            <a:tailEnd/>
          </a:ln>
        </p:spPr>
        <p:txBody>
          <a:bodyPr wrap="square">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8" name="矩形 46"/>
          <p:cNvSpPr>
            <a:spLocks noChangeArrowheads="1"/>
          </p:cNvSpPr>
          <p:nvPr/>
        </p:nvSpPr>
        <p:spPr bwMode="auto">
          <a:xfrm>
            <a:off x="716071" y="5623963"/>
            <a:ext cx="3044706" cy="954087"/>
          </a:xfrm>
          <a:prstGeom prst="rect">
            <a:avLst/>
          </a:prstGeom>
          <a:noFill/>
          <a:ln w="9525">
            <a:noFill/>
            <a:miter lim="800000"/>
            <a:headEnd/>
            <a:tailEnd/>
          </a:ln>
        </p:spPr>
        <p:txBody>
          <a:bodyPr wrap="square">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66"/>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O</a:t>
            </a:r>
            <a:r>
              <a:rPr lang="zh-CN" altLang="en-US" sz="2800" b="1" dirty="0">
                <a:solidFill>
                  <a:srgbClr val="009900"/>
                </a:solidFill>
                <a:latin typeface="+mn-ea"/>
              </a:rPr>
              <a:t>光</a:t>
            </a:r>
            <a:r>
              <a:rPr lang="zh-CN" altLang="en-US" sz="2800" b="1" dirty="0">
                <a:solidFill>
                  <a:srgbClr val="9900CC"/>
                </a:solidFill>
              </a:rPr>
              <a:t>的波阵面</a:t>
            </a:r>
          </a:p>
        </p:txBody>
      </p:sp>
      <p:sp>
        <p:nvSpPr>
          <p:cNvPr id="29" name="Text Box 44"/>
          <p:cNvSpPr txBox="1">
            <a:spLocks noChangeArrowheads="1"/>
          </p:cNvSpPr>
          <p:nvPr/>
        </p:nvSpPr>
        <p:spPr bwMode="auto">
          <a:xfrm>
            <a:off x="5672610" y="2661757"/>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30" name="Text Box 44"/>
          <p:cNvSpPr txBox="1">
            <a:spLocks noChangeArrowheads="1"/>
          </p:cNvSpPr>
          <p:nvPr/>
        </p:nvSpPr>
        <p:spPr bwMode="auto">
          <a:xfrm>
            <a:off x="7788955" y="2342702"/>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1" name="AutoShape 1153"/>
          <p:cNvSpPr>
            <a:spLocks noChangeArrowheads="1"/>
          </p:cNvSpPr>
          <p:nvPr/>
        </p:nvSpPr>
        <p:spPr bwMode="auto">
          <a:xfrm>
            <a:off x="8906900" y="4683101"/>
            <a:ext cx="1325304" cy="578882"/>
          </a:xfrm>
          <a:prstGeom prst="wedgeRoundRectCallout">
            <a:avLst>
              <a:gd name="adj1" fmla="val -138859"/>
              <a:gd name="adj2" fmla="val -152523"/>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2" name="矩形 46"/>
          <p:cNvSpPr>
            <a:spLocks noChangeArrowheads="1"/>
          </p:cNvSpPr>
          <p:nvPr/>
        </p:nvSpPr>
        <p:spPr bwMode="auto">
          <a:xfrm>
            <a:off x="7262343" y="1395257"/>
            <a:ext cx="3361163" cy="522288"/>
          </a:xfrm>
          <a:prstGeom prst="rect">
            <a:avLst/>
          </a:prstGeom>
          <a:noFill/>
          <a:ln w="9525">
            <a:noFill/>
            <a:miter lim="800000"/>
            <a:headEnd/>
            <a:tailEnd/>
          </a:ln>
        </p:spPr>
        <p:txBody>
          <a:bodyPr wrap="square">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33" name="矩形 46"/>
          <p:cNvSpPr>
            <a:spLocks noChangeArrowheads="1"/>
          </p:cNvSpPr>
          <p:nvPr/>
        </p:nvSpPr>
        <p:spPr bwMode="auto">
          <a:xfrm>
            <a:off x="3391322" y="1929067"/>
            <a:ext cx="2047663" cy="954107"/>
          </a:xfrm>
          <a:prstGeom prst="rect">
            <a:avLst/>
          </a:prstGeom>
          <a:noFill/>
          <a:ln w="9525">
            <a:noFill/>
            <a:miter lim="800000"/>
            <a:headEnd/>
            <a:tailEnd/>
          </a:ln>
        </p:spPr>
        <p:txBody>
          <a:bodyPr wrap="square">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34" name="Arc 149"/>
          <p:cNvSpPr>
            <a:spLocks/>
          </p:cNvSpPr>
          <p:nvPr/>
        </p:nvSpPr>
        <p:spPr bwMode="auto">
          <a:xfrm flipV="1">
            <a:off x="4787370" y="3982627"/>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5" name="矩形 46"/>
          <p:cNvSpPr>
            <a:spLocks noChangeArrowheads="1"/>
          </p:cNvSpPr>
          <p:nvPr/>
        </p:nvSpPr>
        <p:spPr bwMode="auto">
          <a:xfrm>
            <a:off x="5036311" y="5908333"/>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6" name="Line 1089"/>
          <p:cNvSpPr>
            <a:spLocks noChangeShapeType="1"/>
          </p:cNvSpPr>
          <p:nvPr/>
        </p:nvSpPr>
        <p:spPr bwMode="auto">
          <a:xfrm flipV="1">
            <a:off x="5125689" y="4006398"/>
            <a:ext cx="446129" cy="676705"/>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7" name="矩形 36"/>
          <p:cNvSpPr>
            <a:spLocks noChangeArrowheads="1"/>
          </p:cNvSpPr>
          <p:nvPr/>
        </p:nvSpPr>
        <p:spPr bwMode="auto">
          <a:xfrm>
            <a:off x="4662546" y="3264101"/>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38" name="Arc 149"/>
          <p:cNvSpPr>
            <a:spLocks/>
          </p:cNvSpPr>
          <p:nvPr/>
        </p:nvSpPr>
        <p:spPr bwMode="auto">
          <a:xfrm flipV="1">
            <a:off x="6929813" y="4011475"/>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9" name="AutoShape 1151"/>
          <p:cNvSpPr>
            <a:spLocks noChangeArrowheads="1"/>
          </p:cNvSpPr>
          <p:nvPr/>
        </p:nvSpPr>
        <p:spPr bwMode="auto">
          <a:xfrm>
            <a:off x="8154232" y="5623963"/>
            <a:ext cx="2513889" cy="1055608"/>
          </a:xfrm>
          <a:prstGeom prst="wedgeRoundRectCallout">
            <a:avLst>
              <a:gd name="adj1" fmla="val -53618"/>
              <a:gd name="adj2" fmla="val -132775"/>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40" name="Line 1089"/>
          <p:cNvSpPr>
            <a:spLocks noChangeShapeType="1"/>
          </p:cNvSpPr>
          <p:nvPr/>
        </p:nvSpPr>
        <p:spPr bwMode="auto">
          <a:xfrm flipV="1">
            <a:off x="7016108" y="4030934"/>
            <a:ext cx="652215" cy="402694"/>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42" name="矩形 41"/>
          <p:cNvSpPr>
            <a:spLocks noChangeArrowheads="1"/>
          </p:cNvSpPr>
          <p:nvPr/>
        </p:nvSpPr>
        <p:spPr bwMode="auto">
          <a:xfrm>
            <a:off x="6279668" y="3341048"/>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3" name="Rectangle 1131"/>
          <p:cNvSpPr>
            <a:spLocks noChangeArrowheads="1"/>
          </p:cNvSpPr>
          <p:nvPr/>
        </p:nvSpPr>
        <p:spPr bwMode="auto">
          <a:xfrm>
            <a:off x="7146876" y="4902507"/>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44" name="矩形 46"/>
          <p:cNvSpPr>
            <a:spLocks noChangeArrowheads="1"/>
          </p:cNvSpPr>
          <p:nvPr/>
        </p:nvSpPr>
        <p:spPr bwMode="auto">
          <a:xfrm>
            <a:off x="6762957" y="5913328"/>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5" name="Line 1090"/>
          <p:cNvSpPr>
            <a:spLocks noChangeShapeType="1"/>
          </p:cNvSpPr>
          <p:nvPr/>
        </p:nvSpPr>
        <p:spPr bwMode="auto">
          <a:xfrm flipH="1" flipV="1">
            <a:off x="7722309" y="4024904"/>
            <a:ext cx="5550" cy="16735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6" name="Line 1093"/>
          <p:cNvSpPr>
            <a:spLocks noChangeShapeType="1"/>
          </p:cNvSpPr>
          <p:nvPr/>
        </p:nvSpPr>
        <p:spPr bwMode="auto">
          <a:xfrm flipH="1">
            <a:off x="5530193" y="5290099"/>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7" name="Line 1147"/>
          <p:cNvSpPr>
            <a:spLocks noChangeShapeType="1"/>
          </p:cNvSpPr>
          <p:nvPr/>
        </p:nvSpPr>
        <p:spPr bwMode="auto">
          <a:xfrm>
            <a:off x="7713878" y="5285657"/>
            <a:ext cx="21147" cy="358904"/>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pic>
        <p:nvPicPr>
          <p:cNvPr id="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11" y="746919"/>
            <a:ext cx="2906474" cy="226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36"/>
          <p:cNvGrpSpPr>
            <a:grpSpLocks/>
          </p:cNvGrpSpPr>
          <p:nvPr/>
        </p:nvGrpSpPr>
        <p:grpSpPr bwMode="auto">
          <a:xfrm rot="1296774">
            <a:off x="5318765" y="4238327"/>
            <a:ext cx="472776" cy="1004934"/>
            <a:chOff x="1488" y="2124"/>
            <a:chExt cx="336" cy="660"/>
          </a:xfrm>
          <a:solidFill>
            <a:srgbClr val="00FFFF"/>
          </a:solidFill>
        </p:grpSpPr>
        <p:sp>
          <p:nvSpPr>
            <p:cNvPr id="50"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3"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4" name="Group 36"/>
          <p:cNvGrpSpPr>
            <a:grpSpLocks/>
          </p:cNvGrpSpPr>
          <p:nvPr/>
        </p:nvGrpSpPr>
        <p:grpSpPr bwMode="auto">
          <a:xfrm rot="1296774">
            <a:off x="7490142" y="4274344"/>
            <a:ext cx="472776" cy="1004934"/>
            <a:chOff x="1488" y="2124"/>
            <a:chExt cx="336" cy="660"/>
          </a:xfrm>
          <a:solidFill>
            <a:srgbClr val="00FFFF"/>
          </a:solidFill>
        </p:grpSpPr>
        <p:sp>
          <p:nvSpPr>
            <p:cNvPr id="55"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99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ircle(in)">
                                      <p:cBhvr>
                                        <p:cTn id="37" dur="2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circle(in)">
                                      <p:cBhvr>
                                        <p:cTn id="79" dur="20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1000"/>
                                        <p:tgtEl>
                                          <p:spTgt spid="17"/>
                                        </p:tgtEl>
                                      </p:cBhvr>
                                    </p:animEffect>
                                    <p:anim calcmode="lin" valueType="num">
                                      <p:cBhvr>
                                        <p:cTn id="85" dur="1000" fill="hold"/>
                                        <p:tgtEl>
                                          <p:spTgt spid="17"/>
                                        </p:tgtEl>
                                        <p:attrNameLst>
                                          <p:attrName>ppt_x</p:attrName>
                                        </p:attrNameLst>
                                      </p:cBhvr>
                                      <p:tavLst>
                                        <p:tav tm="0">
                                          <p:val>
                                            <p:strVal val="#ppt_x"/>
                                          </p:val>
                                        </p:tav>
                                        <p:tav tm="100000">
                                          <p:val>
                                            <p:strVal val="#ppt_x"/>
                                          </p:val>
                                        </p:tav>
                                      </p:tavLst>
                                    </p:anim>
                                    <p:anim calcmode="lin" valueType="num">
                                      <p:cBhvr>
                                        <p:cTn id="8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circle(in)">
                                      <p:cBhvr>
                                        <p:cTn id="91" dur="20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500" fill="hold"/>
                                        <p:tgtEl>
                                          <p:spTgt spid="16"/>
                                        </p:tgtEl>
                                        <p:attrNameLst>
                                          <p:attrName>ppt_x</p:attrName>
                                        </p:attrNameLst>
                                      </p:cBhvr>
                                      <p:tavLst>
                                        <p:tav tm="0">
                                          <p:val>
                                            <p:strVal val="#ppt_x"/>
                                          </p:val>
                                        </p:tav>
                                        <p:tav tm="100000">
                                          <p:val>
                                            <p:strVal val="#ppt_x"/>
                                          </p:val>
                                        </p:tav>
                                      </p:tavLst>
                                    </p:anim>
                                    <p:anim calcmode="lin" valueType="num">
                                      <p:cBhvr additive="base">
                                        <p:cTn id="9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2"/>
                                        </p:tgtEl>
                                        <p:attrNameLst>
                                          <p:attrName>style.visibility</p:attrName>
                                        </p:attrNameLst>
                                      </p:cBhvr>
                                      <p:to>
                                        <p:strVal val="visible"/>
                                      </p:to>
                                    </p:set>
                                    <p:anim calcmode="lin" valueType="num">
                                      <p:cBhvr additive="base">
                                        <p:cTn id="102" dur="500" fill="hold"/>
                                        <p:tgtEl>
                                          <p:spTgt spid="22"/>
                                        </p:tgtEl>
                                        <p:attrNameLst>
                                          <p:attrName>ppt_x</p:attrName>
                                        </p:attrNameLst>
                                      </p:cBhvr>
                                      <p:tavLst>
                                        <p:tav tm="0">
                                          <p:val>
                                            <p:strVal val="#ppt_x"/>
                                          </p:val>
                                        </p:tav>
                                        <p:tav tm="100000">
                                          <p:val>
                                            <p:strVal val="#ppt_x"/>
                                          </p:val>
                                        </p:tav>
                                      </p:tavLst>
                                    </p:anim>
                                    <p:anim calcmode="lin" valueType="num">
                                      <p:cBhvr additive="base">
                                        <p:cTn id="10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1000"/>
                                        <p:tgtEl>
                                          <p:spTgt spid="30"/>
                                        </p:tgtEl>
                                      </p:cBhvr>
                                    </p:animEffect>
                                    <p:anim calcmode="lin" valueType="num">
                                      <p:cBhvr>
                                        <p:cTn id="109" dur="1000" fill="hold"/>
                                        <p:tgtEl>
                                          <p:spTgt spid="30"/>
                                        </p:tgtEl>
                                        <p:attrNameLst>
                                          <p:attrName>ppt_x</p:attrName>
                                        </p:attrNameLst>
                                      </p:cBhvr>
                                      <p:tavLst>
                                        <p:tav tm="0">
                                          <p:val>
                                            <p:strVal val="#ppt_x"/>
                                          </p:val>
                                        </p:tav>
                                        <p:tav tm="100000">
                                          <p:val>
                                            <p:strVal val="#ppt_x"/>
                                          </p:val>
                                        </p:tav>
                                      </p:tavLst>
                                    </p:anim>
                                    <p:anim calcmode="lin" valueType="num">
                                      <p:cBhvr>
                                        <p:cTn id="11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p:cTn id="115" dur="500" fill="hold"/>
                                        <p:tgtEl>
                                          <p:spTgt spid="32"/>
                                        </p:tgtEl>
                                        <p:attrNameLst>
                                          <p:attrName>ppt_w</p:attrName>
                                        </p:attrNameLst>
                                      </p:cBhvr>
                                      <p:tavLst>
                                        <p:tav tm="0">
                                          <p:val>
                                            <p:fltVal val="0"/>
                                          </p:val>
                                        </p:tav>
                                        <p:tav tm="100000">
                                          <p:val>
                                            <p:strVal val="#ppt_w"/>
                                          </p:val>
                                        </p:tav>
                                      </p:tavLst>
                                    </p:anim>
                                    <p:anim calcmode="lin" valueType="num">
                                      <p:cBhvr>
                                        <p:cTn id="116" dur="500" fill="hold"/>
                                        <p:tgtEl>
                                          <p:spTgt spid="32"/>
                                        </p:tgtEl>
                                        <p:attrNameLst>
                                          <p:attrName>ppt_h</p:attrName>
                                        </p:attrNameLst>
                                      </p:cBhvr>
                                      <p:tavLst>
                                        <p:tav tm="0">
                                          <p:val>
                                            <p:fltVal val="0"/>
                                          </p:val>
                                        </p:tav>
                                        <p:tav tm="100000">
                                          <p:val>
                                            <p:strVal val="#ppt_h"/>
                                          </p:val>
                                        </p:tav>
                                      </p:tavLst>
                                    </p:anim>
                                    <p:animEffect transition="in" filter="fade">
                                      <p:cBhvr>
                                        <p:cTn id="117" dur="500"/>
                                        <p:tgtEl>
                                          <p:spTgt spid="32"/>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fade">
                                      <p:cBhvr>
                                        <p:cTn id="122" dur="1000"/>
                                        <p:tgtEl>
                                          <p:spTgt spid="18"/>
                                        </p:tgtEl>
                                      </p:cBhvr>
                                    </p:animEffect>
                                    <p:anim calcmode="lin" valueType="num">
                                      <p:cBhvr>
                                        <p:cTn id="123" dur="1000" fill="hold"/>
                                        <p:tgtEl>
                                          <p:spTgt spid="18"/>
                                        </p:tgtEl>
                                        <p:attrNameLst>
                                          <p:attrName>ppt_x</p:attrName>
                                        </p:attrNameLst>
                                      </p:cBhvr>
                                      <p:tavLst>
                                        <p:tav tm="0">
                                          <p:val>
                                            <p:strVal val="#ppt_x"/>
                                          </p:val>
                                        </p:tav>
                                        <p:tav tm="100000">
                                          <p:val>
                                            <p:strVal val="#ppt_x"/>
                                          </p:val>
                                        </p:tav>
                                      </p:tavLst>
                                    </p:anim>
                                    <p:anim calcmode="lin" valueType="num">
                                      <p:cBhvr>
                                        <p:cTn id="1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grpId="0" nodeType="clickEffect">
                                  <p:stCondLst>
                                    <p:cond delay="0"/>
                                  </p:stCondLst>
                                  <p:childTnLst>
                                    <p:set>
                                      <p:cBhvr>
                                        <p:cTn id="128" dur="1" fill="hold">
                                          <p:stCondLst>
                                            <p:cond delay="0"/>
                                          </p:stCondLst>
                                        </p:cTn>
                                        <p:tgtEl>
                                          <p:spTgt spid="27"/>
                                        </p:tgtEl>
                                        <p:attrNameLst>
                                          <p:attrName>style.visibility</p:attrName>
                                        </p:attrNameLst>
                                      </p:cBhvr>
                                      <p:to>
                                        <p:strVal val="visible"/>
                                      </p:to>
                                    </p:set>
                                    <p:animEffect transition="in" filter="wheel(1)">
                                      <p:cBhvr>
                                        <p:cTn id="129" dur="2000"/>
                                        <p:tgtEl>
                                          <p:spTgt spid="27"/>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25"/>
                                        </p:tgtEl>
                                        <p:attrNameLst>
                                          <p:attrName>style.visibility</p:attrName>
                                        </p:attrNameLst>
                                      </p:cBhvr>
                                      <p:to>
                                        <p:strVal val="visible"/>
                                      </p:to>
                                    </p:set>
                                    <p:anim calcmode="lin" valueType="num">
                                      <p:cBhvr additive="base">
                                        <p:cTn id="134" dur="500" fill="hold"/>
                                        <p:tgtEl>
                                          <p:spTgt spid="25"/>
                                        </p:tgtEl>
                                        <p:attrNameLst>
                                          <p:attrName>ppt_x</p:attrName>
                                        </p:attrNameLst>
                                      </p:cBhvr>
                                      <p:tavLst>
                                        <p:tav tm="0">
                                          <p:val>
                                            <p:strVal val="#ppt_x"/>
                                          </p:val>
                                        </p:tav>
                                        <p:tav tm="100000">
                                          <p:val>
                                            <p:strVal val="#ppt_x"/>
                                          </p:val>
                                        </p:tav>
                                      </p:tavLst>
                                    </p:anim>
                                    <p:anim calcmode="lin" valueType="num">
                                      <p:cBhvr additive="base">
                                        <p:cTn id="13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additive="base">
                                        <p:cTn id="140" dur="500" fill="hold"/>
                                        <p:tgtEl>
                                          <p:spTgt spid="31"/>
                                        </p:tgtEl>
                                        <p:attrNameLst>
                                          <p:attrName>ppt_x</p:attrName>
                                        </p:attrNameLst>
                                      </p:cBhvr>
                                      <p:tavLst>
                                        <p:tav tm="0">
                                          <p:val>
                                            <p:strVal val="#ppt_x"/>
                                          </p:val>
                                        </p:tav>
                                        <p:tav tm="100000">
                                          <p:val>
                                            <p:strVal val="#ppt_x"/>
                                          </p:val>
                                        </p:tav>
                                      </p:tavLst>
                                    </p:anim>
                                    <p:anim calcmode="lin" valueType="num">
                                      <p:cBhvr additive="base">
                                        <p:cTn id="14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34"/>
                                        </p:tgtEl>
                                        <p:attrNameLst>
                                          <p:attrName>style.visibility</p:attrName>
                                        </p:attrNameLst>
                                      </p:cBhvr>
                                      <p:to>
                                        <p:strVal val="visible"/>
                                      </p:to>
                                    </p:set>
                                    <p:anim calcmode="lin" valueType="num">
                                      <p:cBhvr additive="base">
                                        <p:cTn id="146" dur="500" fill="hold"/>
                                        <p:tgtEl>
                                          <p:spTgt spid="34"/>
                                        </p:tgtEl>
                                        <p:attrNameLst>
                                          <p:attrName>ppt_x</p:attrName>
                                        </p:attrNameLst>
                                      </p:cBhvr>
                                      <p:tavLst>
                                        <p:tav tm="0">
                                          <p:val>
                                            <p:strVal val="#ppt_x"/>
                                          </p:val>
                                        </p:tav>
                                        <p:tav tm="100000">
                                          <p:val>
                                            <p:strVal val="#ppt_x"/>
                                          </p:val>
                                        </p:tav>
                                      </p:tavLst>
                                    </p:anim>
                                    <p:anim calcmode="lin" valueType="num">
                                      <p:cBhvr additive="base">
                                        <p:cTn id="14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6"/>
                                        </p:tgtEl>
                                        <p:attrNameLst>
                                          <p:attrName>style.visibility</p:attrName>
                                        </p:attrNameLst>
                                      </p:cBhvr>
                                      <p:to>
                                        <p:strVal val="visible"/>
                                      </p:to>
                                    </p:set>
                                    <p:anim calcmode="lin" valueType="num">
                                      <p:cBhvr additive="base">
                                        <p:cTn id="152" dur="500" fill="hold"/>
                                        <p:tgtEl>
                                          <p:spTgt spid="36"/>
                                        </p:tgtEl>
                                        <p:attrNameLst>
                                          <p:attrName>ppt_x</p:attrName>
                                        </p:attrNameLst>
                                      </p:cBhvr>
                                      <p:tavLst>
                                        <p:tav tm="0">
                                          <p:val>
                                            <p:strVal val="#ppt_x"/>
                                          </p:val>
                                        </p:tav>
                                        <p:tav tm="100000">
                                          <p:val>
                                            <p:strVal val="#ppt_x"/>
                                          </p:val>
                                        </p:tav>
                                      </p:tavLst>
                                    </p:anim>
                                    <p:anim calcmode="lin" valueType="num">
                                      <p:cBhvr additive="base">
                                        <p:cTn id="15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37"/>
                                        </p:tgtEl>
                                        <p:attrNameLst>
                                          <p:attrName>style.visibility</p:attrName>
                                        </p:attrNameLst>
                                      </p:cBhvr>
                                      <p:to>
                                        <p:strVal val="visible"/>
                                      </p:to>
                                    </p:set>
                                    <p:animEffect transition="in" filter="fade">
                                      <p:cBhvr>
                                        <p:cTn id="158" dur="1000"/>
                                        <p:tgtEl>
                                          <p:spTgt spid="37"/>
                                        </p:tgtEl>
                                      </p:cBhvr>
                                    </p:animEffect>
                                    <p:anim calcmode="lin" valueType="num">
                                      <p:cBhvr>
                                        <p:cTn id="159" dur="1000" fill="hold"/>
                                        <p:tgtEl>
                                          <p:spTgt spid="37"/>
                                        </p:tgtEl>
                                        <p:attrNameLst>
                                          <p:attrName>ppt_x</p:attrName>
                                        </p:attrNameLst>
                                      </p:cBhvr>
                                      <p:tavLst>
                                        <p:tav tm="0">
                                          <p:val>
                                            <p:strVal val="#ppt_x"/>
                                          </p:val>
                                        </p:tav>
                                        <p:tav tm="100000">
                                          <p:val>
                                            <p:strVal val="#ppt_x"/>
                                          </p:val>
                                        </p:tav>
                                      </p:tavLst>
                                    </p:anim>
                                    <p:anim calcmode="lin" valueType="num">
                                      <p:cBhvr>
                                        <p:cTn id="16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1" presetClass="entr" presetSubtype="1" fill="hold" grpId="0" nodeType="clickEffect">
                                  <p:stCondLst>
                                    <p:cond delay="0"/>
                                  </p:stCondLst>
                                  <p:childTnLst>
                                    <p:set>
                                      <p:cBhvr>
                                        <p:cTn id="164" dur="1" fill="hold">
                                          <p:stCondLst>
                                            <p:cond delay="0"/>
                                          </p:stCondLst>
                                        </p:cTn>
                                        <p:tgtEl>
                                          <p:spTgt spid="24"/>
                                        </p:tgtEl>
                                        <p:attrNameLst>
                                          <p:attrName>style.visibility</p:attrName>
                                        </p:attrNameLst>
                                      </p:cBhvr>
                                      <p:to>
                                        <p:strVal val="visible"/>
                                      </p:to>
                                    </p:set>
                                    <p:animEffect transition="in" filter="wheel(1)">
                                      <p:cBhvr>
                                        <p:cTn id="165" dur="2000"/>
                                        <p:tgtEl>
                                          <p:spTgt spid="24"/>
                                        </p:tgtEl>
                                      </p:cBhvr>
                                    </p:animEffect>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grpId="0" nodeType="clickEffect">
                                  <p:stCondLst>
                                    <p:cond delay="0"/>
                                  </p:stCondLst>
                                  <p:childTnLst>
                                    <p:set>
                                      <p:cBhvr>
                                        <p:cTn id="169" dur="1" fill="hold">
                                          <p:stCondLst>
                                            <p:cond delay="0"/>
                                          </p:stCondLst>
                                        </p:cTn>
                                        <p:tgtEl>
                                          <p:spTgt spid="38"/>
                                        </p:tgtEl>
                                        <p:attrNameLst>
                                          <p:attrName>style.visibility</p:attrName>
                                        </p:attrNameLst>
                                      </p:cBhvr>
                                      <p:to>
                                        <p:strVal val="visible"/>
                                      </p:to>
                                    </p:set>
                                    <p:anim calcmode="lin" valueType="num">
                                      <p:cBhvr additive="base">
                                        <p:cTn id="170" dur="500" fill="hold"/>
                                        <p:tgtEl>
                                          <p:spTgt spid="38"/>
                                        </p:tgtEl>
                                        <p:attrNameLst>
                                          <p:attrName>ppt_x</p:attrName>
                                        </p:attrNameLst>
                                      </p:cBhvr>
                                      <p:tavLst>
                                        <p:tav tm="0">
                                          <p:val>
                                            <p:strVal val="#ppt_x"/>
                                          </p:val>
                                        </p:tav>
                                        <p:tav tm="100000">
                                          <p:val>
                                            <p:strVal val="#ppt_x"/>
                                          </p:val>
                                        </p:tav>
                                      </p:tavLst>
                                    </p:anim>
                                    <p:anim calcmode="lin" valueType="num">
                                      <p:cBhvr additive="base">
                                        <p:cTn id="17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grpId="0" nodeType="clickEffect">
                                  <p:stCondLst>
                                    <p:cond delay="0"/>
                                  </p:stCondLst>
                                  <p:childTnLst>
                                    <p:set>
                                      <p:cBhvr>
                                        <p:cTn id="175" dur="1" fill="hold">
                                          <p:stCondLst>
                                            <p:cond delay="0"/>
                                          </p:stCondLst>
                                        </p:cTn>
                                        <p:tgtEl>
                                          <p:spTgt spid="40"/>
                                        </p:tgtEl>
                                        <p:attrNameLst>
                                          <p:attrName>style.visibility</p:attrName>
                                        </p:attrNameLst>
                                      </p:cBhvr>
                                      <p:to>
                                        <p:strVal val="visible"/>
                                      </p:to>
                                    </p:set>
                                    <p:anim calcmode="lin" valueType="num">
                                      <p:cBhvr additive="base">
                                        <p:cTn id="176" dur="500" fill="hold"/>
                                        <p:tgtEl>
                                          <p:spTgt spid="40"/>
                                        </p:tgtEl>
                                        <p:attrNameLst>
                                          <p:attrName>ppt_x</p:attrName>
                                        </p:attrNameLst>
                                      </p:cBhvr>
                                      <p:tavLst>
                                        <p:tav tm="0">
                                          <p:val>
                                            <p:strVal val="#ppt_x"/>
                                          </p:val>
                                        </p:tav>
                                        <p:tav tm="100000">
                                          <p:val>
                                            <p:strVal val="#ppt_x"/>
                                          </p:val>
                                        </p:tav>
                                      </p:tavLst>
                                    </p:anim>
                                    <p:anim calcmode="lin" valueType="num">
                                      <p:cBhvr additive="base">
                                        <p:cTn id="17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53" presetClass="entr" presetSubtype="16" fill="hold" grpId="0" nodeType="clickEffect">
                                  <p:stCondLst>
                                    <p:cond delay="0"/>
                                  </p:stCondLst>
                                  <p:childTnLst>
                                    <p:set>
                                      <p:cBhvr>
                                        <p:cTn id="188" dur="1" fill="hold">
                                          <p:stCondLst>
                                            <p:cond delay="0"/>
                                          </p:stCondLst>
                                        </p:cTn>
                                        <p:tgtEl>
                                          <p:spTgt spid="39"/>
                                        </p:tgtEl>
                                        <p:attrNameLst>
                                          <p:attrName>style.visibility</p:attrName>
                                        </p:attrNameLst>
                                      </p:cBhvr>
                                      <p:to>
                                        <p:strVal val="visible"/>
                                      </p:to>
                                    </p:set>
                                    <p:anim calcmode="lin" valueType="num">
                                      <p:cBhvr>
                                        <p:cTn id="189" dur="500" fill="hold"/>
                                        <p:tgtEl>
                                          <p:spTgt spid="39"/>
                                        </p:tgtEl>
                                        <p:attrNameLst>
                                          <p:attrName>ppt_w</p:attrName>
                                        </p:attrNameLst>
                                      </p:cBhvr>
                                      <p:tavLst>
                                        <p:tav tm="0">
                                          <p:val>
                                            <p:fltVal val="0"/>
                                          </p:val>
                                        </p:tav>
                                        <p:tav tm="100000">
                                          <p:val>
                                            <p:strVal val="#ppt_w"/>
                                          </p:val>
                                        </p:tav>
                                      </p:tavLst>
                                    </p:anim>
                                    <p:anim calcmode="lin" valueType="num">
                                      <p:cBhvr>
                                        <p:cTn id="190" dur="500" fill="hold"/>
                                        <p:tgtEl>
                                          <p:spTgt spid="39"/>
                                        </p:tgtEl>
                                        <p:attrNameLst>
                                          <p:attrName>ppt_h</p:attrName>
                                        </p:attrNameLst>
                                      </p:cBhvr>
                                      <p:tavLst>
                                        <p:tav tm="0">
                                          <p:val>
                                            <p:fltVal val="0"/>
                                          </p:val>
                                        </p:tav>
                                        <p:tav tm="100000">
                                          <p:val>
                                            <p:strVal val="#ppt_h"/>
                                          </p:val>
                                        </p:tav>
                                      </p:tavLst>
                                    </p:anim>
                                    <p:animEffect transition="in" filter="fade">
                                      <p:cBhvr>
                                        <p:cTn id="191" dur="500"/>
                                        <p:tgtEl>
                                          <p:spTgt spid="39"/>
                                        </p:tgtEl>
                                      </p:cBhvr>
                                    </p:animEffect>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13"/>
                                        </p:tgtEl>
                                        <p:attrNameLst>
                                          <p:attrName>style.visibility</p:attrName>
                                        </p:attrNameLst>
                                      </p:cBhvr>
                                      <p:to>
                                        <p:strVal val="visible"/>
                                      </p:to>
                                    </p:set>
                                    <p:anim calcmode="lin" valueType="num">
                                      <p:cBhvr additive="base">
                                        <p:cTn id="196" dur="500" fill="hold"/>
                                        <p:tgtEl>
                                          <p:spTgt spid="13"/>
                                        </p:tgtEl>
                                        <p:attrNameLst>
                                          <p:attrName>ppt_x</p:attrName>
                                        </p:attrNameLst>
                                      </p:cBhvr>
                                      <p:tavLst>
                                        <p:tav tm="0">
                                          <p:val>
                                            <p:strVal val="#ppt_x"/>
                                          </p:val>
                                        </p:tav>
                                        <p:tav tm="100000">
                                          <p:val>
                                            <p:strVal val="#ppt_x"/>
                                          </p:val>
                                        </p:tav>
                                      </p:tavLst>
                                    </p:anim>
                                    <p:anim calcmode="lin" valueType="num">
                                      <p:cBhvr additive="base">
                                        <p:cTn id="19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42" presetClass="entr" presetSubtype="0" fill="hold" grpId="0" nodeType="clickEffect">
                                  <p:stCondLst>
                                    <p:cond delay="0"/>
                                  </p:stCondLst>
                                  <p:childTnLst>
                                    <p:set>
                                      <p:cBhvr>
                                        <p:cTn id="201" dur="1" fill="hold">
                                          <p:stCondLst>
                                            <p:cond delay="0"/>
                                          </p:stCondLst>
                                        </p:cTn>
                                        <p:tgtEl>
                                          <p:spTgt spid="20"/>
                                        </p:tgtEl>
                                        <p:attrNameLst>
                                          <p:attrName>style.visibility</p:attrName>
                                        </p:attrNameLst>
                                      </p:cBhvr>
                                      <p:to>
                                        <p:strVal val="visible"/>
                                      </p:to>
                                    </p:set>
                                    <p:animEffect transition="in" filter="fade">
                                      <p:cBhvr>
                                        <p:cTn id="202" dur="1000"/>
                                        <p:tgtEl>
                                          <p:spTgt spid="20"/>
                                        </p:tgtEl>
                                      </p:cBhvr>
                                    </p:animEffect>
                                    <p:anim calcmode="lin" valueType="num">
                                      <p:cBhvr>
                                        <p:cTn id="203" dur="1000" fill="hold"/>
                                        <p:tgtEl>
                                          <p:spTgt spid="20"/>
                                        </p:tgtEl>
                                        <p:attrNameLst>
                                          <p:attrName>ppt_x</p:attrName>
                                        </p:attrNameLst>
                                      </p:cBhvr>
                                      <p:tavLst>
                                        <p:tav tm="0">
                                          <p:val>
                                            <p:strVal val="#ppt_x"/>
                                          </p:val>
                                        </p:tav>
                                        <p:tav tm="100000">
                                          <p:val>
                                            <p:strVal val="#ppt_x"/>
                                          </p:val>
                                        </p:tav>
                                      </p:tavLst>
                                    </p:anim>
                                    <p:anim calcmode="lin" valueType="num">
                                      <p:cBhvr>
                                        <p:cTn id="20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42" presetClass="entr" presetSubtype="0" fill="hold" grpId="0" nodeType="clickEffect">
                                  <p:stCondLst>
                                    <p:cond delay="0"/>
                                  </p:stCondLst>
                                  <p:childTnLst>
                                    <p:set>
                                      <p:cBhvr>
                                        <p:cTn id="208" dur="1" fill="hold">
                                          <p:stCondLst>
                                            <p:cond delay="0"/>
                                          </p:stCondLst>
                                        </p:cTn>
                                        <p:tgtEl>
                                          <p:spTgt spid="43"/>
                                        </p:tgtEl>
                                        <p:attrNameLst>
                                          <p:attrName>style.visibility</p:attrName>
                                        </p:attrNameLst>
                                      </p:cBhvr>
                                      <p:to>
                                        <p:strVal val="visible"/>
                                      </p:to>
                                    </p:set>
                                    <p:animEffect transition="in" filter="fade">
                                      <p:cBhvr>
                                        <p:cTn id="209" dur="1000"/>
                                        <p:tgtEl>
                                          <p:spTgt spid="43"/>
                                        </p:tgtEl>
                                      </p:cBhvr>
                                    </p:animEffect>
                                    <p:anim calcmode="lin" valueType="num">
                                      <p:cBhvr>
                                        <p:cTn id="210" dur="1000" fill="hold"/>
                                        <p:tgtEl>
                                          <p:spTgt spid="43"/>
                                        </p:tgtEl>
                                        <p:attrNameLst>
                                          <p:attrName>ppt_x</p:attrName>
                                        </p:attrNameLst>
                                      </p:cBhvr>
                                      <p:tavLst>
                                        <p:tav tm="0">
                                          <p:val>
                                            <p:strVal val="#ppt_x"/>
                                          </p:val>
                                        </p:tav>
                                        <p:tav tm="100000">
                                          <p:val>
                                            <p:strVal val="#ppt_x"/>
                                          </p:val>
                                        </p:tav>
                                      </p:tavLst>
                                    </p:anim>
                                    <p:anim calcmode="lin" valueType="num">
                                      <p:cBhvr>
                                        <p:cTn id="21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6" presetClass="entr" presetSubtype="0" fill="hold" grpId="0" nodeType="clickEffect">
                                  <p:stCondLst>
                                    <p:cond delay="0"/>
                                  </p:stCondLst>
                                  <p:childTnLst>
                                    <p:set>
                                      <p:cBhvr>
                                        <p:cTn id="215" dur="1" fill="hold">
                                          <p:stCondLst>
                                            <p:cond delay="0"/>
                                          </p:stCondLst>
                                        </p:cTn>
                                        <p:tgtEl>
                                          <p:spTgt spid="28"/>
                                        </p:tgtEl>
                                        <p:attrNameLst>
                                          <p:attrName>style.visibility</p:attrName>
                                        </p:attrNameLst>
                                      </p:cBhvr>
                                      <p:to>
                                        <p:strVal val="visible"/>
                                      </p:to>
                                    </p:set>
                                    <p:animEffect transition="in" filter="wipe(down)">
                                      <p:cBhvr>
                                        <p:cTn id="216" dur="580">
                                          <p:stCondLst>
                                            <p:cond delay="0"/>
                                          </p:stCondLst>
                                        </p:cTn>
                                        <p:tgtEl>
                                          <p:spTgt spid="28"/>
                                        </p:tgtEl>
                                      </p:cBhvr>
                                    </p:animEffect>
                                    <p:anim calcmode="lin" valueType="num">
                                      <p:cBhvr>
                                        <p:cTn id="217"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218"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219"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220"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221"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222" dur="26">
                                          <p:stCondLst>
                                            <p:cond delay="650"/>
                                          </p:stCondLst>
                                        </p:cTn>
                                        <p:tgtEl>
                                          <p:spTgt spid="28"/>
                                        </p:tgtEl>
                                      </p:cBhvr>
                                      <p:to x="100000" y="60000"/>
                                    </p:animScale>
                                    <p:animScale>
                                      <p:cBhvr>
                                        <p:cTn id="223" dur="166" decel="50000">
                                          <p:stCondLst>
                                            <p:cond delay="676"/>
                                          </p:stCondLst>
                                        </p:cTn>
                                        <p:tgtEl>
                                          <p:spTgt spid="28"/>
                                        </p:tgtEl>
                                      </p:cBhvr>
                                      <p:to x="100000" y="100000"/>
                                    </p:animScale>
                                    <p:animScale>
                                      <p:cBhvr>
                                        <p:cTn id="224" dur="26">
                                          <p:stCondLst>
                                            <p:cond delay="1312"/>
                                          </p:stCondLst>
                                        </p:cTn>
                                        <p:tgtEl>
                                          <p:spTgt spid="28"/>
                                        </p:tgtEl>
                                      </p:cBhvr>
                                      <p:to x="100000" y="80000"/>
                                    </p:animScale>
                                    <p:animScale>
                                      <p:cBhvr>
                                        <p:cTn id="225" dur="166" decel="50000">
                                          <p:stCondLst>
                                            <p:cond delay="1338"/>
                                          </p:stCondLst>
                                        </p:cTn>
                                        <p:tgtEl>
                                          <p:spTgt spid="28"/>
                                        </p:tgtEl>
                                      </p:cBhvr>
                                      <p:to x="100000" y="100000"/>
                                    </p:animScale>
                                    <p:animScale>
                                      <p:cBhvr>
                                        <p:cTn id="226" dur="26">
                                          <p:stCondLst>
                                            <p:cond delay="1642"/>
                                          </p:stCondLst>
                                        </p:cTn>
                                        <p:tgtEl>
                                          <p:spTgt spid="28"/>
                                        </p:tgtEl>
                                      </p:cBhvr>
                                      <p:to x="100000" y="90000"/>
                                    </p:animScale>
                                    <p:animScale>
                                      <p:cBhvr>
                                        <p:cTn id="227" dur="166" decel="50000">
                                          <p:stCondLst>
                                            <p:cond delay="1668"/>
                                          </p:stCondLst>
                                        </p:cTn>
                                        <p:tgtEl>
                                          <p:spTgt spid="28"/>
                                        </p:tgtEl>
                                      </p:cBhvr>
                                      <p:to x="100000" y="100000"/>
                                    </p:animScale>
                                    <p:animScale>
                                      <p:cBhvr>
                                        <p:cTn id="228" dur="26">
                                          <p:stCondLst>
                                            <p:cond delay="1808"/>
                                          </p:stCondLst>
                                        </p:cTn>
                                        <p:tgtEl>
                                          <p:spTgt spid="28"/>
                                        </p:tgtEl>
                                      </p:cBhvr>
                                      <p:to x="100000" y="95000"/>
                                    </p:animScale>
                                    <p:animScale>
                                      <p:cBhvr>
                                        <p:cTn id="229" dur="166" decel="50000">
                                          <p:stCondLst>
                                            <p:cond delay="1834"/>
                                          </p:stCondLst>
                                        </p:cTn>
                                        <p:tgtEl>
                                          <p:spTgt spid="28"/>
                                        </p:tgtEl>
                                      </p:cBhvr>
                                      <p:to x="100000" y="100000"/>
                                    </p:animScale>
                                  </p:childTnLst>
                                </p:cTn>
                              </p:par>
                            </p:childTnLst>
                          </p:cTn>
                        </p:par>
                      </p:childTnLst>
                    </p:cTn>
                  </p:par>
                  <p:par>
                    <p:cTn id="230" fill="hold">
                      <p:stCondLst>
                        <p:cond delay="indefinite"/>
                      </p:stCondLst>
                      <p:childTnLst>
                        <p:par>
                          <p:cTn id="231" fill="hold">
                            <p:stCondLst>
                              <p:cond delay="0"/>
                            </p:stCondLst>
                            <p:childTnLst>
                              <p:par>
                                <p:cTn id="232" presetID="2" presetClass="entr" presetSubtype="4" fill="hold" grpId="0" nodeType="clickEffect">
                                  <p:stCondLst>
                                    <p:cond delay="0"/>
                                  </p:stCondLst>
                                  <p:childTnLst>
                                    <p:set>
                                      <p:cBhvr>
                                        <p:cTn id="233" dur="1" fill="hold">
                                          <p:stCondLst>
                                            <p:cond delay="0"/>
                                          </p:stCondLst>
                                        </p:cTn>
                                        <p:tgtEl>
                                          <p:spTgt spid="26"/>
                                        </p:tgtEl>
                                        <p:attrNameLst>
                                          <p:attrName>style.visibility</p:attrName>
                                        </p:attrNameLst>
                                      </p:cBhvr>
                                      <p:to>
                                        <p:strVal val="visible"/>
                                      </p:to>
                                    </p:set>
                                    <p:anim calcmode="lin" valueType="num">
                                      <p:cBhvr additive="base">
                                        <p:cTn id="234" dur="500" fill="hold"/>
                                        <p:tgtEl>
                                          <p:spTgt spid="26"/>
                                        </p:tgtEl>
                                        <p:attrNameLst>
                                          <p:attrName>ppt_x</p:attrName>
                                        </p:attrNameLst>
                                      </p:cBhvr>
                                      <p:tavLst>
                                        <p:tav tm="0">
                                          <p:val>
                                            <p:strVal val="#ppt_x"/>
                                          </p:val>
                                        </p:tav>
                                        <p:tav tm="100000">
                                          <p:val>
                                            <p:strVal val="#ppt_x"/>
                                          </p:val>
                                        </p:tav>
                                      </p:tavLst>
                                    </p:anim>
                                    <p:anim calcmode="lin" valueType="num">
                                      <p:cBhvr additive="base">
                                        <p:cTn id="23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2" presetClass="entr" presetSubtype="4" fill="hold" grpId="0" nodeType="clickEffect">
                                  <p:stCondLst>
                                    <p:cond delay="0"/>
                                  </p:stCondLst>
                                  <p:childTnLst>
                                    <p:set>
                                      <p:cBhvr>
                                        <p:cTn id="239" dur="1" fill="hold">
                                          <p:stCondLst>
                                            <p:cond delay="0"/>
                                          </p:stCondLst>
                                        </p:cTn>
                                        <p:tgtEl>
                                          <p:spTgt spid="46"/>
                                        </p:tgtEl>
                                        <p:attrNameLst>
                                          <p:attrName>style.visibility</p:attrName>
                                        </p:attrNameLst>
                                      </p:cBhvr>
                                      <p:to>
                                        <p:strVal val="visible"/>
                                      </p:to>
                                    </p:set>
                                    <p:anim calcmode="lin" valueType="num">
                                      <p:cBhvr additive="base">
                                        <p:cTn id="240" dur="500" fill="hold"/>
                                        <p:tgtEl>
                                          <p:spTgt spid="46"/>
                                        </p:tgtEl>
                                        <p:attrNameLst>
                                          <p:attrName>ppt_x</p:attrName>
                                        </p:attrNameLst>
                                      </p:cBhvr>
                                      <p:tavLst>
                                        <p:tav tm="0">
                                          <p:val>
                                            <p:strVal val="#ppt_x"/>
                                          </p:val>
                                        </p:tav>
                                        <p:tav tm="100000">
                                          <p:val>
                                            <p:strVal val="#ppt_x"/>
                                          </p:val>
                                        </p:tav>
                                      </p:tavLst>
                                    </p:anim>
                                    <p:anim calcmode="lin" valueType="num">
                                      <p:cBhvr additive="base">
                                        <p:cTn id="24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6" presetClass="entr" presetSubtype="16" fill="hold" grpId="0" nodeType="clickEffect">
                                  <p:stCondLst>
                                    <p:cond delay="0"/>
                                  </p:stCondLst>
                                  <p:childTnLst>
                                    <p:set>
                                      <p:cBhvr>
                                        <p:cTn id="245" dur="1" fill="hold">
                                          <p:stCondLst>
                                            <p:cond delay="0"/>
                                          </p:stCondLst>
                                        </p:cTn>
                                        <p:tgtEl>
                                          <p:spTgt spid="35"/>
                                        </p:tgtEl>
                                        <p:attrNameLst>
                                          <p:attrName>style.visibility</p:attrName>
                                        </p:attrNameLst>
                                      </p:cBhvr>
                                      <p:to>
                                        <p:strVal val="visible"/>
                                      </p:to>
                                    </p:set>
                                    <p:animEffect transition="in" filter="circle(in)">
                                      <p:cBhvr>
                                        <p:cTn id="246" dur="2000"/>
                                        <p:tgtEl>
                                          <p:spTgt spid="35"/>
                                        </p:tgtEl>
                                      </p:cBhvr>
                                    </p:animEffect>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grpId="0" nodeType="clickEffect">
                                  <p:stCondLst>
                                    <p:cond delay="0"/>
                                  </p:stCondLst>
                                  <p:childTnLst>
                                    <p:set>
                                      <p:cBhvr>
                                        <p:cTn id="250" dur="1" fill="hold">
                                          <p:stCondLst>
                                            <p:cond delay="0"/>
                                          </p:stCondLst>
                                        </p:cTn>
                                        <p:tgtEl>
                                          <p:spTgt spid="45"/>
                                        </p:tgtEl>
                                        <p:attrNameLst>
                                          <p:attrName>style.visibility</p:attrName>
                                        </p:attrNameLst>
                                      </p:cBhvr>
                                      <p:to>
                                        <p:strVal val="visible"/>
                                      </p:to>
                                    </p:set>
                                    <p:anim calcmode="lin" valueType="num">
                                      <p:cBhvr additive="base">
                                        <p:cTn id="251" dur="500" fill="hold"/>
                                        <p:tgtEl>
                                          <p:spTgt spid="45"/>
                                        </p:tgtEl>
                                        <p:attrNameLst>
                                          <p:attrName>ppt_x</p:attrName>
                                        </p:attrNameLst>
                                      </p:cBhvr>
                                      <p:tavLst>
                                        <p:tav tm="0">
                                          <p:val>
                                            <p:strVal val="#ppt_x"/>
                                          </p:val>
                                        </p:tav>
                                        <p:tav tm="100000">
                                          <p:val>
                                            <p:strVal val="#ppt_x"/>
                                          </p:val>
                                        </p:tav>
                                      </p:tavLst>
                                    </p:anim>
                                    <p:anim calcmode="lin" valueType="num">
                                      <p:cBhvr additive="base">
                                        <p:cTn id="25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grpId="0" nodeType="clickEffect">
                                  <p:stCondLst>
                                    <p:cond delay="0"/>
                                  </p:stCondLst>
                                  <p:childTnLst>
                                    <p:set>
                                      <p:cBhvr>
                                        <p:cTn id="256" dur="1" fill="hold">
                                          <p:stCondLst>
                                            <p:cond delay="0"/>
                                          </p:stCondLst>
                                        </p:cTn>
                                        <p:tgtEl>
                                          <p:spTgt spid="47"/>
                                        </p:tgtEl>
                                        <p:attrNameLst>
                                          <p:attrName>style.visibility</p:attrName>
                                        </p:attrNameLst>
                                      </p:cBhvr>
                                      <p:to>
                                        <p:strVal val="visible"/>
                                      </p:to>
                                    </p:set>
                                    <p:anim calcmode="lin" valueType="num">
                                      <p:cBhvr additive="base">
                                        <p:cTn id="257" dur="500" fill="hold"/>
                                        <p:tgtEl>
                                          <p:spTgt spid="47"/>
                                        </p:tgtEl>
                                        <p:attrNameLst>
                                          <p:attrName>ppt_x</p:attrName>
                                        </p:attrNameLst>
                                      </p:cBhvr>
                                      <p:tavLst>
                                        <p:tav tm="0">
                                          <p:val>
                                            <p:strVal val="#ppt_x"/>
                                          </p:val>
                                        </p:tav>
                                        <p:tav tm="100000">
                                          <p:val>
                                            <p:strVal val="#ppt_x"/>
                                          </p:val>
                                        </p:tav>
                                      </p:tavLst>
                                    </p:anim>
                                    <p:anim calcmode="lin" valueType="num">
                                      <p:cBhvr additive="base">
                                        <p:cTn id="25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1" presetClass="entr" presetSubtype="1"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animEffect transition="in" filter="wheel(1)">
                                      <p:cBhvr>
                                        <p:cTn id="263" dur="2000"/>
                                        <p:tgtEl>
                                          <p:spTgt spid="44"/>
                                        </p:tgtEl>
                                      </p:cBhvr>
                                    </p:animEffect>
                                  </p:childTnLst>
                                </p:cTn>
                              </p:par>
                            </p:childTnLst>
                          </p:cTn>
                        </p:par>
                      </p:childTnLst>
                    </p:cTn>
                  </p:par>
                  <p:par>
                    <p:cTn id="264" fill="hold">
                      <p:stCondLst>
                        <p:cond delay="indefinite"/>
                      </p:stCondLst>
                      <p:childTnLst>
                        <p:par>
                          <p:cTn id="265" fill="hold">
                            <p:stCondLst>
                              <p:cond delay="0"/>
                            </p:stCondLst>
                            <p:childTnLst>
                              <p:par>
                                <p:cTn id="266" presetID="55" presetClass="entr" presetSubtype="0" fill="hold" nodeType="clickEffect">
                                  <p:stCondLst>
                                    <p:cond delay="0"/>
                                  </p:stCondLst>
                                  <p:childTnLst>
                                    <p:set>
                                      <p:cBhvr>
                                        <p:cTn id="267" dur="1" fill="hold">
                                          <p:stCondLst>
                                            <p:cond delay="0"/>
                                          </p:stCondLst>
                                        </p:cTn>
                                        <p:tgtEl>
                                          <p:spTgt spid="48"/>
                                        </p:tgtEl>
                                        <p:attrNameLst>
                                          <p:attrName>style.visibility</p:attrName>
                                        </p:attrNameLst>
                                      </p:cBhvr>
                                      <p:to>
                                        <p:strVal val="visible"/>
                                      </p:to>
                                    </p:set>
                                    <p:anim calcmode="lin" valueType="num">
                                      <p:cBhvr>
                                        <p:cTn id="268" dur="1000" fill="hold"/>
                                        <p:tgtEl>
                                          <p:spTgt spid="48"/>
                                        </p:tgtEl>
                                        <p:attrNameLst>
                                          <p:attrName>ppt_w</p:attrName>
                                        </p:attrNameLst>
                                      </p:cBhvr>
                                      <p:tavLst>
                                        <p:tav tm="0">
                                          <p:val>
                                            <p:strVal val="#ppt_w*0.70"/>
                                          </p:val>
                                        </p:tav>
                                        <p:tav tm="100000">
                                          <p:val>
                                            <p:strVal val="#ppt_w"/>
                                          </p:val>
                                        </p:tav>
                                      </p:tavLst>
                                    </p:anim>
                                    <p:anim calcmode="lin" valueType="num">
                                      <p:cBhvr>
                                        <p:cTn id="269" dur="1000" fill="hold"/>
                                        <p:tgtEl>
                                          <p:spTgt spid="48"/>
                                        </p:tgtEl>
                                        <p:attrNameLst>
                                          <p:attrName>ppt_h</p:attrName>
                                        </p:attrNameLst>
                                      </p:cBhvr>
                                      <p:tavLst>
                                        <p:tav tm="0">
                                          <p:val>
                                            <p:strVal val="#ppt_h"/>
                                          </p:val>
                                        </p:tav>
                                        <p:tav tm="100000">
                                          <p:val>
                                            <p:strVal val="#ppt_h"/>
                                          </p:val>
                                        </p:tav>
                                      </p:tavLst>
                                    </p:anim>
                                    <p:animEffect transition="in" filter="fade">
                                      <p:cBhvr>
                                        <p:cTn id="270" dur="1000"/>
                                        <p:tgtEl>
                                          <p:spTgt spid="48"/>
                                        </p:tgtEl>
                                      </p:cBhvr>
                                    </p:animEffect>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nodeType="clickEffect">
                                  <p:stCondLst>
                                    <p:cond delay="0"/>
                                  </p:stCondLst>
                                  <p:childTnLst>
                                    <p:set>
                                      <p:cBhvr>
                                        <p:cTn id="274" dur="1" fill="hold">
                                          <p:stCondLst>
                                            <p:cond delay="0"/>
                                          </p:stCondLst>
                                        </p:cTn>
                                        <p:tgtEl>
                                          <p:spTgt spid="49"/>
                                        </p:tgtEl>
                                        <p:attrNameLst>
                                          <p:attrName>style.visibility</p:attrName>
                                        </p:attrNameLst>
                                      </p:cBhvr>
                                      <p:to>
                                        <p:strVal val="visible"/>
                                      </p:to>
                                    </p:set>
                                    <p:anim calcmode="lin" valueType="num">
                                      <p:cBhvr additive="base">
                                        <p:cTn id="275" dur="500" fill="hold"/>
                                        <p:tgtEl>
                                          <p:spTgt spid="49"/>
                                        </p:tgtEl>
                                        <p:attrNameLst>
                                          <p:attrName>ppt_x</p:attrName>
                                        </p:attrNameLst>
                                      </p:cBhvr>
                                      <p:tavLst>
                                        <p:tav tm="0">
                                          <p:val>
                                            <p:strVal val="#ppt_x"/>
                                          </p:val>
                                        </p:tav>
                                        <p:tav tm="100000">
                                          <p:val>
                                            <p:strVal val="#ppt_x"/>
                                          </p:val>
                                        </p:tav>
                                      </p:tavLst>
                                    </p:anim>
                                    <p:anim calcmode="lin" valueType="num">
                                      <p:cBhvr additive="base">
                                        <p:cTn id="27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2" presetClass="entr" presetSubtype="4" fill="hold" nodeType="clickEffect">
                                  <p:stCondLst>
                                    <p:cond delay="0"/>
                                  </p:stCondLst>
                                  <p:childTnLst>
                                    <p:set>
                                      <p:cBhvr>
                                        <p:cTn id="280" dur="1" fill="hold">
                                          <p:stCondLst>
                                            <p:cond delay="0"/>
                                          </p:stCondLst>
                                        </p:cTn>
                                        <p:tgtEl>
                                          <p:spTgt spid="54"/>
                                        </p:tgtEl>
                                        <p:attrNameLst>
                                          <p:attrName>style.visibility</p:attrName>
                                        </p:attrNameLst>
                                      </p:cBhvr>
                                      <p:to>
                                        <p:strVal val="visible"/>
                                      </p:to>
                                    </p:set>
                                    <p:anim calcmode="lin" valueType="num">
                                      <p:cBhvr additive="base">
                                        <p:cTn id="281" dur="500" fill="hold"/>
                                        <p:tgtEl>
                                          <p:spTgt spid="54"/>
                                        </p:tgtEl>
                                        <p:attrNameLst>
                                          <p:attrName>ppt_x</p:attrName>
                                        </p:attrNameLst>
                                      </p:cBhvr>
                                      <p:tavLst>
                                        <p:tav tm="0">
                                          <p:val>
                                            <p:strVal val="#ppt_x"/>
                                          </p:val>
                                        </p:tav>
                                        <p:tav tm="100000">
                                          <p:val>
                                            <p:strVal val="#ppt_x"/>
                                          </p:val>
                                        </p:tav>
                                      </p:tavLst>
                                    </p:anim>
                                    <p:anim calcmode="lin" valueType="num">
                                      <p:cBhvr additive="base">
                                        <p:cTn id="28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nimBg="1"/>
      <p:bldP spid="4" grpId="0"/>
      <p:bldP spid="5" grpId="0"/>
      <p:bldP spid="6" grpId="0"/>
      <p:bldP spid="7" grpId="0"/>
      <p:bldP spid="12" grpId="0" animBg="1"/>
      <p:bldP spid="13" grpId="0" animBg="1"/>
      <p:bldP spid="14" grpId="0" animBg="1"/>
      <p:bldP spid="16" grpId="0" animBg="1"/>
      <p:bldP spid="17" grpId="0"/>
      <p:bldP spid="18" grpId="0"/>
      <p:bldP spid="19" grpId="0"/>
      <p:bldP spid="20" grpId="0"/>
      <p:bldP spid="21" grpId="0" animBg="1"/>
      <p:bldP spid="22" grpId="0" animBg="1"/>
      <p:bldP spid="23" grpId="0" animBg="1"/>
      <p:bldP spid="24" grpId="0" animBg="1"/>
      <p:bldP spid="25" grpId="0" animBg="1"/>
      <p:bldP spid="26" grpId="0" animBg="1"/>
      <p:bldP spid="27" grpId="0"/>
      <p:bldP spid="28" grpId="0"/>
      <p:bldP spid="29" grpId="0"/>
      <p:bldP spid="30" grpId="0"/>
      <p:bldP spid="31" grpId="0" animBg="1"/>
      <p:bldP spid="32" grpId="0"/>
      <p:bldP spid="33" grpId="0"/>
      <p:bldP spid="34" grpId="0" animBg="1"/>
      <p:bldP spid="35" grpId="0"/>
      <p:bldP spid="36" grpId="0" animBg="1"/>
      <p:bldP spid="37" grpId="0"/>
      <p:bldP spid="38" grpId="0" animBg="1"/>
      <p:bldP spid="39" grpId="0" animBg="1"/>
      <p:bldP spid="40" grpId="0" animBg="1"/>
      <p:bldP spid="42" grpId="0"/>
      <p:bldP spid="43" grpId="0"/>
      <p:bldP spid="44" grpId="0"/>
      <p:bldP spid="45" grpId="0" animBg="1"/>
      <p:bldP spid="46" grpId="0" animBg="1"/>
      <p:bldP spid="4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896344" y="3460365"/>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510727" y="3180966"/>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413913" y="3166677"/>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Text Box 44"/>
          <p:cNvSpPr txBox="1">
            <a:spLocks noChangeArrowheads="1"/>
          </p:cNvSpPr>
          <p:nvPr/>
        </p:nvSpPr>
        <p:spPr bwMode="auto">
          <a:xfrm>
            <a:off x="6580845" y="1685832"/>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6" name="Text Box 45"/>
          <p:cNvSpPr txBox="1">
            <a:spLocks noChangeArrowheads="1"/>
          </p:cNvSpPr>
          <p:nvPr/>
        </p:nvSpPr>
        <p:spPr bwMode="auto">
          <a:xfrm>
            <a:off x="6088682" y="4773649"/>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7" name="Group 14"/>
          <p:cNvGrpSpPr>
            <a:grpSpLocks noChangeAspect="1"/>
          </p:cNvGrpSpPr>
          <p:nvPr/>
        </p:nvGrpSpPr>
        <p:grpSpPr bwMode="auto">
          <a:xfrm rot="16200000">
            <a:off x="9595723" y="1928240"/>
            <a:ext cx="2482850" cy="1692275"/>
            <a:chOff x="3523" y="73"/>
            <a:chExt cx="2396" cy="1632"/>
          </a:xfrm>
        </p:grpSpPr>
        <p:sp>
          <p:nvSpPr>
            <p:cNvPr id="8"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086"/>
          <p:cNvSpPr>
            <a:spLocks noChangeShapeType="1"/>
          </p:cNvSpPr>
          <p:nvPr/>
        </p:nvSpPr>
        <p:spPr bwMode="auto">
          <a:xfrm>
            <a:off x="5634802" y="1893503"/>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5174902" y="4585836"/>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563744" y="1270942"/>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flipH="1">
            <a:off x="7777929" y="1927311"/>
            <a:ext cx="17693" cy="1544166"/>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5113584" y="3477827"/>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812297" y="347147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6550393" y="677338"/>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19" name="Rectangle 1131"/>
          <p:cNvSpPr>
            <a:spLocks noChangeArrowheads="1"/>
          </p:cNvSpPr>
          <p:nvPr/>
        </p:nvSpPr>
        <p:spPr bwMode="auto">
          <a:xfrm>
            <a:off x="4921696" y="4553076"/>
            <a:ext cx="6014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20" name="Line 1146"/>
          <p:cNvSpPr>
            <a:spLocks noChangeShapeType="1"/>
          </p:cNvSpPr>
          <p:nvPr/>
        </p:nvSpPr>
        <p:spPr bwMode="auto">
          <a:xfrm>
            <a:off x="5616638" y="2115596"/>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flipH="1">
            <a:off x="7773053" y="2162924"/>
            <a:ext cx="8847" cy="33130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896979" y="1126506"/>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3" name="AutoShape 1151"/>
          <p:cNvSpPr>
            <a:spLocks noChangeArrowheads="1"/>
          </p:cNvSpPr>
          <p:nvPr/>
        </p:nvSpPr>
        <p:spPr bwMode="auto">
          <a:xfrm>
            <a:off x="1682090" y="4167509"/>
            <a:ext cx="2513889" cy="1055608"/>
          </a:xfrm>
          <a:prstGeom prst="wedgeRoundRectCallout">
            <a:avLst>
              <a:gd name="adj1" fmla="val 81815"/>
              <a:gd name="adj2" fmla="val -66546"/>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24" name="AutoShape 1153"/>
          <p:cNvSpPr>
            <a:spLocks noChangeArrowheads="1"/>
          </p:cNvSpPr>
          <p:nvPr/>
        </p:nvSpPr>
        <p:spPr bwMode="auto">
          <a:xfrm>
            <a:off x="2345091" y="2619739"/>
            <a:ext cx="1344287" cy="578882"/>
          </a:xfrm>
          <a:prstGeom prst="wedgeRoundRectCallout">
            <a:avLst>
              <a:gd name="adj1" fmla="val 191469"/>
              <a:gd name="adj2" fmla="val 84701"/>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5" name="Line 1090"/>
          <p:cNvSpPr>
            <a:spLocks noChangeShapeType="1"/>
          </p:cNvSpPr>
          <p:nvPr/>
        </p:nvSpPr>
        <p:spPr bwMode="auto">
          <a:xfrm flipH="1" flipV="1">
            <a:off x="5638493" y="3470754"/>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4921696" y="222422"/>
            <a:ext cx="4825945" cy="523220"/>
          </a:xfrm>
          <a:prstGeom prst="rect">
            <a:avLst/>
          </a:prstGeom>
          <a:noFill/>
          <a:ln w="9525">
            <a:noFill/>
            <a:miter lim="800000"/>
            <a:headEnd/>
            <a:tailEnd/>
          </a:ln>
        </p:spPr>
        <p:txBody>
          <a:bodyPr wrap="square">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7" name="矩形 46"/>
          <p:cNvSpPr>
            <a:spLocks noChangeArrowheads="1"/>
          </p:cNvSpPr>
          <p:nvPr/>
        </p:nvSpPr>
        <p:spPr bwMode="auto">
          <a:xfrm>
            <a:off x="1237210" y="5690547"/>
            <a:ext cx="3384550" cy="954107"/>
          </a:xfrm>
          <a:prstGeom prst="rect">
            <a:avLst/>
          </a:prstGeom>
          <a:noFill/>
          <a:ln w="9525">
            <a:noFill/>
            <a:miter lim="800000"/>
            <a:headEnd/>
            <a:tailEnd/>
          </a:ln>
        </p:spPr>
        <p:txBody>
          <a:bodyPr>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00"/>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e</a:t>
            </a:r>
            <a:r>
              <a:rPr lang="zh-CN" altLang="en-US" sz="2800" b="1" dirty="0">
                <a:solidFill>
                  <a:srgbClr val="009900"/>
                </a:solidFill>
                <a:latin typeface="+mn-ea"/>
              </a:rPr>
              <a:t>光</a:t>
            </a:r>
            <a:r>
              <a:rPr lang="zh-CN" altLang="en-US" sz="2800" b="1" dirty="0">
                <a:solidFill>
                  <a:srgbClr val="9900CC"/>
                </a:solidFill>
              </a:rPr>
              <a:t>的波阵面</a:t>
            </a:r>
          </a:p>
        </p:txBody>
      </p:sp>
      <p:sp>
        <p:nvSpPr>
          <p:cNvPr id="28" name="Text Box 44"/>
          <p:cNvSpPr txBox="1">
            <a:spLocks noChangeArrowheads="1"/>
          </p:cNvSpPr>
          <p:nvPr/>
        </p:nvSpPr>
        <p:spPr bwMode="auto">
          <a:xfrm>
            <a:off x="5713764" y="2119819"/>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866228" y="1776032"/>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8218653" y="2382498"/>
            <a:ext cx="1597018" cy="578882"/>
          </a:xfrm>
          <a:prstGeom prst="wedgeRoundRectCallout">
            <a:avLst>
              <a:gd name="adj1" fmla="val -70348"/>
              <a:gd name="adj2" fmla="val 114379"/>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1" name="矩形 46"/>
          <p:cNvSpPr>
            <a:spLocks noChangeArrowheads="1"/>
          </p:cNvSpPr>
          <p:nvPr/>
        </p:nvSpPr>
        <p:spPr bwMode="auto">
          <a:xfrm>
            <a:off x="7418225" y="983324"/>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32" name="矩形 46"/>
          <p:cNvSpPr>
            <a:spLocks noChangeArrowheads="1"/>
          </p:cNvSpPr>
          <p:nvPr/>
        </p:nvSpPr>
        <p:spPr bwMode="auto">
          <a:xfrm>
            <a:off x="3620358" y="1766652"/>
            <a:ext cx="2002805" cy="954107"/>
          </a:xfrm>
          <a:prstGeom prst="rect">
            <a:avLst/>
          </a:prstGeom>
          <a:noFill/>
          <a:ln w="9525">
            <a:noFill/>
            <a:miter lim="800000"/>
            <a:headEnd/>
            <a:tailEnd/>
          </a:ln>
        </p:spPr>
        <p:txBody>
          <a:bodyPr wrap="square">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33" name="Arc 149"/>
          <p:cNvSpPr>
            <a:spLocks/>
          </p:cNvSpPr>
          <p:nvPr/>
        </p:nvSpPr>
        <p:spPr bwMode="auto">
          <a:xfrm flipV="1">
            <a:off x="4929096" y="3486142"/>
            <a:ext cx="1349119" cy="1074510"/>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4" name="矩形 46"/>
          <p:cNvSpPr>
            <a:spLocks noChangeArrowheads="1"/>
          </p:cNvSpPr>
          <p:nvPr/>
        </p:nvSpPr>
        <p:spPr bwMode="auto">
          <a:xfrm>
            <a:off x="5063891" y="5341663"/>
            <a:ext cx="13612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35" name="Line 1089"/>
          <p:cNvSpPr>
            <a:spLocks noChangeShapeType="1"/>
          </p:cNvSpPr>
          <p:nvPr/>
        </p:nvSpPr>
        <p:spPr bwMode="auto">
          <a:xfrm flipV="1">
            <a:off x="5648919" y="3439725"/>
            <a:ext cx="172" cy="1129241"/>
          </a:xfrm>
          <a:prstGeom prst="line">
            <a:avLst/>
          </a:prstGeom>
          <a:noFill/>
          <a:ln w="38100">
            <a:solidFill>
              <a:srgbClr val="0000FF"/>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6" name="矩形 35"/>
          <p:cNvSpPr>
            <a:spLocks noChangeArrowheads="1"/>
          </p:cNvSpPr>
          <p:nvPr/>
        </p:nvSpPr>
        <p:spPr bwMode="auto">
          <a:xfrm>
            <a:off x="7919462" y="3923967"/>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37" name="Arc 149"/>
          <p:cNvSpPr>
            <a:spLocks/>
          </p:cNvSpPr>
          <p:nvPr/>
        </p:nvSpPr>
        <p:spPr bwMode="auto">
          <a:xfrm flipV="1">
            <a:off x="7127678" y="3479259"/>
            <a:ext cx="1297672" cy="1116892"/>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8" name="AutoShape 1151"/>
          <p:cNvSpPr>
            <a:spLocks noChangeArrowheads="1"/>
          </p:cNvSpPr>
          <p:nvPr/>
        </p:nvSpPr>
        <p:spPr bwMode="auto">
          <a:xfrm>
            <a:off x="8017643" y="5315190"/>
            <a:ext cx="2513889" cy="1055608"/>
          </a:xfrm>
          <a:prstGeom prst="wedgeRoundRectCallout">
            <a:avLst>
              <a:gd name="adj1" fmla="val -47103"/>
              <a:gd name="adj2" fmla="val -126035"/>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39" name="Line 1089"/>
          <p:cNvSpPr>
            <a:spLocks noChangeShapeType="1"/>
          </p:cNvSpPr>
          <p:nvPr/>
        </p:nvSpPr>
        <p:spPr bwMode="auto">
          <a:xfrm flipV="1">
            <a:off x="7793520" y="3439724"/>
            <a:ext cx="18776" cy="1204009"/>
          </a:xfrm>
          <a:prstGeom prst="line">
            <a:avLst/>
          </a:prstGeom>
          <a:noFill/>
          <a:ln w="38100">
            <a:solidFill>
              <a:srgbClr val="0000FF"/>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41" name="矩形 40"/>
          <p:cNvSpPr>
            <a:spLocks noChangeArrowheads="1"/>
          </p:cNvSpPr>
          <p:nvPr/>
        </p:nvSpPr>
        <p:spPr bwMode="auto">
          <a:xfrm>
            <a:off x="5368013" y="3732871"/>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2" name="Rectangle 1131"/>
          <p:cNvSpPr>
            <a:spLocks noChangeArrowheads="1"/>
          </p:cNvSpPr>
          <p:nvPr/>
        </p:nvSpPr>
        <p:spPr bwMode="auto">
          <a:xfrm>
            <a:off x="7102212" y="4761255"/>
            <a:ext cx="6094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00"/>
                </a:solidFill>
                <a:ea typeface="MingLiU" pitchFamily="49" charset="-120"/>
              </a:rPr>
              <a:t>D</a:t>
            </a:r>
            <a:r>
              <a:rPr lang="en-US" altLang="zh-CN" sz="2800" b="1" i="1" dirty="0">
                <a:solidFill>
                  <a:srgbClr val="FF0000"/>
                </a:solidFill>
                <a:latin typeface="Book Antiqua" pitchFamily="18" charset="0"/>
                <a:ea typeface="MingLiU" pitchFamily="49" charset="-120"/>
              </a:rPr>
              <a:t>’’</a:t>
            </a:r>
          </a:p>
        </p:txBody>
      </p:sp>
      <p:sp>
        <p:nvSpPr>
          <p:cNvPr id="43" name="矩形 46"/>
          <p:cNvSpPr>
            <a:spLocks noChangeArrowheads="1"/>
          </p:cNvSpPr>
          <p:nvPr/>
        </p:nvSpPr>
        <p:spPr bwMode="auto">
          <a:xfrm>
            <a:off x="6503464" y="5407622"/>
            <a:ext cx="137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p>
        </p:txBody>
      </p:sp>
      <p:sp>
        <p:nvSpPr>
          <p:cNvPr id="44" name="Line 1090"/>
          <p:cNvSpPr>
            <a:spLocks noChangeShapeType="1"/>
          </p:cNvSpPr>
          <p:nvPr/>
        </p:nvSpPr>
        <p:spPr bwMode="auto">
          <a:xfrm flipH="1" flipV="1">
            <a:off x="7786994" y="3486143"/>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5" name="Line 1093"/>
          <p:cNvSpPr>
            <a:spLocks noChangeShapeType="1"/>
          </p:cNvSpPr>
          <p:nvPr/>
        </p:nvSpPr>
        <p:spPr bwMode="auto">
          <a:xfrm>
            <a:off x="5627783" y="4792260"/>
            <a:ext cx="626" cy="34107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6" name="Line 1147"/>
          <p:cNvSpPr>
            <a:spLocks noChangeShapeType="1"/>
          </p:cNvSpPr>
          <p:nvPr/>
        </p:nvSpPr>
        <p:spPr bwMode="auto">
          <a:xfrm>
            <a:off x="7780206" y="4842900"/>
            <a:ext cx="6569" cy="30103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pic>
        <p:nvPicPr>
          <p:cNvPr id="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504" y="148451"/>
            <a:ext cx="2855938" cy="211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Group 69"/>
          <p:cNvGrpSpPr>
            <a:grpSpLocks/>
          </p:cNvGrpSpPr>
          <p:nvPr/>
        </p:nvGrpSpPr>
        <p:grpSpPr bwMode="auto">
          <a:xfrm rot="1906012">
            <a:off x="5360570" y="4010273"/>
            <a:ext cx="586143" cy="690966"/>
            <a:chOff x="4608" y="2676"/>
            <a:chExt cx="492" cy="612"/>
          </a:xfrm>
        </p:grpSpPr>
        <p:sp>
          <p:nvSpPr>
            <p:cNvPr id="49"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3" name="Group 69"/>
          <p:cNvGrpSpPr>
            <a:grpSpLocks/>
          </p:cNvGrpSpPr>
          <p:nvPr/>
        </p:nvGrpSpPr>
        <p:grpSpPr bwMode="auto">
          <a:xfrm rot="1906012">
            <a:off x="7518078" y="4037148"/>
            <a:ext cx="586143" cy="690966"/>
            <a:chOff x="4608" y="2676"/>
            <a:chExt cx="492" cy="612"/>
          </a:xfrm>
        </p:grpSpPr>
        <p:sp>
          <p:nvSpPr>
            <p:cNvPr id="54"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85783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circle(in)">
                                      <p:cBhvr>
                                        <p:cTn id="74" dur="20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circle(in)">
                                      <p:cBhvr>
                                        <p:cTn id="86" dur="20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ppt_x"/>
                                          </p:val>
                                        </p:tav>
                                        <p:tav tm="100000">
                                          <p:val>
                                            <p:strVal val="#ppt_x"/>
                                          </p:val>
                                        </p:tav>
                                      </p:tavLst>
                                    </p:anim>
                                    <p:anim calcmode="lin" valueType="num">
                                      <p:cBhvr additive="base">
                                        <p:cTn id="9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1000"/>
                                        <p:tgtEl>
                                          <p:spTgt spid="17"/>
                                        </p:tgtEl>
                                      </p:cBhvr>
                                    </p:animEffect>
                                    <p:anim calcmode="lin" valueType="num">
                                      <p:cBhvr>
                                        <p:cTn id="118" dur="1000" fill="hold"/>
                                        <p:tgtEl>
                                          <p:spTgt spid="17"/>
                                        </p:tgtEl>
                                        <p:attrNameLst>
                                          <p:attrName>ppt_x</p:attrName>
                                        </p:attrNameLst>
                                      </p:cBhvr>
                                      <p:tavLst>
                                        <p:tav tm="0">
                                          <p:val>
                                            <p:strVal val="#ppt_x"/>
                                          </p:val>
                                        </p:tav>
                                        <p:tav tm="100000">
                                          <p:val>
                                            <p:strVal val="#ppt_x"/>
                                          </p:val>
                                        </p:tav>
                                      </p:tavLst>
                                    </p:anim>
                                    <p:anim calcmode="lin" valueType="num">
                                      <p:cBhvr>
                                        <p:cTn id="1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heel(1)">
                                      <p:cBhvr>
                                        <p:cTn id="124" dur="2000"/>
                                        <p:tgtEl>
                                          <p:spTgt spid="26"/>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 calcmode="lin" valueType="num">
                                      <p:cBhvr additive="base">
                                        <p:cTn id="135" dur="500" fill="hold"/>
                                        <p:tgtEl>
                                          <p:spTgt spid="30"/>
                                        </p:tgtEl>
                                        <p:attrNameLst>
                                          <p:attrName>ppt_x</p:attrName>
                                        </p:attrNameLst>
                                      </p:cBhvr>
                                      <p:tavLst>
                                        <p:tav tm="0">
                                          <p:val>
                                            <p:strVal val="#ppt_x"/>
                                          </p:val>
                                        </p:tav>
                                        <p:tav tm="100000">
                                          <p:val>
                                            <p:strVal val="#ppt_x"/>
                                          </p:val>
                                        </p:tav>
                                      </p:tavLst>
                                    </p:anim>
                                    <p:anim calcmode="lin" valueType="num">
                                      <p:cBhvr additive="base">
                                        <p:cTn id="1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additive="base">
                                        <p:cTn id="141" dur="500" fill="hold"/>
                                        <p:tgtEl>
                                          <p:spTgt spid="33"/>
                                        </p:tgtEl>
                                        <p:attrNameLst>
                                          <p:attrName>ppt_x</p:attrName>
                                        </p:attrNameLst>
                                      </p:cBhvr>
                                      <p:tavLst>
                                        <p:tav tm="0">
                                          <p:val>
                                            <p:strVal val="#ppt_x"/>
                                          </p:val>
                                        </p:tav>
                                        <p:tav tm="100000">
                                          <p:val>
                                            <p:strVal val="#ppt_x"/>
                                          </p:val>
                                        </p:tav>
                                      </p:tavLst>
                                    </p:anim>
                                    <p:anim calcmode="lin" valueType="num">
                                      <p:cBhvr additive="base">
                                        <p:cTn id="14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35"/>
                                        </p:tgtEl>
                                        <p:attrNameLst>
                                          <p:attrName>style.visibility</p:attrName>
                                        </p:attrNameLst>
                                      </p:cBhvr>
                                      <p:to>
                                        <p:strVal val="visible"/>
                                      </p:to>
                                    </p:set>
                                    <p:anim calcmode="lin" valueType="num">
                                      <p:cBhvr additive="base">
                                        <p:cTn id="147" dur="500" fill="hold"/>
                                        <p:tgtEl>
                                          <p:spTgt spid="35"/>
                                        </p:tgtEl>
                                        <p:attrNameLst>
                                          <p:attrName>ppt_x</p:attrName>
                                        </p:attrNameLst>
                                      </p:cBhvr>
                                      <p:tavLst>
                                        <p:tav tm="0">
                                          <p:val>
                                            <p:strVal val="#ppt_x"/>
                                          </p:val>
                                        </p:tav>
                                        <p:tav tm="100000">
                                          <p:val>
                                            <p:strVal val="#ppt_x"/>
                                          </p:val>
                                        </p:tav>
                                      </p:tavLst>
                                    </p:anim>
                                    <p:anim calcmode="lin" valueType="num">
                                      <p:cBhvr additive="base">
                                        <p:cTn id="1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grpId="0" nodeType="clickEffect">
                                  <p:stCondLst>
                                    <p:cond delay="0"/>
                                  </p:stCondLst>
                                  <p:childTnLst>
                                    <p:set>
                                      <p:cBhvr>
                                        <p:cTn id="152" dur="1" fill="hold">
                                          <p:stCondLst>
                                            <p:cond delay="0"/>
                                          </p:stCondLst>
                                        </p:cTn>
                                        <p:tgtEl>
                                          <p:spTgt spid="36"/>
                                        </p:tgtEl>
                                        <p:attrNameLst>
                                          <p:attrName>style.visibility</p:attrName>
                                        </p:attrNameLst>
                                      </p:cBhvr>
                                      <p:to>
                                        <p:strVal val="visible"/>
                                      </p:to>
                                    </p:set>
                                    <p:animEffect transition="in" filter="fade">
                                      <p:cBhvr>
                                        <p:cTn id="153" dur="1000"/>
                                        <p:tgtEl>
                                          <p:spTgt spid="36"/>
                                        </p:tgtEl>
                                      </p:cBhvr>
                                    </p:animEffect>
                                    <p:anim calcmode="lin" valueType="num">
                                      <p:cBhvr>
                                        <p:cTn id="154" dur="1000" fill="hold"/>
                                        <p:tgtEl>
                                          <p:spTgt spid="36"/>
                                        </p:tgtEl>
                                        <p:attrNameLst>
                                          <p:attrName>ppt_x</p:attrName>
                                        </p:attrNameLst>
                                      </p:cBhvr>
                                      <p:tavLst>
                                        <p:tav tm="0">
                                          <p:val>
                                            <p:strVal val="#ppt_x"/>
                                          </p:val>
                                        </p:tav>
                                        <p:tav tm="100000">
                                          <p:val>
                                            <p:strVal val="#ppt_x"/>
                                          </p:val>
                                        </p:tav>
                                      </p:tavLst>
                                    </p:anim>
                                    <p:anim calcmode="lin" valueType="num">
                                      <p:cBhvr>
                                        <p:cTn id="15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1" presetClass="entr" presetSubtype="1" fill="hold" grpId="0" nodeType="click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wheel(1)">
                                      <p:cBhvr>
                                        <p:cTn id="160" dur="2000"/>
                                        <p:tgtEl>
                                          <p:spTgt spid="23"/>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37"/>
                                        </p:tgtEl>
                                        <p:attrNameLst>
                                          <p:attrName>style.visibility</p:attrName>
                                        </p:attrNameLst>
                                      </p:cBhvr>
                                      <p:to>
                                        <p:strVal val="visible"/>
                                      </p:to>
                                    </p:set>
                                    <p:anim calcmode="lin" valueType="num">
                                      <p:cBhvr additive="base">
                                        <p:cTn id="165" dur="500" fill="hold"/>
                                        <p:tgtEl>
                                          <p:spTgt spid="37"/>
                                        </p:tgtEl>
                                        <p:attrNameLst>
                                          <p:attrName>ppt_x</p:attrName>
                                        </p:attrNameLst>
                                      </p:cBhvr>
                                      <p:tavLst>
                                        <p:tav tm="0">
                                          <p:val>
                                            <p:strVal val="#ppt_x"/>
                                          </p:val>
                                        </p:tav>
                                        <p:tav tm="100000">
                                          <p:val>
                                            <p:strVal val="#ppt_x"/>
                                          </p:val>
                                        </p:tav>
                                      </p:tavLst>
                                    </p:anim>
                                    <p:anim calcmode="lin" valueType="num">
                                      <p:cBhvr additive="base">
                                        <p:cTn id="16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39"/>
                                        </p:tgtEl>
                                        <p:attrNameLst>
                                          <p:attrName>style.visibility</p:attrName>
                                        </p:attrNameLst>
                                      </p:cBhvr>
                                      <p:to>
                                        <p:strVal val="visible"/>
                                      </p:to>
                                    </p:set>
                                    <p:anim calcmode="lin" valueType="num">
                                      <p:cBhvr additive="base">
                                        <p:cTn id="171" dur="500" fill="hold"/>
                                        <p:tgtEl>
                                          <p:spTgt spid="39"/>
                                        </p:tgtEl>
                                        <p:attrNameLst>
                                          <p:attrName>ppt_x</p:attrName>
                                        </p:attrNameLst>
                                      </p:cBhvr>
                                      <p:tavLst>
                                        <p:tav tm="0">
                                          <p:val>
                                            <p:strVal val="#ppt_x"/>
                                          </p:val>
                                        </p:tav>
                                        <p:tav tm="100000">
                                          <p:val>
                                            <p:strVal val="#ppt_x"/>
                                          </p:val>
                                        </p:tav>
                                      </p:tavLst>
                                    </p:anim>
                                    <p:anim calcmode="lin" valueType="num">
                                      <p:cBhvr additive="base">
                                        <p:cTn id="17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42" presetClass="entr" presetSubtype="0" fill="hold" grpId="0" nodeType="clickEffect">
                                  <p:stCondLst>
                                    <p:cond delay="0"/>
                                  </p:stCondLst>
                                  <p:childTnLst>
                                    <p:set>
                                      <p:cBhvr>
                                        <p:cTn id="176" dur="1" fill="hold">
                                          <p:stCondLst>
                                            <p:cond delay="0"/>
                                          </p:stCondLst>
                                        </p:cTn>
                                        <p:tgtEl>
                                          <p:spTgt spid="41"/>
                                        </p:tgtEl>
                                        <p:attrNameLst>
                                          <p:attrName>style.visibility</p:attrName>
                                        </p:attrNameLst>
                                      </p:cBhvr>
                                      <p:to>
                                        <p:strVal val="visible"/>
                                      </p:to>
                                    </p:set>
                                    <p:animEffect transition="in" filter="fade">
                                      <p:cBhvr>
                                        <p:cTn id="177" dur="1000"/>
                                        <p:tgtEl>
                                          <p:spTgt spid="41"/>
                                        </p:tgtEl>
                                      </p:cBhvr>
                                    </p:animEffect>
                                    <p:anim calcmode="lin" valueType="num">
                                      <p:cBhvr>
                                        <p:cTn id="178" dur="1000" fill="hold"/>
                                        <p:tgtEl>
                                          <p:spTgt spid="41"/>
                                        </p:tgtEl>
                                        <p:attrNameLst>
                                          <p:attrName>ppt_x</p:attrName>
                                        </p:attrNameLst>
                                      </p:cBhvr>
                                      <p:tavLst>
                                        <p:tav tm="0">
                                          <p:val>
                                            <p:strVal val="#ppt_x"/>
                                          </p:val>
                                        </p:tav>
                                        <p:tav tm="100000">
                                          <p:val>
                                            <p:strVal val="#ppt_x"/>
                                          </p:val>
                                        </p:tav>
                                      </p:tavLst>
                                    </p:anim>
                                    <p:anim calcmode="lin" valueType="num">
                                      <p:cBhvr>
                                        <p:cTn id="17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53" presetClass="entr" presetSubtype="16" fill="hold" grpId="0" nodeType="clickEffect">
                                  <p:stCondLst>
                                    <p:cond delay="0"/>
                                  </p:stCondLst>
                                  <p:childTnLst>
                                    <p:set>
                                      <p:cBhvr>
                                        <p:cTn id="183" dur="1" fill="hold">
                                          <p:stCondLst>
                                            <p:cond delay="0"/>
                                          </p:stCondLst>
                                        </p:cTn>
                                        <p:tgtEl>
                                          <p:spTgt spid="38"/>
                                        </p:tgtEl>
                                        <p:attrNameLst>
                                          <p:attrName>style.visibility</p:attrName>
                                        </p:attrNameLst>
                                      </p:cBhvr>
                                      <p:to>
                                        <p:strVal val="visible"/>
                                      </p:to>
                                    </p:set>
                                    <p:anim calcmode="lin" valueType="num">
                                      <p:cBhvr>
                                        <p:cTn id="184" dur="500" fill="hold"/>
                                        <p:tgtEl>
                                          <p:spTgt spid="38"/>
                                        </p:tgtEl>
                                        <p:attrNameLst>
                                          <p:attrName>ppt_w</p:attrName>
                                        </p:attrNameLst>
                                      </p:cBhvr>
                                      <p:tavLst>
                                        <p:tav tm="0">
                                          <p:val>
                                            <p:fltVal val="0"/>
                                          </p:val>
                                        </p:tav>
                                        <p:tav tm="100000">
                                          <p:val>
                                            <p:strVal val="#ppt_w"/>
                                          </p:val>
                                        </p:tav>
                                      </p:tavLst>
                                    </p:anim>
                                    <p:anim calcmode="lin" valueType="num">
                                      <p:cBhvr>
                                        <p:cTn id="185" dur="500" fill="hold"/>
                                        <p:tgtEl>
                                          <p:spTgt spid="38"/>
                                        </p:tgtEl>
                                        <p:attrNameLst>
                                          <p:attrName>ppt_h</p:attrName>
                                        </p:attrNameLst>
                                      </p:cBhvr>
                                      <p:tavLst>
                                        <p:tav tm="0">
                                          <p:val>
                                            <p:fltVal val="0"/>
                                          </p:val>
                                        </p:tav>
                                        <p:tav tm="100000">
                                          <p:val>
                                            <p:strVal val="#ppt_h"/>
                                          </p:val>
                                        </p:tav>
                                      </p:tavLst>
                                    </p:anim>
                                    <p:animEffect transition="in" filter="fade">
                                      <p:cBhvr>
                                        <p:cTn id="186" dur="500"/>
                                        <p:tgtEl>
                                          <p:spTgt spid="38"/>
                                        </p:tgtEl>
                                      </p:cBhvr>
                                    </p:animEffect>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12"/>
                                        </p:tgtEl>
                                        <p:attrNameLst>
                                          <p:attrName>style.visibility</p:attrName>
                                        </p:attrNameLst>
                                      </p:cBhvr>
                                      <p:to>
                                        <p:strVal val="visible"/>
                                      </p:to>
                                    </p:set>
                                    <p:anim calcmode="lin" valueType="num">
                                      <p:cBhvr additive="base">
                                        <p:cTn id="191" dur="500" fill="hold"/>
                                        <p:tgtEl>
                                          <p:spTgt spid="12"/>
                                        </p:tgtEl>
                                        <p:attrNameLst>
                                          <p:attrName>ppt_x</p:attrName>
                                        </p:attrNameLst>
                                      </p:cBhvr>
                                      <p:tavLst>
                                        <p:tav tm="0">
                                          <p:val>
                                            <p:strVal val="#ppt_x"/>
                                          </p:val>
                                        </p:tav>
                                        <p:tav tm="100000">
                                          <p:val>
                                            <p:strVal val="#ppt_x"/>
                                          </p:val>
                                        </p:tav>
                                      </p:tavLst>
                                    </p:anim>
                                    <p:anim calcmode="lin" valueType="num">
                                      <p:cBhvr additive="base">
                                        <p:cTn id="19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19"/>
                                        </p:tgtEl>
                                        <p:attrNameLst>
                                          <p:attrName>style.visibility</p:attrName>
                                        </p:attrNameLst>
                                      </p:cBhvr>
                                      <p:to>
                                        <p:strVal val="visible"/>
                                      </p:to>
                                    </p:set>
                                    <p:animEffect transition="in" filter="fade">
                                      <p:cBhvr>
                                        <p:cTn id="197" dur="1000"/>
                                        <p:tgtEl>
                                          <p:spTgt spid="19"/>
                                        </p:tgtEl>
                                      </p:cBhvr>
                                    </p:animEffect>
                                    <p:anim calcmode="lin" valueType="num">
                                      <p:cBhvr>
                                        <p:cTn id="198" dur="1000" fill="hold"/>
                                        <p:tgtEl>
                                          <p:spTgt spid="19"/>
                                        </p:tgtEl>
                                        <p:attrNameLst>
                                          <p:attrName>ppt_x</p:attrName>
                                        </p:attrNameLst>
                                      </p:cBhvr>
                                      <p:tavLst>
                                        <p:tav tm="0">
                                          <p:val>
                                            <p:strVal val="#ppt_x"/>
                                          </p:val>
                                        </p:tav>
                                        <p:tav tm="100000">
                                          <p:val>
                                            <p:strVal val="#ppt_x"/>
                                          </p:val>
                                        </p:tav>
                                      </p:tavLst>
                                    </p:anim>
                                    <p:anim calcmode="lin" valueType="num">
                                      <p:cBhvr>
                                        <p:cTn id="19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grpId="0" nodeType="clickEffect">
                                  <p:stCondLst>
                                    <p:cond delay="0"/>
                                  </p:stCondLst>
                                  <p:childTnLst>
                                    <p:set>
                                      <p:cBhvr>
                                        <p:cTn id="203" dur="1" fill="hold">
                                          <p:stCondLst>
                                            <p:cond delay="0"/>
                                          </p:stCondLst>
                                        </p:cTn>
                                        <p:tgtEl>
                                          <p:spTgt spid="42"/>
                                        </p:tgtEl>
                                        <p:attrNameLst>
                                          <p:attrName>style.visibility</p:attrName>
                                        </p:attrNameLst>
                                      </p:cBhvr>
                                      <p:to>
                                        <p:strVal val="visible"/>
                                      </p:to>
                                    </p:set>
                                    <p:animEffect transition="in" filter="fade">
                                      <p:cBhvr>
                                        <p:cTn id="204" dur="1000"/>
                                        <p:tgtEl>
                                          <p:spTgt spid="42"/>
                                        </p:tgtEl>
                                      </p:cBhvr>
                                    </p:animEffect>
                                    <p:anim calcmode="lin" valueType="num">
                                      <p:cBhvr>
                                        <p:cTn id="205" dur="1000" fill="hold"/>
                                        <p:tgtEl>
                                          <p:spTgt spid="42"/>
                                        </p:tgtEl>
                                        <p:attrNameLst>
                                          <p:attrName>ppt_x</p:attrName>
                                        </p:attrNameLst>
                                      </p:cBhvr>
                                      <p:tavLst>
                                        <p:tav tm="0">
                                          <p:val>
                                            <p:strVal val="#ppt_x"/>
                                          </p:val>
                                        </p:tav>
                                        <p:tav tm="100000">
                                          <p:val>
                                            <p:strVal val="#ppt_x"/>
                                          </p:val>
                                        </p:tav>
                                      </p:tavLst>
                                    </p:anim>
                                    <p:anim calcmode="lin" valueType="num">
                                      <p:cBhvr>
                                        <p:cTn id="20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6" presetClass="entr" presetSubtype="0" fill="hold" grpId="0" nodeType="clickEffect">
                                  <p:stCondLst>
                                    <p:cond delay="0"/>
                                  </p:stCondLst>
                                  <p:childTnLst>
                                    <p:set>
                                      <p:cBhvr>
                                        <p:cTn id="210" dur="1" fill="hold">
                                          <p:stCondLst>
                                            <p:cond delay="0"/>
                                          </p:stCondLst>
                                        </p:cTn>
                                        <p:tgtEl>
                                          <p:spTgt spid="27"/>
                                        </p:tgtEl>
                                        <p:attrNameLst>
                                          <p:attrName>style.visibility</p:attrName>
                                        </p:attrNameLst>
                                      </p:cBhvr>
                                      <p:to>
                                        <p:strVal val="visible"/>
                                      </p:to>
                                    </p:set>
                                    <p:animEffect transition="in" filter="wipe(down)">
                                      <p:cBhvr>
                                        <p:cTn id="211" dur="580">
                                          <p:stCondLst>
                                            <p:cond delay="0"/>
                                          </p:stCondLst>
                                        </p:cTn>
                                        <p:tgtEl>
                                          <p:spTgt spid="27"/>
                                        </p:tgtEl>
                                      </p:cBhvr>
                                    </p:animEffect>
                                    <p:anim calcmode="lin" valueType="num">
                                      <p:cBhvr>
                                        <p:cTn id="212"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13"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14"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15"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16"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17" dur="26">
                                          <p:stCondLst>
                                            <p:cond delay="650"/>
                                          </p:stCondLst>
                                        </p:cTn>
                                        <p:tgtEl>
                                          <p:spTgt spid="27"/>
                                        </p:tgtEl>
                                      </p:cBhvr>
                                      <p:to x="100000" y="60000"/>
                                    </p:animScale>
                                    <p:animScale>
                                      <p:cBhvr>
                                        <p:cTn id="218" dur="166" decel="50000">
                                          <p:stCondLst>
                                            <p:cond delay="676"/>
                                          </p:stCondLst>
                                        </p:cTn>
                                        <p:tgtEl>
                                          <p:spTgt spid="27"/>
                                        </p:tgtEl>
                                      </p:cBhvr>
                                      <p:to x="100000" y="100000"/>
                                    </p:animScale>
                                    <p:animScale>
                                      <p:cBhvr>
                                        <p:cTn id="219" dur="26">
                                          <p:stCondLst>
                                            <p:cond delay="1312"/>
                                          </p:stCondLst>
                                        </p:cTn>
                                        <p:tgtEl>
                                          <p:spTgt spid="27"/>
                                        </p:tgtEl>
                                      </p:cBhvr>
                                      <p:to x="100000" y="80000"/>
                                    </p:animScale>
                                    <p:animScale>
                                      <p:cBhvr>
                                        <p:cTn id="220" dur="166" decel="50000">
                                          <p:stCondLst>
                                            <p:cond delay="1338"/>
                                          </p:stCondLst>
                                        </p:cTn>
                                        <p:tgtEl>
                                          <p:spTgt spid="27"/>
                                        </p:tgtEl>
                                      </p:cBhvr>
                                      <p:to x="100000" y="100000"/>
                                    </p:animScale>
                                    <p:animScale>
                                      <p:cBhvr>
                                        <p:cTn id="221" dur="26">
                                          <p:stCondLst>
                                            <p:cond delay="1642"/>
                                          </p:stCondLst>
                                        </p:cTn>
                                        <p:tgtEl>
                                          <p:spTgt spid="27"/>
                                        </p:tgtEl>
                                      </p:cBhvr>
                                      <p:to x="100000" y="90000"/>
                                    </p:animScale>
                                    <p:animScale>
                                      <p:cBhvr>
                                        <p:cTn id="222" dur="166" decel="50000">
                                          <p:stCondLst>
                                            <p:cond delay="1668"/>
                                          </p:stCondLst>
                                        </p:cTn>
                                        <p:tgtEl>
                                          <p:spTgt spid="27"/>
                                        </p:tgtEl>
                                      </p:cBhvr>
                                      <p:to x="100000" y="100000"/>
                                    </p:animScale>
                                    <p:animScale>
                                      <p:cBhvr>
                                        <p:cTn id="223" dur="26">
                                          <p:stCondLst>
                                            <p:cond delay="1808"/>
                                          </p:stCondLst>
                                        </p:cTn>
                                        <p:tgtEl>
                                          <p:spTgt spid="27"/>
                                        </p:tgtEl>
                                      </p:cBhvr>
                                      <p:to x="100000" y="95000"/>
                                    </p:animScale>
                                    <p:animScale>
                                      <p:cBhvr>
                                        <p:cTn id="224" dur="166" decel="50000">
                                          <p:stCondLst>
                                            <p:cond delay="1834"/>
                                          </p:stCondLst>
                                        </p:cTn>
                                        <p:tgtEl>
                                          <p:spTgt spid="27"/>
                                        </p:tgtEl>
                                      </p:cBhvr>
                                      <p:to x="100000" y="100000"/>
                                    </p:animScale>
                                  </p:childTnLst>
                                </p:cTn>
                              </p:par>
                            </p:childTnLst>
                          </p:cTn>
                        </p:par>
                      </p:childTnLst>
                    </p:cTn>
                  </p:par>
                  <p:par>
                    <p:cTn id="225" fill="hold">
                      <p:stCondLst>
                        <p:cond delay="indefinite"/>
                      </p:stCondLst>
                      <p:childTnLst>
                        <p:par>
                          <p:cTn id="226" fill="hold">
                            <p:stCondLst>
                              <p:cond delay="0"/>
                            </p:stCondLst>
                            <p:childTnLst>
                              <p:par>
                                <p:cTn id="227" presetID="2" presetClass="entr" presetSubtype="4" fill="hold" grpId="0" nodeType="clickEffect">
                                  <p:stCondLst>
                                    <p:cond delay="0"/>
                                  </p:stCondLst>
                                  <p:childTnLst>
                                    <p:set>
                                      <p:cBhvr>
                                        <p:cTn id="228" dur="1" fill="hold">
                                          <p:stCondLst>
                                            <p:cond delay="0"/>
                                          </p:stCondLst>
                                        </p:cTn>
                                        <p:tgtEl>
                                          <p:spTgt spid="25"/>
                                        </p:tgtEl>
                                        <p:attrNameLst>
                                          <p:attrName>style.visibility</p:attrName>
                                        </p:attrNameLst>
                                      </p:cBhvr>
                                      <p:to>
                                        <p:strVal val="visible"/>
                                      </p:to>
                                    </p:set>
                                    <p:anim calcmode="lin" valueType="num">
                                      <p:cBhvr additive="base">
                                        <p:cTn id="229" dur="500" fill="hold"/>
                                        <p:tgtEl>
                                          <p:spTgt spid="25"/>
                                        </p:tgtEl>
                                        <p:attrNameLst>
                                          <p:attrName>ppt_x</p:attrName>
                                        </p:attrNameLst>
                                      </p:cBhvr>
                                      <p:tavLst>
                                        <p:tav tm="0">
                                          <p:val>
                                            <p:strVal val="#ppt_x"/>
                                          </p:val>
                                        </p:tav>
                                        <p:tav tm="100000">
                                          <p:val>
                                            <p:strVal val="#ppt_x"/>
                                          </p:val>
                                        </p:tav>
                                      </p:tavLst>
                                    </p:anim>
                                    <p:anim calcmode="lin" valueType="num">
                                      <p:cBhvr additive="base">
                                        <p:cTn id="23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4" fill="hold" grpId="0" nodeType="clickEffect">
                                  <p:stCondLst>
                                    <p:cond delay="0"/>
                                  </p:stCondLst>
                                  <p:childTnLst>
                                    <p:set>
                                      <p:cBhvr>
                                        <p:cTn id="234" dur="1" fill="hold">
                                          <p:stCondLst>
                                            <p:cond delay="0"/>
                                          </p:stCondLst>
                                        </p:cTn>
                                        <p:tgtEl>
                                          <p:spTgt spid="45"/>
                                        </p:tgtEl>
                                        <p:attrNameLst>
                                          <p:attrName>style.visibility</p:attrName>
                                        </p:attrNameLst>
                                      </p:cBhvr>
                                      <p:to>
                                        <p:strVal val="visible"/>
                                      </p:to>
                                    </p:set>
                                    <p:anim calcmode="lin" valueType="num">
                                      <p:cBhvr additive="base">
                                        <p:cTn id="235" dur="500" fill="hold"/>
                                        <p:tgtEl>
                                          <p:spTgt spid="45"/>
                                        </p:tgtEl>
                                        <p:attrNameLst>
                                          <p:attrName>ppt_x</p:attrName>
                                        </p:attrNameLst>
                                      </p:cBhvr>
                                      <p:tavLst>
                                        <p:tav tm="0">
                                          <p:val>
                                            <p:strVal val="#ppt_x"/>
                                          </p:val>
                                        </p:tav>
                                        <p:tav tm="100000">
                                          <p:val>
                                            <p:strVal val="#ppt_x"/>
                                          </p:val>
                                        </p:tav>
                                      </p:tavLst>
                                    </p:anim>
                                    <p:anim calcmode="lin" valueType="num">
                                      <p:cBhvr additive="base">
                                        <p:cTn id="23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6" presetClass="entr" presetSubtype="16" fill="hold" grpId="0" nodeType="clickEffect">
                                  <p:stCondLst>
                                    <p:cond delay="0"/>
                                  </p:stCondLst>
                                  <p:childTnLst>
                                    <p:set>
                                      <p:cBhvr>
                                        <p:cTn id="240" dur="1" fill="hold">
                                          <p:stCondLst>
                                            <p:cond delay="0"/>
                                          </p:stCondLst>
                                        </p:cTn>
                                        <p:tgtEl>
                                          <p:spTgt spid="34"/>
                                        </p:tgtEl>
                                        <p:attrNameLst>
                                          <p:attrName>style.visibility</p:attrName>
                                        </p:attrNameLst>
                                      </p:cBhvr>
                                      <p:to>
                                        <p:strVal val="visible"/>
                                      </p:to>
                                    </p:set>
                                    <p:animEffect transition="in" filter="circle(in)">
                                      <p:cBhvr>
                                        <p:cTn id="241" dur="2000"/>
                                        <p:tgtEl>
                                          <p:spTgt spid="34"/>
                                        </p:tgtEl>
                                      </p:cBhvr>
                                    </p:animEffect>
                                  </p:childTnLst>
                                </p:cTn>
                              </p:par>
                            </p:childTnLst>
                          </p:cTn>
                        </p:par>
                      </p:childTnLst>
                    </p:cTn>
                  </p:par>
                  <p:par>
                    <p:cTn id="242" fill="hold">
                      <p:stCondLst>
                        <p:cond delay="indefinite"/>
                      </p:stCondLst>
                      <p:childTnLst>
                        <p:par>
                          <p:cTn id="243" fill="hold">
                            <p:stCondLst>
                              <p:cond delay="0"/>
                            </p:stCondLst>
                            <p:childTnLst>
                              <p:par>
                                <p:cTn id="244" presetID="2" presetClass="entr" presetSubtype="4" fill="hold" grpId="0" nodeType="clickEffect">
                                  <p:stCondLst>
                                    <p:cond delay="0"/>
                                  </p:stCondLst>
                                  <p:childTnLst>
                                    <p:set>
                                      <p:cBhvr>
                                        <p:cTn id="245" dur="1" fill="hold">
                                          <p:stCondLst>
                                            <p:cond delay="0"/>
                                          </p:stCondLst>
                                        </p:cTn>
                                        <p:tgtEl>
                                          <p:spTgt spid="44"/>
                                        </p:tgtEl>
                                        <p:attrNameLst>
                                          <p:attrName>style.visibility</p:attrName>
                                        </p:attrNameLst>
                                      </p:cBhvr>
                                      <p:to>
                                        <p:strVal val="visible"/>
                                      </p:to>
                                    </p:set>
                                    <p:anim calcmode="lin" valueType="num">
                                      <p:cBhvr additive="base">
                                        <p:cTn id="246" dur="500" fill="hold"/>
                                        <p:tgtEl>
                                          <p:spTgt spid="44"/>
                                        </p:tgtEl>
                                        <p:attrNameLst>
                                          <p:attrName>ppt_x</p:attrName>
                                        </p:attrNameLst>
                                      </p:cBhvr>
                                      <p:tavLst>
                                        <p:tav tm="0">
                                          <p:val>
                                            <p:strVal val="#ppt_x"/>
                                          </p:val>
                                        </p:tav>
                                        <p:tav tm="100000">
                                          <p:val>
                                            <p:strVal val="#ppt_x"/>
                                          </p:val>
                                        </p:tav>
                                      </p:tavLst>
                                    </p:anim>
                                    <p:anim calcmode="lin" valueType="num">
                                      <p:cBhvr additive="base">
                                        <p:cTn id="2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48" fill="hold">
                      <p:stCondLst>
                        <p:cond delay="indefinite"/>
                      </p:stCondLst>
                      <p:childTnLst>
                        <p:par>
                          <p:cTn id="249" fill="hold">
                            <p:stCondLst>
                              <p:cond delay="0"/>
                            </p:stCondLst>
                            <p:childTnLst>
                              <p:par>
                                <p:cTn id="250" presetID="2" presetClass="entr" presetSubtype="4" fill="hold" grpId="0" nodeType="clickEffect">
                                  <p:stCondLst>
                                    <p:cond delay="0"/>
                                  </p:stCondLst>
                                  <p:childTnLst>
                                    <p:set>
                                      <p:cBhvr>
                                        <p:cTn id="251" dur="1" fill="hold">
                                          <p:stCondLst>
                                            <p:cond delay="0"/>
                                          </p:stCondLst>
                                        </p:cTn>
                                        <p:tgtEl>
                                          <p:spTgt spid="46"/>
                                        </p:tgtEl>
                                        <p:attrNameLst>
                                          <p:attrName>style.visibility</p:attrName>
                                        </p:attrNameLst>
                                      </p:cBhvr>
                                      <p:to>
                                        <p:strVal val="visible"/>
                                      </p:to>
                                    </p:set>
                                    <p:anim calcmode="lin" valueType="num">
                                      <p:cBhvr additive="base">
                                        <p:cTn id="252" dur="500" fill="hold"/>
                                        <p:tgtEl>
                                          <p:spTgt spid="46"/>
                                        </p:tgtEl>
                                        <p:attrNameLst>
                                          <p:attrName>ppt_x</p:attrName>
                                        </p:attrNameLst>
                                      </p:cBhvr>
                                      <p:tavLst>
                                        <p:tav tm="0">
                                          <p:val>
                                            <p:strVal val="#ppt_x"/>
                                          </p:val>
                                        </p:tav>
                                        <p:tav tm="100000">
                                          <p:val>
                                            <p:strVal val="#ppt_x"/>
                                          </p:val>
                                        </p:tav>
                                      </p:tavLst>
                                    </p:anim>
                                    <p:anim calcmode="lin" valueType="num">
                                      <p:cBhvr additive="base">
                                        <p:cTn id="25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1" presetClass="entr" presetSubtype="1" fill="hold" grpId="0" nodeType="clickEffect">
                                  <p:stCondLst>
                                    <p:cond delay="0"/>
                                  </p:stCondLst>
                                  <p:childTnLst>
                                    <p:set>
                                      <p:cBhvr>
                                        <p:cTn id="257" dur="1" fill="hold">
                                          <p:stCondLst>
                                            <p:cond delay="0"/>
                                          </p:stCondLst>
                                        </p:cTn>
                                        <p:tgtEl>
                                          <p:spTgt spid="43"/>
                                        </p:tgtEl>
                                        <p:attrNameLst>
                                          <p:attrName>style.visibility</p:attrName>
                                        </p:attrNameLst>
                                      </p:cBhvr>
                                      <p:to>
                                        <p:strVal val="visible"/>
                                      </p:to>
                                    </p:set>
                                    <p:animEffect transition="in" filter="wheel(1)">
                                      <p:cBhvr>
                                        <p:cTn id="258" dur="2000"/>
                                        <p:tgtEl>
                                          <p:spTgt spid="43"/>
                                        </p:tgtEl>
                                      </p:cBhvr>
                                    </p:animEffect>
                                  </p:childTnLst>
                                </p:cTn>
                              </p:par>
                            </p:childTnLst>
                          </p:cTn>
                        </p:par>
                      </p:childTnLst>
                    </p:cTn>
                  </p:par>
                  <p:par>
                    <p:cTn id="259" fill="hold">
                      <p:stCondLst>
                        <p:cond delay="indefinite"/>
                      </p:stCondLst>
                      <p:childTnLst>
                        <p:par>
                          <p:cTn id="260" fill="hold">
                            <p:stCondLst>
                              <p:cond delay="0"/>
                            </p:stCondLst>
                            <p:childTnLst>
                              <p:par>
                                <p:cTn id="261" presetID="55" presetClass="entr" presetSubtype="0" fill="hold" nodeType="clickEffect">
                                  <p:stCondLst>
                                    <p:cond delay="0"/>
                                  </p:stCondLst>
                                  <p:childTnLst>
                                    <p:set>
                                      <p:cBhvr>
                                        <p:cTn id="262" dur="1" fill="hold">
                                          <p:stCondLst>
                                            <p:cond delay="0"/>
                                          </p:stCondLst>
                                        </p:cTn>
                                        <p:tgtEl>
                                          <p:spTgt spid="47"/>
                                        </p:tgtEl>
                                        <p:attrNameLst>
                                          <p:attrName>style.visibility</p:attrName>
                                        </p:attrNameLst>
                                      </p:cBhvr>
                                      <p:to>
                                        <p:strVal val="visible"/>
                                      </p:to>
                                    </p:set>
                                    <p:anim calcmode="lin" valueType="num">
                                      <p:cBhvr>
                                        <p:cTn id="263" dur="1000" fill="hold"/>
                                        <p:tgtEl>
                                          <p:spTgt spid="47"/>
                                        </p:tgtEl>
                                        <p:attrNameLst>
                                          <p:attrName>ppt_w</p:attrName>
                                        </p:attrNameLst>
                                      </p:cBhvr>
                                      <p:tavLst>
                                        <p:tav tm="0">
                                          <p:val>
                                            <p:strVal val="#ppt_w*0.70"/>
                                          </p:val>
                                        </p:tav>
                                        <p:tav tm="100000">
                                          <p:val>
                                            <p:strVal val="#ppt_w"/>
                                          </p:val>
                                        </p:tav>
                                      </p:tavLst>
                                    </p:anim>
                                    <p:anim calcmode="lin" valueType="num">
                                      <p:cBhvr>
                                        <p:cTn id="264" dur="1000" fill="hold"/>
                                        <p:tgtEl>
                                          <p:spTgt spid="47"/>
                                        </p:tgtEl>
                                        <p:attrNameLst>
                                          <p:attrName>ppt_h</p:attrName>
                                        </p:attrNameLst>
                                      </p:cBhvr>
                                      <p:tavLst>
                                        <p:tav tm="0">
                                          <p:val>
                                            <p:strVal val="#ppt_h"/>
                                          </p:val>
                                        </p:tav>
                                        <p:tav tm="100000">
                                          <p:val>
                                            <p:strVal val="#ppt_h"/>
                                          </p:val>
                                        </p:tav>
                                      </p:tavLst>
                                    </p:anim>
                                    <p:animEffect transition="in" filter="fade">
                                      <p:cBhvr>
                                        <p:cTn id="265" dur="1000"/>
                                        <p:tgtEl>
                                          <p:spTgt spid="47"/>
                                        </p:tgtEl>
                                      </p:cBhvr>
                                    </p:animEffect>
                                  </p:childTnLst>
                                </p:cTn>
                              </p:par>
                            </p:childTnLst>
                          </p:cTn>
                        </p:par>
                      </p:childTnLst>
                    </p:cTn>
                  </p:par>
                  <p:par>
                    <p:cTn id="266" fill="hold">
                      <p:stCondLst>
                        <p:cond delay="indefinite"/>
                      </p:stCondLst>
                      <p:childTnLst>
                        <p:par>
                          <p:cTn id="267" fill="hold">
                            <p:stCondLst>
                              <p:cond delay="0"/>
                            </p:stCondLst>
                            <p:childTnLst>
                              <p:par>
                                <p:cTn id="268" presetID="2" presetClass="entr" presetSubtype="4" fill="hold" nodeType="clickEffect">
                                  <p:stCondLst>
                                    <p:cond delay="0"/>
                                  </p:stCondLst>
                                  <p:childTnLst>
                                    <p:set>
                                      <p:cBhvr>
                                        <p:cTn id="269" dur="1" fill="hold">
                                          <p:stCondLst>
                                            <p:cond delay="0"/>
                                          </p:stCondLst>
                                        </p:cTn>
                                        <p:tgtEl>
                                          <p:spTgt spid="48"/>
                                        </p:tgtEl>
                                        <p:attrNameLst>
                                          <p:attrName>style.visibility</p:attrName>
                                        </p:attrNameLst>
                                      </p:cBhvr>
                                      <p:to>
                                        <p:strVal val="visible"/>
                                      </p:to>
                                    </p:set>
                                    <p:anim calcmode="lin" valueType="num">
                                      <p:cBhvr additive="base">
                                        <p:cTn id="270" dur="500" fill="hold"/>
                                        <p:tgtEl>
                                          <p:spTgt spid="48"/>
                                        </p:tgtEl>
                                        <p:attrNameLst>
                                          <p:attrName>ppt_x</p:attrName>
                                        </p:attrNameLst>
                                      </p:cBhvr>
                                      <p:tavLst>
                                        <p:tav tm="0">
                                          <p:val>
                                            <p:strVal val="#ppt_x"/>
                                          </p:val>
                                        </p:tav>
                                        <p:tav tm="100000">
                                          <p:val>
                                            <p:strVal val="#ppt_x"/>
                                          </p:val>
                                        </p:tav>
                                      </p:tavLst>
                                    </p:anim>
                                    <p:anim calcmode="lin" valueType="num">
                                      <p:cBhvr additive="base">
                                        <p:cTn id="271"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72" fill="hold">
                      <p:stCondLst>
                        <p:cond delay="indefinite"/>
                      </p:stCondLst>
                      <p:childTnLst>
                        <p:par>
                          <p:cTn id="273" fill="hold">
                            <p:stCondLst>
                              <p:cond delay="0"/>
                            </p:stCondLst>
                            <p:childTnLst>
                              <p:par>
                                <p:cTn id="274" presetID="2" presetClass="entr" presetSubtype="4" fill="hold" nodeType="clickEffect">
                                  <p:stCondLst>
                                    <p:cond delay="0"/>
                                  </p:stCondLst>
                                  <p:childTnLst>
                                    <p:set>
                                      <p:cBhvr>
                                        <p:cTn id="275" dur="1" fill="hold">
                                          <p:stCondLst>
                                            <p:cond delay="0"/>
                                          </p:stCondLst>
                                        </p:cTn>
                                        <p:tgtEl>
                                          <p:spTgt spid="53"/>
                                        </p:tgtEl>
                                        <p:attrNameLst>
                                          <p:attrName>style.visibility</p:attrName>
                                        </p:attrNameLst>
                                      </p:cBhvr>
                                      <p:to>
                                        <p:strVal val="visible"/>
                                      </p:to>
                                    </p:set>
                                    <p:anim calcmode="lin" valueType="num">
                                      <p:cBhvr additive="base">
                                        <p:cTn id="276" dur="500" fill="hold"/>
                                        <p:tgtEl>
                                          <p:spTgt spid="53"/>
                                        </p:tgtEl>
                                        <p:attrNameLst>
                                          <p:attrName>ppt_x</p:attrName>
                                        </p:attrNameLst>
                                      </p:cBhvr>
                                      <p:tavLst>
                                        <p:tav tm="0">
                                          <p:val>
                                            <p:strVal val="#ppt_x"/>
                                          </p:val>
                                        </p:tav>
                                        <p:tav tm="100000">
                                          <p:val>
                                            <p:strVal val="#ppt_x"/>
                                          </p:val>
                                        </p:tav>
                                      </p:tavLst>
                                    </p:anim>
                                    <p:anim calcmode="lin" valueType="num">
                                      <p:cBhvr additive="base">
                                        <p:cTn id="27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1" grpId="0" animBg="1"/>
      <p:bldP spid="12" grpId="0" animBg="1"/>
      <p:bldP spid="13" grpId="0" animBg="1"/>
      <p:bldP spid="15" grpId="0" animBg="1"/>
      <p:bldP spid="16" grpId="0"/>
      <p:bldP spid="17"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animBg="1"/>
      <p:bldP spid="34" grpId="0"/>
      <p:bldP spid="35" grpId="0" animBg="1"/>
      <p:bldP spid="36" grpId="0"/>
      <p:bldP spid="37" grpId="0" animBg="1"/>
      <p:bldP spid="38" grpId="0" animBg="1"/>
      <p:bldP spid="39" grpId="0" animBg="1"/>
      <p:bldP spid="41" grpId="0"/>
      <p:bldP spid="42" grpId="0"/>
      <p:bldP spid="43" grpId="0"/>
      <p:bldP spid="44" grpId="0" animBg="1"/>
      <p:bldP spid="45" grpId="0" animBg="1"/>
      <p:bldP spid="4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4033677" y="3045230"/>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871995" y="2519435"/>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439918" y="2811634"/>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Text Box 44"/>
          <p:cNvSpPr txBox="1">
            <a:spLocks noChangeArrowheads="1"/>
          </p:cNvSpPr>
          <p:nvPr/>
        </p:nvSpPr>
        <p:spPr bwMode="auto">
          <a:xfrm>
            <a:off x="6545097" y="1485055"/>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6" name="Text Box 45"/>
          <p:cNvSpPr txBox="1">
            <a:spLocks noChangeArrowheads="1"/>
          </p:cNvSpPr>
          <p:nvPr/>
        </p:nvSpPr>
        <p:spPr bwMode="auto">
          <a:xfrm>
            <a:off x="6086703" y="4402702"/>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7" name="Group 14"/>
          <p:cNvGrpSpPr>
            <a:grpSpLocks noChangeAspect="1"/>
          </p:cNvGrpSpPr>
          <p:nvPr/>
        </p:nvGrpSpPr>
        <p:grpSpPr bwMode="auto">
          <a:xfrm rot="16200000">
            <a:off x="9377903" y="1306037"/>
            <a:ext cx="2482850" cy="1692275"/>
            <a:chOff x="3523" y="73"/>
            <a:chExt cx="2396" cy="1632"/>
          </a:xfrm>
        </p:grpSpPr>
        <p:sp>
          <p:nvSpPr>
            <p:cNvPr id="8"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086"/>
          <p:cNvSpPr>
            <a:spLocks noChangeShapeType="1"/>
          </p:cNvSpPr>
          <p:nvPr/>
        </p:nvSpPr>
        <p:spPr bwMode="auto">
          <a:xfrm>
            <a:off x="5289476" y="1485054"/>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4446486" y="3882280"/>
            <a:ext cx="4065955" cy="1802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397128" y="841507"/>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93"/>
          <p:cNvSpPr>
            <a:spLocks noChangeShapeType="1"/>
          </p:cNvSpPr>
          <p:nvPr/>
        </p:nvSpPr>
        <p:spPr bwMode="auto">
          <a:xfrm flipH="1">
            <a:off x="5266225" y="4289626"/>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flipH="1">
            <a:off x="7431922" y="1543400"/>
            <a:ext cx="5895" cy="150183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5294513" y="3086826"/>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466290" y="3045230"/>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6428625" y="338640"/>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19" name="Rectangle 1131"/>
          <p:cNvSpPr>
            <a:spLocks noChangeArrowheads="1"/>
          </p:cNvSpPr>
          <p:nvPr/>
        </p:nvSpPr>
        <p:spPr bwMode="auto">
          <a:xfrm>
            <a:off x="4766427" y="3799711"/>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0" name="Line 1146"/>
          <p:cNvSpPr>
            <a:spLocks noChangeShapeType="1"/>
          </p:cNvSpPr>
          <p:nvPr/>
        </p:nvSpPr>
        <p:spPr bwMode="auto">
          <a:xfrm>
            <a:off x="5279416" y="1915037"/>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flipH="1">
            <a:off x="7432466" y="1915038"/>
            <a:ext cx="20359" cy="31013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766979" y="622293"/>
            <a:ext cx="1524000" cy="511175"/>
          </a:xfrm>
          <a:prstGeom prst="wedgeRoundRectCallout">
            <a:avLst>
              <a:gd name="adj1" fmla="val 52670"/>
              <a:gd name="adj2" fmla="val 146382"/>
              <a:gd name="adj3" fmla="val 16667"/>
            </a:avLst>
          </a:prstGeom>
          <a:solidFill>
            <a:srgbClr val="FFFFCC"/>
          </a:solidFill>
          <a:ln w="9525">
            <a:solidFill>
              <a:srgbClr val="FF66FF"/>
            </a:solidFill>
            <a:miter lim="800000"/>
            <a:headEnd/>
            <a:tailEnd/>
          </a:ln>
        </p:spPr>
        <p:txBody>
          <a:bodyPr anchor="ctr">
            <a:spAutoFit/>
          </a:bodyPr>
          <a:lstStyle/>
          <a:p>
            <a:r>
              <a:rPr lang="zh-CN" altLang="en-US" sz="2400" b="1" dirty="0">
                <a:solidFill>
                  <a:srgbClr val="0000FF"/>
                </a:solidFill>
              </a:rPr>
              <a:t>界面法线</a:t>
            </a:r>
            <a:endParaRPr lang="en-US" altLang="zh-CN" sz="2400" b="1" dirty="0">
              <a:solidFill>
                <a:srgbClr val="0000FF"/>
              </a:solidFill>
            </a:endParaRPr>
          </a:p>
        </p:txBody>
      </p:sp>
      <p:sp>
        <p:nvSpPr>
          <p:cNvPr id="23" name="AutoShape 1151"/>
          <p:cNvSpPr>
            <a:spLocks noChangeArrowheads="1"/>
          </p:cNvSpPr>
          <p:nvPr/>
        </p:nvSpPr>
        <p:spPr bwMode="auto">
          <a:xfrm>
            <a:off x="1803979" y="2814950"/>
            <a:ext cx="2141201" cy="919401"/>
          </a:xfrm>
          <a:prstGeom prst="wedgeRoundRectCallout">
            <a:avLst>
              <a:gd name="adj1" fmla="val 86785"/>
              <a:gd name="adj2" fmla="val 45641"/>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24" name="AutoShape 1153"/>
          <p:cNvSpPr>
            <a:spLocks noChangeArrowheads="1"/>
          </p:cNvSpPr>
          <p:nvPr/>
        </p:nvSpPr>
        <p:spPr bwMode="auto">
          <a:xfrm>
            <a:off x="3180478" y="1838189"/>
            <a:ext cx="1344287" cy="578882"/>
          </a:xfrm>
          <a:prstGeom prst="wedgeRoundRectCallout">
            <a:avLst>
              <a:gd name="adj1" fmla="val 103068"/>
              <a:gd name="adj2" fmla="val 14592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5" name="Line 1090"/>
          <p:cNvSpPr>
            <a:spLocks noChangeShapeType="1"/>
          </p:cNvSpPr>
          <p:nvPr/>
        </p:nvSpPr>
        <p:spPr bwMode="auto">
          <a:xfrm flipH="1" flipV="1">
            <a:off x="5287810" y="3078589"/>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1163948" y="392754"/>
            <a:ext cx="2532063" cy="830997"/>
          </a:xfrm>
          <a:prstGeom prst="rect">
            <a:avLst/>
          </a:prstGeom>
          <a:noFill/>
          <a:ln w="9525">
            <a:noFill/>
            <a:miter lim="800000"/>
            <a:headEnd/>
            <a:tailEnd/>
          </a:ln>
        </p:spPr>
        <p:txBody>
          <a:bodyPr>
            <a:spAutoFit/>
          </a:bodyPr>
          <a:lstStyle/>
          <a:p>
            <a:pPr>
              <a:defRPr/>
            </a:pPr>
            <a:r>
              <a:rPr lang="en-US" altLang="zh-CN" sz="2400" b="1" dirty="0">
                <a:solidFill>
                  <a:srgbClr val="FF0066"/>
                </a:solidFill>
              </a:rPr>
              <a:t>A</a:t>
            </a:r>
            <a:r>
              <a:rPr lang="en-US" altLang="zh-CN" sz="2400" b="1" i="1" dirty="0">
                <a:solidFill>
                  <a:srgbClr val="FF0066"/>
                </a:solidFill>
                <a:ea typeface="MingLiU" pitchFamily="49" charset="-120"/>
              </a:rPr>
              <a:t>D</a:t>
            </a:r>
            <a:r>
              <a:rPr lang="en-US" altLang="zh-CN" sz="2400" b="1" dirty="0">
                <a:solidFill>
                  <a:srgbClr val="9900CC"/>
                </a:solidFill>
              </a:rPr>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9900CC"/>
                </a:solidFill>
              </a:rPr>
              <a:t>入射波的波阵面</a:t>
            </a:r>
          </a:p>
        </p:txBody>
      </p:sp>
      <p:sp>
        <p:nvSpPr>
          <p:cNvPr id="27" name="矩形 46"/>
          <p:cNvSpPr>
            <a:spLocks noChangeArrowheads="1"/>
          </p:cNvSpPr>
          <p:nvPr/>
        </p:nvSpPr>
        <p:spPr bwMode="auto">
          <a:xfrm>
            <a:off x="1163948" y="4895145"/>
            <a:ext cx="2781232"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FF0066"/>
                </a:solidFill>
              </a:rPr>
              <a:t>D</a:t>
            </a:r>
            <a:r>
              <a:rPr lang="en-US" altLang="zh-CN" sz="2400" b="1" i="1" dirty="0">
                <a:solidFill>
                  <a:srgbClr val="FF0066"/>
                </a:solidFill>
                <a:latin typeface="Book Antiqua" pitchFamily="18" charset="0"/>
                <a:ea typeface="MingLiU" pitchFamily="49" charset="-120"/>
              </a:rPr>
              <a:t>’</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O</a:t>
            </a:r>
            <a:r>
              <a:rPr lang="zh-CN" altLang="en-US" sz="2400" b="1" dirty="0">
                <a:solidFill>
                  <a:srgbClr val="009900"/>
                </a:solidFill>
                <a:latin typeface="+mn-ea"/>
              </a:rPr>
              <a:t>光</a:t>
            </a:r>
            <a:r>
              <a:rPr lang="zh-CN" altLang="en-US" sz="2400" b="1" dirty="0">
                <a:solidFill>
                  <a:srgbClr val="9900CC"/>
                </a:solidFill>
              </a:rPr>
              <a:t>的波阵面</a:t>
            </a:r>
          </a:p>
        </p:txBody>
      </p:sp>
      <p:sp>
        <p:nvSpPr>
          <p:cNvPr id="28" name="Text Box 44"/>
          <p:cNvSpPr txBox="1">
            <a:spLocks noChangeArrowheads="1"/>
          </p:cNvSpPr>
          <p:nvPr/>
        </p:nvSpPr>
        <p:spPr bwMode="auto">
          <a:xfrm>
            <a:off x="4575740" y="1926723"/>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520221" y="1349785"/>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7494801" y="2119269"/>
            <a:ext cx="1189696" cy="510778"/>
          </a:xfrm>
          <a:prstGeom prst="wedgeRoundRectCallout">
            <a:avLst>
              <a:gd name="adj1" fmla="val -55273"/>
              <a:gd name="adj2" fmla="val 125798"/>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31" name="矩形 46"/>
          <p:cNvSpPr>
            <a:spLocks noChangeArrowheads="1"/>
          </p:cNvSpPr>
          <p:nvPr/>
        </p:nvSpPr>
        <p:spPr bwMode="auto">
          <a:xfrm>
            <a:off x="7108674" y="696424"/>
            <a:ext cx="3033550"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70C0"/>
                </a:solidFill>
              </a:rPr>
              <a:t>光线</a:t>
            </a:r>
            <a:r>
              <a:rPr lang="en-US" altLang="zh-CN" sz="2400" b="1" dirty="0">
                <a:solidFill>
                  <a:srgbClr val="0070C0"/>
                </a:solidFill>
              </a:rPr>
              <a:t>2</a:t>
            </a:r>
            <a:r>
              <a:rPr lang="zh-CN" altLang="en-US" sz="2400" b="1" dirty="0">
                <a:solidFill>
                  <a:srgbClr val="0070C0"/>
                </a:solidFill>
              </a:rPr>
              <a:t>到达</a:t>
            </a:r>
            <a:r>
              <a:rPr lang="en-US" altLang="zh-CN" sz="2400" b="1" dirty="0">
                <a:solidFill>
                  <a:srgbClr val="0070C0"/>
                </a:solidFill>
              </a:rPr>
              <a:t>D</a:t>
            </a:r>
            <a:endParaRPr lang="zh-CN" altLang="en-US" sz="2400" b="1" dirty="0">
              <a:solidFill>
                <a:srgbClr val="0070C0"/>
              </a:solidFill>
            </a:endParaRPr>
          </a:p>
        </p:txBody>
      </p:sp>
      <p:sp>
        <p:nvSpPr>
          <p:cNvPr id="32" name="矩形 46"/>
          <p:cNvSpPr>
            <a:spLocks noChangeArrowheads="1"/>
          </p:cNvSpPr>
          <p:nvPr/>
        </p:nvSpPr>
        <p:spPr bwMode="auto">
          <a:xfrm>
            <a:off x="2340339" y="1258984"/>
            <a:ext cx="3137441"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9900"/>
                </a:solidFill>
              </a:rPr>
              <a:t>光线</a:t>
            </a:r>
            <a:r>
              <a:rPr lang="en-US" altLang="zh-CN" sz="2400" b="1" dirty="0">
                <a:solidFill>
                  <a:srgbClr val="009900"/>
                </a:solidFill>
              </a:rPr>
              <a:t>1</a:t>
            </a:r>
            <a:r>
              <a:rPr lang="zh-CN" altLang="en-US" sz="2400" b="1" dirty="0">
                <a:solidFill>
                  <a:srgbClr val="009900"/>
                </a:solidFill>
              </a:rPr>
              <a:t>到达</a:t>
            </a:r>
            <a:r>
              <a:rPr lang="en-US" altLang="zh-CN" sz="2400" b="1" dirty="0">
                <a:solidFill>
                  <a:srgbClr val="009900"/>
                </a:solidFill>
              </a:rPr>
              <a:t>A</a:t>
            </a:r>
            <a:endParaRPr lang="zh-CN" altLang="en-US" sz="2400" b="1" dirty="0">
              <a:solidFill>
                <a:srgbClr val="009900"/>
              </a:solidFill>
            </a:endParaRPr>
          </a:p>
        </p:txBody>
      </p:sp>
      <p:sp>
        <p:nvSpPr>
          <p:cNvPr id="33" name="Arc 149"/>
          <p:cNvSpPr>
            <a:spLocks/>
          </p:cNvSpPr>
          <p:nvPr/>
        </p:nvSpPr>
        <p:spPr bwMode="auto">
          <a:xfrm flipV="1">
            <a:off x="4501002" y="3053295"/>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4" name="矩形 46"/>
          <p:cNvSpPr>
            <a:spLocks noChangeArrowheads="1"/>
          </p:cNvSpPr>
          <p:nvPr/>
        </p:nvSpPr>
        <p:spPr bwMode="auto">
          <a:xfrm>
            <a:off x="4964130" y="4819554"/>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5" name="Arc 149"/>
          <p:cNvSpPr>
            <a:spLocks/>
          </p:cNvSpPr>
          <p:nvPr/>
        </p:nvSpPr>
        <p:spPr bwMode="auto">
          <a:xfrm flipV="1">
            <a:off x="6661079" y="3018558"/>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6" name="AutoShape 1151"/>
          <p:cNvSpPr>
            <a:spLocks noChangeArrowheads="1"/>
          </p:cNvSpPr>
          <p:nvPr/>
        </p:nvSpPr>
        <p:spPr bwMode="auto">
          <a:xfrm>
            <a:off x="8480304" y="3548020"/>
            <a:ext cx="2139912" cy="919401"/>
          </a:xfrm>
          <a:prstGeom prst="wedgeRoundRectCallout">
            <a:avLst>
              <a:gd name="adj1" fmla="val -69862"/>
              <a:gd name="adj2" fmla="val -59822"/>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37" name="Line 1147"/>
          <p:cNvSpPr>
            <a:spLocks noChangeShapeType="1"/>
          </p:cNvSpPr>
          <p:nvPr/>
        </p:nvSpPr>
        <p:spPr bwMode="auto">
          <a:xfrm>
            <a:off x="7424172" y="4315452"/>
            <a:ext cx="7749" cy="31915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38" name="Rectangle 1131"/>
          <p:cNvSpPr>
            <a:spLocks noChangeArrowheads="1"/>
          </p:cNvSpPr>
          <p:nvPr/>
        </p:nvSpPr>
        <p:spPr bwMode="auto">
          <a:xfrm>
            <a:off x="6853636" y="3770843"/>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39" name="矩形 46"/>
          <p:cNvSpPr>
            <a:spLocks noChangeArrowheads="1"/>
          </p:cNvSpPr>
          <p:nvPr/>
        </p:nvSpPr>
        <p:spPr bwMode="auto">
          <a:xfrm>
            <a:off x="6880271" y="4852684"/>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0" name="Line 1090"/>
          <p:cNvSpPr>
            <a:spLocks noChangeShapeType="1"/>
          </p:cNvSpPr>
          <p:nvPr/>
        </p:nvSpPr>
        <p:spPr bwMode="auto">
          <a:xfrm flipH="1" flipV="1">
            <a:off x="7439770" y="3032752"/>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 name="AutoShape 1151"/>
          <p:cNvSpPr>
            <a:spLocks noChangeArrowheads="1"/>
          </p:cNvSpPr>
          <p:nvPr/>
        </p:nvSpPr>
        <p:spPr bwMode="auto">
          <a:xfrm>
            <a:off x="2005446" y="3825417"/>
            <a:ext cx="2191337" cy="919401"/>
          </a:xfrm>
          <a:prstGeom prst="wedgeRoundRectCallout">
            <a:avLst>
              <a:gd name="adj1" fmla="val 76981"/>
              <a:gd name="adj2" fmla="val -28002"/>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42" name="AutoShape 1151"/>
          <p:cNvSpPr>
            <a:spLocks noChangeArrowheads="1"/>
          </p:cNvSpPr>
          <p:nvPr/>
        </p:nvSpPr>
        <p:spPr bwMode="auto">
          <a:xfrm>
            <a:off x="8377583" y="4883074"/>
            <a:ext cx="2136979" cy="919401"/>
          </a:xfrm>
          <a:prstGeom prst="wedgeRoundRectCallout">
            <a:avLst>
              <a:gd name="adj1" fmla="val -72439"/>
              <a:gd name="adj2" fmla="val -140273"/>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46" name="Arc 149"/>
          <p:cNvSpPr>
            <a:spLocks/>
          </p:cNvSpPr>
          <p:nvPr/>
        </p:nvSpPr>
        <p:spPr bwMode="auto">
          <a:xfrm flipV="1">
            <a:off x="4487184" y="3051914"/>
            <a:ext cx="1555503" cy="1245564"/>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7" name="Arc 149"/>
          <p:cNvSpPr>
            <a:spLocks/>
          </p:cNvSpPr>
          <p:nvPr/>
        </p:nvSpPr>
        <p:spPr bwMode="auto">
          <a:xfrm flipV="1">
            <a:off x="6644840" y="3058581"/>
            <a:ext cx="1579453" cy="1212130"/>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9" name="Line 1087"/>
          <p:cNvSpPr>
            <a:spLocks noChangeShapeType="1"/>
          </p:cNvSpPr>
          <p:nvPr/>
        </p:nvSpPr>
        <p:spPr bwMode="auto">
          <a:xfrm flipH="1" flipV="1">
            <a:off x="4450272" y="4279717"/>
            <a:ext cx="4065955" cy="18024"/>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8" name="矩形 47"/>
          <p:cNvSpPr/>
          <p:nvPr/>
        </p:nvSpPr>
        <p:spPr>
          <a:xfrm>
            <a:off x="5311155" y="4351230"/>
            <a:ext cx="601447" cy="523220"/>
          </a:xfrm>
          <a:prstGeom prst="rect">
            <a:avLst/>
          </a:prstGeom>
        </p:spPr>
        <p:txBody>
          <a:bodyPr wrap="none">
            <a:spAutoFit/>
          </a:bodyPr>
          <a:lstStyle/>
          <a:p>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1" name="矩形 50"/>
          <p:cNvSpPr/>
          <p:nvPr/>
        </p:nvSpPr>
        <p:spPr>
          <a:xfrm>
            <a:off x="7629413" y="4351230"/>
            <a:ext cx="609462" cy="523220"/>
          </a:xfrm>
          <a:prstGeom prst="rect">
            <a:avLst/>
          </a:prstGeom>
        </p:spPr>
        <p:txBody>
          <a:bodyPr wrap="none">
            <a:spAutoFit/>
          </a:bodyPr>
          <a:lstStyle/>
          <a:p>
            <a:r>
              <a:rPr lang="en-US" altLang="zh-CN" sz="2800" b="1" dirty="0">
                <a:solidFill>
                  <a:srgbClr val="FF0000"/>
                </a:solidFill>
              </a:rPr>
              <a:t>D</a:t>
            </a:r>
            <a:r>
              <a:rPr lang="en-US" altLang="zh-CN" sz="2800" b="1" i="1" dirty="0">
                <a:solidFill>
                  <a:srgbClr val="FF0000"/>
                </a:solidFill>
                <a:latin typeface="Book Antiqua" pitchFamily="18" charset="0"/>
                <a:ea typeface="MingLiU" pitchFamily="49" charset="-120"/>
              </a:rPr>
              <a:t>’’</a:t>
            </a:r>
          </a:p>
        </p:txBody>
      </p:sp>
      <p:sp>
        <p:nvSpPr>
          <p:cNvPr id="52" name="矩形 46"/>
          <p:cNvSpPr>
            <a:spLocks noChangeArrowheads="1"/>
          </p:cNvSpPr>
          <p:nvPr/>
        </p:nvSpPr>
        <p:spPr bwMode="auto">
          <a:xfrm>
            <a:off x="1177122" y="5864670"/>
            <a:ext cx="2921181"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00"/>
                </a:solidFill>
                <a:latin typeface="Book Antiqua" pitchFamily="18" charset="0"/>
                <a:ea typeface="MingLiU" pitchFamily="49" charset="-120"/>
              </a:rPr>
              <a:t>’’</a:t>
            </a:r>
            <a:r>
              <a:rPr lang="en-US" altLang="zh-CN" sz="2400" b="1" dirty="0">
                <a:solidFill>
                  <a:srgbClr val="FF0066"/>
                </a:solidFill>
              </a:rPr>
              <a:t>D</a:t>
            </a:r>
            <a:r>
              <a:rPr lang="en-US" altLang="zh-CN" sz="2400" b="1" i="1" dirty="0">
                <a:solidFill>
                  <a:srgbClr val="FF0000"/>
                </a:solidFill>
                <a:latin typeface="Book Antiqua" pitchFamily="18" charset="0"/>
                <a:ea typeface="MingLiU" pitchFamily="49" charset="-120"/>
              </a:rPr>
              <a:t>’’</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e</a:t>
            </a:r>
            <a:r>
              <a:rPr lang="zh-CN" altLang="en-US" sz="2400" b="1" dirty="0">
                <a:solidFill>
                  <a:srgbClr val="009900"/>
                </a:solidFill>
                <a:latin typeface="+mn-ea"/>
              </a:rPr>
              <a:t>光</a:t>
            </a:r>
            <a:r>
              <a:rPr lang="zh-CN" altLang="en-US" sz="2400" b="1" dirty="0">
                <a:solidFill>
                  <a:srgbClr val="9900CC"/>
                </a:solidFill>
              </a:rPr>
              <a:t>的波阵面</a:t>
            </a:r>
          </a:p>
        </p:txBody>
      </p:sp>
      <p:sp>
        <p:nvSpPr>
          <p:cNvPr id="53" name="矩形 46"/>
          <p:cNvSpPr>
            <a:spLocks noChangeArrowheads="1"/>
          </p:cNvSpPr>
          <p:nvPr/>
        </p:nvSpPr>
        <p:spPr bwMode="auto">
          <a:xfrm>
            <a:off x="4749206" y="5276164"/>
            <a:ext cx="1443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 </a:t>
            </a:r>
            <a:r>
              <a:rPr lang="en-US" altLang="zh-CN" sz="2800" b="1" i="1" dirty="0" err="1">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4" name="矩形 46"/>
          <p:cNvSpPr>
            <a:spLocks noChangeArrowheads="1"/>
          </p:cNvSpPr>
          <p:nvPr/>
        </p:nvSpPr>
        <p:spPr bwMode="auto">
          <a:xfrm>
            <a:off x="7012027" y="5467236"/>
            <a:ext cx="137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p>
        </p:txBody>
      </p:sp>
      <p:grpSp>
        <p:nvGrpSpPr>
          <p:cNvPr id="56" name="Group 36"/>
          <p:cNvGrpSpPr>
            <a:grpSpLocks/>
          </p:cNvGrpSpPr>
          <p:nvPr/>
        </p:nvGrpSpPr>
        <p:grpSpPr bwMode="auto">
          <a:xfrm rot="1296774">
            <a:off x="5035044" y="3247484"/>
            <a:ext cx="472776" cy="1004934"/>
            <a:chOff x="1488" y="2124"/>
            <a:chExt cx="336" cy="660"/>
          </a:xfrm>
          <a:solidFill>
            <a:srgbClr val="00FFFF"/>
          </a:solidFill>
        </p:grpSpPr>
        <p:sp>
          <p:nvSpPr>
            <p:cNvPr id="57"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1" name="Group 36"/>
          <p:cNvGrpSpPr>
            <a:grpSpLocks/>
          </p:cNvGrpSpPr>
          <p:nvPr/>
        </p:nvGrpSpPr>
        <p:grpSpPr bwMode="auto">
          <a:xfrm rot="1296774">
            <a:off x="7198177" y="3221019"/>
            <a:ext cx="472776" cy="1004934"/>
            <a:chOff x="1488" y="2124"/>
            <a:chExt cx="336" cy="660"/>
          </a:xfrm>
          <a:solidFill>
            <a:srgbClr val="00FFFF"/>
          </a:solidFill>
        </p:grpSpPr>
        <p:sp>
          <p:nvSpPr>
            <p:cNvPr id="62"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6" name="Group 69"/>
          <p:cNvGrpSpPr>
            <a:grpSpLocks/>
          </p:cNvGrpSpPr>
          <p:nvPr/>
        </p:nvGrpSpPr>
        <p:grpSpPr bwMode="auto">
          <a:xfrm rot="1906012">
            <a:off x="4923659" y="3288735"/>
            <a:ext cx="774990" cy="877123"/>
            <a:chOff x="4608" y="2676"/>
            <a:chExt cx="492" cy="612"/>
          </a:xfrm>
        </p:grpSpPr>
        <p:sp>
          <p:nvSpPr>
            <p:cNvPr id="67"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1" name="Group 69"/>
          <p:cNvGrpSpPr>
            <a:grpSpLocks/>
          </p:cNvGrpSpPr>
          <p:nvPr/>
        </p:nvGrpSpPr>
        <p:grpSpPr bwMode="auto">
          <a:xfrm rot="1906012">
            <a:off x="7070326" y="3273257"/>
            <a:ext cx="774990" cy="877123"/>
            <a:chOff x="4608" y="2676"/>
            <a:chExt cx="492" cy="612"/>
          </a:xfrm>
        </p:grpSpPr>
        <p:sp>
          <p:nvSpPr>
            <p:cNvPr id="72"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5"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6" name="矩形 75"/>
          <p:cNvSpPr/>
          <p:nvPr/>
        </p:nvSpPr>
        <p:spPr>
          <a:xfrm>
            <a:off x="4844056" y="6103224"/>
            <a:ext cx="6704406" cy="461665"/>
          </a:xfrm>
          <a:prstGeom prst="rect">
            <a:avLst/>
          </a:prstGeom>
        </p:spPr>
        <p:txBody>
          <a:bodyPr wrap="square">
            <a:spAutoFit/>
          </a:bodyPr>
          <a:lstStyle/>
          <a:p>
            <a:r>
              <a:rPr lang="en-US" altLang="zh-CN" sz="2400" b="1" dirty="0">
                <a:solidFill>
                  <a:srgbClr val="CC3300"/>
                </a:solidFill>
              </a:rPr>
              <a:t>o</a:t>
            </a:r>
            <a:r>
              <a:rPr lang="zh-CN" altLang="en-US" sz="2400" b="1" dirty="0">
                <a:solidFill>
                  <a:srgbClr val="CC3300"/>
                </a:solidFill>
              </a:rPr>
              <a:t>光和</a:t>
            </a:r>
            <a:r>
              <a:rPr lang="en-US" altLang="zh-CN" sz="2400" b="1" dirty="0">
                <a:solidFill>
                  <a:srgbClr val="CC3300"/>
                </a:solidFill>
              </a:rPr>
              <a:t>e</a:t>
            </a:r>
            <a:r>
              <a:rPr lang="zh-CN" altLang="en-US" sz="2400" b="1" dirty="0">
                <a:solidFill>
                  <a:srgbClr val="CC3300"/>
                </a:solidFill>
              </a:rPr>
              <a:t>光不分开，但传播速度不同，仍为双折射！</a:t>
            </a:r>
          </a:p>
        </p:txBody>
      </p:sp>
    </p:spTree>
    <p:extLst>
      <p:ext uri="{BB962C8B-B14F-4D97-AF65-F5344CB8AC3E}">
        <p14:creationId xmlns:p14="http://schemas.microsoft.com/office/powerpoint/2010/main" val="22848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circle(in)">
                                      <p:cBhvr>
                                        <p:cTn id="74" dur="20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circle(in)">
                                      <p:cBhvr>
                                        <p:cTn id="86" dur="20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ppt_x"/>
                                          </p:val>
                                        </p:tav>
                                        <p:tav tm="100000">
                                          <p:val>
                                            <p:strVal val="#ppt_x"/>
                                          </p:val>
                                        </p:tav>
                                      </p:tavLst>
                                    </p:anim>
                                    <p:anim calcmode="lin" valueType="num">
                                      <p:cBhvr additive="base">
                                        <p:cTn id="9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1000"/>
                                        <p:tgtEl>
                                          <p:spTgt spid="17"/>
                                        </p:tgtEl>
                                      </p:cBhvr>
                                    </p:animEffect>
                                    <p:anim calcmode="lin" valueType="num">
                                      <p:cBhvr>
                                        <p:cTn id="118" dur="1000" fill="hold"/>
                                        <p:tgtEl>
                                          <p:spTgt spid="17"/>
                                        </p:tgtEl>
                                        <p:attrNameLst>
                                          <p:attrName>ppt_x</p:attrName>
                                        </p:attrNameLst>
                                      </p:cBhvr>
                                      <p:tavLst>
                                        <p:tav tm="0">
                                          <p:val>
                                            <p:strVal val="#ppt_x"/>
                                          </p:val>
                                        </p:tav>
                                        <p:tav tm="100000">
                                          <p:val>
                                            <p:strVal val="#ppt_x"/>
                                          </p:val>
                                        </p:tav>
                                      </p:tavLst>
                                    </p:anim>
                                    <p:anim calcmode="lin" valueType="num">
                                      <p:cBhvr>
                                        <p:cTn id="1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heel(1)">
                                      <p:cBhvr>
                                        <p:cTn id="124" dur="2000"/>
                                        <p:tgtEl>
                                          <p:spTgt spid="26"/>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 calcmode="lin" valueType="num">
                                      <p:cBhvr additive="base">
                                        <p:cTn id="135" dur="500" fill="hold"/>
                                        <p:tgtEl>
                                          <p:spTgt spid="30"/>
                                        </p:tgtEl>
                                        <p:attrNameLst>
                                          <p:attrName>ppt_x</p:attrName>
                                        </p:attrNameLst>
                                      </p:cBhvr>
                                      <p:tavLst>
                                        <p:tav tm="0">
                                          <p:val>
                                            <p:strVal val="#ppt_x"/>
                                          </p:val>
                                        </p:tav>
                                        <p:tav tm="100000">
                                          <p:val>
                                            <p:strVal val="#ppt_x"/>
                                          </p:val>
                                        </p:tav>
                                      </p:tavLst>
                                    </p:anim>
                                    <p:anim calcmode="lin" valueType="num">
                                      <p:cBhvr additive="base">
                                        <p:cTn id="1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additive="base">
                                        <p:cTn id="141" dur="500" fill="hold"/>
                                        <p:tgtEl>
                                          <p:spTgt spid="33"/>
                                        </p:tgtEl>
                                        <p:attrNameLst>
                                          <p:attrName>ppt_x</p:attrName>
                                        </p:attrNameLst>
                                      </p:cBhvr>
                                      <p:tavLst>
                                        <p:tav tm="0">
                                          <p:val>
                                            <p:strVal val="#ppt_x"/>
                                          </p:val>
                                        </p:tav>
                                        <p:tav tm="100000">
                                          <p:val>
                                            <p:strVal val="#ppt_x"/>
                                          </p:val>
                                        </p:tav>
                                      </p:tavLst>
                                    </p:anim>
                                    <p:anim calcmode="lin" valueType="num">
                                      <p:cBhvr additive="base">
                                        <p:cTn id="14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1" presetClass="entr" presetSubtype="1" fill="hold" grpId="0" nodeType="click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wheel(1)">
                                      <p:cBhvr>
                                        <p:cTn id="147" dur="2000"/>
                                        <p:tgtEl>
                                          <p:spTgt spid="23"/>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5"/>
                                        </p:tgtEl>
                                        <p:attrNameLst>
                                          <p:attrName>style.visibility</p:attrName>
                                        </p:attrNameLst>
                                      </p:cBhvr>
                                      <p:to>
                                        <p:strVal val="visible"/>
                                      </p:to>
                                    </p:set>
                                    <p:anim calcmode="lin" valueType="num">
                                      <p:cBhvr additive="base">
                                        <p:cTn id="152" dur="500" fill="hold"/>
                                        <p:tgtEl>
                                          <p:spTgt spid="35"/>
                                        </p:tgtEl>
                                        <p:attrNameLst>
                                          <p:attrName>ppt_x</p:attrName>
                                        </p:attrNameLst>
                                      </p:cBhvr>
                                      <p:tavLst>
                                        <p:tav tm="0">
                                          <p:val>
                                            <p:strVal val="#ppt_x"/>
                                          </p:val>
                                        </p:tav>
                                        <p:tav tm="100000">
                                          <p:val>
                                            <p:strVal val="#ppt_x"/>
                                          </p:val>
                                        </p:tav>
                                      </p:tavLst>
                                    </p:anim>
                                    <p:anim calcmode="lin" valueType="num">
                                      <p:cBhvr additive="base">
                                        <p:cTn id="15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53" presetClass="entr" presetSubtype="16" fill="hold" grpId="0" nodeType="clickEffect">
                                  <p:stCondLst>
                                    <p:cond delay="0"/>
                                  </p:stCondLst>
                                  <p:childTnLst>
                                    <p:set>
                                      <p:cBhvr>
                                        <p:cTn id="157" dur="1" fill="hold">
                                          <p:stCondLst>
                                            <p:cond delay="0"/>
                                          </p:stCondLst>
                                        </p:cTn>
                                        <p:tgtEl>
                                          <p:spTgt spid="36"/>
                                        </p:tgtEl>
                                        <p:attrNameLst>
                                          <p:attrName>style.visibility</p:attrName>
                                        </p:attrNameLst>
                                      </p:cBhvr>
                                      <p:to>
                                        <p:strVal val="visible"/>
                                      </p:to>
                                    </p:set>
                                    <p:anim calcmode="lin" valueType="num">
                                      <p:cBhvr>
                                        <p:cTn id="158" dur="500" fill="hold"/>
                                        <p:tgtEl>
                                          <p:spTgt spid="36"/>
                                        </p:tgtEl>
                                        <p:attrNameLst>
                                          <p:attrName>ppt_w</p:attrName>
                                        </p:attrNameLst>
                                      </p:cBhvr>
                                      <p:tavLst>
                                        <p:tav tm="0">
                                          <p:val>
                                            <p:fltVal val="0"/>
                                          </p:val>
                                        </p:tav>
                                        <p:tav tm="100000">
                                          <p:val>
                                            <p:strVal val="#ppt_w"/>
                                          </p:val>
                                        </p:tav>
                                      </p:tavLst>
                                    </p:anim>
                                    <p:anim calcmode="lin" valueType="num">
                                      <p:cBhvr>
                                        <p:cTn id="159" dur="500" fill="hold"/>
                                        <p:tgtEl>
                                          <p:spTgt spid="36"/>
                                        </p:tgtEl>
                                        <p:attrNameLst>
                                          <p:attrName>ppt_h</p:attrName>
                                        </p:attrNameLst>
                                      </p:cBhvr>
                                      <p:tavLst>
                                        <p:tav tm="0">
                                          <p:val>
                                            <p:fltVal val="0"/>
                                          </p:val>
                                        </p:tav>
                                        <p:tav tm="100000">
                                          <p:val>
                                            <p:strVal val="#ppt_h"/>
                                          </p:val>
                                        </p:tav>
                                      </p:tavLst>
                                    </p:anim>
                                    <p:animEffect transition="in" filter="fade">
                                      <p:cBhvr>
                                        <p:cTn id="160" dur="500"/>
                                        <p:tgtEl>
                                          <p:spTgt spid="36"/>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
                                        </p:tgtEl>
                                        <p:attrNameLst>
                                          <p:attrName>style.visibility</p:attrName>
                                        </p:attrNameLst>
                                      </p:cBhvr>
                                      <p:to>
                                        <p:strVal val="visible"/>
                                      </p:to>
                                    </p:set>
                                    <p:anim calcmode="lin" valueType="num">
                                      <p:cBhvr additive="base">
                                        <p:cTn id="165" dur="500" fill="hold"/>
                                        <p:tgtEl>
                                          <p:spTgt spid="12"/>
                                        </p:tgtEl>
                                        <p:attrNameLst>
                                          <p:attrName>ppt_x</p:attrName>
                                        </p:attrNameLst>
                                      </p:cBhvr>
                                      <p:tavLst>
                                        <p:tav tm="0">
                                          <p:val>
                                            <p:strVal val="#ppt_x"/>
                                          </p:val>
                                        </p:tav>
                                        <p:tav tm="100000">
                                          <p:val>
                                            <p:strVal val="#ppt_x"/>
                                          </p:val>
                                        </p:tav>
                                      </p:tavLst>
                                    </p:anim>
                                    <p:anim calcmode="lin" valueType="num">
                                      <p:cBhvr additive="base">
                                        <p:cTn id="16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19"/>
                                        </p:tgtEl>
                                        <p:attrNameLst>
                                          <p:attrName>style.visibility</p:attrName>
                                        </p:attrNameLst>
                                      </p:cBhvr>
                                      <p:to>
                                        <p:strVal val="visible"/>
                                      </p:to>
                                    </p:set>
                                    <p:animEffect transition="in" filter="fade">
                                      <p:cBhvr>
                                        <p:cTn id="171" dur="1000"/>
                                        <p:tgtEl>
                                          <p:spTgt spid="19"/>
                                        </p:tgtEl>
                                      </p:cBhvr>
                                    </p:animEffect>
                                    <p:anim calcmode="lin" valueType="num">
                                      <p:cBhvr>
                                        <p:cTn id="172" dur="1000" fill="hold"/>
                                        <p:tgtEl>
                                          <p:spTgt spid="19"/>
                                        </p:tgtEl>
                                        <p:attrNameLst>
                                          <p:attrName>ppt_x</p:attrName>
                                        </p:attrNameLst>
                                      </p:cBhvr>
                                      <p:tavLst>
                                        <p:tav tm="0">
                                          <p:val>
                                            <p:strVal val="#ppt_x"/>
                                          </p:val>
                                        </p:tav>
                                        <p:tav tm="100000">
                                          <p:val>
                                            <p:strVal val="#ppt_x"/>
                                          </p:val>
                                        </p:tav>
                                      </p:tavLst>
                                    </p:anim>
                                    <p:anim calcmode="lin" valueType="num">
                                      <p:cBhvr>
                                        <p:cTn id="17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grpId="0" nodeType="click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0"/>
                                        <p:tgtEl>
                                          <p:spTgt spid="38"/>
                                        </p:tgtEl>
                                      </p:cBhvr>
                                    </p:animEffect>
                                    <p:anim calcmode="lin" valueType="num">
                                      <p:cBhvr>
                                        <p:cTn id="179" dur="1000" fill="hold"/>
                                        <p:tgtEl>
                                          <p:spTgt spid="38"/>
                                        </p:tgtEl>
                                        <p:attrNameLst>
                                          <p:attrName>ppt_x</p:attrName>
                                        </p:attrNameLst>
                                      </p:cBhvr>
                                      <p:tavLst>
                                        <p:tav tm="0">
                                          <p:val>
                                            <p:strVal val="#ppt_x"/>
                                          </p:val>
                                        </p:tav>
                                        <p:tav tm="100000">
                                          <p:val>
                                            <p:strVal val="#ppt_x"/>
                                          </p:val>
                                        </p:tav>
                                      </p:tavLst>
                                    </p:anim>
                                    <p:anim calcmode="lin" valueType="num">
                                      <p:cBhvr>
                                        <p:cTn id="18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6" presetClass="entr" presetSubtype="0" fill="hold" grpId="0" nodeType="clickEffect">
                                  <p:stCondLst>
                                    <p:cond delay="0"/>
                                  </p:stCondLst>
                                  <p:childTnLst>
                                    <p:set>
                                      <p:cBhvr>
                                        <p:cTn id="184" dur="1" fill="hold">
                                          <p:stCondLst>
                                            <p:cond delay="0"/>
                                          </p:stCondLst>
                                        </p:cTn>
                                        <p:tgtEl>
                                          <p:spTgt spid="27"/>
                                        </p:tgtEl>
                                        <p:attrNameLst>
                                          <p:attrName>style.visibility</p:attrName>
                                        </p:attrNameLst>
                                      </p:cBhvr>
                                      <p:to>
                                        <p:strVal val="visible"/>
                                      </p:to>
                                    </p:set>
                                    <p:animEffect transition="in" filter="wipe(down)">
                                      <p:cBhvr>
                                        <p:cTn id="185" dur="580">
                                          <p:stCondLst>
                                            <p:cond delay="0"/>
                                          </p:stCondLst>
                                        </p:cTn>
                                        <p:tgtEl>
                                          <p:spTgt spid="27"/>
                                        </p:tgtEl>
                                      </p:cBhvr>
                                    </p:animEffect>
                                    <p:anim calcmode="lin" valueType="num">
                                      <p:cBhvr>
                                        <p:cTn id="18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91" dur="26">
                                          <p:stCondLst>
                                            <p:cond delay="650"/>
                                          </p:stCondLst>
                                        </p:cTn>
                                        <p:tgtEl>
                                          <p:spTgt spid="27"/>
                                        </p:tgtEl>
                                      </p:cBhvr>
                                      <p:to x="100000" y="60000"/>
                                    </p:animScale>
                                    <p:animScale>
                                      <p:cBhvr>
                                        <p:cTn id="192" dur="166" decel="50000">
                                          <p:stCondLst>
                                            <p:cond delay="676"/>
                                          </p:stCondLst>
                                        </p:cTn>
                                        <p:tgtEl>
                                          <p:spTgt spid="27"/>
                                        </p:tgtEl>
                                      </p:cBhvr>
                                      <p:to x="100000" y="100000"/>
                                    </p:animScale>
                                    <p:animScale>
                                      <p:cBhvr>
                                        <p:cTn id="193" dur="26">
                                          <p:stCondLst>
                                            <p:cond delay="1312"/>
                                          </p:stCondLst>
                                        </p:cTn>
                                        <p:tgtEl>
                                          <p:spTgt spid="27"/>
                                        </p:tgtEl>
                                      </p:cBhvr>
                                      <p:to x="100000" y="80000"/>
                                    </p:animScale>
                                    <p:animScale>
                                      <p:cBhvr>
                                        <p:cTn id="194" dur="166" decel="50000">
                                          <p:stCondLst>
                                            <p:cond delay="1338"/>
                                          </p:stCondLst>
                                        </p:cTn>
                                        <p:tgtEl>
                                          <p:spTgt spid="27"/>
                                        </p:tgtEl>
                                      </p:cBhvr>
                                      <p:to x="100000" y="100000"/>
                                    </p:animScale>
                                    <p:animScale>
                                      <p:cBhvr>
                                        <p:cTn id="195" dur="26">
                                          <p:stCondLst>
                                            <p:cond delay="1642"/>
                                          </p:stCondLst>
                                        </p:cTn>
                                        <p:tgtEl>
                                          <p:spTgt spid="27"/>
                                        </p:tgtEl>
                                      </p:cBhvr>
                                      <p:to x="100000" y="90000"/>
                                    </p:animScale>
                                    <p:animScale>
                                      <p:cBhvr>
                                        <p:cTn id="196" dur="166" decel="50000">
                                          <p:stCondLst>
                                            <p:cond delay="1668"/>
                                          </p:stCondLst>
                                        </p:cTn>
                                        <p:tgtEl>
                                          <p:spTgt spid="27"/>
                                        </p:tgtEl>
                                      </p:cBhvr>
                                      <p:to x="100000" y="100000"/>
                                    </p:animScale>
                                    <p:animScale>
                                      <p:cBhvr>
                                        <p:cTn id="197" dur="26">
                                          <p:stCondLst>
                                            <p:cond delay="1808"/>
                                          </p:stCondLst>
                                        </p:cTn>
                                        <p:tgtEl>
                                          <p:spTgt spid="27"/>
                                        </p:tgtEl>
                                      </p:cBhvr>
                                      <p:to x="100000" y="95000"/>
                                    </p:animScale>
                                    <p:animScale>
                                      <p:cBhvr>
                                        <p:cTn id="198" dur="166" decel="50000">
                                          <p:stCondLst>
                                            <p:cond delay="1834"/>
                                          </p:stCondLst>
                                        </p:cTn>
                                        <p:tgtEl>
                                          <p:spTgt spid="27"/>
                                        </p:tgtEl>
                                      </p:cBhvr>
                                      <p:to x="100000" y="100000"/>
                                    </p:animScale>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25"/>
                                        </p:tgtEl>
                                        <p:attrNameLst>
                                          <p:attrName>style.visibility</p:attrName>
                                        </p:attrNameLst>
                                      </p:cBhvr>
                                      <p:to>
                                        <p:strVal val="visible"/>
                                      </p:to>
                                    </p:set>
                                    <p:anim calcmode="lin" valueType="num">
                                      <p:cBhvr additive="base">
                                        <p:cTn id="203" dur="500" fill="hold"/>
                                        <p:tgtEl>
                                          <p:spTgt spid="25"/>
                                        </p:tgtEl>
                                        <p:attrNameLst>
                                          <p:attrName>ppt_x</p:attrName>
                                        </p:attrNameLst>
                                      </p:cBhvr>
                                      <p:tavLst>
                                        <p:tav tm="0">
                                          <p:val>
                                            <p:strVal val="#ppt_x"/>
                                          </p:val>
                                        </p:tav>
                                        <p:tav tm="100000">
                                          <p:val>
                                            <p:strVal val="#ppt_x"/>
                                          </p:val>
                                        </p:tav>
                                      </p:tavLst>
                                    </p:anim>
                                    <p:anim calcmode="lin" valueType="num">
                                      <p:cBhvr additive="base">
                                        <p:cTn id="20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14"/>
                                        </p:tgtEl>
                                        <p:attrNameLst>
                                          <p:attrName>style.visibility</p:attrName>
                                        </p:attrNameLst>
                                      </p:cBhvr>
                                      <p:to>
                                        <p:strVal val="visible"/>
                                      </p:to>
                                    </p:set>
                                    <p:anim calcmode="lin" valueType="num">
                                      <p:cBhvr additive="base">
                                        <p:cTn id="209" dur="500" fill="hold"/>
                                        <p:tgtEl>
                                          <p:spTgt spid="14"/>
                                        </p:tgtEl>
                                        <p:attrNameLst>
                                          <p:attrName>ppt_x</p:attrName>
                                        </p:attrNameLst>
                                      </p:cBhvr>
                                      <p:tavLst>
                                        <p:tav tm="0">
                                          <p:val>
                                            <p:strVal val="#ppt_x"/>
                                          </p:val>
                                        </p:tav>
                                        <p:tav tm="100000">
                                          <p:val>
                                            <p:strVal val="#ppt_x"/>
                                          </p:val>
                                        </p:tav>
                                      </p:tavLst>
                                    </p:anim>
                                    <p:anim calcmode="lin" valueType="num">
                                      <p:cBhvr additive="base">
                                        <p:cTn id="21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6" presetClass="entr" presetSubtype="16" fill="hold" grpId="0" nodeType="clickEffect">
                                  <p:stCondLst>
                                    <p:cond delay="0"/>
                                  </p:stCondLst>
                                  <p:childTnLst>
                                    <p:set>
                                      <p:cBhvr>
                                        <p:cTn id="214" dur="1" fill="hold">
                                          <p:stCondLst>
                                            <p:cond delay="0"/>
                                          </p:stCondLst>
                                        </p:cTn>
                                        <p:tgtEl>
                                          <p:spTgt spid="34"/>
                                        </p:tgtEl>
                                        <p:attrNameLst>
                                          <p:attrName>style.visibility</p:attrName>
                                        </p:attrNameLst>
                                      </p:cBhvr>
                                      <p:to>
                                        <p:strVal val="visible"/>
                                      </p:to>
                                    </p:set>
                                    <p:animEffect transition="in" filter="circle(in)">
                                      <p:cBhvr>
                                        <p:cTn id="215" dur="2000"/>
                                        <p:tgtEl>
                                          <p:spTgt spid="34"/>
                                        </p:tgtEl>
                                      </p:cBhvr>
                                    </p:animEffect>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grpId="0" nodeType="clickEffect">
                                  <p:stCondLst>
                                    <p:cond delay="0"/>
                                  </p:stCondLst>
                                  <p:childTnLst>
                                    <p:set>
                                      <p:cBhvr>
                                        <p:cTn id="219" dur="1" fill="hold">
                                          <p:stCondLst>
                                            <p:cond delay="0"/>
                                          </p:stCondLst>
                                        </p:cTn>
                                        <p:tgtEl>
                                          <p:spTgt spid="40"/>
                                        </p:tgtEl>
                                        <p:attrNameLst>
                                          <p:attrName>style.visibility</p:attrName>
                                        </p:attrNameLst>
                                      </p:cBhvr>
                                      <p:to>
                                        <p:strVal val="visible"/>
                                      </p:to>
                                    </p:set>
                                    <p:anim calcmode="lin" valueType="num">
                                      <p:cBhvr additive="base">
                                        <p:cTn id="220" dur="500" fill="hold"/>
                                        <p:tgtEl>
                                          <p:spTgt spid="40"/>
                                        </p:tgtEl>
                                        <p:attrNameLst>
                                          <p:attrName>ppt_x</p:attrName>
                                        </p:attrNameLst>
                                      </p:cBhvr>
                                      <p:tavLst>
                                        <p:tav tm="0">
                                          <p:val>
                                            <p:strVal val="#ppt_x"/>
                                          </p:val>
                                        </p:tav>
                                        <p:tav tm="100000">
                                          <p:val>
                                            <p:strVal val="#ppt_x"/>
                                          </p:val>
                                        </p:tav>
                                      </p:tavLst>
                                    </p:anim>
                                    <p:anim calcmode="lin" valueType="num">
                                      <p:cBhvr additive="base">
                                        <p:cTn id="22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37"/>
                                        </p:tgtEl>
                                        <p:attrNameLst>
                                          <p:attrName>style.visibility</p:attrName>
                                        </p:attrNameLst>
                                      </p:cBhvr>
                                      <p:to>
                                        <p:strVal val="visible"/>
                                      </p:to>
                                    </p:set>
                                    <p:anim calcmode="lin" valueType="num">
                                      <p:cBhvr additive="base">
                                        <p:cTn id="226" dur="500" fill="hold"/>
                                        <p:tgtEl>
                                          <p:spTgt spid="37"/>
                                        </p:tgtEl>
                                        <p:attrNameLst>
                                          <p:attrName>ppt_x</p:attrName>
                                        </p:attrNameLst>
                                      </p:cBhvr>
                                      <p:tavLst>
                                        <p:tav tm="0">
                                          <p:val>
                                            <p:strVal val="#ppt_x"/>
                                          </p:val>
                                        </p:tav>
                                        <p:tav tm="100000">
                                          <p:val>
                                            <p:strVal val="#ppt_x"/>
                                          </p:val>
                                        </p:tav>
                                      </p:tavLst>
                                    </p:anim>
                                    <p:anim calcmode="lin" valueType="num">
                                      <p:cBhvr additive="base">
                                        <p:cTn id="22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1" presetClass="entr" presetSubtype="1" fill="hold" grpId="0" nodeType="clickEffect">
                                  <p:stCondLst>
                                    <p:cond delay="0"/>
                                  </p:stCondLst>
                                  <p:childTnLst>
                                    <p:set>
                                      <p:cBhvr>
                                        <p:cTn id="231" dur="1" fill="hold">
                                          <p:stCondLst>
                                            <p:cond delay="0"/>
                                          </p:stCondLst>
                                        </p:cTn>
                                        <p:tgtEl>
                                          <p:spTgt spid="39"/>
                                        </p:tgtEl>
                                        <p:attrNameLst>
                                          <p:attrName>style.visibility</p:attrName>
                                        </p:attrNameLst>
                                      </p:cBhvr>
                                      <p:to>
                                        <p:strVal val="visible"/>
                                      </p:to>
                                    </p:set>
                                    <p:animEffect transition="in" filter="wheel(1)">
                                      <p:cBhvr>
                                        <p:cTn id="232" dur="2000"/>
                                        <p:tgtEl>
                                          <p:spTgt spid="39"/>
                                        </p:tgtEl>
                                      </p:cBhvr>
                                    </p:animEffect>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46"/>
                                        </p:tgtEl>
                                        <p:attrNameLst>
                                          <p:attrName>style.visibility</p:attrName>
                                        </p:attrNameLst>
                                      </p:cBhvr>
                                      <p:to>
                                        <p:strVal val="visible"/>
                                      </p:to>
                                    </p:set>
                                    <p:anim calcmode="lin" valueType="num">
                                      <p:cBhvr additive="base">
                                        <p:cTn id="237" dur="500" fill="hold"/>
                                        <p:tgtEl>
                                          <p:spTgt spid="46"/>
                                        </p:tgtEl>
                                        <p:attrNameLst>
                                          <p:attrName>ppt_x</p:attrName>
                                        </p:attrNameLst>
                                      </p:cBhvr>
                                      <p:tavLst>
                                        <p:tav tm="0">
                                          <p:val>
                                            <p:strVal val="#ppt_x"/>
                                          </p:val>
                                        </p:tav>
                                        <p:tav tm="100000">
                                          <p:val>
                                            <p:strVal val="#ppt_x"/>
                                          </p:val>
                                        </p:tav>
                                      </p:tavLst>
                                    </p:anim>
                                    <p:anim calcmode="lin" valueType="num">
                                      <p:cBhvr additive="base">
                                        <p:cTn id="23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2" presetClass="entr" presetSubtype="4" fill="hold" grpId="0" nodeType="clickEffect">
                                  <p:stCondLst>
                                    <p:cond delay="0"/>
                                  </p:stCondLst>
                                  <p:childTnLst>
                                    <p:set>
                                      <p:cBhvr>
                                        <p:cTn id="242" dur="1" fill="hold">
                                          <p:stCondLst>
                                            <p:cond delay="0"/>
                                          </p:stCondLst>
                                        </p:cTn>
                                        <p:tgtEl>
                                          <p:spTgt spid="41"/>
                                        </p:tgtEl>
                                        <p:attrNameLst>
                                          <p:attrName>style.visibility</p:attrName>
                                        </p:attrNameLst>
                                      </p:cBhvr>
                                      <p:to>
                                        <p:strVal val="visible"/>
                                      </p:to>
                                    </p:set>
                                    <p:anim calcmode="lin" valueType="num">
                                      <p:cBhvr additive="base">
                                        <p:cTn id="243" dur="500" fill="hold"/>
                                        <p:tgtEl>
                                          <p:spTgt spid="41"/>
                                        </p:tgtEl>
                                        <p:attrNameLst>
                                          <p:attrName>ppt_x</p:attrName>
                                        </p:attrNameLst>
                                      </p:cBhvr>
                                      <p:tavLst>
                                        <p:tav tm="0">
                                          <p:val>
                                            <p:strVal val="#ppt_x"/>
                                          </p:val>
                                        </p:tav>
                                        <p:tav tm="100000">
                                          <p:val>
                                            <p:strVal val="#ppt_x"/>
                                          </p:val>
                                        </p:tav>
                                      </p:tavLst>
                                    </p:anim>
                                    <p:anim calcmode="lin" valueType="num">
                                      <p:cBhvr additive="base">
                                        <p:cTn id="24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presetID="2" presetClass="entr" presetSubtype="4" fill="hold" grpId="0" nodeType="clickEffect">
                                  <p:stCondLst>
                                    <p:cond delay="0"/>
                                  </p:stCondLst>
                                  <p:childTnLst>
                                    <p:set>
                                      <p:cBhvr>
                                        <p:cTn id="248" dur="1" fill="hold">
                                          <p:stCondLst>
                                            <p:cond delay="0"/>
                                          </p:stCondLst>
                                        </p:cTn>
                                        <p:tgtEl>
                                          <p:spTgt spid="47"/>
                                        </p:tgtEl>
                                        <p:attrNameLst>
                                          <p:attrName>style.visibility</p:attrName>
                                        </p:attrNameLst>
                                      </p:cBhvr>
                                      <p:to>
                                        <p:strVal val="visible"/>
                                      </p:to>
                                    </p:set>
                                    <p:anim calcmode="lin" valueType="num">
                                      <p:cBhvr additive="base">
                                        <p:cTn id="249" dur="500" fill="hold"/>
                                        <p:tgtEl>
                                          <p:spTgt spid="47"/>
                                        </p:tgtEl>
                                        <p:attrNameLst>
                                          <p:attrName>ppt_x</p:attrName>
                                        </p:attrNameLst>
                                      </p:cBhvr>
                                      <p:tavLst>
                                        <p:tav tm="0">
                                          <p:val>
                                            <p:strVal val="#ppt_x"/>
                                          </p:val>
                                        </p:tav>
                                        <p:tav tm="100000">
                                          <p:val>
                                            <p:strVal val="#ppt_x"/>
                                          </p:val>
                                        </p:tav>
                                      </p:tavLst>
                                    </p:anim>
                                    <p:anim calcmode="lin" valueType="num">
                                      <p:cBhvr additive="base">
                                        <p:cTn id="25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6" presetClass="entr" presetSubtype="16" fill="hold" grpId="0" nodeType="clickEffect">
                                  <p:stCondLst>
                                    <p:cond delay="0"/>
                                  </p:stCondLst>
                                  <p:childTnLst>
                                    <p:set>
                                      <p:cBhvr>
                                        <p:cTn id="254" dur="1" fill="hold">
                                          <p:stCondLst>
                                            <p:cond delay="0"/>
                                          </p:stCondLst>
                                        </p:cTn>
                                        <p:tgtEl>
                                          <p:spTgt spid="42"/>
                                        </p:tgtEl>
                                        <p:attrNameLst>
                                          <p:attrName>style.visibility</p:attrName>
                                        </p:attrNameLst>
                                      </p:cBhvr>
                                      <p:to>
                                        <p:strVal val="visible"/>
                                      </p:to>
                                    </p:set>
                                    <p:animEffect transition="in" filter="circle(in)">
                                      <p:cBhvr>
                                        <p:cTn id="255" dur="2000"/>
                                        <p:tgtEl>
                                          <p:spTgt spid="42"/>
                                        </p:tgtEl>
                                      </p:cBhvr>
                                    </p:animEffect>
                                  </p:childTnLst>
                                </p:cTn>
                              </p:par>
                            </p:childTnLst>
                          </p:cTn>
                        </p:par>
                      </p:childTnLst>
                    </p:cTn>
                  </p:par>
                  <p:par>
                    <p:cTn id="256" fill="hold">
                      <p:stCondLst>
                        <p:cond delay="indefinite"/>
                      </p:stCondLst>
                      <p:childTnLst>
                        <p:par>
                          <p:cTn id="257" fill="hold">
                            <p:stCondLst>
                              <p:cond delay="0"/>
                            </p:stCondLst>
                            <p:childTnLst>
                              <p:par>
                                <p:cTn id="258" presetID="2" presetClass="entr" presetSubtype="4" fill="hold" grpId="0" nodeType="clickEffect">
                                  <p:stCondLst>
                                    <p:cond delay="0"/>
                                  </p:stCondLst>
                                  <p:childTnLst>
                                    <p:set>
                                      <p:cBhvr>
                                        <p:cTn id="259" dur="1" fill="hold">
                                          <p:stCondLst>
                                            <p:cond delay="0"/>
                                          </p:stCondLst>
                                        </p:cTn>
                                        <p:tgtEl>
                                          <p:spTgt spid="49"/>
                                        </p:tgtEl>
                                        <p:attrNameLst>
                                          <p:attrName>style.visibility</p:attrName>
                                        </p:attrNameLst>
                                      </p:cBhvr>
                                      <p:to>
                                        <p:strVal val="visible"/>
                                      </p:to>
                                    </p:set>
                                    <p:anim calcmode="lin" valueType="num">
                                      <p:cBhvr additive="base">
                                        <p:cTn id="260" dur="500" fill="hold"/>
                                        <p:tgtEl>
                                          <p:spTgt spid="49"/>
                                        </p:tgtEl>
                                        <p:attrNameLst>
                                          <p:attrName>ppt_x</p:attrName>
                                        </p:attrNameLst>
                                      </p:cBhvr>
                                      <p:tavLst>
                                        <p:tav tm="0">
                                          <p:val>
                                            <p:strVal val="#ppt_x"/>
                                          </p:val>
                                        </p:tav>
                                        <p:tav tm="100000">
                                          <p:val>
                                            <p:strVal val="#ppt_x"/>
                                          </p:val>
                                        </p:tav>
                                      </p:tavLst>
                                    </p:anim>
                                    <p:anim calcmode="lin" valueType="num">
                                      <p:cBhvr additive="base">
                                        <p:cTn id="26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62" fill="hold">
                      <p:stCondLst>
                        <p:cond delay="indefinite"/>
                      </p:stCondLst>
                      <p:childTnLst>
                        <p:par>
                          <p:cTn id="263" fill="hold">
                            <p:stCondLst>
                              <p:cond delay="0"/>
                            </p:stCondLst>
                            <p:childTnLst>
                              <p:par>
                                <p:cTn id="264" presetID="42" presetClass="entr" presetSubtype="0" fill="hold" grpId="0" nodeType="clickEffect">
                                  <p:stCondLst>
                                    <p:cond delay="0"/>
                                  </p:stCondLst>
                                  <p:childTnLst>
                                    <p:set>
                                      <p:cBhvr>
                                        <p:cTn id="265" dur="1" fill="hold">
                                          <p:stCondLst>
                                            <p:cond delay="0"/>
                                          </p:stCondLst>
                                        </p:cTn>
                                        <p:tgtEl>
                                          <p:spTgt spid="48"/>
                                        </p:tgtEl>
                                        <p:attrNameLst>
                                          <p:attrName>style.visibility</p:attrName>
                                        </p:attrNameLst>
                                      </p:cBhvr>
                                      <p:to>
                                        <p:strVal val="visible"/>
                                      </p:to>
                                    </p:set>
                                    <p:animEffect transition="in" filter="fade">
                                      <p:cBhvr>
                                        <p:cTn id="266" dur="1000"/>
                                        <p:tgtEl>
                                          <p:spTgt spid="48"/>
                                        </p:tgtEl>
                                      </p:cBhvr>
                                    </p:animEffect>
                                    <p:anim calcmode="lin" valueType="num">
                                      <p:cBhvr>
                                        <p:cTn id="267" dur="1000" fill="hold"/>
                                        <p:tgtEl>
                                          <p:spTgt spid="48"/>
                                        </p:tgtEl>
                                        <p:attrNameLst>
                                          <p:attrName>ppt_x</p:attrName>
                                        </p:attrNameLst>
                                      </p:cBhvr>
                                      <p:tavLst>
                                        <p:tav tm="0">
                                          <p:val>
                                            <p:strVal val="#ppt_x"/>
                                          </p:val>
                                        </p:tav>
                                        <p:tav tm="100000">
                                          <p:val>
                                            <p:strVal val="#ppt_x"/>
                                          </p:val>
                                        </p:tav>
                                      </p:tavLst>
                                    </p:anim>
                                    <p:anim calcmode="lin" valueType="num">
                                      <p:cBhvr>
                                        <p:cTn id="26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69" fill="hold">
                      <p:stCondLst>
                        <p:cond delay="indefinite"/>
                      </p:stCondLst>
                      <p:childTnLst>
                        <p:par>
                          <p:cTn id="270" fill="hold">
                            <p:stCondLst>
                              <p:cond delay="0"/>
                            </p:stCondLst>
                            <p:childTnLst>
                              <p:par>
                                <p:cTn id="271" presetID="42" presetClass="entr" presetSubtype="0" fill="hold" grpId="0" nodeType="clickEffect">
                                  <p:stCondLst>
                                    <p:cond delay="0"/>
                                  </p:stCondLst>
                                  <p:childTnLst>
                                    <p:set>
                                      <p:cBhvr>
                                        <p:cTn id="272" dur="1" fill="hold">
                                          <p:stCondLst>
                                            <p:cond delay="0"/>
                                          </p:stCondLst>
                                        </p:cTn>
                                        <p:tgtEl>
                                          <p:spTgt spid="51"/>
                                        </p:tgtEl>
                                        <p:attrNameLst>
                                          <p:attrName>style.visibility</p:attrName>
                                        </p:attrNameLst>
                                      </p:cBhvr>
                                      <p:to>
                                        <p:strVal val="visible"/>
                                      </p:to>
                                    </p:set>
                                    <p:animEffect transition="in" filter="fade">
                                      <p:cBhvr>
                                        <p:cTn id="273" dur="1000"/>
                                        <p:tgtEl>
                                          <p:spTgt spid="51"/>
                                        </p:tgtEl>
                                      </p:cBhvr>
                                    </p:animEffect>
                                    <p:anim calcmode="lin" valueType="num">
                                      <p:cBhvr>
                                        <p:cTn id="274" dur="1000" fill="hold"/>
                                        <p:tgtEl>
                                          <p:spTgt spid="51"/>
                                        </p:tgtEl>
                                        <p:attrNameLst>
                                          <p:attrName>ppt_x</p:attrName>
                                        </p:attrNameLst>
                                      </p:cBhvr>
                                      <p:tavLst>
                                        <p:tav tm="0">
                                          <p:val>
                                            <p:strVal val="#ppt_x"/>
                                          </p:val>
                                        </p:tav>
                                        <p:tav tm="100000">
                                          <p:val>
                                            <p:strVal val="#ppt_x"/>
                                          </p:val>
                                        </p:tav>
                                      </p:tavLst>
                                    </p:anim>
                                    <p:anim calcmode="lin" valueType="num">
                                      <p:cBhvr>
                                        <p:cTn id="27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76" fill="hold">
                      <p:stCondLst>
                        <p:cond delay="indefinite"/>
                      </p:stCondLst>
                      <p:childTnLst>
                        <p:par>
                          <p:cTn id="277" fill="hold">
                            <p:stCondLst>
                              <p:cond delay="0"/>
                            </p:stCondLst>
                            <p:childTnLst>
                              <p:par>
                                <p:cTn id="278" presetID="26" presetClass="entr" presetSubtype="0" fill="hold" grpId="0" nodeType="clickEffect">
                                  <p:stCondLst>
                                    <p:cond delay="0"/>
                                  </p:stCondLst>
                                  <p:childTnLst>
                                    <p:set>
                                      <p:cBhvr>
                                        <p:cTn id="279" dur="1" fill="hold">
                                          <p:stCondLst>
                                            <p:cond delay="0"/>
                                          </p:stCondLst>
                                        </p:cTn>
                                        <p:tgtEl>
                                          <p:spTgt spid="52"/>
                                        </p:tgtEl>
                                        <p:attrNameLst>
                                          <p:attrName>style.visibility</p:attrName>
                                        </p:attrNameLst>
                                      </p:cBhvr>
                                      <p:to>
                                        <p:strVal val="visible"/>
                                      </p:to>
                                    </p:set>
                                    <p:animEffect transition="in" filter="wipe(down)">
                                      <p:cBhvr>
                                        <p:cTn id="280" dur="580">
                                          <p:stCondLst>
                                            <p:cond delay="0"/>
                                          </p:stCondLst>
                                        </p:cTn>
                                        <p:tgtEl>
                                          <p:spTgt spid="52"/>
                                        </p:tgtEl>
                                      </p:cBhvr>
                                    </p:animEffect>
                                    <p:anim calcmode="lin" valueType="num">
                                      <p:cBhvr>
                                        <p:cTn id="281"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282"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283"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284"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285"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286" dur="26">
                                          <p:stCondLst>
                                            <p:cond delay="650"/>
                                          </p:stCondLst>
                                        </p:cTn>
                                        <p:tgtEl>
                                          <p:spTgt spid="52"/>
                                        </p:tgtEl>
                                      </p:cBhvr>
                                      <p:to x="100000" y="60000"/>
                                    </p:animScale>
                                    <p:animScale>
                                      <p:cBhvr>
                                        <p:cTn id="287" dur="166" decel="50000">
                                          <p:stCondLst>
                                            <p:cond delay="676"/>
                                          </p:stCondLst>
                                        </p:cTn>
                                        <p:tgtEl>
                                          <p:spTgt spid="52"/>
                                        </p:tgtEl>
                                      </p:cBhvr>
                                      <p:to x="100000" y="100000"/>
                                    </p:animScale>
                                    <p:animScale>
                                      <p:cBhvr>
                                        <p:cTn id="288" dur="26">
                                          <p:stCondLst>
                                            <p:cond delay="1312"/>
                                          </p:stCondLst>
                                        </p:cTn>
                                        <p:tgtEl>
                                          <p:spTgt spid="52"/>
                                        </p:tgtEl>
                                      </p:cBhvr>
                                      <p:to x="100000" y="80000"/>
                                    </p:animScale>
                                    <p:animScale>
                                      <p:cBhvr>
                                        <p:cTn id="289" dur="166" decel="50000">
                                          <p:stCondLst>
                                            <p:cond delay="1338"/>
                                          </p:stCondLst>
                                        </p:cTn>
                                        <p:tgtEl>
                                          <p:spTgt spid="52"/>
                                        </p:tgtEl>
                                      </p:cBhvr>
                                      <p:to x="100000" y="100000"/>
                                    </p:animScale>
                                    <p:animScale>
                                      <p:cBhvr>
                                        <p:cTn id="290" dur="26">
                                          <p:stCondLst>
                                            <p:cond delay="1642"/>
                                          </p:stCondLst>
                                        </p:cTn>
                                        <p:tgtEl>
                                          <p:spTgt spid="52"/>
                                        </p:tgtEl>
                                      </p:cBhvr>
                                      <p:to x="100000" y="90000"/>
                                    </p:animScale>
                                    <p:animScale>
                                      <p:cBhvr>
                                        <p:cTn id="291" dur="166" decel="50000">
                                          <p:stCondLst>
                                            <p:cond delay="1668"/>
                                          </p:stCondLst>
                                        </p:cTn>
                                        <p:tgtEl>
                                          <p:spTgt spid="52"/>
                                        </p:tgtEl>
                                      </p:cBhvr>
                                      <p:to x="100000" y="100000"/>
                                    </p:animScale>
                                    <p:animScale>
                                      <p:cBhvr>
                                        <p:cTn id="292" dur="26">
                                          <p:stCondLst>
                                            <p:cond delay="1808"/>
                                          </p:stCondLst>
                                        </p:cTn>
                                        <p:tgtEl>
                                          <p:spTgt spid="52"/>
                                        </p:tgtEl>
                                      </p:cBhvr>
                                      <p:to x="100000" y="95000"/>
                                    </p:animScale>
                                    <p:animScale>
                                      <p:cBhvr>
                                        <p:cTn id="293" dur="166" decel="50000">
                                          <p:stCondLst>
                                            <p:cond delay="1834"/>
                                          </p:stCondLst>
                                        </p:cTn>
                                        <p:tgtEl>
                                          <p:spTgt spid="52"/>
                                        </p:tgtEl>
                                      </p:cBhvr>
                                      <p:to x="100000" y="100000"/>
                                    </p:animScale>
                                  </p:childTnLst>
                                </p:cTn>
                              </p:par>
                            </p:childTnLst>
                          </p:cTn>
                        </p:par>
                      </p:childTnLst>
                    </p:cTn>
                  </p:par>
                  <p:par>
                    <p:cTn id="294" fill="hold">
                      <p:stCondLst>
                        <p:cond delay="indefinite"/>
                      </p:stCondLst>
                      <p:childTnLst>
                        <p:par>
                          <p:cTn id="295" fill="hold">
                            <p:stCondLst>
                              <p:cond delay="0"/>
                            </p:stCondLst>
                            <p:childTnLst>
                              <p:par>
                                <p:cTn id="296" presetID="6" presetClass="entr" presetSubtype="16" fill="hold" grpId="0" nodeType="clickEffect">
                                  <p:stCondLst>
                                    <p:cond delay="0"/>
                                  </p:stCondLst>
                                  <p:childTnLst>
                                    <p:set>
                                      <p:cBhvr>
                                        <p:cTn id="297" dur="1" fill="hold">
                                          <p:stCondLst>
                                            <p:cond delay="0"/>
                                          </p:stCondLst>
                                        </p:cTn>
                                        <p:tgtEl>
                                          <p:spTgt spid="53"/>
                                        </p:tgtEl>
                                        <p:attrNameLst>
                                          <p:attrName>style.visibility</p:attrName>
                                        </p:attrNameLst>
                                      </p:cBhvr>
                                      <p:to>
                                        <p:strVal val="visible"/>
                                      </p:to>
                                    </p:set>
                                    <p:animEffect transition="in" filter="circle(in)">
                                      <p:cBhvr>
                                        <p:cTn id="298" dur="2000"/>
                                        <p:tgtEl>
                                          <p:spTgt spid="53"/>
                                        </p:tgtEl>
                                      </p:cBhvr>
                                    </p:animEffect>
                                  </p:childTnLst>
                                </p:cTn>
                              </p:par>
                            </p:childTnLst>
                          </p:cTn>
                        </p:par>
                      </p:childTnLst>
                    </p:cTn>
                  </p:par>
                  <p:par>
                    <p:cTn id="299" fill="hold">
                      <p:stCondLst>
                        <p:cond delay="indefinite"/>
                      </p:stCondLst>
                      <p:childTnLst>
                        <p:par>
                          <p:cTn id="300" fill="hold">
                            <p:stCondLst>
                              <p:cond delay="0"/>
                            </p:stCondLst>
                            <p:childTnLst>
                              <p:par>
                                <p:cTn id="301" presetID="6" presetClass="entr" presetSubtype="16" fill="hold" grpId="0" nodeType="clickEffect">
                                  <p:stCondLst>
                                    <p:cond delay="0"/>
                                  </p:stCondLst>
                                  <p:childTnLst>
                                    <p:set>
                                      <p:cBhvr>
                                        <p:cTn id="302" dur="1" fill="hold">
                                          <p:stCondLst>
                                            <p:cond delay="0"/>
                                          </p:stCondLst>
                                        </p:cTn>
                                        <p:tgtEl>
                                          <p:spTgt spid="54"/>
                                        </p:tgtEl>
                                        <p:attrNameLst>
                                          <p:attrName>style.visibility</p:attrName>
                                        </p:attrNameLst>
                                      </p:cBhvr>
                                      <p:to>
                                        <p:strVal val="visible"/>
                                      </p:to>
                                    </p:set>
                                    <p:animEffect transition="in" filter="circle(in)">
                                      <p:cBhvr>
                                        <p:cTn id="303" dur="2000"/>
                                        <p:tgtEl>
                                          <p:spTgt spid="54"/>
                                        </p:tgtEl>
                                      </p:cBhvr>
                                    </p:animEffect>
                                  </p:childTnLst>
                                </p:cTn>
                              </p:par>
                            </p:childTnLst>
                          </p:cTn>
                        </p:par>
                      </p:childTnLst>
                    </p:cTn>
                  </p:par>
                  <p:par>
                    <p:cTn id="304" fill="hold">
                      <p:stCondLst>
                        <p:cond delay="indefinite"/>
                      </p:stCondLst>
                      <p:childTnLst>
                        <p:par>
                          <p:cTn id="305" fill="hold">
                            <p:stCondLst>
                              <p:cond delay="0"/>
                            </p:stCondLst>
                            <p:childTnLst>
                              <p:par>
                                <p:cTn id="306" presetID="2" presetClass="entr" presetSubtype="4" fill="hold" nodeType="clickEffect">
                                  <p:stCondLst>
                                    <p:cond delay="0"/>
                                  </p:stCondLst>
                                  <p:childTnLst>
                                    <p:set>
                                      <p:cBhvr>
                                        <p:cTn id="307" dur="1" fill="hold">
                                          <p:stCondLst>
                                            <p:cond delay="0"/>
                                          </p:stCondLst>
                                        </p:cTn>
                                        <p:tgtEl>
                                          <p:spTgt spid="56"/>
                                        </p:tgtEl>
                                        <p:attrNameLst>
                                          <p:attrName>style.visibility</p:attrName>
                                        </p:attrNameLst>
                                      </p:cBhvr>
                                      <p:to>
                                        <p:strVal val="visible"/>
                                      </p:to>
                                    </p:set>
                                    <p:anim calcmode="lin" valueType="num">
                                      <p:cBhvr additive="base">
                                        <p:cTn id="308" dur="500" fill="hold"/>
                                        <p:tgtEl>
                                          <p:spTgt spid="56"/>
                                        </p:tgtEl>
                                        <p:attrNameLst>
                                          <p:attrName>ppt_x</p:attrName>
                                        </p:attrNameLst>
                                      </p:cBhvr>
                                      <p:tavLst>
                                        <p:tav tm="0">
                                          <p:val>
                                            <p:strVal val="#ppt_x"/>
                                          </p:val>
                                        </p:tav>
                                        <p:tav tm="100000">
                                          <p:val>
                                            <p:strVal val="#ppt_x"/>
                                          </p:val>
                                        </p:tav>
                                      </p:tavLst>
                                    </p:anim>
                                    <p:anim calcmode="lin" valueType="num">
                                      <p:cBhvr additive="base">
                                        <p:cTn id="30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10" fill="hold">
                      <p:stCondLst>
                        <p:cond delay="indefinite"/>
                      </p:stCondLst>
                      <p:childTnLst>
                        <p:par>
                          <p:cTn id="311" fill="hold">
                            <p:stCondLst>
                              <p:cond delay="0"/>
                            </p:stCondLst>
                            <p:childTnLst>
                              <p:par>
                                <p:cTn id="312" presetID="2" presetClass="entr" presetSubtype="4" fill="hold" nodeType="clickEffect">
                                  <p:stCondLst>
                                    <p:cond delay="0"/>
                                  </p:stCondLst>
                                  <p:childTnLst>
                                    <p:set>
                                      <p:cBhvr>
                                        <p:cTn id="313" dur="1" fill="hold">
                                          <p:stCondLst>
                                            <p:cond delay="0"/>
                                          </p:stCondLst>
                                        </p:cTn>
                                        <p:tgtEl>
                                          <p:spTgt spid="61"/>
                                        </p:tgtEl>
                                        <p:attrNameLst>
                                          <p:attrName>style.visibility</p:attrName>
                                        </p:attrNameLst>
                                      </p:cBhvr>
                                      <p:to>
                                        <p:strVal val="visible"/>
                                      </p:to>
                                    </p:set>
                                    <p:anim calcmode="lin" valueType="num">
                                      <p:cBhvr additive="base">
                                        <p:cTn id="314" dur="500" fill="hold"/>
                                        <p:tgtEl>
                                          <p:spTgt spid="61"/>
                                        </p:tgtEl>
                                        <p:attrNameLst>
                                          <p:attrName>ppt_x</p:attrName>
                                        </p:attrNameLst>
                                      </p:cBhvr>
                                      <p:tavLst>
                                        <p:tav tm="0">
                                          <p:val>
                                            <p:strVal val="#ppt_x"/>
                                          </p:val>
                                        </p:tav>
                                        <p:tav tm="100000">
                                          <p:val>
                                            <p:strVal val="#ppt_x"/>
                                          </p:val>
                                        </p:tav>
                                      </p:tavLst>
                                    </p:anim>
                                    <p:anim calcmode="lin" valueType="num">
                                      <p:cBhvr additive="base">
                                        <p:cTn id="31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16" fill="hold">
                      <p:stCondLst>
                        <p:cond delay="indefinite"/>
                      </p:stCondLst>
                      <p:childTnLst>
                        <p:par>
                          <p:cTn id="317" fill="hold">
                            <p:stCondLst>
                              <p:cond delay="0"/>
                            </p:stCondLst>
                            <p:childTnLst>
                              <p:par>
                                <p:cTn id="318" presetID="2" presetClass="entr" presetSubtype="4" fill="hold" nodeType="clickEffect">
                                  <p:stCondLst>
                                    <p:cond delay="0"/>
                                  </p:stCondLst>
                                  <p:childTnLst>
                                    <p:set>
                                      <p:cBhvr>
                                        <p:cTn id="319" dur="1" fill="hold">
                                          <p:stCondLst>
                                            <p:cond delay="0"/>
                                          </p:stCondLst>
                                        </p:cTn>
                                        <p:tgtEl>
                                          <p:spTgt spid="66"/>
                                        </p:tgtEl>
                                        <p:attrNameLst>
                                          <p:attrName>style.visibility</p:attrName>
                                        </p:attrNameLst>
                                      </p:cBhvr>
                                      <p:to>
                                        <p:strVal val="visible"/>
                                      </p:to>
                                    </p:set>
                                    <p:anim calcmode="lin" valueType="num">
                                      <p:cBhvr additive="base">
                                        <p:cTn id="320" dur="500" fill="hold"/>
                                        <p:tgtEl>
                                          <p:spTgt spid="66"/>
                                        </p:tgtEl>
                                        <p:attrNameLst>
                                          <p:attrName>ppt_x</p:attrName>
                                        </p:attrNameLst>
                                      </p:cBhvr>
                                      <p:tavLst>
                                        <p:tav tm="0">
                                          <p:val>
                                            <p:strVal val="#ppt_x"/>
                                          </p:val>
                                        </p:tav>
                                        <p:tav tm="100000">
                                          <p:val>
                                            <p:strVal val="#ppt_x"/>
                                          </p:val>
                                        </p:tav>
                                      </p:tavLst>
                                    </p:anim>
                                    <p:anim calcmode="lin" valueType="num">
                                      <p:cBhvr additive="base">
                                        <p:cTn id="321"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22" fill="hold">
                      <p:stCondLst>
                        <p:cond delay="indefinite"/>
                      </p:stCondLst>
                      <p:childTnLst>
                        <p:par>
                          <p:cTn id="323" fill="hold">
                            <p:stCondLst>
                              <p:cond delay="0"/>
                            </p:stCondLst>
                            <p:childTnLst>
                              <p:par>
                                <p:cTn id="324" presetID="2" presetClass="entr" presetSubtype="4" fill="hold" nodeType="clickEffect">
                                  <p:stCondLst>
                                    <p:cond delay="0"/>
                                  </p:stCondLst>
                                  <p:childTnLst>
                                    <p:set>
                                      <p:cBhvr>
                                        <p:cTn id="325" dur="1" fill="hold">
                                          <p:stCondLst>
                                            <p:cond delay="0"/>
                                          </p:stCondLst>
                                        </p:cTn>
                                        <p:tgtEl>
                                          <p:spTgt spid="71"/>
                                        </p:tgtEl>
                                        <p:attrNameLst>
                                          <p:attrName>style.visibility</p:attrName>
                                        </p:attrNameLst>
                                      </p:cBhvr>
                                      <p:to>
                                        <p:strVal val="visible"/>
                                      </p:to>
                                    </p:set>
                                    <p:anim calcmode="lin" valueType="num">
                                      <p:cBhvr additive="base">
                                        <p:cTn id="326" dur="500" fill="hold"/>
                                        <p:tgtEl>
                                          <p:spTgt spid="71"/>
                                        </p:tgtEl>
                                        <p:attrNameLst>
                                          <p:attrName>ppt_x</p:attrName>
                                        </p:attrNameLst>
                                      </p:cBhvr>
                                      <p:tavLst>
                                        <p:tav tm="0">
                                          <p:val>
                                            <p:strVal val="#ppt_x"/>
                                          </p:val>
                                        </p:tav>
                                        <p:tav tm="100000">
                                          <p:val>
                                            <p:strVal val="#ppt_x"/>
                                          </p:val>
                                        </p:tav>
                                      </p:tavLst>
                                    </p:anim>
                                    <p:anim calcmode="lin" valueType="num">
                                      <p:cBhvr additive="base">
                                        <p:cTn id="327"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28" fill="hold">
                      <p:stCondLst>
                        <p:cond delay="indefinite"/>
                      </p:stCondLst>
                      <p:childTnLst>
                        <p:par>
                          <p:cTn id="329" fill="hold">
                            <p:stCondLst>
                              <p:cond delay="0"/>
                            </p:stCondLst>
                            <p:childTnLst>
                              <p:par>
                                <p:cTn id="330" presetID="26" presetClass="entr" presetSubtype="0" fill="hold" grpId="0" nodeType="clickEffect">
                                  <p:stCondLst>
                                    <p:cond delay="0"/>
                                  </p:stCondLst>
                                  <p:childTnLst>
                                    <p:set>
                                      <p:cBhvr>
                                        <p:cTn id="331" dur="1" fill="hold">
                                          <p:stCondLst>
                                            <p:cond delay="0"/>
                                          </p:stCondLst>
                                        </p:cTn>
                                        <p:tgtEl>
                                          <p:spTgt spid="76"/>
                                        </p:tgtEl>
                                        <p:attrNameLst>
                                          <p:attrName>style.visibility</p:attrName>
                                        </p:attrNameLst>
                                      </p:cBhvr>
                                      <p:to>
                                        <p:strVal val="visible"/>
                                      </p:to>
                                    </p:set>
                                    <p:animEffect transition="in" filter="wipe(down)">
                                      <p:cBhvr>
                                        <p:cTn id="332" dur="580">
                                          <p:stCondLst>
                                            <p:cond delay="0"/>
                                          </p:stCondLst>
                                        </p:cTn>
                                        <p:tgtEl>
                                          <p:spTgt spid="76"/>
                                        </p:tgtEl>
                                      </p:cBhvr>
                                    </p:animEffect>
                                    <p:anim calcmode="lin" valueType="num">
                                      <p:cBhvr>
                                        <p:cTn id="333"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334"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335"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336"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337"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338" dur="26">
                                          <p:stCondLst>
                                            <p:cond delay="650"/>
                                          </p:stCondLst>
                                        </p:cTn>
                                        <p:tgtEl>
                                          <p:spTgt spid="76"/>
                                        </p:tgtEl>
                                      </p:cBhvr>
                                      <p:to x="100000" y="60000"/>
                                    </p:animScale>
                                    <p:animScale>
                                      <p:cBhvr>
                                        <p:cTn id="339" dur="166" decel="50000">
                                          <p:stCondLst>
                                            <p:cond delay="676"/>
                                          </p:stCondLst>
                                        </p:cTn>
                                        <p:tgtEl>
                                          <p:spTgt spid="76"/>
                                        </p:tgtEl>
                                      </p:cBhvr>
                                      <p:to x="100000" y="100000"/>
                                    </p:animScale>
                                    <p:animScale>
                                      <p:cBhvr>
                                        <p:cTn id="340" dur="26">
                                          <p:stCondLst>
                                            <p:cond delay="1312"/>
                                          </p:stCondLst>
                                        </p:cTn>
                                        <p:tgtEl>
                                          <p:spTgt spid="76"/>
                                        </p:tgtEl>
                                      </p:cBhvr>
                                      <p:to x="100000" y="80000"/>
                                    </p:animScale>
                                    <p:animScale>
                                      <p:cBhvr>
                                        <p:cTn id="341" dur="166" decel="50000">
                                          <p:stCondLst>
                                            <p:cond delay="1338"/>
                                          </p:stCondLst>
                                        </p:cTn>
                                        <p:tgtEl>
                                          <p:spTgt spid="76"/>
                                        </p:tgtEl>
                                      </p:cBhvr>
                                      <p:to x="100000" y="100000"/>
                                    </p:animScale>
                                    <p:animScale>
                                      <p:cBhvr>
                                        <p:cTn id="342" dur="26">
                                          <p:stCondLst>
                                            <p:cond delay="1642"/>
                                          </p:stCondLst>
                                        </p:cTn>
                                        <p:tgtEl>
                                          <p:spTgt spid="76"/>
                                        </p:tgtEl>
                                      </p:cBhvr>
                                      <p:to x="100000" y="90000"/>
                                    </p:animScale>
                                    <p:animScale>
                                      <p:cBhvr>
                                        <p:cTn id="343" dur="166" decel="50000">
                                          <p:stCondLst>
                                            <p:cond delay="1668"/>
                                          </p:stCondLst>
                                        </p:cTn>
                                        <p:tgtEl>
                                          <p:spTgt spid="76"/>
                                        </p:tgtEl>
                                      </p:cBhvr>
                                      <p:to x="100000" y="100000"/>
                                    </p:animScale>
                                    <p:animScale>
                                      <p:cBhvr>
                                        <p:cTn id="344" dur="26">
                                          <p:stCondLst>
                                            <p:cond delay="1808"/>
                                          </p:stCondLst>
                                        </p:cTn>
                                        <p:tgtEl>
                                          <p:spTgt spid="76"/>
                                        </p:tgtEl>
                                      </p:cBhvr>
                                      <p:to x="100000" y="95000"/>
                                    </p:animScale>
                                    <p:animScale>
                                      <p:cBhvr>
                                        <p:cTn id="345" dur="166" decel="50000">
                                          <p:stCondLst>
                                            <p:cond delay="1834"/>
                                          </p:stCondLst>
                                        </p:cTn>
                                        <p:tgtEl>
                                          <p:spTgt spid="7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1" grpId="0" animBg="1"/>
      <p:bldP spid="12" grpId="0" animBg="1"/>
      <p:bldP spid="13" grpId="0" animBg="1"/>
      <p:bldP spid="14" grpId="0" animBg="1"/>
      <p:bldP spid="15" grpId="0" animBg="1"/>
      <p:bldP spid="16" grpId="0"/>
      <p:bldP spid="17"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animBg="1"/>
      <p:bldP spid="34" grpId="0"/>
      <p:bldP spid="35" grpId="0" animBg="1"/>
      <p:bldP spid="36" grpId="0" animBg="1"/>
      <p:bldP spid="37" grpId="0" animBg="1"/>
      <p:bldP spid="38" grpId="0"/>
      <p:bldP spid="39" grpId="0"/>
      <p:bldP spid="40" grpId="0" animBg="1"/>
      <p:bldP spid="41" grpId="0" animBg="1"/>
      <p:bldP spid="42" grpId="0" animBg="1"/>
      <p:bldP spid="46" grpId="0" animBg="1"/>
      <p:bldP spid="47" grpId="0" animBg="1"/>
      <p:bldP spid="49" grpId="0" animBg="1"/>
      <p:bldP spid="48" grpId="0"/>
      <p:bldP spid="51" grpId="0"/>
      <p:bldP spid="52" grpId="0"/>
      <p:bldP spid="53" grpId="0"/>
      <p:bldP spid="54" grpId="0"/>
      <p:bldP spid="7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524001" y="164409"/>
            <a:ext cx="8643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00000"/>
                </a:solidFill>
              </a:rPr>
              <a:t>（</a:t>
            </a:r>
            <a:r>
              <a:rPr lang="en-US" altLang="zh-CN" dirty="0">
                <a:solidFill>
                  <a:srgbClr val="C00000"/>
                </a:solidFill>
              </a:rPr>
              <a:t>5</a:t>
            </a:r>
            <a:r>
              <a:rPr lang="zh-CN" altLang="en-US" dirty="0">
                <a:solidFill>
                  <a:srgbClr val="C00000"/>
                </a:solidFill>
              </a:rPr>
              <a:t>）光轴平行于晶体表面且垂直于入射面，正入射</a:t>
            </a:r>
          </a:p>
        </p:txBody>
      </p:sp>
      <p:sp>
        <p:nvSpPr>
          <p:cNvPr id="3" name="Line 1101"/>
          <p:cNvSpPr>
            <a:spLocks noChangeShapeType="1"/>
          </p:cNvSpPr>
          <p:nvPr/>
        </p:nvSpPr>
        <p:spPr bwMode="auto">
          <a:xfrm>
            <a:off x="3906531" y="4027034"/>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 name="Rectangle 1120"/>
          <p:cNvSpPr>
            <a:spLocks noChangeArrowheads="1"/>
          </p:cNvSpPr>
          <p:nvPr/>
        </p:nvSpPr>
        <p:spPr bwMode="auto">
          <a:xfrm>
            <a:off x="3433454" y="3747636"/>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5" name="Rectangle 1121"/>
          <p:cNvSpPr>
            <a:spLocks noChangeArrowheads="1"/>
          </p:cNvSpPr>
          <p:nvPr/>
        </p:nvSpPr>
        <p:spPr bwMode="auto">
          <a:xfrm>
            <a:off x="8682414" y="3765424"/>
            <a:ext cx="4203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6" name="矩形 5"/>
          <p:cNvSpPr/>
          <p:nvPr/>
        </p:nvSpPr>
        <p:spPr>
          <a:xfrm>
            <a:off x="8715490" y="3317277"/>
            <a:ext cx="1265090" cy="523220"/>
          </a:xfrm>
          <a:prstGeom prst="rect">
            <a:avLst/>
          </a:prstGeom>
        </p:spPr>
        <p:txBody>
          <a:bodyPr wrap="none">
            <a:spAutoFit/>
          </a:bodyPr>
          <a:lstStyle/>
          <a:p>
            <a:r>
              <a:rPr lang="zh-CN" altLang="en-US" sz="2800" b="1" dirty="0">
                <a:solidFill>
                  <a:srgbClr val="009900"/>
                </a:solidFill>
              </a:rPr>
              <a:t>光轴</a:t>
            </a:r>
            <a:r>
              <a:rPr lang="en-US" altLang="zh-CN" sz="2800" dirty="0">
                <a:solidFill>
                  <a:srgbClr val="CC3300"/>
                </a:solidFill>
              </a:rPr>
              <a:t>⊙</a:t>
            </a:r>
            <a:endParaRPr lang="zh-CN" altLang="en-US" sz="2800" dirty="0"/>
          </a:p>
        </p:txBody>
      </p:sp>
      <p:grpSp>
        <p:nvGrpSpPr>
          <p:cNvPr id="7" name="Group 14"/>
          <p:cNvGrpSpPr>
            <a:grpSpLocks noChangeAspect="1"/>
          </p:cNvGrpSpPr>
          <p:nvPr/>
        </p:nvGrpSpPr>
        <p:grpSpPr bwMode="auto">
          <a:xfrm rot="16200000">
            <a:off x="7958064" y="740356"/>
            <a:ext cx="2482850" cy="2525080"/>
            <a:chOff x="3524" y="-192"/>
            <a:chExt cx="2396" cy="2250"/>
          </a:xfrm>
        </p:grpSpPr>
        <p:sp>
          <p:nvSpPr>
            <p:cNvPr id="8" name="Oval 15"/>
            <p:cNvSpPr>
              <a:spLocks noChangeAspect="1" noChangeArrowheads="1"/>
            </p:cNvSpPr>
            <p:nvPr/>
          </p:nvSpPr>
          <p:spPr bwMode="auto">
            <a:xfrm>
              <a:off x="3524" y="-192"/>
              <a:ext cx="2396" cy="225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6" y="237"/>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0" name="Text Box 44"/>
          <p:cNvSpPr txBox="1">
            <a:spLocks noChangeArrowheads="1"/>
          </p:cNvSpPr>
          <p:nvPr/>
        </p:nvSpPr>
        <p:spPr bwMode="auto">
          <a:xfrm>
            <a:off x="6634577" y="2277466"/>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11" name="Text Box 45"/>
          <p:cNvSpPr txBox="1">
            <a:spLocks noChangeArrowheads="1"/>
          </p:cNvSpPr>
          <p:nvPr/>
        </p:nvSpPr>
        <p:spPr bwMode="auto">
          <a:xfrm>
            <a:off x="6084195" y="5191867"/>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12" name="Line 1086"/>
          <p:cNvSpPr>
            <a:spLocks noChangeShapeType="1"/>
          </p:cNvSpPr>
          <p:nvPr/>
        </p:nvSpPr>
        <p:spPr bwMode="auto">
          <a:xfrm>
            <a:off x="5557529" y="2460173"/>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7"/>
          <p:cNvSpPr>
            <a:spLocks noChangeShapeType="1"/>
          </p:cNvSpPr>
          <p:nvPr/>
        </p:nvSpPr>
        <p:spPr bwMode="auto">
          <a:xfrm flipH="1" flipV="1">
            <a:off x="5144334" y="4855781"/>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88"/>
          <p:cNvSpPr>
            <a:spLocks noChangeShapeType="1"/>
          </p:cNvSpPr>
          <p:nvPr/>
        </p:nvSpPr>
        <p:spPr bwMode="auto">
          <a:xfrm>
            <a:off x="6486471" y="1837612"/>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093"/>
          <p:cNvSpPr>
            <a:spLocks noChangeShapeType="1"/>
          </p:cNvSpPr>
          <p:nvPr/>
        </p:nvSpPr>
        <p:spPr bwMode="auto">
          <a:xfrm flipH="1">
            <a:off x="5554687" y="5392294"/>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6" name="Line 1102"/>
          <p:cNvSpPr>
            <a:spLocks noChangeShapeType="1"/>
          </p:cNvSpPr>
          <p:nvPr/>
        </p:nvSpPr>
        <p:spPr bwMode="auto">
          <a:xfrm flipH="1">
            <a:off x="7700655" y="2577140"/>
            <a:ext cx="6348" cy="1461007"/>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7" name="Rectangle 1115"/>
          <p:cNvSpPr>
            <a:spLocks noChangeArrowheads="1"/>
          </p:cNvSpPr>
          <p:nvPr/>
        </p:nvSpPr>
        <p:spPr bwMode="auto">
          <a:xfrm>
            <a:off x="4894152" y="3927911"/>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8" name="Rectangle 1119"/>
          <p:cNvSpPr>
            <a:spLocks noChangeArrowheads="1"/>
          </p:cNvSpPr>
          <p:nvPr/>
        </p:nvSpPr>
        <p:spPr bwMode="auto">
          <a:xfrm>
            <a:off x="7735024" y="403814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9" name="Rectangle 1124"/>
          <p:cNvSpPr>
            <a:spLocks noChangeArrowheads="1"/>
          </p:cNvSpPr>
          <p:nvPr/>
        </p:nvSpPr>
        <p:spPr bwMode="auto">
          <a:xfrm>
            <a:off x="6473120" y="1244008"/>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20" name="Rectangle 1131"/>
          <p:cNvSpPr>
            <a:spLocks noChangeArrowheads="1"/>
          </p:cNvSpPr>
          <p:nvPr/>
        </p:nvSpPr>
        <p:spPr bwMode="auto">
          <a:xfrm>
            <a:off x="4946738" y="4900554"/>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1" name="Line 1146"/>
          <p:cNvSpPr>
            <a:spLocks noChangeShapeType="1"/>
          </p:cNvSpPr>
          <p:nvPr/>
        </p:nvSpPr>
        <p:spPr bwMode="auto">
          <a:xfrm>
            <a:off x="5539365" y="2682266"/>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Line 1147"/>
          <p:cNvSpPr>
            <a:spLocks noChangeShapeType="1"/>
          </p:cNvSpPr>
          <p:nvPr/>
        </p:nvSpPr>
        <p:spPr bwMode="auto">
          <a:xfrm>
            <a:off x="7695781" y="2988426"/>
            <a:ext cx="4873" cy="26839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3" name="AutoShape 1150"/>
          <p:cNvSpPr>
            <a:spLocks noChangeArrowheads="1"/>
          </p:cNvSpPr>
          <p:nvPr/>
        </p:nvSpPr>
        <p:spPr bwMode="auto">
          <a:xfrm>
            <a:off x="4833190" y="858703"/>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4" name="AutoShape 1151"/>
          <p:cNvSpPr>
            <a:spLocks noChangeArrowheads="1"/>
          </p:cNvSpPr>
          <p:nvPr/>
        </p:nvSpPr>
        <p:spPr bwMode="auto">
          <a:xfrm>
            <a:off x="1946600" y="4314215"/>
            <a:ext cx="2513889" cy="1055608"/>
          </a:xfrm>
          <a:prstGeom prst="wedgeRoundRectCallout">
            <a:avLst>
              <a:gd name="adj1" fmla="val 71638"/>
              <a:gd name="adj2" fmla="val -29161"/>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25" name="AutoShape 1153"/>
          <p:cNvSpPr>
            <a:spLocks noChangeArrowheads="1"/>
          </p:cNvSpPr>
          <p:nvPr/>
        </p:nvSpPr>
        <p:spPr bwMode="auto">
          <a:xfrm>
            <a:off x="2416596" y="3121286"/>
            <a:ext cx="1344287" cy="578882"/>
          </a:xfrm>
          <a:prstGeom prst="wedgeRoundRectCallout">
            <a:avLst>
              <a:gd name="adj1" fmla="val 181098"/>
              <a:gd name="adj2" fmla="val 102288"/>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6" name="Line 1090"/>
          <p:cNvSpPr>
            <a:spLocks noChangeShapeType="1"/>
          </p:cNvSpPr>
          <p:nvPr/>
        </p:nvSpPr>
        <p:spPr bwMode="auto">
          <a:xfrm flipH="1" flipV="1">
            <a:off x="5561763" y="4048488"/>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7" name="矩形 46"/>
          <p:cNvSpPr>
            <a:spLocks noChangeArrowheads="1"/>
          </p:cNvSpPr>
          <p:nvPr/>
        </p:nvSpPr>
        <p:spPr bwMode="auto">
          <a:xfrm>
            <a:off x="2255307" y="666713"/>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8" name="矩形 46"/>
          <p:cNvSpPr>
            <a:spLocks noChangeArrowheads="1"/>
          </p:cNvSpPr>
          <p:nvPr/>
        </p:nvSpPr>
        <p:spPr bwMode="auto">
          <a:xfrm>
            <a:off x="2003461" y="5796225"/>
            <a:ext cx="3169445" cy="954087"/>
          </a:xfrm>
          <a:prstGeom prst="rect">
            <a:avLst/>
          </a:prstGeom>
          <a:noFill/>
          <a:ln w="9525">
            <a:noFill/>
            <a:miter lim="800000"/>
            <a:headEnd/>
            <a:tailEnd/>
          </a:ln>
        </p:spPr>
        <p:txBody>
          <a:bodyPr wrap="square">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66"/>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O</a:t>
            </a:r>
            <a:r>
              <a:rPr lang="zh-CN" altLang="en-US" sz="2800" b="1" dirty="0">
                <a:solidFill>
                  <a:srgbClr val="009900"/>
                </a:solidFill>
                <a:latin typeface="+mn-ea"/>
              </a:rPr>
              <a:t>光</a:t>
            </a:r>
            <a:r>
              <a:rPr lang="zh-CN" altLang="en-US" sz="2800" b="1" dirty="0">
                <a:solidFill>
                  <a:srgbClr val="9900CC"/>
                </a:solidFill>
              </a:rPr>
              <a:t>的波阵面</a:t>
            </a:r>
          </a:p>
        </p:txBody>
      </p:sp>
      <p:sp>
        <p:nvSpPr>
          <p:cNvPr id="29" name="Text Box 44"/>
          <p:cNvSpPr txBox="1">
            <a:spLocks noChangeArrowheads="1"/>
          </p:cNvSpPr>
          <p:nvPr/>
        </p:nvSpPr>
        <p:spPr bwMode="auto">
          <a:xfrm>
            <a:off x="5031276" y="2816039"/>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30" name="Text Box 44"/>
          <p:cNvSpPr txBox="1">
            <a:spLocks noChangeArrowheads="1"/>
          </p:cNvSpPr>
          <p:nvPr/>
        </p:nvSpPr>
        <p:spPr bwMode="auto">
          <a:xfrm>
            <a:off x="7220337" y="1880814"/>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1" name="AutoShape 1153"/>
          <p:cNvSpPr>
            <a:spLocks noChangeArrowheads="1"/>
          </p:cNvSpPr>
          <p:nvPr/>
        </p:nvSpPr>
        <p:spPr bwMode="auto">
          <a:xfrm>
            <a:off x="8892569" y="4537492"/>
            <a:ext cx="1401945" cy="578882"/>
          </a:xfrm>
          <a:prstGeom prst="wedgeRoundRectCallout">
            <a:avLst>
              <a:gd name="adj1" fmla="val -135928"/>
              <a:gd name="adj2" fmla="val -141399"/>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2" name="矩形 46"/>
          <p:cNvSpPr>
            <a:spLocks noChangeArrowheads="1"/>
          </p:cNvSpPr>
          <p:nvPr/>
        </p:nvSpPr>
        <p:spPr bwMode="auto">
          <a:xfrm>
            <a:off x="2026634" y="1610067"/>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33" name="矩形 46"/>
          <p:cNvSpPr>
            <a:spLocks noChangeArrowheads="1"/>
          </p:cNvSpPr>
          <p:nvPr/>
        </p:nvSpPr>
        <p:spPr bwMode="auto">
          <a:xfrm>
            <a:off x="1977698" y="2280395"/>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34" name="Arc 149"/>
          <p:cNvSpPr>
            <a:spLocks/>
          </p:cNvSpPr>
          <p:nvPr/>
        </p:nvSpPr>
        <p:spPr bwMode="auto">
          <a:xfrm flipV="1">
            <a:off x="4787370" y="3982627"/>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5" name="矩形 46"/>
          <p:cNvSpPr>
            <a:spLocks noChangeArrowheads="1"/>
          </p:cNvSpPr>
          <p:nvPr/>
        </p:nvSpPr>
        <p:spPr bwMode="auto">
          <a:xfrm>
            <a:off x="5036311" y="5908333"/>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6" name="Line 1089"/>
          <p:cNvSpPr>
            <a:spLocks noChangeShapeType="1"/>
          </p:cNvSpPr>
          <p:nvPr/>
        </p:nvSpPr>
        <p:spPr bwMode="auto">
          <a:xfrm flipV="1">
            <a:off x="5125689" y="4006398"/>
            <a:ext cx="446129" cy="676705"/>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7" name="矩形 36"/>
          <p:cNvSpPr>
            <a:spLocks noChangeArrowheads="1"/>
          </p:cNvSpPr>
          <p:nvPr/>
        </p:nvSpPr>
        <p:spPr bwMode="auto">
          <a:xfrm>
            <a:off x="4743585" y="3341048"/>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38" name="Arc 149"/>
          <p:cNvSpPr>
            <a:spLocks/>
          </p:cNvSpPr>
          <p:nvPr/>
        </p:nvSpPr>
        <p:spPr bwMode="auto">
          <a:xfrm flipV="1">
            <a:off x="6929813" y="4011475"/>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9" name="AutoShape 1151"/>
          <p:cNvSpPr>
            <a:spLocks noChangeArrowheads="1"/>
          </p:cNvSpPr>
          <p:nvPr/>
        </p:nvSpPr>
        <p:spPr bwMode="auto">
          <a:xfrm>
            <a:off x="8098739" y="5612615"/>
            <a:ext cx="2513889" cy="1055608"/>
          </a:xfrm>
          <a:prstGeom prst="wedgeRoundRectCallout">
            <a:avLst>
              <a:gd name="adj1" fmla="val -52593"/>
              <a:gd name="adj2" fmla="val -135215"/>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40" name="Line 1089"/>
          <p:cNvSpPr>
            <a:spLocks noChangeShapeType="1"/>
          </p:cNvSpPr>
          <p:nvPr/>
        </p:nvSpPr>
        <p:spPr bwMode="auto">
          <a:xfrm flipV="1">
            <a:off x="7004753" y="4030934"/>
            <a:ext cx="652215" cy="402694"/>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41" name="Line 1147"/>
          <p:cNvSpPr>
            <a:spLocks noChangeShapeType="1"/>
          </p:cNvSpPr>
          <p:nvPr/>
        </p:nvSpPr>
        <p:spPr bwMode="auto">
          <a:xfrm>
            <a:off x="7695781" y="5371561"/>
            <a:ext cx="3177" cy="36812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2" name="矩形 41"/>
          <p:cNvSpPr>
            <a:spLocks noChangeArrowheads="1"/>
          </p:cNvSpPr>
          <p:nvPr/>
        </p:nvSpPr>
        <p:spPr bwMode="auto">
          <a:xfrm>
            <a:off x="6279668" y="3341048"/>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3" name="Rectangle 1131"/>
          <p:cNvSpPr>
            <a:spLocks noChangeArrowheads="1"/>
          </p:cNvSpPr>
          <p:nvPr/>
        </p:nvSpPr>
        <p:spPr bwMode="auto">
          <a:xfrm>
            <a:off x="7146876" y="4902507"/>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44" name="矩形 46"/>
          <p:cNvSpPr>
            <a:spLocks noChangeArrowheads="1"/>
          </p:cNvSpPr>
          <p:nvPr/>
        </p:nvSpPr>
        <p:spPr bwMode="auto">
          <a:xfrm>
            <a:off x="6622120" y="5884841"/>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5" name="Line 1090"/>
          <p:cNvSpPr>
            <a:spLocks noChangeShapeType="1"/>
          </p:cNvSpPr>
          <p:nvPr/>
        </p:nvSpPr>
        <p:spPr bwMode="auto">
          <a:xfrm flipH="1" flipV="1">
            <a:off x="7701453" y="4044692"/>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nvGrpSpPr>
          <p:cNvPr id="56" name="Group 69"/>
          <p:cNvGrpSpPr>
            <a:grpSpLocks/>
          </p:cNvGrpSpPr>
          <p:nvPr/>
        </p:nvGrpSpPr>
        <p:grpSpPr bwMode="auto">
          <a:xfrm rot="1906012">
            <a:off x="5204114" y="4368258"/>
            <a:ext cx="774990" cy="877123"/>
            <a:chOff x="4608" y="2676"/>
            <a:chExt cx="492" cy="612"/>
          </a:xfrm>
        </p:grpSpPr>
        <p:sp>
          <p:nvSpPr>
            <p:cNvPr id="57"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1" name="Group 69"/>
          <p:cNvGrpSpPr>
            <a:grpSpLocks/>
          </p:cNvGrpSpPr>
          <p:nvPr/>
        </p:nvGrpSpPr>
        <p:grpSpPr bwMode="auto">
          <a:xfrm rot="1906012">
            <a:off x="7341766" y="4357179"/>
            <a:ext cx="774990" cy="877123"/>
            <a:chOff x="4608" y="2676"/>
            <a:chExt cx="492" cy="612"/>
          </a:xfrm>
        </p:grpSpPr>
        <p:sp>
          <p:nvSpPr>
            <p:cNvPr id="62"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03264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circle(in)">
                                      <p:cBhvr>
                                        <p:cTn id="44" dur="20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additive="base">
                                        <p:cTn id="68" dur="500" fill="hold"/>
                                        <p:tgtEl>
                                          <p:spTgt spid="12"/>
                                        </p:tgtEl>
                                        <p:attrNameLst>
                                          <p:attrName>ppt_x</p:attrName>
                                        </p:attrNameLst>
                                      </p:cBhvr>
                                      <p:tavLst>
                                        <p:tav tm="0">
                                          <p:val>
                                            <p:strVal val="#ppt_x"/>
                                          </p:val>
                                        </p:tav>
                                        <p:tav tm="100000">
                                          <p:val>
                                            <p:strVal val="#ppt_x"/>
                                          </p:val>
                                        </p:tav>
                                      </p:tavLst>
                                    </p:anim>
                                    <p:anim calcmode="lin" valueType="num">
                                      <p:cBhvr additive="base">
                                        <p:cTn id="6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fill="hold"/>
                                        <p:tgtEl>
                                          <p:spTgt spid="21"/>
                                        </p:tgtEl>
                                        <p:attrNameLst>
                                          <p:attrName>ppt_x</p:attrName>
                                        </p:attrNameLst>
                                      </p:cBhvr>
                                      <p:tavLst>
                                        <p:tav tm="0">
                                          <p:val>
                                            <p:strVal val="#ppt_x"/>
                                          </p:val>
                                        </p:tav>
                                        <p:tav tm="100000">
                                          <p:val>
                                            <p:strVal val="#ppt_x"/>
                                          </p:val>
                                        </p:tav>
                                      </p:tavLst>
                                    </p:anim>
                                    <p:anim calcmode="lin" valueType="num">
                                      <p:cBhvr additive="base">
                                        <p:cTn id="7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6" presetClass="entr" presetSubtype="16" fill="hold" grpId="0"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circle(in)">
                                      <p:cBhvr>
                                        <p:cTn id="80" dur="20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1000"/>
                                        <p:tgtEl>
                                          <p:spTgt spid="17"/>
                                        </p:tgtEl>
                                      </p:cBhvr>
                                    </p:animEffect>
                                    <p:anim calcmode="lin" valueType="num">
                                      <p:cBhvr>
                                        <p:cTn id="86" dur="1000" fill="hold"/>
                                        <p:tgtEl>
                                          <p:spTgt spid="17"/>
                                        </p:tgtEl>
                                        <p:attrNameLst>
                                          <p:attrName>ppt_x</p:attrName>
                                        </p:attrNameLst>
                                      </p:cBhvr>
                                      <p:tavLst>
                                        <p:tav tm="0">
                                          <p:val>
                                            <p:strVal val="#ppt_x"/>
                                          </p:val>
                                        </p:tav>
                                        <p:tav tm="100000">
                                          <p:val>
                                            <p:strVal val="#ppt_x"/>
                                          </p:val>
                                        </p:tav>
                                      </p:tavLst>
                                    </p:anim>
                                    <p:anim calcmode="lin" valueType="num">
                                      <p:cBhvr>
                                        <p:cTn id="8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circle(in)">
                                      <p:cBhvr>
                                        <p:cTn id="92" dur="20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anim calcmode="lin" valueType="num">
                                      <p:cBhvr additive="base">
                                        <p:cTn id="97" dur="500" fill="hold"/>
                                        <p:tgtEl>
                                          <p:spTgt spid="16"/>
                                        </p:tgtEl>
                                        <p:attrNameLst>
                                          <p:attrName>ppt_x</p:attrName>
                                        </p:attrNameLst>
                                      </p:cBhvr>
                                      <p:tavLst>
                                        <p:tav tm="0">
                                          <p:val>
                                            <p:strVal val="#ppt_x"/>
                                          </p:val>
                                        </p:tav>
                                        <p:tav tm="100000">
                                          <p:val>
                                            <p:strVal val="#ppt_x"/>
                                          </p:val>
                                        </p:tav>
                                      </p:tavLst>
                                    </p:anim>
                                    <p:anim calcmode="lin" valueType="num">
                                      <p:cBhvr additive="base">
                                        <p:cTn id="9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2"/>
                                        </p:tgtEl>
                                        <p:attrNameLst>
                                          <p:attrName>style.visibility</p:attrName>
                                        </p:attrNameLst>
                                      </p:cBhvr>
                                      <p:to>
                                        <p:strVal val="visible"/>
                                      </p:to>
                                    </p:set>
                                    <p:anim calcmode="lin" valueType="num">
                                      <p:cBhvr additive="base">
                                        <p:cTn id="103" dur="500" fill="hold"/>
                                        <p:tgtEl>
                                          <p:spTgt spid="22"/>
                                        </p:tgtEl>
                                        <p:attrNameLst>
                                          <p:attrName>ppt_x</p:attrName>
                                        </p:attrNameLst>
                                      </p:cBhvr>
                                      <p:tavLst>
                                        <p:tav tm="0">
                                          <p:val>
                                            <p:strVal val="#ppt_x"/>
                                          </p:val>
                                        </p:tav>
                                        <p:tav tm="100000">
                                          <p:val>
                                            <p:strVal val="#ppt_x"/>
                                          </p:val>
                                        </p:tav>
                                      </p:tavLst>
                                    </p:anim>
                                    <p:anim calcmode="lin" valueType="num">
                                      <p:cBhvr additive="base">
                                        <p:cTn id="10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fade">
                                      <p:cBhvr>
                                        <p:cTn id="109" dur="1000"/>
                                        <p:tgtEl>
                                          <p:spTgt spid="30"/>
                                        </p:tgtEl>
                                      </p:cBhvr>
                                    </p:animEffect>
                                    <p:anim calcmode="lin" valueType="num">
                                      <p:cBhvr>
                                        <p:cTn id="110" dur="1000" fill="hold"/>
                                        <p:tgtEl>
                                          <p:spTgt spid="30"/>
                                        </p:tgtEl>
                                        <p:attrNameLst>
                                          <p:attrName>ppt_x</p:attrName>
                                        </p:attrNameLst>
                                      </p:cBhvr>
                                      <p:tavLst>
                                        <p:tav tm="0">
                                          <p:val>
                                            <p:strVal val="#ppt_x"/>
                                          </p:val>
                                        </p:tav>
                                        <p:tav tm="100000">
                                          <p:val>
                                            <p:strVal val="#ppt_x"/>
                                          </p:val>
                                        </p:tav>
                                      </p:tavLst>
                                    </p:anim>
                                    <p:anim calcmode="lin" valueType="num">
                                      <p:cBhvr>
                                        <p:cTn id="11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53" presetClass="entr" presetSubtype="16" fill="hold" grpId="0" nodeType="clickEffect">
                                  <p:stCondLst>
                                    <p:cond delay="0"/>
                                  </p:stCondLst>
                                  <p:childTnLst>
                                    <p:set>
                                      <p:cBhvr>
                                        <p:cTn id="115" dur="1" fill="hold">
                                          <p:stCondLst>
                                            <p:cond delay="0"/>
                                          </p:stCondLst>
                                        </p:cTn>
                                        <p:tgtEl>
                                          <p:spTgt spid="32"/>
                                        </p:tgtEl>
                                        <p:attrNameLst>
                                          <p:attrName>style.visibility</p:attrName>
                                        </p:attrNameLst>
                                      </p:cBhvr>
                                      <p:to>
                                        <p:strVal val="visible"/>
                                      </p:to>
                                    </p:set>
                                    <p:anim calcmode="lin" valueType="num">
                                      <p:cBhvr>
                                        <p:cTn id="116" dur="500" fill="hold"/>
                                        <p:tgtEl>
                                          <p:spTgt spid="32"/>
                                        </p:tgtEl>
                                        <p:attrNameLst>
                                          <p:attrName>ppt_w</p:attrName>
                                        </p:attrNameLst>
                                      </p:cBhvr>
                                      <p:tavLst>
                                        <p:tav tm="0">
                                          <p:val>
                                            <p:fltVal val="0"/>
                                          </p:val>
                                        </p:tav>
                                        <p:tav tm="100000">
                                          <p:val>
                                            <p:strVal val="#ppt_w"/>
                                          </p:val>
                                        </p:tav>
                                      </p:tavLst>
                                    </p:anim>
                                    <p:anim calcmode="lin" valueType="num">
                                      <p:cBhvr>
                                        <p:cTn id="117" dur="500" fill="hold"/>
                                        <p:tgtEl>
                                          <p:spTgt spid="32"/>
                                        </p:tgtEl>
                                        <p:attrNameLst>
                                          <p:attrName>ppt_h</p:attrName>
                                        </p:attrNameLst>
                                      </p:cBhvr>
                                      <p:tavLst>
                                        <p:tav tm="0">
                                          <p:val>
                                            <p:fltVal val="0"/>
                                          </p:val>
                                        </p:tav>
                                        <p:tav tm="100000">
                                          <p:val>
                                            <p:strVal val="#ppt_h"/>
                                          </p:val>
                                        </p:tav>
                                      </p:tavLst>
                                    </p:anim>
                                    <p:animEffect transition="in" filter="fade">
                                      <p:cBhvr>
                                        <p:cTn id="118" dur="500"/>
                                        <p:tgtEl>
                                          <p:spTgt spid="32"/>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18"/>
                                        </p:tgtEl>
                                        <p:attrNameLst>
                                          <p:attrName>style.visibility</p:attrName>
                                        </p:attrNameLst>
                                      </p:cBhvr>
                                      <p:to>
                                        <p:strVal val="visible"/>
                                      </p:to>
                                    </p:set>
                                    <p:animEffect transition="in" filter="fade">
                                      <p:cBhvr>
                                        <p:cTn id="123" dur="1000"/>
                                        <p:tgtEl>
                                          <p:spTgt spid="18"/>
                                        </p:tgtEl>
                                      </p:cBhvr>
                                    </p:animEffect>
                                    <p:anim calcmode="lin" valueType="num">
                                      <p:cBhvr>
                                        <p:cTn id="124" dur="1000" fill="hold"/>
                                        <p:tgtEl>
                                          <p:spTgt spid="18"/>
                                        </p:tgtEl>
                                        <p:attrNameLst>
                                          <p:attrName>ppt_x</p:attrName>
                                        </p:attrNameLst>
                                      </p:cBhvr>
                                      <p:tavLst>
                                        <p:tav tm="0">
                                          <p:val>
                                            <p:strVal val="#ppt_x"/>
                                          </p:val>
                                        </p:tav>
                                        <p:tav tm="100000">
                                          <p:val>
                                            <p:strVal val="#ppt_x"/>
                                          </p:val>
                                        </p:tav>
                                      </p:tavLst>
                                    </p:anim>
                                    <p:anim calcmode="lin" valueType="num">
                                      <p:cBhvr>
                                        <p:cTn id="12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1" presetClass="entr" presetSubtype="1" fill="hold" grpId="0" nodeType="clickEffect">
                                  <p:stCondLst>
                                    <p:cond delay="0"/>
                                  </p:stCondLst>
                                  <p:childTnLst>
                                    <p:set>
                                      <p:cBhvr>
                                        <p:cTn id="129" dur="1" fill="hold">
                                          <p:stCondLst>
                                            <p:cond delay="0"/>
                                          </p:stCondLst>
                                        </p:cTn>
                                        <p:tgtEl>
                                          <p:spTgt spid="27"/>
                                        </p:tgtEl>
                                        <p:attrNameLst>
                                          <p:attrName>style.visibility</p:attrName>
                                        </p:attrNameLst>
                                      </p:cBhvr>
                                      <p:to>
                                        <p:strVal val="visible"/>
                                      </p:to>
                                    </p:set>
                                    <p:animEffect transition="in" filter="wheel(1)">
                                      <p:cBhvr>
                                        <p:cTn id="130" dur="2000"/>
                                        <p:tgtEl>
                                          <p:spTgt spid="27"/>
                                        </p:tgtEl>
                                      </p:cBhvr>
                                    </p:animEffect>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25"/>
                                        </p:tgtEl>
                                        <p:attrNameLst>
                                          <p:attrName>style.visibility</p:attrName>
                                        </p:attrNameLst>
                                      </p:cBhvr>
                                      <p:to>
                                        <p:strVal val="visible"/>
                                      </p:to>
                                    </p:set>
                                    <p:anim calcmode="lin" valueType="num">
                                      <p:cBhvr additive="base">
                                        <p:cTn id="135" dur="500" fill="hold"/>
                                        <p:tgtEl>
                                          <p:spTgt spid="25"/>
                                        </p:tgtEl>
                                        <p:attrNameLst>
                                          <p:attrName>ppt_x</p:attrName>
                                        </p:attrNameLst>
                                      </p:cBhvr>
                                      <p:tavLst>
                                        <p:tav tm="0">
                                          <p:val>
                                            <p:strVal val="#ppt_x"/>
                                          </p:val>
                                        </p:tav>
                                        <p:tav tm="100000">
                                          <p:val>
                                            <p:strVal val="#ppt_x"/>
                                          </p:val>
                                        </p:tav>
                                      </p:tavLst>
                                    </p:anim>
                                    <p:anim calcmode="lin" valueType="num">
                                      <p:cBhvr additive="base">
                                        <p:cTn id="13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1"/>
                                        </p:tgtEl>
                                        <p:attrNameLst>
                                          <p:attrName>style.visibility</p:attrName>
                                        </p:attrNameLst>
                                      </p:cBhvr>
                                      <p:to>
                                        <p:strVal val="visible"/>
                                      </p:to>
                                    </p:set>
                                    <p:anim calcmode="lin" valueType="num">
                                      <p:cBhvr additive="base">
                                        <p:cTn id="141" dur="500" fill="hold"/>
                                        <p:tgtEl>
                                          <p:spTgt spid="31"/>
                                        </p:tgtEl>
                                        <p:attrNameLst>
                                          <p:attrName>ppt_x</p:attrName>
                                        </p:attrNameLst>
                                      </p:cBhvr>
                                      <p:tavLst>
                                        <p:tav tm="0">
                                          <p:val>
                                            <p:strVal val="#ppt_x"/>
                                          </p:val>
                                        </p:tav>
                                        <p:tav tm="100000">
                                          <p:val>
                                            <p:strVal val="#ppt_x"/>
                                          </p:val>
                                        </p:tav>
                                      </p:tavLst>
                                    </p:anim>
                                    <p:anim calcmode="lin" valueType="num">
                                      <p:cBhvr additive="base">
                                        <p:cTn id="1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34"/>
                                        </p:tgtEl>
                                        <p:attrNameLst>
                                          <p:attrName>style.visibility</p:attrName>
                                        </p:attrNameLst>
                                      </p:cBhvr>
                                      <p:to>
                                        <p:strVal val="visible"/>
                                      </p:to>
                                    </p:set>
                                    <p:anim calcmode="lin" valueType="num">
                                      <p:cBhvr additive="base">
                                        <p:cTn id="147" dur="500" fill="hold"/>
                                        <p:tgtEl>
                                          <p:spTgt spid="34"/>
                                        </p:tgtEl>
                                        <p:attrNameLst>
                                          <p:attrName>ppt_x</p:attrName>
                                        </p:attrNameLst>
                                      </p:cBhvr>
                                      <p:tavLst>
                                        <p:tav tm="0">
                                          <p:val>
                                            <p:strVal val="#ppt_x"/>
                                          </p:val>
                                        </p:tav>
                                        <p:tav tm="100000">
                                          <p:val>
                                            <p:strVal val="#ppt_x"/>
                                          </p:val>
                                        </p:tav>
                                      </p:tavLst>
                                    </p:anim>
                                    <p:anim calcmode="lin" valueType="num">
                                      <p:cBhvr additive="base">
                                        <p:cTn id="14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36"/>
                                        </p:tgtEl>
                                        <p:attrNameLst>
                                          <p:attrName>style.visibility</p:attrName>
                                        </p:attrNameLst>
                                      </p:cBhvr>
                                      <p:to>
                                        <p:strVal val="visible"/>
                                      </p:to>
                                    </p:set>
                                    <p:anim calcmode="lin" valueType="num">
                                      <p:cBhvr additive="base">
                                        <p:cTn id="153" dur="500" fill="hold"/>
                                        <p:tgtEl>
                                          <p:spTgt spid="36"/>
                                        </p:tgtEl>
                                        <p:attrNameLst>
                                          <p:attrName>ppt_x</p:attrName>
                                        </p:attrNameLst>
                                      </p:cBhvr>
                                      <p:tavLst>
                                        <p:tav tm="0">
                                          <p:val>
                                            <p:strVal val="#ppt_x"/>
                                          </p:val>
                                        </p:tav>
                                        <p:tav tm="100000">
                                          <p:val>
                                            <p:strVal val="#ppt_x"/>
                                          </p:val>
                                        </p:tav>
                                      </p:tavLst>
                                    </p:anim>
                                    <p:anim calcmode="lin" valueType="num">
                                      <p:cBhvr additive="base">
                                        <p:cTn id="15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grpId="0" nodeType="clickEffect">
                                  <p:stCondLst>
                                    <p:cond delay="0"/>
                                  </p:stCondLst>
                                  <p:childTnLst>
                                    <p:set>
                                      <p:cBhvr>
                                        <p:cTn id="158" dur="1" fill="hold">
                                          <p:stCondLst>
                                            <p:cond delay="0"/>
                                          </p:stCondLst>
                                        </p:cTn>
                                        <p:tgtEl>
                                          <p:spTgt spid="37"/>
                                        </p:tgtEl>
                                        <p:attrNameLst>
                                          <p:attrName>style.visibility</p:attrName>
                                        </p:attrNameLst>
                                      </p:cBhvr>
                                      <p:to>
                                        <p:strVal val="visible"/>
                                      </p:to>
                                    </p:set>
                                    <p:animEffect transition="in" filter="fade">
                                      <p:cBhvr>
                                        <p:cTn id="159" dur="1000"/>
                                        <p:tgtEl>
                                          <p:spTgt spid="37"/>
                                        </p:tgtEl>
                                      </p:cBhvr>
                                    </p:animEffect>
                                    <p:anim calcmode="lin" valueType="num">
                                      <p:cBhvr>
                                        <p:cTn id="160" dur="1000" fill="hold"/>
                                        <p:tgtEl>
                                          <p:spTgt spid="37"/>
                                        </p:tgtEl>
                                        <p:attrNameLst>
                                          <p:attrName>ppt_x</p:attrName>
                                        </p:attrNameLst>
                                      </p:cBhvr>
                                      <p:tavLst>
                                        <p:tav tm="0">
                                          <p:val>
                                            <p:strVal val="#ppt_x"/>
                                          </p:val>
                                        </p:tav>
                                        <p:tav tm="100000">
                                          <p:val>
                                            <p:strVal val="#ppt_x"/>
                                          </p:val>
                                        </p:tav>
                                      </p:tavLst>
                                    </p:anim>
                                    <p:anim calcmode="lin" valueType="num">
                                      <p:cBhvr>
                                        <p:cTn id="16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1" presetClass="entr" presetSubtype="1" fill="hold" grpId="0" nodeType="clickEffect">
                                  <p:stCondLst>
                                    <p:cond delay="0"/>
                                  </p:stCondLst>
                                  <p:childTnLst>
                                    <p:set>
                                      <p:cBhvr>
                                        <p:cTn id="165" dur="1" fill="hold">
                                          <p:stCondLst>
                                            <p:cond delay="0"/>
                                          </p:stCondLst>
                                        </p:cTn>
                                        <p:tgtEl>
                                          <p:spTgt spid="24"/>
                                        </p:tgtEl>
                                        <p:attrNameLst>
                                          <p:attrName>style.visibility</p:attrName>
                                        </p:attrNameLst>
                                      </p:cBhvr>
                                      <p:to>
                                        <p:strVal val="visible"/>
                                      </p:to>
                                    </p:set>
                                    <p:animEffect transition="in" filter="wheel(1)">
                                      <p:cBhvr>
                                        <p:cTn id="166" dur="2000"/>
                                        <p:tgtEl>
                                          <p:spTgt spid="24"/>
                                        </p:tgtEl>
                                      </p:cBhvr>
                                    </p:animEffect>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additive="base">
                                        <p:cTn id="171" dur="500" fill="hold"/>
                                        <p:tgtEl>
                                          <p:spTgt spid="38"/>
                                        </p:tgtEl>
                                        <p:attrNameLst>
                                          <p:attrName>ppt_x</p:attrName>
                                        </p:attrNameLst>
                                      </p:cBhvr>
                                      <p:tavLst>
                                        <p:tav tm="0">
                                          <p:val>
                                            <p:strVal val="#ppt_x"/>
                                          </p:val>
                                        </p:tav>
                                        <p:tav tm="100000">
                                          <p:val>
                                            <p:strVal val="#ppt_x"/>
                                          </p:val>
                                        </p:tav>
                                      </p:tavLst>
                                    </p:anim>
                                    <p:anim calcmode="lin" valueType="num">
                                      <p:cBhvr additive="base">
                                        <p:cTn id="17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grpId="0" nodeType="clickEffect">
                                  <p:stCondLst>
                                    <p:cond delay="0"/>
                                  </p:stCondLst>
                                  <p:childTnLst>
                                    <p:set>
                                      <p:cBhvr>
                                        <p:cTn id="176" dur="1" fill="hold">
                                          <p:stCondLst>
                                            <p:cond delay="0"/>
                                          </p:stCondLst>
                                        </p:cTn>
                                        <p:tgtEl>
                                          <p:spTgt spid="40"/>
                                        </p:tgtEl>
                                        <p:attrNameLst>
                                          <p:attrName>style.visibility</p:attrName>
                                        </p:attrNameLst>
                                      </p:cBhvr>
                                      <p:to>
                                        <p:strVal val="visible"/>
                                      </p:to>
                                    </p:set>
                                    <p:anim calcmode="lin" valueType="num">
                                      <p:cBhvr additive="base">
                                        <p:cTn id="177" dur="500" fill="hold"/>
                                        <p:tgtEl>
                                          <p:spTgt spid="40"/>
                                        </p:tgtEl>
                                        <p:attrNameLst>
                                          <p:attrName>ppt_x</p:attrName>
                                        </p:attrNameLst>
                                      </p:cBhvr>
                                      <p:tavLst>
                                        <p:tav tm="0">
                                          <p:val>
                                            <p:strVal val="#ppt_x"/>
                                          </p:val>
                                        </p:tav>
                                        <p:tav tm="100000">
                                          <p:val>
                                            <p:strVal val="#ppt_x"/>
                                          </p:val>
                                        </p:tav>
                                      </p:tavLst>
                                    </p:anim>
                                    <p:anim calcmode="lin" valueType="num">
                                      <p:cBhvr additive="base">
                                        <p:cTn id="17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grpId="0" nodeType="clickEffect">
                                  <p:stCondLst>
                                    <p:cond delay="0"/>
                                  </p:stCondLst>
                                  <p:childTnLst>
                                    <p:set>
                                      <p:cBhvr>
                                        <p:cTn id="182" dur="1" fill="hold">
                                          <p:stCondLst>
                                            <p:cond delay="0"/>
                                          </p:stCondLst>
                                        </p:cTn>
                                        <p:tgtEl>
                                          <p:spTgt spid="42"/>
                                        </p:tgtEl>
                                        <p:attrNameLst>
                                          <p:attrName>style.visibility</p:attrName>
                                        </p:attrNameLst>
                                      </p:cBhvr>
                                      <p:to>
                                        <p:strVal val="visible"/>
                                      </p:to>
                                    </p:set>
                                    <p:animEffect transition="in" filter="fade">
                                      <p:cBhvr>
                                        <p:cTn id="183" dur="1000"/>
                                        <p:tgtEl>
                                          <p:spTgt spid="42"/>
                                        </p:tgtEl>
                                      </p:cBhvr>
                                    </p:animEffect>
                                    <p:anim calcmode="lin" valueType="num">
                                      <p:cBhvr>
                                        <p:cTn id="184" dur="1000" fill="hold"/>
                                        <p:tgtEl>
                                          <p:spTgt spid="42"/>
                                        </p:tgtEl>
                                        <p:attrNameLst>
                                          <p:attrName>ppt_x</p:attrName>
                                        </p:attrNameLst>
                                      </p:cBhvr>
                                      <p:tavLst>
                                        <p:tav tm="0">
                                          <p:val>
                                            <p:strVal val="#ppt_x"/>
                                          </p:val>
                                        </p:tav>
                                        <p:tav tm="100000">
                                          <p:val>
                                            <p:strVal val="#ppt_x"/>
                                          </p:val>
                                        </p:tav>
                                      </p:tavLst>
                                    </p:anim>
                                    <p:anim calcmode="lin" valueType="num">
                                      <p:cBhvr>
                                        <p:cTn id="18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53" presetClass="entr" presetSubtype="16" fill="hold" grpId="0" nodeType="clickEffect">
                                  <p:stCondLst>
                                    <p:cond delay="0"/>
                                  </p:stCondLst>
                                  <p:childTnLst>
                                    <p:set>
                                      <p:cBhvr>
                                        <p:cTn id="189" dur="1" fill="hold">
                                          <p:stCondLst>
                                            <p:cond delay="0"/>
                                          </p:stCondLst>
                                        </p:cTn>
                                        <p:tgtEl>
                                          <p:spTgt spid="39"/>
                                        </p:tgtEl>
                                        <p:attrNameLst>
                                          <p:attrName>style.visibility</p:attrName>
                                        </p:attrNameLst>
                                      </p:cBhvr>
                                      <p:to>
                                        <p:strVal val="visible"/>
                                      </p:to>
                                    </p:set>
                                    <p:anim calcmode="lin" valueType="num">
                                      <p:cBhvr>
                                        <p:cTn id="190" dur="500" fill="hold"/>
                                        <p:tgtEl>
                                          <p:spTgt spid="39"/>
                                        </p:tgtEl>
                                        <p:attrNameLst>
                                          <p:attrName>ppt_w</p:attrName>
                                        </p:attrNameLst>
                                      </p:cBhvr>
                                      <p:tavLst>
                                        <p:tav tm="0">
                                          <p:val>
                                            <p:fltVal val="0"/>
                                          </p:val>
                                        </p:tav>
                                        <p:tav tm="100000">
                                          <p:val>
                                            <p:strVal val="#ppt_w"/>
                                          </p:val>
                                        </p:tav>
                                      </p:tavLst>
                                    </p:anim>
                                    <p:anim calcmode="lin" valueType="num">
                                      <p:cBhvr>
                                        <p:cTn id="191" dur="500" fill="hold"/>
                                        <p:tgtEl>
                                          <p:spTgt spid="39"/>
                                        </p:tgtEl>
                                        <p:attrNameLst>
                                          <p:attrName>ppt_h</p:attrName>
                                        </p:attrNameLst>
                                      </p:cBhvr>
                                      <p:tavLst>
                                        <p:tav tm="0">
                                          <p:val>
                                            <p:fltVal val="0"/>
                                          </p:val>
                                        </p:tav>
                                        <p:tav tm="100000">
                                          <p:val>
                                            <p:strVal val="#ppt_h"/>
                                          </p:val>
                                        </p:tav>
                                      </p:tavLst>
                                    </p:anim>
                                    <p:animEffect transition="in" filter="fade">
                                      <p:cBhvr>
                                        <p:cTn id="192" dur="500"/>
                                        <p:tgtEl>
                                          <p:spTgt spid="39"/>
                                        </p:tgtEl>
                                      </p:cBhvr>
                                    </p:animEffect>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13"/>
                                        </p:tgtEl>
                                        <p:attrNameLst>
                                          <p:attrName>style.visibility</p:attrName>
                                        </p:attrNameLst>
                                      </p:cBhvr>
                                      <p:to>
                                        <p:strVal val="visible"/>
                                      </p:to>
                                    </p:set>
                                    <p:anim calcmode="lin" valueType="num">
                                      <p:cBhvr additive="base">
                                        <p:cTn id="197" dur="500" fill="hold"/>
                                        <p:tgtEl>
                                          <p:spTgt spid="13"/>
                                        </p:tgtEl>
                                        <p:attrNameLst>
                                          <p:attrName>ppt_x</p:attrName>
                                        </p:attrNameLst>
                                      </p:cBhvr>
                                      <p:tavLst>
                                        <p:tav tm="0">
                                          <p:val>
                                            <p:strVal val="#ppt_x"/>
                                          </p:val>
                                        </p:tav>
                                        <p:tav tm="100000">
                                          <p:val>
                                            <p:strVal val="#ppt_x"/>
                                          </p:val>
                                        </p:tav>
                                      </p:tavLst>
                                    </p:anim>
                                    <p:anim calcmode="lin" valueType="num">
                                      <p:cBhvr additive="base">
                                        <p:cTn id="19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grpId="0" nodeType="clickEffect">
                                  <p:stCondLst>
                                    <p:cond delay="0"/>
                                  </p:stCondLst>
                                  <p:childTnLst>
                                    <p:set>
                                      <p:cBhvr>
                                        <p:cTn id="202" dur="1" fill="hold">
                                          <p:stCondLst>
                                            <p:cond delay="0"/>
                                          </p:stCondLst>
                                        </p:cTn>
                                        <p:tgtEl>
                                          <p:spTgt spid="20"/>
                                        </p:tgtEl>
                                        <p:attrNameLst>
                                          <p:attrName>style.visibility</p:attrName>
                                        </p:attrNameLst>
                                      </p:cBhvr>
                                      <p:to>
                                        <p:strVal val="visible"/>
                                      </p:to>
                                    </p:set>
                                    <p:animEffect transition="in" filter="fade">
                                      <p:cBhvr>
                                        <p:cTn id="203" dur="1000"/>
                                        <p:tgtEl>
                                          <p:spTgt spid="20"/>
                                        </p:tgtEl>
                                      </p:cBhvr>
                                    </p:animEffect>
                                    <p:anim calcmode="lin" valueType="num">
                                      <p:cBhvr>
                                        <p:cTn id="204" dur="1000" fill="hold"/>
                                        <p:tgtEl>
                                          <p:spTgt spid="20"/>
                                        </p:tgtEl>
                                        <p:attrNameLst>
                                          <p:attrName>ppt_x</p:attrName>
                                        </p:attrNameLst>
                                      </p:cBhvr>
                                      <p:tavLst>
                                        <p:tav tm="0">
                                          <p:val>
                                            <p:strVal val="#ppt_x"/>
                                          </p:val>
                                        </p:tav>
                                        <p:tav tm="100000">
                                          <p:val>
                                            <p:strVal val="#ppt_x"/>
                                          </p:val>
                                        </p:tav>
                                      </p:tavLst>
                                    </p:anim>
                                    <p:anim calcmode="lin" valueType="num">
                                      <p:cBhvr>
                                        <p:cTn id="20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grpId="0" nodeType="clickEffect">
                                  <p:stCondLst>
                                    <p:cond delay="0"/>
                                  </p:stCondLst>
                                  <p:childTnLst>
                                    <p:set>
                                      <p:cBhvr>
                                        <p:cTn id="209" dur="1" fill="hold">
                                          <p:stCondLst>
                                            <p:cond delay="0"/>
                                          </p:stCondLst>
                                        </p:cTn>
                                        <p:tgtEl>
                                          <p:spTgt spid="43"/>
                                        </p:tgtEl>
                                        <p:attrNameLst>
                                          <p:attrName>style.visibility</p:attrName>
                                        </p:attrNameLst>
                                      </p:cBhvr>
                                      <p:to>
                                        <p:strVal val="visible"/>
                                      </p:to>
                                    </p:set>
                                    <p:animEffect transition="in" filter="fade">
                                      <p:cBhvr>
                                        <p:cTn id="210" dur="1000"/>
                                        <p:tgtEl>
                                          <p:spTgt spid="43"/>
                                        </p:tgtEl>
                                      </p:cBhvr>
                                    </p:animEffect>
                                    <p:anim calcmode="lin" valueType="num">
                                      <p:cBhvr>
                                        <p:cTn id="211" dur="1000" fill="hold"/>
                                        <p:tgtEl>
                                          <p:spTgt spid="43"/>
                                        </p:tgtEl>
                                        <p:attrNameLst>
                                          <p:attrName>ppt_x</p:attrName>
                                        </p:attrNameLst>
                                      </p:cBhvr>
                                      <p:tavLst>
                                        <p:tav tm="0">
                                          <p:val>
                                            <p:strVal val="#ppt_x"/>
                                          </p:val>
                                        </p:tav>
                                        <p:tav tm="100000">
                                          <p:val>
                                            <p:strVal val="#ppt_x"/>
                                          </p:val>
                                        </p:tav>
                                      </p:tavLst>
                                    </p:anim>
                                    <p:anim calcmode="lin" valueType="num">
                                      <p:cBhvr>
                                        <p:cTn id="21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26" presetClass="entr" presetSubtype="0" fill="hold" grpId="0" nodeType="clickEffect">
                                  <p:stCondLst>
                                    <p:cond delay="0"/>
                                  </p:stCondLst>
                                  <p:childTnLst>
                                    <p:set>
                                      <p:cBhvr>
                                        <p:cTn id="216" dur="1" fill="hold">
                                          <p:stCondLst>
                                            <p:cond delay="0"/>
                                          </p:stCondLst>
                                        </p:cTn>
                                        <p:tgtEl>
                                          <p:spTgt spid="28"/>
                                        </p:tgtEl>
                                        <p:attrNameLst>
                                          <p:attrName>style.visibility</p:attrName>
                                        </p:attrNameLst>
                                      </p:cBhvr>
                                      <p:to>
                                        <p:strVal val="visible"/>
                                      </p:to>
                                    </p:set>
                                    <p:animEffect transition="in" filter="wipe(down)">
                                      <p:cBhvr>
                                        <p:cTn id="217" dur="580">
                                          <p:stCondLst>
                                            <p:cond delay="0"/>
                                          </p:stCondLst>
                                        </p:cTn>
                                        <p:tgtEl>
                                          <p:spTgt spid="28"/>
                                        </p:tgtEl>
                                      </p:cBhvr>
                                    </p:animEffect>
                                    <p:anim calcmode="lin" valueType="num">
                                      <p:cBhvr>
                                        <p:cTn id="218"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219"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220"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221"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222"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223" dur="26">
                                          <p:stCondLst>
                                            <p:cond delay="650"/>
                                          </p:stCondLst>
                                        </p:cTn>
                                        <p:tgtEl>
                                          <p:spTgt spid="28"/>
                                        </p:tgtEl>
                                      </p:cBhvr>
                                      <p:to x="100000" y="60000"/>
                                    </p:animScale>
                                    <p:animScale>
                                      <p:cBhvr>
                                        <p:cTn id="224" dur="166" decel="50000">
                                          <p:stCondLst>
                                            <p:cond delay="676"/>
                                          </p:stCondLst>
                                        </p:cTn>
                                        <p:tgtEl>
                                          <p:spTgt spid="28"/>
                                        </p:tgtEl>
                                      </p:cBhvr>
                                      <p:to x="100000" y="100000"/>
                                    </p:animScale>
                                    <p:animScale>
                                      <p:cBhvr>
                                        <p:cTn id="225" dur="26">
                                          <p:stCondLst>
                                            <p:cond delay="1312"/>
                                          </p:stCondLst>
                                        </p:cTn>
                                        <p:tgtEl>
                                          <p:spTgt spid="28"/>
                                        </p:tgtEl>
                                      </p:cBhvr>
                                      <p:to x="100000" y="80000"/>
                                    </p:animScale>
                                    <p:animScale>
                                      <p:cBhvr>
                                        <p:cTn id="226" dur="166" decel="50000">
                                          <p:stCondLst>
                                            <p:cond delay="1338"/>
                                          </p:stCondLst>
                                        </p:cTn>
                                        <p:tgtEl>
                                          <p:spTgt spid="28"/>
                                        </p:tgtEl>
                                      </p:cBhvr>
                                      <p:to x="100000" y="100000"/>
                                    </p:animScale>
                                    <p:animScale>
                                      <p:cBhvr>
                                        <p:cTn id="227" dur="26">
                                          <p:stCondLst>
                                            <p:cond delay="1642"/>
                                          </p:stCondLst>
                                        </p:cTn>
                                        <p:tgtEl>
                                          <p:spTgt spid="28"/>
                                        </p:tgtEl>
                                      </p:cBhvr>
                                      <p:to x="100000" y="90000"/>
                                    </p:animScale>
                                    <p:animScale>
                                      <p:cBhvr>
                                        <p:cTn id="228" dur="166" decel="50000">
                                          <p:stCondLst>
                                            <p:cond delay="1668"/>
                                          </p:stCondLst>
                                        </p:cTn>
                                        <p:tgtEl>
                                          <p:spTgt spid="28"/>
                                        </p:tgtEl>
                                      </p:cBhvr>
                                      <p:to x="100000" y="100000"/>
                                    </p:animScale>
                                    <p:animScale>
                                      <p:cBhvr>
                                        <p:cTn id="229" dur="26">
                                          <p:stCondLst>
                                            <p:cond delay="1808"/>
                                          </p:stCondLst>
                                        </p:cTn>
                                        <p:tgtEl>
                                          <p:spTgt spid="28"/>
                                        </p:tgtEl>
                                      </p:cBhvr>
                                      <p:to x="100000" y="95000"/>
                                    </p:animScale>
                                    <p:animScale>
                                      <p:cBhvr>
                                        <p:cTn id="230" dur="166" decel="50000">
                                          <p:stCondLst>
                                            <p:cond delay="1834"/>
                                          </p:stCondLst>
                                        </p:cTn>
                                        <p:tgtEl>
                                          <p:spTgt spid="28"/>
                                        </p:tgtEl>
                                      </p:cBhvr>
                                      <p:to x="100000" y="100000"/>
                                    </p:animScale>
                                  </p:childTnLst>
                                </p:cTn>
                              </p:par>
                            </p:childTnLst>
                          </p:cTn>
                        </p:par>
                      </p:childTnLst>
                    </p:cTn>
                  </p:par>
                  <p:par>
                    <p:cTn id="231" fill="hold">
                      <p:stCondLst>
                        <p:cond delay="indefinite"/>
                      </p:stCondLst>
                      <p:childTnLst>
                        <p:par>
                          <p:cTn id="232" fill="hold">
                            <p:stCondLst>
                              <p:cond delay="0"/>
                            </p:stCondLst>
                            <p:childTnLst>
                              <p:par>
                                <p:cTn id="233" presetID="2" presetClass="entr" presetSubtype="4" fill="hold" grpId="0" nodeType="clickEffect">
                                  <p:stCondLst>
                                    <p:cond delay="0"/>
                                  </p:stCondLst>
                                  <p:childTnLst>
                                    <p:set>
                                      <p:cBhvr>
                                        <p:cTn id="234" dur="1" fill="hold">
                                          <p:stCondLst>
                                            <p:cond delay="0"/>
                                          </p:stCondLst>
                                        </p:cTn>
                                        <p:tgtEl>
                                          <p:spTgt spid="26"/>
                                        </p:tgtEl>
                                        <p:attrNameLst>
                                          <p:attrName>style.visibility</p:attrName>
                                        </p:attrNameLst>
                                      </p:cBhvr>
                                      <p:to>
                                        <p:strVal val="visible"/>
                                      </p:to>
                                    </p:set>
                                    <p:anim calcmode="lin" valueType="num">
                                      <p:cBhvr additive="base">
                                        <p:cTn id="235" dur="500" fill="hold"/>
                                        <p:tgtEl>
                                          <p:spTgt spid="26"/>
                                        </p:tgtEl>
                                        <p:attrNameLst>
                                          <p:attrName>ppt_x</p:attrName>
                                        </p:attrNameLst>
                                      </p:cBhvr>
                                      <p:tavLst>
                                        <p:tav tm="0">
                                          <p:val>
                                            <p:strVal val="#ppt_x"/>
                                          </p:val>
                                        </p:tav>
                                        <p:tav tm="100000">
                                          <p:val>
                                            <p:strVal val="#ppt_x"/>
                                          </p:val>
                                        </p:tav>
                                      </p:tavLst>
                                    </p:anim>
                                    <p:anim calcmode="lin" valueType="num">
                                      <p:cBhvr additive="base">
                                        <p:cTn id="23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2" presetClass="entr" presetSubtype="4" fill="hold" grpId="0" nodeType="clickEffect">
                                  <p:stCondLst>
                                    <p:cond delay="0"/>
                                  </p:stCondLst>
                                  <p:childTnLst>
                                    <p:set>
                                      <p:cBhvr>
                                        <p:cTn id="240" dur="1" fill="hold">
                                          <p:stCondLst>
                                            <p:cond delay="0"/>
                                          </p:stCondLst>
                                        </p:cTn>
                                        <p:tgtEl>
                                          <p:spTgt spid="15"/>
                                        </p:tgtEl>
                                        <p:attrNameLst>
                                          <p:attrName>style.visibility</p:attrName>
                                        </p:attrNameLst>
                                      </p:cBhvr>
                                      <p:to>
                                        <p:strVal val="visible"/>
                                      </p:to>
                                    </p:set>
                                    <p:anim calcmode="lin" valueType="num">
                                      <p:cBhvr additive="base">
                                        <p:cTn id="241" dur="500" fill="hold"/>
                                        <p:tgtEl>
                                          <p:spTgt spid="15"/>
                                        </p:tgtEl>
                                        <p:attrNameLst>
                                          <p:attrName>ppt_x</p:attrName>
                                        </p:attrNameLst>
                                      </p:cBhvr>
                                      <p:tavLst>
                                        <p:tav tm="0">
                                          <p:val>
                                            <p:strVal val="#ppt_x"/>
                                          </p:val>
                                        </p:tav>
                                        <p:tav tm="100000">
                                          <p:val>
                                            <p:strVal val="#ppt_x"/>
                                          </p:val>
                                        </p:tav>
                                      </p:tavLst>
                                    </p:anim>
                                    <p:anim calcmode="lin" valueType="num">
                                      <p:cBhvr additive="base">
                                        <p:cTn id="2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6" presetClass="entr" presetSubtype="16" fill="hold" grpId="0" nodeType="clickEffect">
                                  <p:stCondLst>
                                    <p:cond delay="0"/>
                                  </p:stCondLst>
                                  <p:childTnLst>
                                    <p:set>
                                      <p:cBhvr>
                                        <p:cTn id="246" dur="1" fill="hold">
                                          <p:stCondLst>
                                            <p:cond delay="0"/>
                                          </p:stCondLst>
                                        </p:cTn>
                                        <p:tgtEl>
                                          <p:spTgt spid="35"/>
                                        </p:tgtEl>
                                        <p:attrNameLst>
                                          <p:attrName>style.visibility</p:attrName>
                                        </p:attrNameLst>
                                      </p:cBhvr>
                                      <p:to>
                                        <p:strVal val="visible"/>
                                      </p:to>
                                    </p:set>
                                    <p:animEffect transition="in" filter="circle(in)">
                                      <p:cBhvr>
                                        <p:cTn id="247" dur="2000"/>
                                        <p:tgtEl>
                                          <p:spTgt spid="35"/>
                                        </p:tgtEl>
                                      </p:cBhvr>
                                    </p:animEffect>
                                  </p:childTnLst>
                                </p:cTn>
                              </p:par>
                            </p:childTnLst>
                          </p:cTn>
                        </p:par>
                      </p:childTnLst>
                    </p:cTn>
                  </p:par>
                  <p:par>
                    <p:cTn id="248" fill="hold">
                      <p:stCondLst>
                        <p:cond delay="indefinite"/>
                      </p:stCondLst>
                      <p:childTnLst>
                        <p:par>
                          <p:cTn id="249" fill="hold">
                            <p:stCondLst>
                              <p:cond delay="0"/>
                            </p:stCondLst>
                            <p:childTnLst>
                              <p:par>
                                <p:cTn id="250" presetID="2" presetClass="entr" presetSubtype="4" fill="hold" grpId="0" nodeType="clickEffect">
                                  <p:stCondLst>
                                    <p:cond delay="0"/>
                                  </p:stCondLst>
                                  <p:childTnLst>
                                    <p:set>
                                      <p:cBhvr>
                                        <p:cTn id="251" dur="1" fill="hold">
                                          <p:stCondLst>
                                            <p:cond delay="0"/>
                                          </p:stCondLst>
                                        </p:cTn>
                                        <p:tgtEl>
                                          <p:spTgt spid="45"/>
                                        </p:tgtEl>
                                        <p:attrNameLst>
                                          <p:attrName>style.visibility</p:attrName>
                                        </p:attrNameLst>
                                      </p:cBhvr>
                                      <p:to>
                                        <p:strVal val="visible"/>
                                      </p:to>
                                    </p:set>
                                    <p:anim calcmode="lin" valueType="num">
                                      <p:cBhvr additive="base">
                                        <p:cTn id="252" dur="500" fill="hold"/>
                                        <p:tgtEl>
                                          <p:spTgt spid="45"/>
                                        </p:tgtEl>
                                        <p:attrNameLst>
                                          <p:attrName>ppt_x</p:attrName>
                                        </p:attrNameLst>
                                      </p:cBhvr>
                                      <p:tavLst>
                                        <p:tav tm="0">
                                          <p:val>
                                            <p:strVal val="#ppt_x"/>
                                          </p:val>
                                        </p:tav>
                                        <p:tav tm="100000">
                                          <p:val>
                                            <p:strVal val="#ppt_x"/>
                                          </p:val>
                                        </p:tav>
                                      </p:tavLst>
                                    </p:anim>
                                    <p:anim calcmode="lin" valueType="num">
                                      <p:cBhvr additive="base">
                                        <p:cTn id="25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 presetClass="entr" presetSubtype="4" fill="hold" grpId="0" nodeType="clickEffect">
                                  <p:stCondLst>
                                    <p:cond delay="0"/>
                                  </p:stCondLst>
                                  <p:childTnLst>
                                    <p:set>
                                      <p:cBhvr>
                                        <p:cTn id="257" dur="1" fill="hold">
                                          <p:stCondLst>
                                            <p:cond delay="0"/>
                                          </p:stCondLst>
                                        </p:cTn>
                                        <p:tgtEl>
                                          <p:spTgt spid="41"/>
                                        </p:tgtEl>
                                        <p:attrNameLst>
                                          <p:attrName>style.visibility</p:attrName>
                                        </p:attrNameLst>
                                      </p:cBhvr>
                                      <p:to>
                                        <p:strVal val="visible"/>
                                      </p:to>
                                    </p:set>
                                    <p:anim calcmode="lin" valueType="num">
                                      <p:cBhvr additive="base">
                                        <p:cTn id="258" dur="500" fill="hold"/>
                                        <p:tgtEl>
                                          <p:spTgt spid="41"/>
                                        </p:tgtEl>
                                        <p:attrNameLst>
                                          <p:attrName>ppt_x</p:attrName>
                                        </p:attrNameLst>
                                      </p:cBhvr>
                                      <p:tavLst>
                                        <p:tav tm="0">
                                          <p:val>
                                            <p:strVal val="#ppt_x"/>
                                          </p:val>
                                        </p:tav>
                                        <p:tav tm="100000">
                                          <p:val>
                                            <p:strVal val="#ppt_x"/>
                                          </p:val>
                                        </p:tav>
                                      </p:tavLst>
                                    </p:anim>
                                    <p:anim calcmode="lin" valueType="num">
                                      <p:cBhvr additive="base">
                                        <p:cTn id="25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60" fill="hold">
                      <p:stCondLst>
                        <p:cond delay="indefinite"/>
                      </p:stCondLst>
                      <p:childTnLst>
                        <p:par>
                          <p:cTn id="261" fill="hold">
                            <p:stCondLst>
                              <p:cond delay="0"/>
                            </p:stCondLst>
                            <p:childTnLst>
                              <p:par>
                                <p:cTn id="262" presetID="21" presetClass="entr" presetSubtype="1" fill="hold" grpId="0" nodeType="clickEffect">
                                  <p:stCondLst>
                                    <p:cond delay="0"/>
                                  </p:stCondLst>
                                  <p:childTnLst>
                                    <p:set>
                                      <p:cBhvr>
                                        <p:cTn id="263" dur="1" fill="hold">
                                          <p:stCondLst>
                                            <p:cond delay="0"/>
                                          </p:stCondLst>
                                        </p:cTn>
                                        <p:tgtEl>
                                          <p:spTgt spid="44"/>
                                        </p:tgtEl>
                                        <p:attrNameLst>
                                          <p:attrName>style.visibility</p:attrName>
                                        </p:attrNameLst>
                                      </p:cBhvr>
                                      <p:to>
                                        <p:strVal val="visible"/>
                                      </p:to>
                                    </p:set>
                                    <p:animEffect transition="in" filter="wheel(1)">
                                      <p:cBhvr>
                                        <p:cTn id="264" dur="2000"/>
                                        <p:tgtEl>
                                          <p:spTgt spid="44"/>
                                        </p:tgtEl>
                                      </p:cBhvr>
                                    </p:animEffect>
                                  </p:childTnLst>
                                </p:cTn>
                              </p:par>
                            </p:childTnLst>
                          </p:cTn>
                        </p:par>
                      </p:childTnLst>
                    </p:cTn>
                  </p:par>
                  <p:par>
                    <p:cTn id="265" fill="hold">
                      <p:stCondLst>
                        <p:cond delay="indefinite"/>
                      </p:stCondLst>
                      <p:childTnLst>
                        <p:par>
                          <p:cTn id="266" fill="hold">
                            <p:stCondLst>
                              <p:cond delay="0"/>
                            </p:stCondLst>
                            <p:childTnLst>
                              <p:par>
                                <p:cTn id="267" presetID="2" presetClass="entr" presetSubtype="4" fill="hold" nodeType="clickEffect">
                                  <p:stCondLst>
                                    <p:cond delay="0"/>
                                  </p:stCondLst>
                                  <p:childTnLst>
                                    <p:set>
                                      <p:cBhvr>
                                        <p:cTn id="268" dur="1" fill="hold">
                                          <p:stCondLst>
                                            <p:cond delay="0"/>
                                          </p:stCondLst>
                                        </p:cTn>
                                        <p:tgtEl>
                                          <p:spTgt spid="56"/>
                                        </p:tgtEl>
                                        <p:attrNameLst>
                                          <p:attrName>style.visibility</p:attrName>
                                        </p:attrNameLst>
                                      </p:cBhvr>
                                      <p:to>
                                        <p:strVal val="visible"/>
                                      </p:to>
                                    </p:set>
                                    <p:anim calcmode="lin" valueType="num">
                                      <p:cBhvr additive="base">
                                        <p:cTn id="269" dur="500" fill="hold"/>
                                        <p:tgtEl>
                                          <p:spTgt spid="56"/>
                                        </p:tgtEl>
                                        <p:attrNameLst>
                                          <p:attrName>ppt_x</p:attrName>
                                        </p:attrNameLst>
                                      </p:cBhvr>
                                      <p:tavLst>
                                        <p:tav tm="0">
                                          <p:val>
                                            <p:strVal val="#ppt_x"/>
                                          </p:val>
                                        </p:tav>
                                        <p:tav tm="100000">
                                          <p:val>
                                            <p:strVal val="#ppt_x"/>
                                          </p:val>
                                        </p:tav>
                                      </p:tavLst>
                                    </p:anim>
                                    <p:anim calcmode="lin" valueType="num">
                                      <p:cBhvr additive="base">
                                        <p:cTn id="27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nodeType="clickEffect">
                                  <p:stCondLst>
                                    <p:cond delay="0"/>
                                  </p:stCondLst>
                                  <p:childTnLst>
                                    <p:set>
                                      <p:cBhvr>
                                        <p:cTn id="274" dur="1" fill="hold">
                                          <p:stCondLst>
                                            <p:cond delay="0"/>
                                          </p:stCondLst>
                                        </p:cTn>
                                        <p:tgtEl>
                                          <p:spTgt spid="61"/>
                                        </p:tgtEl>
                                        <p:attrNameLst>
                                          <p:attrName>style.visibility</p:attrName>
                                        </p:attrNameLst>
                                      </p:cBhvr>
                                      <p:to>
                                        <p:strVal val="visible"/>
                                      </p:to>
                                    </p:set>
                                    <p:anim calcmode="lin" valueType="num">
                                      <p:cBhvr additive="base">
                                        <p:cTn id="275" dur="500" fill="hold"/>
                                        <p:tgtEl>
                                          <p:spTgt spid="61"/>
                                        </p:tgtEl>
                                        <p:attrNameLst>
                                          <p:attrName>ppt_x</p:attrName>
                                        </p:attrNameLst>
                                      </p:cBhvr>
                                      <p:tavLst>
                                        <p:tav tm="0">
                                          <p:val>
                                            <p:strVal val="#ppt_x"/>
                                          </p:val>
                                        </p:tav>
                                        <p:tav tm="100000">
                                          <p:val>
                                            <p:strVal val="#ppt_x"/>
                                          </p:val>
                                        </p:tav>
                                      </p:tavLst>
                                    </p:anim>
                                    <p:anim calcmode="lin" valueType="num">
                                      <p:cBhvr additive="base">
                                        <p:cTn id="27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10" grpId="0"/>
      <p:bldP spid="11" grpId="0"/>
      <p:bldP spid="12" grpId="0" animBg="1"/>
      <p:bldP spid="13" grpId="0" animBg="1"/>
      <p:bldP spid="14" grpId="0" animBg="1"/>
      <p:bldP spid="15" grpId="0" animBg="1"/>
      <p:bldP spid="16" grpId="0" animBg="1"/>
      <p:bldP spid="17" grpId="0"/>
      <p:bldP spid="18" grpId="0"/>
      <p:bldP spid="19" grpId="0"/>
      <p:bldP spid="20" grpId="0"/>
      <p:bldP spid="21" grpId="0" animBg="1"/>
      <p:bldP spid="22" grpId="0" animBg="1"/>
      <p:bldP spid="23" grpId="0" animBg="1"/>
      <p:bldP spid="24" grpId="0" animBg="1"/>
      <p:bldP spid="25" grpId="0" animBg="1"/>
      <p:bldP spid="26" grpId="0" animBg="1"/>
      <p:bldP spid="27" grpId="0"/>
      <p:bldP spid="28" grpId="0"/>
      <p:bldP spid="29" grpId="0"/>
      <p:bldP spid="30" grpId="0"/>
      <p:bldP spid="31" grpId="0" animBg="1"/>
      <p:bldP spid="32" grpId="0"/>
      <p:bldP spid="33" grpId="0"/>
      <p:bldP spid="34" grpId="0" animBg="1"/>
      <p:bldP spid="35" grpId="0"/>
      <p:bldP spid="36" grpId="0" animBg="1"/>
      <p:bldP spid="37" grpId="0"/>
      <p:bldP spid="38" grpId="0" animBg="1"/>
      <p:bldP spid="39" grpId="0" animBg="1"/>
      <p:bldP spid="40" grpId="0" animBg="1"/>
      <p:bldP spid="41" grpId="0" animBg="1"/>
      <p:bldP spid="42" grpId="0"/>
      <p:bldP spid="43" grpId="0"/>
      <p:bldP spid="44" grpId="0"/>
      <p:bldP spid="4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947474" y="3044395"/>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474397" y="2764997"/>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197068" y="2924359"/>
            <a:ext cx="4203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矩形 4"/>
          <p:cNvSpPr/>
          <p:nvPr/>
        </p:nvSpPr>
        <p:spPr>
          <a:xfrm>
            <a:off x="8428172" y="2580706"/>
            <a:ext cx="1265091" cy="523220"/>
          </a:xfrm>
          <a:prstGeom prst="rect">
            <a:avLst/>
          </a:prstGeom>
        </p:spPr>
        <p:txBody>
          <a:bodyPr wrap="none">
            <a:spAutoFit/>
          </a:bodyPr>
          <a:lstStyle/>
          <a:p>
            <a:pPr algn="ctr"/>
            <a:r>
              <a:rPr lang="zh-CN" altLang="en-US" sz="2800" b="1" dirty="0">
                <a:solidFill>
                  <a:srgbClr val="009900"/>
                </a:solidFill>
              </a:rPr>
              <a:t>光轴</a:t>
            </a:r>
            <a:r>
              <a:rPr lang="en-US" altLang="zh-CN" sz="2800" dirty="0">
                <a:solidFill>
                  <a:srgbClr val="CC3300"/>
                </a:solidFill>
              </a:rPr>
              <a:t>⊙</a:t>
            </a:r>
            <a:endParaRPr lang="zh-CN" altLang="en-US" sz="2800" b="1" i="1" dirty="0">
              <a:solidFill>
                <a:srgbClr val="FF00FF"/>
              </a:solidFill>
              <a:ea typeface="MingLiU" pitchFamily="49" charset="-120"/>
            </a:endParaRPr>
          </a:p>
        </p:txBody>
      </p:sp>
      <p:grpSp>
        <p:nvGrpSpPr>
          <p:cNvPr id="6" name="Group 14"/>
          <p:cNvGrpSpPr>
            <a:grpSpLocks noChangeAspect="1"/>
          </p:cNvGrpSpPr>
          <p:nvPr/>
        </p:nvGrpSpPr>
        <p:grpSpPr bwMode="auto">
          <a:xfrm rot="16200000">
            <a:off x="8066910" y="154566"/>
            <a:ext cx="2427929" cy="2424350"/>
            <a:chOff x="3583" y="-261"/>
            <a:chExt cx="2343" cy="2338"/>
          </a:xfrm>
        </p:grpSpPr>
        <p:sp>
          <p:nvSpPr>
            <p:cNvPr id="7" name="Oval 15"/>
            <p:cNvSpPr>
              <a:spLocks noChangeAspect="1" noChangeArrowheads="1"/>
            </p:cNvSpPr>
            <p:nvPr/>
          </p:nvSpPr>
          <p:spPr bwMode="auto">
            <a:xfrm>
              <a:off x="3583" y="-261"/>
              <a:ext cx="2343" cy="233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16"/>
            <p:cNvSpPr>
              <a:spLocks noChangeAspect="1" noChangeArrowheads="1"/>
            </p:cNvSpPr>
            <p:nvPr/>
          </p:nvSpPr>
          <p:spPr bwMode="auto">
            <a:xfrm>
              <a:off x="4046" y="205"/>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 name="Text Box 44"/>
          <p:cNvSpPr txBox="1">
            <a:spLocks noChangeArrowheads="1"/>
          </p:cNvSpPr>
          <p:nvPr/>
        </p:nvSpPr>
        <p:spPr bwMode="auto">
          <a:xfrm>
            <a:off x="5639139" y="1715646"/>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10" name="Text Box 45"/>
          <p:cNvSpPr txBox="1">
            <a:spLocks noChangeArrowheads="1"/>
          </p:cNvSpPr>
          <p:nvPr/>
        </p:nvSpPr>
        <p:spPr bwMode="auto">
          <a:xfrm>
            <a:off x="6079099" y="4374847"/>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11" name="Line 1086"/>
          <p:cNvSpPr>
            <a:spLocks noChangeShapeType="1"/>
          </p:cNvSpPr>
          <p:nvPr/>
        </p:nvSpPr>
        <p:spPr bwMode="auto">
          <a:xfrm>
            <a:off x="5072217" y="1460086"/>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527414" y="854973"/>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a:off x="7725265" y="1633278"/>
            <a:ext cx="16334" cy="1422230"/>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5077254" y="3061858"/>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775967" y="3055508"/>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6514063" y="261369"/>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20" name="Line 1146"/>
          <p:cNvSpPr>
            <a:spLocks noChangeShapeType="1"/>
          </p:cNvSpPr>
          <p:nvPr/>
        </p:nvSpPr>
        <p:spPr bwMode="auto">
          <a:xfrm>
            <a:off x="5062157" y="1890069"/>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a:off x="7703723" y="1996670"/>
            <a:ext cx="8418" cy="32723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836472" y="262034"/>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4" name="AutoShape 1153"/>
          <p:cNvSpPr>
            <a:spLocks noChangeArrowheads="1"/>
          </p:cNvSpPr>
          <p:nvPr/>
        </p:nvSpPr>
        <p:spPr bwMode="auto">
          <a:xfrm>
            <a:off x="1933886" y="2166996"/>
            <a:ext cx="1344287" cy="578882"/>
          </a:xfrm>
          <a:prstGeom prst="wedgeRoundRectCallout">
            <a:avLst>
              <a:gd name="adj1" fmla="val 186418"/>
              <a:gd name="adj2" fmla="val 9030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6" name="矩形 46"/>
          <p:cNvSpPr>
            <a:spLocks noChangeArrowheads="1"/>
          </p:cNvSpPr>
          <p:nvPr/>
        </p:nvSpPr>
        <p:spPr bwMode="auto">
          <a:xfrm>
            <a:off x="2119680" y="6452"/>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8" name="Text Box 44"/>
          <p:cNvSpPr txBox="1">
            <a:spLocks noChangeArrowheads="1"/>
          </p:cNvSpPr>
          <p:nvPr/>
        </p:nvSpPr>
        <p:spPr bwMode="auto">
          <a:xfrm>
            <a:off x="4358481" y="1901755"/>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235291" y="1449820"/>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6145718" y="2124981"/>
            <a:ext cx="1358672" cy="578882"/>
          </a:xfrm>
          <a:prstGeom prst="wedgeRoundRectCallout">
            <a:avLst>
              <a:gd name="adj1" fmla="val 55503"/>
              <a:gd name="adj2" fmla="val 71216"/>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1" name="矩形 46"/>
          <p:cNvSpPr>
            <a:spLocks noChangeArrowheads="1"/>
          </p:cNvSpPr>
          <p:nvPr/>
        </p:nvSpPr>
        <p:spPr bwMode="auto">
          <a:xfrm>
            <a:off x="1598145" y="961313"/>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32" name="矩形 46"/>
          <p:cNvSpPr>
            <a:spLocks noChangeArrowheads="1"/>
          </p:cNvSpPr>
          <p:nvPr/>
        </p:nvSpPr>
        <p:spPr bwMode="auto">
          <a:xfrm>
            <a:off x="1690541" y="1555415"/>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41" name="AutoShape 1151"/>
          <p:cNvSpPr>
            <a:spLocks noChangeArrowheads="1"/>
          </p:cNvSpPr>
          <p:nvPr/>
        </p:nvSpPr>
        <p:spPr bwMode="auto">
          <a:xfrm>
            <a:off x="1966742" y="4384757"/>
            <a:ext cx="2585572" cy="1055608"/>
          </a:xfrm>
          <a:prstGeom prst="wedgeRoundRectCallout">
            <a:avLst>
              <a:gd name="adj1" fmla="val 30509"/>
              <a:gd name="adj2" fmla="val -103195"/>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42" name="AutoShape 1151"/>
          <p:cNvSpPr>
            <a:spLocks noChangeArrowheads="1"/>
          </p:cNvSpPr>
          <p:nvPr/>
        </p:nvSpPr>
        <p:spPr bwMode="auto">
          <a:xfrm>
            <a:off x="7355417" y="5466290"/>
            <a:ext cx="3146437" cy="1055608"/>
          </a:xfrm>
          <a:prstGeom prst="wedgeRoundRectCallout">
            <a:avLst>
              <a:gd name="adj1" fmla="val -6763"/>
              <a:gd name="adj2" fmla="val -192033"/>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43" name="矩形 46"/>
          <p:cNvSpPr>
            <a:spLocks noChangeArrowheads="1"/>
          </p:cNvSpPr>
          <p:nvPr/>
        </p:nvSpPr>
        <p:spPr bwMode="auto">
          <a:xfrm>
            <a:off x="2477944" y="5600865"/>
            <a:ext cx="3384550" cy="954107"/>
          </a:xfrm>
          <a:prstGeom prst="rect">
            <a:avLst/>
          </a:prstGeom>
          <a:noFill/>
          <a:ln w="9525">
            <a:noFill/>
            <a:miter lim="800000"/>
            <a:headEnd/>
            <a:tailEnd/>
          </a:ln>
        </p:spPr>
        <p:txBody>
          <a:bodyPr>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solidFill>
                  <a:srgbClr val="FF0000"/>
                </a:solidFill>
              </a:rPr>
              <a:t> </a:t>
            </a:r>
            <a:r>
              <a:rPr lang="en-US" altLang="zh-CN" sz="2800" b="1" i="1" dirty="0">
                <a:solidFill>
                  <a:srgbClr val="FF0000"/>
                </a:solidFill>
                <a:ea typeface="MingLiU" pitchFamily="49" charset="-120"/>
              </a:rPr>
              <a:t>D</a:t>
            </a:r>
            <a:r>
              <a:rPr lang="en-US" altLang="zh-CN" sz="2800" b="1" i="1" dirty="0">
                <a:solidFill>
                  <a:srgbClr val="FF0000"/>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e</a:t>
            </a:r>
            <a:r>
              <a:rPr lang="zh-CN" altLang="en-US" sz="2800" b="1" dirty="0">
                <a:solidFill>
                  <a:srgbClr val="009900"/>
                </a:solidFill>
                <a:latin typeface="+mn-ea"/>
              </a:rPr>
              <a:t>光</a:t>
            </a:r>
            <a:r>
              <a:rPr lang="zh-CN" altLang="en-US" sz="2800" b="1" dirty="0">
                <a:solidFill>
                  <a:srgbClr val="9900CC"/>
                </a:solidFill>
              </a:rPr>
              <a:t>的波阵面</a:t>
            </a:r>
          </a:p>
        </p:txBody>
      </p:sp>
      <p:sp>
        <p:nvSpPr>
          <p:cNvPr id="44" name="Arc 149"/>
          <p:cNvSpPr>
            <a:spLocks/>
          </p:cNvSpPr>
          <p:nvPr/>
        </p:nvSpPr>
        <p:spPr bwMode="auto">
          <a:xfrm flipV="1">
            <a:off x="3842823" y="3026946"/>
            <a:ext cx="2435348" cy="1245564"/>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5" name="Arc 149"/>
          <p:cNvSpPr>
            <a:spLocks/>
          </p:cNvSpPr>
          <p:nvPr/>
        </p:nvSpPr>
        <p:spPr bwMode="auto">
          <a:xfrm flipV="1">
            <a:off x="6506460" y="3020396"/>
            <a:ext cx="2494643" cy="1264714"/>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7" name="Line 1087"/>
          <p:cNvSpPr>
            <a:spLocks noChangeShapeType="1"/>
          </p:cNvSpPr>
          <p:nvPr/>
        </p:nvSpPr>
        <p:spPr bwMode="auto">
          <a:xfrm flipH="1" flipV="1">
            <a:off x="4407070" y="4296973"/>
            <a:ext cx="4065955" cy="1802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0" name="矩形 49"/>
          <p:cNvSpPr/>
          <p:nvPr/>
        </p:nvSpPr>
        <p:spPr>
          <a:xfrm>
            <a:off x="5261048" y="4257627"/>
            <a:ext cx="601447" cy="523220"/>
          </a:xfrm>
          <a:prstGeom prst="rect">
            <a:avLst/>
          </a:prstGeom>
        </p:spPr>
        <p:txBody>
          <a:bodyPr wrap="none">
            <a:spAutoFit/>
          </a:bodyPr>
          <a:lstStyle/>
          <a:p>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1" name="矩形 50"/>
          <p:cNvSpPr/>
          <p:nvPr/>
        </p:nvSpPr>
        <p:spPr>
          <a:xfrm>
            <a:off x="7761384" y="4260899"/>
            <a:ext cx="609462" cy="523220"/>
          </a:xfrm>
          <a:prstGeom prst="rect">
            <a:avLst/>
          </a:prstGeom>
        </p:spPr>
        <p:txBody>
          <a:bodyPr wrap="none">
            <a:spAutoFit/>
          </a:bodyPr>
          <a:lstStyle/>
          <a:p>
            <a:r>
              <a:rPr lang="en-US" altLang="zh-CN" sz="2800" b="1" i="1" dirty="0">
                <a:solidFill>
                  <a:srgbClr val="FF0000"/>
                </a:solidFill>
                <a:ea typeface="MingLiU" pitchFamily="49" charset="-120"/>
              </a:rPr>
              <a:t>D</a:t>
            </a:r>
            <a:r>
              <a:rPr lang="en-US" altLang="zh-CN" sz="2800" b="1" i="1" dirty="0">
                <a:solidFill>
                  <a:srgbClr val="FF0000"/>
                </a:solidFill>
                <a:latin typeface="Book Antiqua" pitchFamily="18" charset="0"/>
                <a:ea typeface="MingLiU" pitchFamily="49" charset="-120"/>
              </a:rPr>
              <a:t>’’</a:t>
            </a:r>
          </a:p>
        </p:txBody>
      </p:sp>
      <p:sp>
        <p:nvSpPr>
          <p:cNvPr id="52" name="Line 1090"/>
          <p:cNvSpPr>
            <a:spLocks noChangeShapeType="1"/>
          </p:cNvSpPr>
          <p:nvPr/>
        </p:nvSpPr>
        <p:spPr bwMode="auto">
          <a:xfrm flipH="1" flipV="1">
            <a:off x="5059382" y="3081097"/>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3" name="Line 1093"/>
          <p:cNvSpPr>
            <a:spLocks noChangeShapeType="1"/>
          </p:cNvSpPr>
          <p:nvPr/>
        </p:nvSpPr>
        <p:spPr bwMode="auto">
          <a:xfrm flipH="1">
            <a:off x="5062924" y="4384757"/>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54" name="矩形 46"/>
          <p:cNvSpPr>
            <a:spLocks noChangeArrowheads="1"/>
          </p:cNvSpPr>
          <p:nvPr/>
        </p:nvSpPr>
        <p:spPr bwMode="auto">
          <a:xfrm>
            <a:off x="4823993" y="4786295"/>
            <a:ext cx="13612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5" name="Line 1090"/>
          <p:cNvSpPr>
            <a:spLocks noChangeShapeType="1"/>
          </p:cNvSpPr>
          <p:nvPr/>
        </p:nvSpPr>
        <p:spPr bwMode="auto">
          <a:xfrm flipH="1" flipV="1">
            <a:off x="7741155" y="3039816"/>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 name="Line 1147"/>
          <p:cNvSpPr>
            <a:spLocks noChangeShapeType="1"/>
          </p:cNvSpPr>
          <p:nvPr/>
        </p:nvSpPr>
        <p:spPr bwMode="auto">
          <a:xfrm>
            <a:off x="7720096" y="4421830"/>
            <a:ext cx="20413" cy="34595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57" name="矩形 46"/>
          <p:cNvSpPr>
            <a:spLocks noChangeArrowheads="1"/>
          </p:cNvSpPr>
          <p:nvPr/>
        </p:nvSpPr>
        <p:spPr bwMode="auto">
          <a:xfrm>
            <a:off x="6698047" y="4721887"/>
            <a:ext cx="137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p>
        </p:txBody>
      </p:sp>
      <p:grpSp>
        <p:nvGrpSpPr>
          <p:cNvPr id="65" name="Group 36"/>
          <p:cNvGrpSpPr>
            <a:grpSpLocks/>
          </p:cNvGrpSpPr>
          <p:nvPr/>
        </p:nvGrpSpPr>
        <p:grpSpPr bwMode="auto">
          <a:xfrm rot="1296774">
            <a:off x="4854591" y="3284586"/>
            <a:ext cx="472776" cy="1004934"/>
            <a:chOff x="1488" y="2124"/>
            <a:chExt cx="336" cy="660"/>
          </a:xfrm>
          <a:solidFill>
            <a:srgbClr val="00FFFF"/>
          </a:solidFill>
        </p:grpSpPr>
        <p:sp>
          <p:nvSpPr>
            <p:cNvPr id="66"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0" name="Group 36"/>
          <p:cNvGrpSpPr>
            <a:grpSpLocks/>
          </p:cNvGrpSpPr>
          <p:nvPr/>
        </p:nvGrpSpPr>
        <p:grpSpPr bwMode="auto">
          <a:xfrm rot="1296774">
            <a:off x="7510317" y="3262690"/>
            <a:ext cx="472776" cy="1004934"/>
            <a:chOff x="1488" y="2124"/>
            <a:chExt cx="336" cy="660"/>
          </a:xfrm>
          <a:solidFill>
            <a:srgbClr val="00FFFF"/>
          </a:solidFill>
        </p:grpSpPr>
        <p:sp>
          <p:nvSpPr>
            <p:cNvPr id="71"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59449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wipe(down)">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circle(in)">
                                      <p:cBhvr>
                                        <p:cTn id="43" dur="20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1000"/>
                                        <p:tgtEl>
                                          <p:spTgt spid="18"/>
                                        </p:tgtEl>
                                      </p:cBhvr>
                                    </p:animEffect>
                                    <p:anim calcmode="lin" valueType="num">
                                      <p:cBhvr>
                                        <p:cTn id="55" dur="1000" fill="hold"/>
                                        <p:tgtEl>
                                          <p:spTgt spid="18"/>
                                        </p:tgtEl>
                                        <p:attrNameLst>
                                          <p:attrName>ppt_x</p:attrName>
                                        </p:attrNameLst>
                                      </p:cBhvr>
                                      <p:tavLst>
                                        <p:tav tm="0">
                                          <p:val>
                                            <p:strVal val="#ppt_x"/>
                                          </p:val>
                                        </p:tav>
                                        <p:tav tm="100000">
                                          <p:val>
                                            <p:strVal val="#ppt_x"/>
                                          </p:val>
                                        </p:tav>
                                      </p:tavLst>
                                    </p:anim>
                                    <p:anim calcmode="lin" valueType="num">
                                      <p:cBhvr>
                                        <p:cTn id="5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circle(in)">
                                      <p:cBhvr>
                                        <p:cTn id="79" dur="2000"/>
                                        <p:tgtEl>
                                          <p:spTgt spid="28"/>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1000"/>
                                        <p:tgtEl>
                                          <p:spTgt spid="16"/>
                                        </p:tgtEl>
                                      </p:cBhvr>
                                    </p:animEffect>
                                    <p:anim calcmode="lin" valueType="num">
                                      <p:cBhvr>
                                        <p:cTn id="85" dur="1000" fill="hold"/>
                                        <p:tgtEl>
                                          <p:spTgt spid="16"/>
                                        </p:tgtEl>
                                        <p:attrNameLst>
                                          <p:attrName>ppt_x</p:attrName>
                                        </p:attrNameLst>
                                      </p:cBhvr>
                                      <p:tavLst>
                                        <p:tav tm="0">
                                          <p:val>
                                            <p:strVal val="#ppt_x"/>
                                          </p:val>
                                        </p:tav>
                                        <p:tav tm="100000">
                                          <p:val>
                                            <p:strVal val="#ppt_x"/>
                                          </p:val>
                                        </p:tav>
                                      </p:tavLst>
                                    </p:anim>
                                    <p:anim calcmode="lin" valueType="num">
                                      <p:cBhvr>
                                        <p:cTn id="8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circle(in)">
                                      <p:cBhvr>
                                        <p:cTn id="91" dur="2000"/>
                                        <p:tgtEl>
                                          <p:spTgt spid="32"/>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5"/>
                                        </p:tgtEl>
                                        <p:attrNameLst>
                                          <p:attrName>style.visibility</p:attrName>
                                        </p:attrNameLst>
                                      </p:cBhvr>
                                      <p:to>
                                        <p:strVal val="visible"/>
                                      </p:to>
                                    </p:set>
                                    <p:anim calcmode="lin" valueType="num">
                                      <p:cBhvr additive="base">
                                        <p:cTn id="96" dur="500" fill="hold"/>
                                        <p:tgtEl>
                                          <p:spTgt spid="15"/>
                                        </p:tgtEl>
                                        <p:attrNameLst>
                                          <p:attrName>ppt_x</p:attrName>
                                        </p:attrNameLst>
                                      </p:cBhvr>
                                      <p:tavLst>
                                        <p:tav tm="0">
                                          <p:val>
                                            <p:strVal val="#ppt_x"/>
                                          </p:val>
                                        </p:tav>
                                        <p:tav tm="100000">
                                          <p:val>
                                            <p:strVal val="#ppt_x"/>
                                          </p:val>
                                        </p:tav>
                                      </p:tavLst>
                                    </p:anim>
                                    <p:anim calcmode="lin" valueType="num">
                                      <p:cBhvr additive="base">
                                        <p:cTn id="9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additive="base">
                                        <p:cTn id="102" dur="500" fill="hold"/>
                                        <p:tgtEl>
                                          <p:spTgt spid="21"/>
                                        </p:tgtEl>
                                        <p:attrNameLst>
                                          <p:attrName>ppt_x</p:attrName>
                                        </p:attrNameLst>
                                      </p:cBhvr>
                                      <p:tavLst>
                                        <p:tav tm="0">
                                          <p:val>
                                            <p:strVal val="#ppt_x"/>
                                          </p:val>
                                        </p:tav>
                                        <p:tav tm="100000">
                                          <p:val>
                                            <p:strVal val="#ppt_x"/>
                                          </p:val>
                                        </p:tav>
                                      </p:tavLst>
                                    </p:anim>
                                    <p:anim calcmode="lin" valueType="num">
                                      <p:cBhvr additive="base">
                                        <p:cTn id="10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29"/>
                                        </p:tgtEl>
                                        <p:attrNameLst>
                                          <p:attrName>style.visibility</p:attrName>
                                        </p:attrNameLst>
                                      </p:cBhvr>
                                      <p:to>
                                        <p:strVal val="visible"/>
                                      </p:to>
                                    </p:set>
                                    <p:animEffect transition="in" filter="fade">
                                      <p:cBhvr>
                                        <p:cTn id="108" dur="1000"/>
                                        <p:tgtEl>
                                          <p:spTgt spid="29"/>
                                        </p:tgtEl>
                                      </p:cBhvr>
                                    </p:animEffect>
                                    <p:anim calcmode="lin" valueType="num">
                                      <p:cBhvr>
                                        <p:cTn id="109" dur="1000" fill="hold"/>
                                        <p:tgtEl>
                                          <p:spTgt spid="29"/>
                                        </p:tgtEl>
                                        <p:attrNameLst>
                                          <p:attrName>ppt_x</p:attrName>
                                        </p:attrNameLst>
                                      </p:cBhvr>
                                      <p:tavLst>
                                        <p:tav tm="0">
                                          <p:val>
                                            <p:strVal val="#ppt_x"/>
                                          </p:val>
                                        </p:tav>
                                        <p:tav tm="100000">
                                          <p:val>
                                            <p:strVal val="#ppt_x"/>
                                          </p:val>
                                        </p:tav>
                                      </p:tavLst>
                                    </p:anim>
                                    <p:anim calcmode="lin" valueType="num">
                                      <p:cBhvr>
                                        <p:cTn id="11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31"/>
                                        </p:tgtEl>
                                        <p:attrNameLst>
                                          <p:attrName>style.visibility</p:attrName>
                                        </p:attrNameLst>
                                      </p:cBhvr>
                                      <p:to>
                                        <p:strVal val="visible"/>
                                      </p:to>
                                    </p:set>
                                    <p:anim calcmode="lin" valueType="num">
                                      <p:cBhvr>
                                        <p:cTn id="115" dur="500" fill="hold"/>
                                        <p:tgtEl>
                                          <p:spTgt spid="31"/>
                                        </p:tgtEl>
                                        <p:attrNameLst>
                                          <p:attrName>ppt_w</p:attrName>
                                        </p:attrNameLst>
                                      </p:cBhvr>
                                      <p:tavLst>
                                        <p:tav tm="0">
                                          <p:val>
                                            <p:fltVal val="0"/>
                                          </p:val>
                                        </p:tav>
                                        <p:tav tm="100000">
                                          <p:val>
                                            <p:strVal val="#ppt_w"/>
                                          </p:val>
                                        </p:tav>
                                      </p:tavLst>
                                    </p:anim>
                                    <p:anim calcmode="lin" valueType="num">
                                      <p:cBhvr>
                                        <p:cTn id="116" dur="500" fill="hold"/>
                                        <p:tgtEl>
                                          <p:spTgt spid="31"/>
                                        </p:tgtEl>
                                        <p:attrNameLst>
                                          <p:attrName>ppt_h</p:attrName>
                                        </p:attrNameLst>
                                      </p:cBhvr>
                                      <p:tavLst>
                                        <p:tav tm="0">
                                          <p:val>
                                            <p:fltVal val="0"/>
                                          </p:val>
                                        </p:tav>
                                        <p:tav tm="100000">
                                          <p:val>
                                            <p:strVal val="#ppt_h"/>
                                          </p:val>
                                        </p:tav>
                                      </p:tavLst>
                                    </p:anim>
                                    <p:animEffect transition="in" filter="fade">
                                      <p:cBhvr>
                                        <p:cTn id="117" dur="500"/>
                                        <p:tgtEl>
                                          <p:spTgt spid="31"/>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7"/>
                                        </p:tgtEl>
                                        <p:attrNameLst>
                                          <p:attrName>style.visibility</p:attrName>
                                        </p:attrNameLst>
                                      </p:cBhvr>
                                      <p:to>
                                        <p:strVal val="visible"/>
                                      </p:to>
                                    </p:set>
                                    <p:animEffect transition="in" filter="fade">
                                      <p:cBhvr>
                                        <p:cTn id="122" dur="1000"/>
                                        <p:tgtEl>
                                          <p:spTgt spid="17"/>
                                        </p:tgtEl>
                                      </p:cBhvr>
                                    </p:animEffect>
                                    <p:anim calcmode="lin" valueType="num">
                                      <p:cBhvr>
                                        <p:cTn id="123" dur="1000" fill="hold"/>
                                        <p:tgtEl>
                                          <p:spTgt spid="17"/>
                                        </p:tgtEl>
                                        <p:attrNameLst>
                                          <p:attrName>ppt_x</p:attrName>
                                        </p:attrNameLst>
                                      </p:cBhvr>
                                      <p:tavLst>
                                        <p:tav tm="0">
                                          <p:val>
                                            <p:strVal val="#ppt_x"/>
                                          </p:val>
                                        </p:tav>
                                        <p:tav tm="100000">
                                          <p:val>
                                            <p:strVal val="#ppt_x"/>
                                          </p:val>
                                        </p:tav>
                                      </p:tavLst>
                                    </p:anim>
                                    <p:anim calcmode="lin" valueType="num">
                                      <p:cBhvr>
                                        <p:cTn id="1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grpId="0" nodeType="clickEffect">
                                  <p:stCondLst>
                                    <p:cond delay="0"/>
                                  </p:stCondLst>
                                  <p:childTnLst>
                                    <p:set>
                                      <p:cBhvr>
                                        <p:cTn id="128" dur="1" fill="hold">
                                          <p:stCondLst>
                                            <p:cond delay="0"/>
                                          </p:stCondLst>
                                        </p:cTn>
                                        <p:tgtEl>
                                          <p:spTgt spid="26"/>
                                        </p:tgtEl>
                                        <p:attrNameLst>
                                          <p:attrName>style.visibility</p:attrName>
                                        </p:attrNameLst>
                                      </p:cBhvr>
                                      <p:to>
                                        <p:strVal val="visible"/>
                                      </p:to>
                                    </p:set>
                                    <p:animEffect transition="in" filter="wheel(1)">
                                      <p:cBhvr>
                                        <p:cTn id="129" dur="2000"/>
                                        <p:tgtEl>
                                          <p:spTgt spid="26"/>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24"/>
                                        </p:tgtEl>
                                        <p:attrNameLst>
                                          <p:attrName>style.visibility</p:attrName>
                                        </p:attrNameLst>
                                      </p:cBhvr>
                                      <p:to>
                                        <p:strVal val="visible"/>
                                      </p:to>
                                    </p:set>
                                    <p:anim calcmode="lin" valueType="num">
                                      <p:cBhvr additive="base">
                                        <p:cTn id="134" dur="500" fill="hold"/>
                                        <p:tgtEl>
                                          <p:spTgt spid="24"/>
                                        </p:tgtEl>
                                        <p:attrNameLst>
                                          <p:attrName>ppt_x</p:attrName>
                                        </p:attrNameLst>
                                      </p:cBhvr>
                                      <p:tavLst>
                                        <p:tav tm="0">
                                          <p:val>
                                            <p:strVal val="#ppt_x"/>
                                          </p:val>
                                        </p:tav>
                                        <p:tav tm="100000">
                                          <p:val>
                                            <p:strVal val="#ppt_x"/>
                                          </p:val>
                                        </p:tav>
                                      </p:tavLst>
                                    </p:anim>
                                    <p:anim calcmode="lin" valueType="num">
                                      <p:cBhvr additive="base">
                                        <p:cTn id="13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30"/>
                                        </p:tgtEl>
                                        <p:attrNameLst>
                                          <p:attrName>style.visibility</p:attrName>
                                        </p:attrNameLst>
                                      </p:cBhvr>
                                      <p:to>
                                        <p:strVal val="visible"/>
                                      </p:to>
                                    </p:set>
                                    <p:anim calcmode="lin" valueType="num">
                                      <p:cBhvr additive="base">
                                        <p:cTn id="140" dur="500" fill="hold"/>
                                        <p:tgtEl>
                                          <p:spTgt spid="30"/>
                                        </p:tgtEl>
                                        <p:attrNameLst>
                                          <p:attrName>ppt_x</p:attrName>
                                        </p:attrNameLst>
                                      </p:cBhvr>
                                      <p:tavLst>
                                        <p:tav tm="0">
                                          <p:val>
                                            <p:strVal val="#ppt_x"/>
                                          </p:val>
                                        </p:tav>
                                        <p:tav tm="100000">
                                          <p:val>
                                            <p:strVal val="#ppt_x"/>
                                          </p:val>
                                        </p:tav>
                                      </p:tavLst>
                                    </p:anim>
                                    <p:anim calcmode="lin" valueType="num">
                                      <p:cBhvr additive="base">
                                        <p:cTn id="14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44"/>
                                        </p:tgtEl>
                                        <p:attrNameLst>
                                          <p:attrName>style.visibility</p:attrName>
                                        </p:attrNameLst>
                                      </p:cBhvr>
                                      <p:to>
                                        <p:strVal val="visible"/>
                                      </p:to>
                                    </p:set>
                                    <p:anim calcmode="lin" valueType="num">
                                      <p:cBhvr additive="base">
                                        <p:cTn id="146" dur="500" fill="hold"/>
                                        <p:tgtEl>
                                          <p:spTgt spid="44"/>
                                        </p:tgtEl>
                                        <p:attrNameLst>
                                          <p:attrName>ppt_x</p:attrName>
                                        </p:attrNameLst>
                                      </p:cBhvr>
                                      <p:tavLst>
                                        <p:tav tm="0">
                                          <p:val>
                                            <p:strVal val="#ppt_x"/>
                                          </p:val>
                                        </p:tav>
                                        <p:tav tm="100000">
                                          <p:val>
                                            <p:strVal val="#ppt_x"/>
                                          </p:val>
                                        </p:tav>
                                      </p:tavLst>
                                    </p:anim>
                                    <p:anim calcmode="lin" valueType="num">
                                      <p:cBhvr additive="base">
                                        <p:cTn id="1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41"/>
                                        </p:tgtEl>
                                        <p:attrNameLst>
                                          <p:attrName>style.visibility</p:attrName>
                                        </p:attrNameLst>
                                      </p:cBhvr>
                                      <p:to>
                                        <p:strVal val="visible"/>
                                      </p:to>
                                    </p:set>
                                    <p:anim calcmode="lin" valueType="num">
                                      <p:cBhvr additive="base">
                                        <p:cTn id="152" dur="500" fill="hold"/>
                                        <p:tgtEl>
                                          <p:spTgt spid="41"/>
                                        </p:tgtEl>
                                        <p:attrNameLst>
                                          <p:attrName>ppt_x</p:attrName>
                                        </p:attrNameLst>
                                      </p:cBhvr>
                                      <p:tavLst>
                                        <p:tav tm="0">
                                          <p:val>
                                            <p:strVal val="#ppt_x"/>
                                          </p:val>
                                        </p:tav>
                                        <p:tav tm="100000">
                                          <p:val>
                                            <p:strVal val="#ppt_x"/>
                                          </p:val>
                                        </p:tav>
                                      </p:tavLst>
                                    </p:anim>
                                    <p:anim calcmode="lin" valueType="num">
                                      <p:cBhvr additive="base">
                                        <p:cTn id="15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45"/>
                                        </p:tgtEl>
                                        <p:attrNameLst>
                                          <p:attrName>style.visibility</p:attrName>
                                        </p:attrNameLst>
                                      </p:cBhvr>
                                      <p:to>
                                        <p:strVal val="visible"/>
                                      </p:to>
                                    </p:set>
                                    <p:anim calcmode="lin" valueType="num">
                                      <p:cBhvr additive="base">
                                        <p:cTn id="158" dur="500" fill="hold"/>
                                        <p:tgtEl>
                                          <p:spTgt spid="45"/>
                                        </p:tgtEl>
                                        <p:attrNameLst>
                                          <p:attrName>ppt_x</p:attrName>
                                        </p:attrNameLst>
                                      </p:cBhvr>
                                      <p:tavLst>
                                        <p:tav tm="0">
                                          <p:val>
                                            <p:strVal val="#ppt_x"/>
                                          </p:val>
                                        </p:tav>
                                        <p:tav tm="100000">
                                          <p:val>
                                            <p:strVal val="#ppt_x"/>
                                          </p:val>
                                        </p:tav>
                                      </p:tavLst>
                                    </p:anim>
                                    <p:anim calcmode="lin" valueType="num">
                                      <p:cBhvr additive="base">
                                        <p:cTn id="15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6" presetClass="entr" presetSubtype="16" fill="hold" grpId="0" nodeType="clickEffect">
                                  <p:stCondLst>
                                    <p:cond delay="0"/>
                                  </p:stCondLst>
                                  <p:childTnLst>
                                    <p:set>
                                      <p:cBhvr>
                                        <p:cTn id="163" dur="1" fill="hold">
                                          <p:stCondLst>
                                            <p:cond delay="0"/>
                                          </p:stCondLst>
                                        </p:cTn>
                                        <p:tgtEl>
                                          <p:spTgt spid="42"/>
                                        </p:tgtEl>
                                        <p:attrNameLst>
                                          <p:attrName>style.visibility</p:attrName>
                                        </p:attrNameLst>
                                      </p:cBhvr>
                                      <p:to>
                                        <p:strVal val="visible"/>
                                      </p:to>
                                    </p:set>
                                    <p:animEffect transition="in" filter="circle(in)">
                                      <p:cBhvr>
                                        <p:cTn id="164" dur="2000"/>
                                        <p:tgtEl>
                                          <p:spTgt spid="42"/>
                                        </p:tgtEl>
                                      </p:cBhvr>
                                    </p:animEffec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47"/>
                                        </p:tgtEl>
                                        <p:attrNameLst>
                                          <p:attrName>style.visibility</p:attrName>
                                        </p:attrNameLst>
                                      </p:cBhvr>
                                      <p:to>
                                        <p:strVal val="visible"/>
                                      </p:to>
                                    </p:set>
                                    <p:anim calcmode="lin" valueType="num">
                                      <p:cBhvr additive="base">
                                        <p:cTn id="169" dur="500" fill="hold"/>
                                        <p:tgtEl>
                                          <p:spTgt spid="47"/>
                                        </p:tgtEl>
                                        <p:attrNameLst>
                                          <p:attrName>ppt_x</p:attrName>
                                        </p:attrNameLst>
                                      </p:cBhvr>
                                      <p:tavLst>
                                        <p:tav tm="0">
                                          <p:val>
                                            <p:strVal val="#ppt_x"/>
                                          </p:val>
                                        </p:tav>
                                        <p:tav tm="100000">
                                          <p:val>
                                            <p:strVal val="#ppt_x"/>
                                          </p:val>
                                        </p:tav>
                                      </p:tavLst>
                                    </p:anim>
                                    <p:anim calcmode="lin" valueType="num">
                                      <p:cBhvr additive="base">
                                        <p:cTn id="17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grpId="0" nodeType="clickEffect">
                                  <p:stCondLst>
                                    <p:cond delay="0"/>
                                  </p:stCondLst>
                                  <p:childTnLst>
                                    <p:set>
                                      <p:cBhvr>
                                        <p:cTn id="174" dur="1" fill="hold">
                                          <p:stCondLst>
                                            <p:cond delay="0"/>
                                          </p:stCondLst>
                                        </p:cTn>
                                        <p:tgtEl>
                                          <p:spTgt spid="50"/>
                                        </p:tgtEl>
                                        <p:attrNameLst>
                                          <p:attrName>style.visibility</p:attrName>
                                        </p:attrNameLst>
                                      </p:cBhvr>
                                      <p:to>
                                        <p:strVal val="visible"/>
                                      </p:to>
                                    </p:set>
                                    <p:animEffect transition="in" filter="fade">
                                      <p:cBhvr>
                                        <p:cTn id="175" dur="1000"/>
                                        <p:tgtEl>
                                          <p:spTgt spid="50"/>
                                        </p:tgtEl>
                                      </p:cBhvr>
                                    </p:animEffect>
                                    <p:anim calcmode="lin" valueType="num">
                                      <p:cBhvr>
                                        <p:cTn id="176" dur="1000" fill="hold"/>
                                        <p:tgtEl>
                                          <p:spTgt spid="50"/>
                                        </p:tgtEl>
                                        <p:attrNameLst>
                                          <p:attrName>ppt_x</p:attrName>
                                        </p:attrNameLst>
                                      </p:cBhvr>
                                      <p:tavLst>
                                        <p:tav tm="0">
                                          <p:val>
                                            <p:strVal val="#ppt_x"/>
                                          </p:val>
                                        </p:tav>
                                        <p:tav tm="100000">
                                          <p:val>
                                            <p:strVal val="#ppt_x"/>
                                          </p:val>
                                        </p:tav>
                                      </p:tavLst>
                                    </p:anim>
                                    <p:anim calcmode="lin" valueType="num">
                                      <p:cBhvr>
                                        <p:cTn id="17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fade">
                                      <p:cBhvr>
                                        <p:cTn id="182" dur="1000"/>
                                        <p:tgtEl>
                                          <p:spTgt spid="51"/>
                                        </p:tgtEl>
                                      </p:cBhvr>
                                    </p:animEffect>
                                    <p:anim calcmode="lin" valueType="num">
                                      <p:cBhvr>
                                        <p:cTn id="183" dur="1000" fill="hold"/>
                                        <p:tgtEl>
                                          <p:spTgt spid="51"/>
                                        </p:tgtEl>
                                        <p:attrNameLst>
                                          <p:attrName>ppt_x</p:attrName>
                                        </p:attrNameLst>
                                      </p:cBhvr>
                                      <p:tavLst>
                                        <p:tav tm="0">
                                          <p:val>
                                            <p:strVal val="#ppt_x"/>
                                          </p:val>
                                        </p:tav>
                                        <p:tav tm="100000">
                                          <p:val>
                                            <p:strVal val="#ppt_x"/>
                                          </p:val>
                                        </p:tav>
                                      </p:tavLst>
                                    </p:anim>
                                    <p:anim calcmode="lin" valueType="num">
                                      <p:cBhvr>
                                        <p:cTn id="18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6" presetClass="entr" presetSubtype="16" fill="hold" grpId="0" nodeType="clickEffect">
                                  <p:stCondLst>
                                    <p:cond delay="0"/>
                                  </p:stCondLst>
                                  <p:childTnLst>
                                    <p:set>
                                      <p:cBhvr>
                                        <p:cTn id="188" dur="1" fill="hold">
                                          <p:stCondLst>
                                            <p:cond delay="0"/>
                                          </p:stCondLst>
                                        </p:cTn>
                                        <p:tgtEl>
                                          <p:spTgt spid="43"/>
                                        </p:tgtEl>
                                        <p:attrNameLst>
                                          <p:attrName>style.visibility</p:attrName>
                                        </p:attrNameLst>
                                      </p:cBhvr>
                                      <p:to>
                                        <p:strVal val="visible"/>
                                      </p:to>
                                    </p:set>
                                    <p:animEffect transition="in" filter="circle(in)">
                                      <p:cBhvr>
                                        <p:cTn id="189" dur="2000"/>
                                        <p:tgtEl>
                                          <p:spTgt spid="43"/>
                                        </p:tgtEl>
                                      </p:cBhvr>
                                    </p:animEffect>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grpId="0" nodeType="clickEffect">
                                  <p:stCondLst>
                                    <p:cond delay="0"/>
                                  </p:stCondLst>
                                  <p:childTnLst>
                                    <p:set>
                                      <p:cBhvr>
                                        <p:cTn id="193" dur="1" fill="hold">
                                          <p:stCondLst>
                                            <p:cond delay="0"/>
                                          </p:stCondLst>
                                        </p:cTn>
                                        <p:tgtEl>
                                          <p:spTgt spid="52"/>
                                        </p:tgtEl>
                                        <p:attrNameLst>
                                          <p:attrName>style.visibility</p:attrName>
                                        </p:attrNameLst>
                                      </p:cBhvr>
                                      <p:to>
                                        <p:strVal val="visible"/>
                                      </p:to>
                                    </p:set>
                                    <p:anim calcmode="lin" valueType="num">
                                      <p:cBhvr additive="base">
                                        <p:cTn id="194" dur="500" fill="hold"/>
                                        <p:tgtEl>
                                          <p:spTgt spid="52"/>
                                        </p:tgtEl>
                                        <p:attrNameLst>
                                          <p:attrName>ppt_x</p:attrName>
                                        </p:attrNameLst>
                                      </p:cBhvr>
                                      <p:tavLst>
                                        <p:tav tm="0">
                                          <p:val>
                                            <p:strVal val="#ppt_x"/>
                                          </p:val>
                                        </p:tav>
                                        <p:tav tm="100000">
                                          <p:val>
                                            <p:strVal val="#ppt_x"/>
                                          </p:val>
                                        </p:tav>
                                      </p:tavLst>
                                    </p:anim>
                                    <p:anim calcmode="lin" valueType="num">
                                      <p:cBhvr additive="base">
                                        <p:cTn id="195"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2" presetClass="entr" presetSubtype="4" fill="hold" grpId="0" nodeType="clickEffect">
                                  <p:stCondLst>
                                    <p:cond delay="0"/>
                                  </p:stCondLst>
                                  <p:childTnLst>
                                    <p:set>
                                      <p:cBhvr>
                                        <p:cTn id="199" dur="1" fill="hold">
                                          <p:stCondLst>
                                            <p:cond delay="0"/>
                                          </p:stCondLst>
                                        </p:cTn>
                                        <p:tgtEl>
                                          <p:spTgt spid="53"/>
                                        </p:tgtEl>
                                        <p:attrNameLst>
                                          <p:attrName>style.visibility</p:attrName>
                                        </p:attrNameLst>
                                      </p:cBhvr>
                                      <p:to>
                                        <p:strVal val="visible"/>
                                      </p:to>
                                    </p:set>
                                    <p:anim calcmode="lin" valueType="num">
                                      <p:cBhvr additive="base">
                                        <p:cTn id="200" dur="500" fill="hold"/>
                                        <p:tgtEl>
                                          <p:spTgt spid="53"/>
                                        </p:tgtEl>
                                        <p:attrNameLst>
                                          <p:attrName>ppt_x</p:attrName>
                                        </p:attrNameLst>
                                      </p:cBhvr>
                                      <p:tavLst>
                                        <p:tav tm="0">
                                          <p:val>
                                            <p:strVal val="#ppt_x"/>
                                          </p:val>
                                        </p:tav>
                                        <p:tav tm="100000">
                                          <p:val>
                                            <p:strVal val="#ppt_x"/>
                                          </p:val>
                                        </p:tav>
                                      </p:tavLst>
                                    </p:anim>
                                    <p:anim calcmode="lin" valueType="num">
                                      <p:cBhvr additive="base">
                                        <p:cTn id="201"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6" presetClass="entr" presetSubtype="16" fill="hold" grpId="0" nodeType="clickEffect">
                                  <p:stCondLst>
                                    <p:cond delay="0"/>
                                  </p:stCondLst>
                                  <p:childTnLst>
                                    <p:set>
                                      <p:cBhvr>
                                        <p:cTn id="205" dur="1" fill="hold">
                                          <p:stCondLst>
                                            <p:cond delay="0"/>
                                          </p:stCondLst>
                                        </p:cTn>
                                        <p:tgtEl>
                                          <p:spTgt spid="54"/>
                                        </p:tgtEl>
                                        <p:attrNameLst>
                                          <p:attrName>style.visibility</p:attrName>
                                        </p:attrNameLst>
                                      </p:cBhvr>
                                      <p:to>
                                        <p:strVal val="visible"/>
                                      </p:to>
                                    </p:set>
                                    <p:animEffect transition="in" filter="circle(in)">
                                      <p:cBhvr>
                                        <p:cTn id="206" dur="2000"/>
                                        <p:tgtEl>
                                          <p:spTgt spid="54"/>
                                        </p:tgtEl>
                                      </p:cBhvr>
                                    </p:animEffect>
                                  </p:childTnLst>
                                </p:cTn>
                              </p:par>
                            </p:childTnLst>
                          </p:cTn>
                        </p:par>
                      </p:childTnLst>
                    </p:cTn>
                  </p:par>
                  <p:par>
                    <p:cTn id="207" fill="hold">
                      <p:stCondLst>
                        <p:cond delay="indefinite"/>
                      </p:stCondLst>
                      <p:childTnLst>
                        <p:par>
                          <p:cTn id="208" fill="hold">
                            <p:stCondLst>
                              <p:cond delay="0"/>
                            </p:stCondLst>
                            <p:childTnLst>
                              <p:par>
                                <p:cTn id="209" presetID="2" presetClass="entr" presetSubtype="4" fill="hold" grpId="0" nodeType="clickEffect">
                                  <p:stCondLst>
                                    <p:cond delay="0"/>
                                  </p:stCondLst>
                                  <p:childTnLst>
                                    <p:set>
                                      <p:cBhvr>
                                        <p:cTn id="210" dur="1" fill="hold">
                                          <p:stCondLst>
                                            <p:cond delay="0"/>
                                          </p:stCondLst>
                                        </p:cTn>
                                        <p:tgtEl>
                                          <p:spTgt spid="55"/>
                                        </p:tgtEl>
                                        <p:attrNameLst>
                                          <p:attrName>style.visibility</p:attrName>
                                        </p:attrNameLst>
                                      </p:cBhvr>
                                      <p:to>
                                        <p:strVal val="visible"/>
                                      </p:to>
                                    </p:set>
                                    <p:anim calcmode="lin" valueType="num">
                                      <p:cBhvr additive="base">
                                        <p:cTn id="211" dur="500" fill="hold"/>
                                        <p:tgtEl>
                                          <p:spTgt spid="55"/>
                                        </p:tgtEl>
                                        <p:attrNameLst>
                                          <p:attrName>ppt_x</p:attrName>
                                        </p:attrNameLst>
                                      </p:cBhvr>
                                      <p:tavLst>
                                        <p:tav tm="0">
                                          <p:val>
                                            <p:strVal val="#ppt_x"/>
                                          </p:val>
                                        </p:tav>
                                        <p:tav tm="100000">
                                          <p:val>
                                            <p:strVal val="#ppt_x"/>
                                          </p:val>
                                        </p:tav>
                                      </p:tavLst>
                                    </p:anim>
                                    <p:anim calcmode="lin" valueType="num">
                                      <p:cBhvr additive="base">
                                        <p:cTn id="21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2" presetClass="entr" presetSubtype="4" fill="hold" grpId="0" nodeType="clickEffect">
                                  <p:stCondLst>
                                    <p:cond delay="0"/>
                                  </p:stCondLst>
                                  <p:childTnLst>
                                    <p:set>
                                      <p:cBhvr>
                                        <p:cTn id="216" dur="1" fill="hold">
                                          <p:stCondLst>
                                            <p:cond delay="0"/>
                                          </p:stCondLst>
                                        </p:cTn>
                                        <p:tgtEl>
                                          <p:spTgt spid="56"/>
                                        </p:tgtEl>
                                        <p:attrNameLst>
                                          <p:attrName>style.visibility</p:attrName>
                                        </p:attrNameLst>
                                      </p:cBhvr>
                                      <p:to>
                                        <p:strVal val="visible"/>
                                      </p:to>
                                    </p:set>
                                    <p:anim calcmode="lin" valueType="num">
                                      <p:cBhvr additive="base">
                                        <p:cTn id="217" dur="500" fill="hold"/>
                                        <p:tgtEl>
                                          <p:spTgt spid="56"/>
                                        </p:tgtEl>
                                        <p:attrNameLst>
                                          <p:attrName>ppt_x</p:attrName>
                                        </p:attrNameLst>
                                      </p:cBhvr>
                                      <p:tavLst>
                                        <p:tav tm="0">
                                          <p:val>
                                            <p:strVal val="#ppt_x"/>
                                          </p:val>
                                        </p:tav>
                                        <p:tav tm="100000">
                                          <p:val>
                                            <p:strVal val="#ppt_x"/>
                                          </p:val>
                                        </p:tav>
                                      </p:tavLst>
                                    </p:anim>
                                    <p:anim calcmode="lin" valueType="num">
                                      <p:cBhvr additive="base">
                                        <p:cTn id="21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6" presetClass="entr" presetSubtype="16" fill="hold" grpId="0" nodeType="clickEffect">
                                  <p:stCondLst>
                                    <p:cond delay="0"/>
                                  </p:stCondLst>
                                  <p:childTnLst>
                                    <p:set>
                                      <p:cBhvr>
                                        <p:cTn id="222" dur="1" fill="hold">
                                          <p:stCondLst>
                                            <p:cond delay="0"/>
                                          </p:stCondLst>
                                        </p:cTn>
                                        <p:tgtEl>
                                          <p:spTgt spid="57"/>
                                        </p:tgtEl>
                                        <p:attrNameLst>
                                          <p:attrName>style.visibility</p:attrName>
                                        </p:attrNameLst>
                                      </p:cBhvr>
                                      <p:to>
                                        <p:strVal val="visible"/>
                                      </p:to>
                                    </p:set>
                                    <p:animEffect transition="in" filter="circle(in)">
                                      <p:cBhvr>
                                        <p:cTn id="223" dur="2000"/>
                                        <p:tgtEl>
                                          <p:spTgt spid="57"/>
                                        </p:tgtEl>
                                      </p:cBhvr>
                                    </p:animEffect>
                                  </p:childTnLst>
                                </p:cTn>
                              </p:par>
                            </p:childTnLst>
                          </p:cTn>
                        </p:par>
                      </p:childTnLst>
                    </p:cTn>
                  </p:par>
                  <p:par>
                    <p:cTn id="224" fill="hold">
                      <p:stCondLst>
                        <p:cond delay="indefinite"/>
                      </p:stCondLst>
                      <p:childTnLst>
                        <p:par>
                          <p:cTn id="225" fill="hold">
                            <p:stCondLst>
                              <p:cond delay="0"/>
                            </p:stCondLst>
                            <p:childTnLst>
                              <p:par>
                                <p:cTn id="226" presetID="2" presetClass="entr" presetSubtype="4" fill="hold" nodeType="clickEffect">
                                  <p:stCondLst>
                                    <p:cond delay="0"/>
                                  </p:stCondLst>
                                  <p:childTnLst>
                                    <p:set>
                                      <p:cBhvr>
                                        <p:cTn id="227" dur="1" fill="hold">
                                          <p:stCondLst>
                                            <p:cond delay="0"/>
                                          </p:stCondLst>
                                        </p:cTn>
                                        <p:tgtEl>
                                          <p:spTgt spid="65"/>
                                        </p:tgtEl>
                                        <p:attrNameLst>
                                          <p:attrName>style.visibility</p:attrName>
                                        </p:attrNameLst>
                                      </p:cBhvr>
                                      <p:to>
                                        <p:strVal val="visible"/>
                                      </p:to>
                                    </p:set>
                                    <p:anim calcmode="lin" valueType="num">
                                      <p:cBhvr additive="base">
                                        <p:cTn id="228" dur="500" fill="hold"/>
                                        <p:tgtEl>
                                          <p:spTgt spid="65"/>
                                        </p:tgtEl>
                                        <p:attrNameLst>
                                          <p:attrName>ppt_x</p:attrName>
                                        </p:attrNameLst>
                                      </p:cBhvr>
                                      <p:tavLst>
                                        <p:tav tm="0">
                                          <p:val>
                                            <p:strVal val="#ppt_x"/>
                                          </p:val>
                                        </p:tav>
                                        <p:tav tm="100000">
                                          <p:val>
                                            <p:strVal val="#ppt_x"/>
                                          </p:val>
                                        </p:tav>
                                      </p:tavLst>
                                    </p:anim>
                                    <p:anim calcmode="lin" valueType="num">
                                      <p:cBhvr additive="base">
                                        <p:cTn id="229"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presetID="2" presetClass="entr" presetSubtype="4" fill="hold" nodeType="clickEffect">
                                  <p:stCondLst>
                                    <p:cond delay="0"/>
                                  </p:stCondLst>
                                  <p:childTnLst>
                                    <p:set>
                                      <p:cBhvr>
                                        <p:cTn id="233" dur="1" fill="hold">
                                          <p:stCondLst>
                                            <p:cond delay="0"/>
                                          </p:stCondLst>
                                        </p:cTn>
                                        <p:tgtEl>
                                          <p:spTgt spid="70"/>
                                        </p:tgtEl>
                                        <p:attrNameLst>
                                          <p:attrName>style.visibility</p:attrName>
                                        </p:attrNameLst>
                                      </p:cBhvr>
                                      <p:to>
                                        <p:strVal val="visible"/>
                                      </p:to>
                                    </p:set>
                                    <p:anim calcmode="lin" valueType="num">
                                      <p:cBhvr additive="base">
                                        <p:cTn id="234" dur="500" fill="hold"/>
                                        <p:tgtEl>
                                          <p:spTgt spid="70"/>
                                        </p:tgtEl>
                                        <p:attrNameLst>
                                          <p:attrName>ppt_x</p:attrName>
                                        </p:attrNameLst>
                                      </p:cBhvr>
                                      <p:tavLst>
                                        <p:tav tm="0">
                                          <p:val>
                                            <p:strVal val="#ppt_x"/>
                                          </p:val>
                                        </p:tav>
                                        <p:tav tm="100000">
                                          <p:val>
                                            <p:strVal val="#ppt_x"/>
                                          </p:val>
                                        </p:tav>
                                      </p:tavLst>
                                    </p:anim>
                                    <p:anim calcmode="lin" valueType="num">
                                      <p:cBhvr additive="base">
                                        <p:cTn id="235"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9" grpId="0"/>
      <p:bldP spid="10" grpId="0"/>
      <p:bldP spid="11" grpId="0" animBg="1"/>
      <p:bldP spid="13" grpId="0" animBg="1"/>
      <p:bldP spid="15" grpId="0" animBg="1"/>
      <p:bldP spid="16" grpId="0"/>
      <p:bldP spid="17" grpId="0"/>
      <p:bldP spid="18" grpId="0"/>
      <p:bldP spid="20" grpId="0" animBg="1"/>
      <p:bldP spid="21" grpId="0" animBg="1"/>
      <p:bldP spid="22" grpId="0" animBg="1"/>
      <p:bldP spid="24" grpId="0" animBg="1"/>
      <p:bldP spid="26" grpId="0"/>
      <p:bldP spid="28" grpId="0"/>
      <p:bldP spid="29" grpId="0"/>
      <p:bldP spid="30" grpId="0" animBg="1"/>
      <p:bldP spid="31" grpId="0"/>
      <p:bldP spid="32" grpId="0"/>
      <p:bldP spid="41" grpId="0" animBg="1"/>
      <p:bldP spid="42" grpId="0" animBg="1"/>
      <p:bldP spid="43" grpId="0"/>
      <p:bldP spid="44" grpId="0" animBg="1"/>
      <p:bldP spid="45" grpId="0" animBg="1"/>
      <p:bldP spid="47" grpId="0" animBg="1"/>
      <p:bldP spid="50" grpId="0"/>
      <p:bldP spid="51" grpId="0"/>
      <p:bldP spid="52" grpId="0" animBg="1"/>
      <p:bldP spid="53" grpId="0" animBg="1"/>
      <p:bldP spid="54" grpId="0"/>
      <p:bldP spid="55" grpId="0" animBg="1"/>
      <p:bldP spid="56" grpId="0" animBg="1"/>
      <p:bldP spid="5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947474" y="3044395"/>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740617" y="2480784"/>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393168" y="2707110"/>
            <a:ext cx="4203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矩形 4"/>
          <p:cNvSpPr/>
          <p:nvPr/>
        </p:nvSpPr>
        <p:spPr>
          <a:xfrm>
            <a:off x="9055437" y="2445500"/>
            <a:ext cx="1265091" cy="523220"/>
          </a:xfrm>
          <a:prstGeom prst="rect">
            <a:avLst/>
          </a:prstGeom>
        </p:spPr>
        <p:txBody>
          <a:bodyPr wrap="none">
            <a:spAutoFit/>
          </a:bodyPr>
          <a:lstStyle/>
          <a:p>
            <a:pPr algn="ctr"/>
            <a:r>
              <a:rPr lang="zh-CN" altLang="en-US" sz="2800" b="1" dirty="0">
                <a:solidFill>
                  <a:srgbClr val="009900"/>
                </a:solidFill>
              </a:rPr>
              <a:t>光轴</a:t>
            </a:r>
            <a:r>
              <a:rPr lang="en-US" altLang="zh-CN" sz="2800" dirty="0">
                <a:solidFill>
                  <a:srgbClr val="CC3300"/>
                </a:solidFill>
              </a:rPr>
              <a:t>⊙</a:t>
            </a:r>
            <a:endParaRPr lang="zh-CN" altLang="en-US" sz="2800" b="1" i="1" dirty="0">
              <a:solidFill>
                <a:srgbClr val="FF00FF"/>
              </a:solidFill>
              <a:ea typeface="MingLiU" pitchFamily="49" charset="-120"/>
            </a:endParaRPr>
          </a:p>
        </p:txBody>
      </p:sp>
      <p:grpSp>
        <p:nvGrpSpPr>
          <p:cNvPr id="6" name="Group 14"/>
          <p:cNvGrpSpPr>
            <a:grpSpLocks noChangeAspect="1"/>
          </p:cNvGrpSpPr>
          <p:nvPr/>
        </p:nvGrpSpPr>
        <p:grpSpPr bwMode="auto">
          <a:xfrm rot="16200000">
            <a:off x="8082149" y="74080"/>
            <a:ext cx="2427929" cy="2424350"/>
            <a:chOff x="3583" y="-261"/>
            <a:chExt cx="2343" cy="2338"/>
          </a:xfrm>
        </p:grpSpPr>
        <p:sp>
          <p:nvSpPr>
            <p:cNvPr id="7" name="Oval 15"/>
            <p:cNvSpPr>
              <a:spLocks noChangeAspect="1" noChangeArrowheads="1"/>
            </p:cNvSpPr>
            <p:nvPr/>
          </p:nvSpPr>
          <p:spPr bwMode="auto">
            <a:xfrm>
              <a:off x="3583" y="-261"/>
              <a:ext cx="2343" cy="233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16"/>
            <p:cNvSpPr>
              <a:spLocks noChangeAspect="1" noChangeArrowheads="1"/>
            </p:cNvSpPr>
            <p:nvPr/>
          </p:nvSpPr>
          <p:spPr bwMode="auto">
            <a:xfrm>
              <a:off x="4046" y="205"/>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 name="Text Box 44"/>
          <p:cNvSpPr txBox="1">
            <a:spLocks noChangeArrowheads="1"/>
          </p:cNvSpPr>
          <p:nvPr/>
        </p:nvSpPr>
        <p:spPr bwMode="auto">
          <a:xfrm>
            <a:off x="5680632" y="1724781"/>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10" name="Text Box 45"/>
          <p:cNvSpPr txBox="1">
            <a:spLocks noChangeArrowheads="1"/>
          </p:cNvSpPr>
          <p:nvPr/>
        </p:nvSpPr>
        <p:spPr bwMode="auto">
          <a:xfrm>
            <a:off x="5772022" y="4351474"/>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11" name="Line 1086"/>
          <p:cNvSpPr>
            <a:spLocks noChangeShapeType="1"/>
          </p:cNvSpPr>
          <p:nvPr/>
        </p:nvSpPr>
        <p:spPr bwMode="auto">
          <a:xfrm>
            <a:off x="5044500" y="1477533"/>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4365830" y="3872448"/>
            <a:ext cx="4065955" cy="1802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527414" y="854973"/>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93"/>
          <p:cNvSpPr>
            <a:spLocks noChangeShapeType="1"/>
          </p:cNvSpPr>
          <p:nvPr/>
        </p:nvSpPr>
        <p:spPr bwMode="auto">
          <a:xfrm flipH="1">
            <a:off x="5025559" y="4511015"/>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a:off x="7731852" y="835528"/>
            <a:ext cx="9747" cy="2219980"/>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5245417" y="2984118"/>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929062" y="3028836"/>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6514063" y="261369"/>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19" name="Rectangle 1131"/>
          <p:cNvSpPr>
            <a:spLocks noChangeArrowheads="1"/>
          </p:cNvSpPr>
          <p:nvPr/>
        </p:nvSpPr>
        <p:spPr bwMode="auto">
          <a:xfrm>
            <a:off x="4591681" y="3835509"/>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0" name="Line 1146"/>
          <p:cNvSpPr>
            <a:spLocks noChangeShapeType="1"/>
          </p:cNvSpPr>
          <p:nvPr/>
        </p:nvSpPr>
        <p:spPr bwMode="auto">
          <a:xfrm>
            <a:off x="5010131" y="1878025"/>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a:off x="7731852" y="1182956"/>
            <a:ext cx="15039" cy="29457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836472" y="262034"/>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3" name="AutoShape 1151"/>
          <p:cNvSpPr>
            <a:spLocks noChangeArrowheads="1"/>
          </p:cNvSpPr>
          <p:nvPr/>
        </p:nvSpPr>
        <p:spPr bwMode="auto">
          <a:xfrm>
            <a:off x="1524001" y="2790745"/>
            <a:ext cx="2223101" cy="919401"/>
          </a:xfrm>
          <a:prstGeom prst="wedgeRoundRectCallout">
            <a:avLst>
              <a:gd name="adj1" fmla="val 79516"/>
              <a:gd name="adj2" fmla="val 30368"/>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24" name="AutoShape 1153"/>
          <p:cNvSpPr>
            <a:spLocks noChangeArrowheads="1"/>
          </p:cNvSpPr>
          <p:nvPr/>
        </p:nvSpPr>
        <p:spPr bwMode="auto">
          <a:xfrm>
            <a:off x="2009644" y="1884862"/>
            <a:ext cx="1344287" cy="510778"/>
          </a:xfrm>
          <a:prstGeom prst="wedgeRoundRectCallout">
            <a:avLst>
              <a:gd name="adj1" fmla="val 174921"/>
              <a:gd name="adj2" fmla="val 168909"/>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25" name="Line 1090"/>
          <p:cNvSpPr>
            <a:spLocks noChangeShapeType="1"/>
          </p:cNvSpPr>
          <p:nvPr/>
        </p:nvSpPr>
        <p:spPr bwMode="auto">
          <a:xfrm flipH="1" flipV="1">
            <a:off x="5045430" y="3043177"/>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2547280" y="-32380"/>
            <a:ext cx="2532063" cy="830997"/>
          </a:xfrm>
          <a:prstGeom prst="rect">
            <a:avLst/>
          </a:prstGeom>
          <a:noFill/>
          <a:ln w="9525">
            <a:noFill/>
            <a:miter lim="800000"/>
            <a:headEnd/>
            <a:tailEnd/>
          </a:ln>
        </p:spPr>
        <p:txBody>
          <a:bodyPr>
            <a:spAutoFit/>
          </a:bodyPr>
          <a:lstStyle/>
          <a:p>
            <a:pPr>
              <a:defRPr/>
            </a:pPr>
            <a:r>
              <a:rPr lang="en-US" altLang="zh-CN" sz="2400" b="1" dirty="0">
                <a:solidFill>
                  <a:srgbClr val="FF0066"/>
                </a:solidFill>
              </a:rPr>
              <a:t>A</a:t>
            </a:r>
            <a:r>
              <a:rPr lang="en-US" altLang="zh-CN" sz="2400" b="1" i="1" dirty="0">
                <a:solidFill>
                  <a:srgbClr val="FF0066"/>
                </a:solidFill>
                <a:ea typeface="MingLiU" pitchFamily="49" charset="-120"/>
              </a:rPr>
              <a:t>D</a:t>
            </a:r>
            <a:r>
              <a:rPr lang="en-US" altLang="zh-CN" sz="2400" b="1" dirty="0">
                <a:solidFill>
                  <a:srgbClr val="9900CC"/>
                </a:solidFill>
              </a:rPr>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9900CC"/>
                </a:solidFill>
              </a:rPr>
              <a:t>入射波的波阵面</a:t>
            </a:r>
          </a:p>
        </p:txBody>
      </p:sp>
      <p:sp>
        <p:nvSpPr>
          <p:cNvPr id="27" name="矩形 46"/>
          <p:cNvSpPr>
            <a:spLocks noChangeArrowheads="1"/>
          </p:cNvSpPr>
          <p:nvPr/>
        </p:nvSpPr>
        <p:spPr bwMode="auto">
          <a:xfrm>
            <a:off x="2064992" y="4846769"/>
            <a:ext cx="2668277"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FF0066"/>
                </a:solidFill>
              </a:rPr>
              <a:t>D</a:t>
            </a:r>
            <a:r>
              <a:rPr lang="en-US" altLang="zh-CN" sz="2400" b="1" i="1" dirty="0">
                <a:solidFill>
                  <a:srgbClr val="FF0066"/>
                </a:solidFill>
                <a:latin typeface="Book Antiqua" pitchFamily="18" charset="0"/>
                <a:ea typeface="MingLiU" pitchFamily="49" charset="-120"/>
              </a:rPr>
              <a:t>’</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O</a:t>
            </a:r>
            <a:r>
              <a:rPr lang="zh-CN" altLang="en-US" sz="2400" b="1" dirty="0">
                <a:solidFill>
                  <a:srgbClr val="009900"/>
                </a:solidFill>
                <a:latin typeface="+mn-ea"/>
              </a:rPr>
              <a:t>光</a:t>
            </a:r>
            <a:r>
              <a:rPr lang="zh-CN" altLang="en-US" sz="2400" b="1" dirty="0">
                <a:solidFill>
                  <a:srgbClr val="9900CC"/>
                </a:solidFill>
              </a:rPr>
              <a:t>的波阵面</a:t>
            </a:r>
          </a:p>
        </p:txBody>
      </p:sp>
      <p:sp>
        <p:nvSpPr>
          <p:cNvPr id="28" name="Text Box 44"/>
          <p:cNvSpPr txBox="1">
            <a:spLocks noChangeArrowheads="1"/>
          </p:cNvSpPr>
          <p:nvPr/>
        </p:nvSpPr>
        <p:spPr bwMode="auto">
          <a:xfrm>
            <a:off x="4358481" y="1901755"/>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191195" y="1141359"/>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6458360" y="1980911"/>
            <a:ext cx="1258264" cy="510778"/>
          </a:xfrm>
          <a:prstGeom prst="wedgeRoundRectCallout">
            <a:avLst>
              <a:gd name="adj1" fmla="val 48657"/>
              <a:gd name="adj2" fmla="val 151012"/>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31" name="矩形 46"/>
          <p:cNvSpPr>
            <a:spLocks noChangeArrowheads="1"/>
          </p:cNvSpPr>
          <p:nvPr/>
        </p:nvSpPr>
        <p:spPr bwMode="auto">
          <a:xfrm>
            <a:off x="1784979" y="679694"/>
            <a:ext cx="3709988" cy="461665"/>
          </a:xfrm>
          <a:prstGeom prst="rect">
            <a:avLst/>
          </a:prstGeom>
          <a:noFill/>
          <a:ln w="9525">
            <a:noFill/>
            <a:miter lim="800000"/>
            <a:headEnd/>
            <a:tailEnd/>
          </a:ln>
        </p:spPr>
        <p:txBody>
          <a:bodyPr>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70C0"/>
                </a:solidFill>
              </a:rPr>
              <a:t>光线</a:t>
            </a:r>
            <a:r>
              <a:rPr lang="en-US" altLang="zh-CN" sz="2400" b="1" dirty="0">
                <a:solidFill>
                  <a:srgbClr val="0070C0"/>
                </a:solidFill>
              </a:rPr>
              <a:t>2</a:t>
            </a:r>
            <a:r>
              <a:rPr lang="zh-CN" altLang="en-US" sz="2400" b="1" dirty="0">
                <a:solidFill>
                  <a:srgbClr val="0070C0"/>
                </a:solidFill>
              </a:rPr>
              <a:t>到达</a:t>
            </a:r>
            <a:r>
              <a:rPr lang="en-US" altLang="zh-CN" sz="2400" b="1" dirty="0">
                <a:solidFill>
                  <a:srgbClr val="0070C0"/>
                </a:solidFill>
              </a:rPr>
              <a:t>D</a:t>
            </a:r>
            <a:endParaRPr lang="zh-CN" altLang="en-US" sz="2400" b="1" dirty="0">
              <a:solidFill>
                <a:srgbClr val="0070C0"/>
              </a:solidFill>
            </a:endParaRPr>
          </a:p>
        </p:txBody>
      </p:sp>
      <p:sp>
        <p:nvSpPr>
          <p:cNvPr id="32" name="矩形 46"/>
          <p:cNvSpPr>
            <a:spLocks noChangeArrowheads="1"/>
          </p:cNvSpPr>
          <p:nvPr/>
        </p:nvSpPr>
        <p:spPr bwMode="auto">
          <a:xfrm>
            <a:off x="1800018" y="1208206"/>
            <a:ext cx="3709988" cy="461665"/>
          </a:xfrm>
          <a:prstGeom prst="rect">
            <a:avLst/>
          </a:prstGeom>
          <a:noFill/>
          <a:ln w="9525">
            <a:noFill/>
            <a:miter lim="800000"/>
            <a:headEnd/>
            <a:tailEnd/>
          </a:ln>
        </p:spPr>
        <p:txBody>
          <a:bodyPr>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9900"/>
                </a:solidFill>
              </a:rPr>
              <a:t>光线</a:t>
            </a:r>
            <a:r>
              <a:rPr lang="en-US" altLang="zh-CN" sz="2400" b="1" dirty="0">
                <a:solidFill>
                  <a:srgbClr val="009900"/>
                </a:solidFill>
              </a:rPr>
              <a:t>1</a:t>
            </a:r>
            <a:r>
              <a:rPr lang="zh-CN" altLang="en-US" sz="2400" b="1" dirty="0">
                <a:solidFill>
                  <a:srgbClr val="009900"/>
                </a:solidFill>
              </a:rPr>
              <a:t>到达</a:t>
            </a:r>
            <a:r>
              <a:rPr lang="en-US" altLang="zh-CN" sz="2400" b="1" dirty="0">
                <a:solidFill>
                  <a:srgbClr val="009900"/>
                </a:solidFill>
              </a:rPr>
              <a:t>A</a:t>
            </a:r>
            <a:endParaRPr lang="zh-CN" altLang="en-US" sz="2400" b="1" dirty="0">
              <a:solidFill>
                <a:srgbClr val="009900"/>
              </a:solidFill>
            </a:endParaRPr>
          </a:p>
        </p:txBody>
      </p:sp>
      <p:sp>
        <p:nvSpPr>
          <p:cNvPr id="33" name="Arc 149"/>
          <p:cNvSpPr>
            <a:spLocks/>
          </p:cNvSpPr>
          <p:nvPr/>
        </p:nvSpPr>
        <p:spPr bwMode="auto">
          <a:xfrm flipV="1">
            <a:off x="4283743" y="3028327"/>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4" name="矩形 46"/>
          <p:cNvSpPr>
            <a:spLocks noChangeArrowheads="1"/>
          </p:cNvSpPr>
          <p:nvPr/>
        </p:nvSpPr>
        <p:spPr bwMode="auto">
          <a:xfrm>
            <a:off x="5014264" y="4808526"/>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5" name="Arc 149"/>
          <p:cNvSpPr>
            <a:spLocks/>
          </p:cNvSpPr>
          <p:nvPr/>
        </p:nvSpPr>
        <p:spPr bwMode="auto">
          <a:xfrm flipV="1">
            <a:off x="6970756" y="3028836"/>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6" name="AutoShape 1151"/>
          <p:cNvSpPr>
            <a:spLocks noChangeArrowheads="1"/>
          </p:cNvSpPr>
          <p:nvPr/>
        </p:nvSpPr>
        <p:spPr bwMode="auto">
          <a:xfrm>
            <a:off x="8469054" y="4002142"/>
            <a:ext cx="2125235" cy="919401"/>
          </a:xfrm>
          <a:prstGeom prst="wedgeRoundRectCallout">
            <a:avLst>
              <a:gd name="adj1" fmla="val -50240"/>
              <a:gd name="adj2" fmla="val -131128"/>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37" name="Line 1147"/>
          <p:cNvSpPr>
            <a:spLocks noChangeShapeType="1"/>
          </p:cNvSpPr>
          <p:nvPr/>
        </p:nvSpPr>
        <p:spPr bwMode="auto">
          <a:xfrm>
            <a:off x="7741765" y="4611440"/>
            <a:ext cx="14747" cy="31054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38" name="Rectangle 1131"/>
          <p:cNvSpPr>
            <a:spLocks noChangeArrowheads="1"/>
          </p:cNvSpPr>
          <p:nvPr/>
        </p:nvSpPr>
        <p:spPr bwMode="auto">
          <a:xfrm>
            <a:off x="7244843" y="3798447"/>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39" name="矩形 46"/>
          <p:cNvSpPr>
            <a:spLocks noChangeArrowheads="1"/>
          </p:cNvSpPr>
          <p:nvPr/>
        </p:nvSpPr>
        <p:spPr bwMode="auto">
          <a:xfrm>
            <a:off x="6402173" y="4698097"/>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0" name="Line 1090"/>
          <p:cNvSpPr>
            <a:spLocks noChangeShapeType="1"/>
          </p:cNvSpPr>
          <p:nvPr/>
        </p:nvSpPr>
        <p:spPr bwMode="auto">
          <a:xfrm flipH="1" flipV="1">
            <a:off x="7747561" y="3055842"/>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 name="AutoShape 1151"/>
          <p:cNvSpPr>
            <a:spLocks noChangeArrowheads="1"/>
          </p:cNvSpPr>
          <p:nvPr/>
        </p:nvSpPr>
        <p:spPr bwMode="auto">
          <a:xfrm>
            <a:off x="1682306" y="3775321"/>
            <a:ext cx="2297776" cy="919401"/>
          </a:xfrm>
          <a:prstGeom prst="wedgeRoundRectCallout">
            <a:avLst>
              <a:gd name="adj1" fmla="val 65268"/>
              <a:gd name="adj2" fmla="val -20034"/>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42" name="AutoShape 1151"/>
          <p:cNvSpPr>
            <a:spLocks noChangeArrowheads="1"/>
          </p:cNvSpPr>
          <p:nvPr/>
        </p:nvSpPr>
        <p:spPr bwMode="auto">
          <a:xfrm>
            <a:off x="7891283" y="5285839"/>
            <a:ext cx="2252889" cy="919401"/>
          </a:xfrm>
          <a:prstGeom prst="wedgeRoundRectCallout">
            <a:avLst>
              <a:gd name="adj1" fmla="val -42692"/>
              <a:gd name="adj2" fmla="val -16183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43" name="矩形 46"/>
          <p:cNvSpPr>
            <a:spLocks noChangeArrowheads="1"/>
          </p:cNvSpPr>
          <p:nvPr/>
        </p:nvSpPr>
        <p:spPr bwMode="auto">
          <a:xfrm>
            <a:off x="2180385" y="5677997"/>
            <a:ext cx="2784187"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00"/>
                </a:solidFill>
                <a:ea typeface="MingLiU" pitchFamily="49" charset="-120"/>
              </a:rPr>
              <a:t>A</a:t>
            </a:r>
            <a:r>
              <a:rPr lang="en-US" altLang="zh-CN" sz="2400" b="1" i="1" dirty="0">
                <a:solidFill>
                  <a:srgbClr val="FF0000"/>
                </a:solidFill>
                <a:latin typeface="Book Antiqua" pitchFamily="18" charset="0"/>
                <a:ea typeface="MingLiU" pitchFamily="49" charset="-120"/>
              </a:rPr>
              <a:t>’’</a:t>
            </a:r>
            <a:r>
              <a:rPr lang="en-US" altLang="zh-CN" sz="2400" b="1" dirty="0">
                <a:solidFill>
                  <a:srgbClr val="FF0000"/>
                </a:solidFill>
              </a:rPr>
              <a:t> </a:t>
            </a:r>
            <a:r>
              <a:rPr lang="en-US" altLang="zh-CN" sz="2400" b="1" i="1" dirty="0">
                <a:solidFill>
                  <a:srgbClr val="FF0000"/>
                </a:solidFill>
                <a:ea typeface="MingLiU" pitchFamily="49" charset="-120"/>
              </a:rPr>
              <a:t>D</a:t>
            </a:r>
            <a:r>
              <a:rPr lang="en-US" altLang="zh-CN" sz="2400" b="1" i="1" dirty="0">
                <a:solidFill>
                  <a:srgbClr val="FF0000"/>
                </a:solidFill>
                <a:latin typeface="Book Antiqua" pitchFamily="18" charset="0"/>
                <a:ea typeface="MingLiU" pitchFamily="49" charset="-120"/>
              </a:rPr>
              <a:t>’’</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e</a:t>
            </a:r>
            <a:r>
              <a:rPr lang="zh-CN" altLang="en-US" sz="2400" b="1" dirty="0">
                <a:solidFill>
                  <a:srgbClr val="009900"/>
                </a:solidFill>
                <a:latin typeface="+mn-ea"/>
              </a:rPr>
              <a:t>光</a:t>
            </a:r>
            <a:r>
              <a:rPr lang="zh-CN" altLang="en-US" sz="2400" b="1" dirty="0">
                <a:solidFill>
                  <a:srgbClr val="9900CC"/>
                </a:solidFill>
              </a:rPr>
              <a:t>的波阵面</a:t>
            </a:r>
          </a:p>
        </p:txBody>
      </p:sp>
      <p:sp>
        <p:nvSpPr>
          <p:cNvPr id="44" name="Arc 149"/>
          <p:cNvSpPr>
            <a:spLocks/>
          </p:cNvSpPr>
          <p:nvPr/>
        </p:nvSpPr>
        <p:spPr bwMode="auto">
          <a:xfrm flipV="1">
            <a:off x="3842823" y="3026946"/>
            <a:ext cx="2435348" cy="1245564"/>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5" name="Arc 149"/>
          <p:cNvSpPr>
            <a:spLocks/>
          </p:cNvSpPr>
          <p:nvPr/>
        </p:nvSpPr>
        <p:spPr bwMode="auto">
          <a:xfrm flipV="1">
            <a:off x="6514065" y="3068859"/>
            <a:ext cx="2494643" cy="1212130"/>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6" name="矩形 45"/>
          <p:cNvSpPr/>
          <p:nvPr/>
        </p:nvSpPr>
        <p:spPr>
          <a:xfrm>
            <a:off x="3318289" y="6396336"/>
            <a:ext cx="7002238" cy="461665"/>
          </a:xfrm>
          <a:prstGeom prst="rect">
            <a:avLst/>
          </a:prstGeom>
        </p:spPr>
        <p:txBody>
          <a:bodyPr wrap="none">
            <a:spAutoFit/>
          </a:bodyPr>
          <a:lstStyle/>
          <a:p>
            <a:r>
              <a:rPr lang="en-US" altLang="zh-CN" sz="2400" b="1" dirty="0">
                <a:solidFill>
                  <a:srgbClr val="CC3300"/>
                </a:solidFill>
              </a:rPr>
              <a:t>o</a:t>
            </a:r>
            <a:r>
              <a:rPr lang="zh-CN" altLang="en-US" sz="2400" b="1" dirty="0">
                <a:solidFill>
                  <a:srgbClr val="CC3300"/>
                </a:solidFill>
              </a:rPr>
              <a:t>光和</a:t>
            </a:r>
            <a:r>
              <a:rPr lang="en-US" altLang="zh-CN" sz="2400" b="1" dirty="0">
                <a:solidFill>
                  <a:srgbClr val="CC3300"/>
                </a:solidFill>
              </a:rPr>
              <a:t>e</a:t>
            </a:r>
            <a:r>
              <a:rPr lang="zh-CN" altLang="en-US" sz="2400" b="1" dirty="0">
                <a:solidFill>
                  <a:srgbClr val="CC3300"/>
                </a:solidFill>
              </a:rPr>
              <a:t>光不分开，但传播速度不同，仍为双折射！</a:t>
            </a:r>
          </a:p>
        </p:txBody>
      </p:sp>
      <p:sp>
        <p:nvSpPr>
          <p:cNvPr id="47" name="Line 1087"/>
          <p:cNvSpPr>
            <a:spLocks noChangeShapeType="1"/>
          </p:cNvSpPr>
          <p:nvPr/>
        </p:nvSpPr>
        <p:spPr bwMode="auto">
          <a:xfrm flipH="1" flipV="1">
            <a:off x="4407070" y="4296973"/>
            <a:ext cx="4065955" cy="1802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8" name="矩形 46"/>
          <p:cNvSpPr>
            <a:spLocks noChangeArrowheads="1"/>
          </p:cNvSpPr>
          <p:nvPr/>
        </p:nvSpPr>
        <p:spPr bwMode="auto">
          <a:xfrm>
            <a:off x="4964571" y="5423505"/>
            <a:ext cx="13612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49" name="矩形 46"/>
          <p:cNvSpPr>
            <a:spLocks noChangeArrowheads="1"/>
          </p:cNvSpPr>
          <p:nvPr/>
        </p:nvSpPr>
        <p:spPr bwMode="auto">
          <a:xfrm>
            <a:off x="6384085" y="5177957"/>
            <a:ext cx="137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p>
        </p:txBody>
      </p:sp>
      <p:sp>
        <p:nvSpPr>
          <p:cNvPr id="50" name="矩形 49"/>
          <p:cNvSpPr/>
          <p:nvPr/>
        </p:nvSpPr>
        <p:spPr>
          <a:xfrm>
            <a:off x="5300313" y="4447499"/>
            <a:ext cx="601447" cy="523220"/>
          </a:xfrm>
          <a:prstGeom prst="rect">
            <a:avLst/>
          </a:prstGeom>
        </p:spPr>
        <p:txBody>
          <a:bodyPr wrap="none">
            <a:spAutoFit/>
          </a:bodyPr>
          <a:lstStyle/>
          <a:p>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1" name="矩形 50"/>
          <p:cNvSpPr/>
          <p:nvPr/>
        </p:nvSpPr>
        <p:spPr>
          <a:xfrm>
            <a:off x="7094505" y="4247996"/>
            <a:ext cx="609462" cy="523220"/>
          </a:xfrm>
          <a:prstGeom prst="rect">
            <a:avLst/>
          </a:prstGeom>
        </p:spPr>
        <p:txBody>
          <a:bodyPr wrap="none">
            <a:spAutoFit/>
          </a:bodyPr>
          <a:lstStyle/>
          <a:p>
            <a:r>
              <a:rPr lang="en-US" altLang="zh-CN" sz="2800" b="1" i="1" dirty="0">
                <a:solidFill>
                  <a:srgbClr val="FF0000"/>
                </a:solidFill>
                <a:ea typeface="MingLiU" pitchFamily="49" charset="-120"/>
              </a:rPr>
              <a:t>D</a:t>
            </a:r>
            <a:r>
              <a:rPr lang="en-US" altLang="zh-CN" sz="2800" b="1" i="1" dirty="0">
                <a:solidFill>
                  <a:srgbClr val="FF0000"/>
                </a:solidFill>
                <a:latin typeface="Book Antiqua" pitchFamily="18" charset="0"/>
                <a:ea typeface="MingLiU" pitchFamily="49" charset="-120"/>
              </a:rPr>
              <a:t>’’</a:t>
            </a:r>
          </a:p>
        </p:txBody>
      </p:sp>
      <p:grpSp>
        <p:nvGrpSpPr>
          <p:cNvPr id="52" name="Group 36"/>
          <p:cNvGrpSpPr>
            <a:grpSpLocks/>
          </p:cNvGrpSpPr>
          <p:nvPr/>
        </p:nvGrpSpPr>
        <p:grpSpPr bwMode="auto">
          <a:xfrm rot="1296774">
            <a:off x="4815816" y="3440638"/>
            <a:ext cx="472776" cy="1004934"/>
            <a:chOff x="1488" y="2124"/>
            <a:chExt cx="336" cy="660"/>
          </a:xfrm>
          <a:solidFill>
            <a:srgbClr val="00FFFF"/>
          </a:solidFill>
        </p:grpSpPr>
        <p:sp>
          <p:nvSpPr>
            <p:cNvPr id="53"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4"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7" name="Group 36"/>
          <p:cNvGrpSpPr>
            <a:grpSpLocks/>
          </p:cNvGrpSpPr>
          <p:nvPr/>
        </p:nvGrpSpPr>
        <p:grpSpPr bwMode="auto">
          <a:xfrm rot="1296774">
            <a:off x="7518959" y="3466953"/>
            <a:ext cx="472776" cy="1004934"/>
            <a:chOff x="1488" y="2124"/>
            <a:chExt cx="336" cy="660"/>
          </a:xfrm>
          <a:solidFill>
            <a:srgbClr val="00FFFF"/>
          </a:solidFill>
        </p:grpSpPr>
        <p:sp>
          <p:nvSpPr>
            <p:cNvPr id="58"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2" name="Group 69"/>
          <p:cNvGrpSpPr>
            <a:grpSpLocks/>
          </p:cNvGrpSpPr>
          <p:nvPr/>
        </p:nvGrpSpPr>
        <p:grpSpPr bwMode="auto">
          <a:xfrm rot="1906012">
            <a:off x="4603484" y="3440913"/>
            <a:ext cx="915881" cy="1043451"/>
            <a:chOff x="4608" y="2676"/>
            <a:chExt cx="492" cy="612"/>
          </a:xfrm>
        </p:grpSpPr>
        <p:sp>
          <p:nvSpPr>
            <p:cNvPr id="63"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7" name="Group 69"/>
          <p:cNvGrpSpPr>
            <a:grpSpLocks/>
          </p:cNvGrpSpPr>
          <p:nvPr/>
        </p:nvGrpSpPr>
        <p:grpSpPr bwMode="auto">
          <a:xfrm rot="1906012">
            <a:off x="7324050" y="3449029"/>
            <a:ext cx="890213" cy="998278"/>
            <a:chOff x="4608" y="2676"/>
            <a:chExt cx="492" cy="612"/>
          </a:xfrm>
        </p:grpSpPr>
        <p:sp>
          <p:nvSpPr>
            <p:cNvPr id="68"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411307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wipe(down)">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circle(in)">
                                      <p:cBhvr>
                                        <p:cTn id="43" dur="20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1000"/>
                                        <p:tgtEl>
                                          <p:spTgt spid="18"/>
                                        </p:tgtEl>
                                      </p:cBhvr>
                                    </p:animEffect>
                                    <p:anim calcmode="lin" valueType="num">
                                      <p:cBhvr>
                                        <p:cTn id="55" dur="1000" fill="hold"/>
                                        <p:tgtEl>
                                          <p:spTgt spid="18"/>
                                        </p:tgtEl>
                                        <p:attrNameLst>
                                          <p:attrName>ppt_x</p:attrName>
                                        </p:attrNameLst>
                                      </p:cBhvr>
                                      <p:tavLst>
                                        <p:tav tm="0">
                                          <p:val>
                                            <p:strVal val="#ppt_x"/>
                                          </p:val>
                                        </p:tav>
                                        <p:tav tm="100000">
                                          <p:val>
                                            <p:strVal val="#ppt_x"/>
                                          </p:val>
                                        </p:tav>
                                      </p:tavLst>
                                    </p:anim>
                                    <p:anim calcmode="lin" valueType="num">
                                      <p:cBhvr>
                                        <p:cTn id="5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circle(in)">
                                      <p:cBhvr>
                                        <p:cTn id="79" dur="2000"/>
                                        <p:tgtEl>
                                          <p:spTgt spid="28"/>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1000"/>
                                        <p:tgtEl>
                                          <p:spTgt spid="16"/>
                                        </p:tgtEl>
                                      </p:cBhvr>
                                    </p:animEffect>
                                    <p:anim calcmode="lin" valueType="num">
                                      <p:cBhvr>
                                        <p:cTn id="85" dur="1000" fill="hold"/>
                                        <p:tgtEl>
                                          <p:spTgt spid="16"/>
                                        </p:tgtEl>
                                        <p:attrNameLst>
                                          <p:attrName>ppt_x</p:attrName>
                                        </p:attrNameLst>
                                      </p:cBhvr>
                                      <p:tavLst>
                                        <p:tav tm="0">
                                          <p:val>
                                            <p:strVal val="#ppt_x"/>
                                          </p:val>
                                        </p:tav>
                                        <p:tav tm="100000">
                                          <p:val>
                                            <p:strVal val="#ppt_x"/>
                                          </p:val>
                                        </p:tav>
                                      </p:tavLst>
                                    </p:anim>
                                    <p:anim calcmode="lin" valueType="num">
                                      <p:cBhvr>
                                        <p:cTn id="8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circle(in)">
                                      <p:cBhvr>
                                        <p:cTn id="91" dur="2000"/>
                                        <p:tgtEl>
                                          <p:spTgt spid="32"/>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5"/>
                                        </p:tgtEl>
                                        <p:attrNameLst>
                                          <p:attrName>style.visibility</p:attrName>
                                        </p:attrNameLst>
                                      </p:cBhvr>
                                      <p:to>
                                        <p:strVal val="visible"/>
                                      </p:to>
                                    </p:set>
                                    <p:anim calcmode="lin" valueType="num">
                                      <p:cBhvr additive="base">
                                        <p:cTn id="96" dur="500" fill="hold"/>
                                        <p:tgtEl>
                                          <p:spTgt spid="15"/>
                                        </p:tgtEl>
                                        <p:attrNameLst>
                                          <p:attrName>ppt_x</p:attrName>
                                        </p:attrNameLst>
                                      </p:cBhvr>
                                      <p:tavLst>
                                        <p:tav tm="0">
                                          <p:val>
                                            <p:strVal val="#ppt_x"/>
                                          </p:val>
                                        </p:tav>
                                        <p:tav tm="100000">
                                          <p:val>
                                            <p:strVal val="#ppt_x"/>
                                          </p:val>
                                        </p:tav>
                                      </p:tavLst>
                                    </p:anim>
                                    <p:anim calcmode="lin" valueType="num">
                                      <p:cBhvr additive="base">
                                        <p:cTn id="9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additive="base">
                                        <p:cTn id="102" dur="500" fill="hold"/>
                                        <p:tgtEl>
                                          <p:spTgt spid="21"/>
                                        </p:tgtEl>
                                        <p:attrNameLst>
                                          <p:attrName>ppt_x</p:attrName>
                                        </p:attrNameLst>
                                      </p:cBhvr>
                                      <p:tavLst>
                                        <p:tav tm="0">
                                          <p:val>
                                            <p:strVal val="#ppt_x"/>
                                          </p:val>
                                        </p:tav>
                                        <p:tav tm="100000">
                                          <p:val>
                                            <p:strVal val="#ppt_x"/>
                                          </p:val>
                                        </p:tav>
                                      </p:tavLst>
                                    </p:anim>
                                    <p:anim calcmode="lin" valueType="num">
                                      <p:cBhvr additive="base">
                                        <p:cTn id="10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29"/>
                                        </p:tgtEl>
                                        <p:attrNameLst>
                                          <p:attrName>style.visibility</p:attrName>
                                        </p:attrNameLst>
                                      </p:cBhvr>
                                      <p:to>
                                        <p:strVal val="visible"/>
                                      </p:to>
                                    </p:set>
                                    <p:animEffect transition="in" filter="fade">
                                      <p:cBhvr>
                                        <p:cTn id="108" dur="1000"/>
                                        <p:tgtEl>
                                          <p:spTgt spid="29"/>
                                        </p:tgtEl>
                                      </p:cBhvr>
                                    </p:animEffect>
                                    <p:anim calcmode="lin" valueType="num">
                                      <p:cBhvr>
                                        <p:cTn id="109" dur="1000" fill="hold"/>
                                        <p:tgtEl>
                                          <p:spTgt spid="29"/>
                                        </p:tgtEl>
                                        <p:attrNameLst>
                                          <p:attrName>ppt_x</p:attrName>
                                        </p:attrNameLst>
                                      </p:cBhvr>
                                      <p:tavLst>
                                        <p:tav tm="0">
                                          <p:val>
                                            <p:strVal val="#ppt_x"/>
                                          </p:val>
                                        </p:tav>
                                        <p:tav tm="100000">
                                          <p:val>
                                            <p:strVal val="#ppt_x"/>
                                          </p:val>
                                        </p:tav>
                                      </p:tavLst>
                                    </p:anim>
                                    <p:anim calcmode="lin" valueType="num">
                                      <p:cBhvr>
                                        <p:cTn id="11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31"/>
                                        </p:tgtEl>
                                        <p:attrNameLst>
                                          <p:attrName>style.visibility</p:attrName>
                                        </p:attrNameLst>
                                      </p:cBhvr>
                                      <p:to>
                                        <p:strVal val="visible"/>
                                      </p:to>
                                    </p:set>
                                    <p:anim calcmode="lin" valueType="num">
                                      <p:cBhvr>
                                        <p:cTn id="115" dur="500" fill="hold"/>
                                        <p:tgtEl>
                                          <p:spTgt spid="31"/>
                                        </p:tgtEl>
                                        <p:attrNameLst>
                                          <p:attrName>ppt_w</p:attrName>
                                        </p:attrNameLst>
                                      </p:cBhvr>
                                      <p:tavLst>
                                        <p:tav tm="0">
                                          <p:val>
                                            <p:fltVal val="0"/>
                                          </p:val>
                                        </p:tav>
                                        <p:tav tm="100000">
                                          <p:val>
                                            <p:strVal val="#ppt_w"/>
                                          </p:val>
                                        </p:tav>
                                      </p:tavLst>
                                    </p:anim>
                                    <p:anim calcmode="lin" valueType="num">
                                      <p:cBhvr>
                                        <p:cTn id="116" dur="500" fill="hold"/>
                                        <p:tgtEl>
                                          <p:spTgt spid="31"/>
                                        </p:tgtEl>
                                        <p:attrNameLst>
                                          <p:attrName>ppt_h</p:attrName>
                                        </p:attrNameLst>
                                      </p:cBhvr>
                                      <p:tavLst>
                                        <p:tav tm="0">
                                          <p:val>
                                            <p:fltVal val="0"/>
                                          </p:val>
                                        </p:tav>
                                        <p:tav tm="100000">
                                          <p:val>
                                            <p:strVal val="#ppt_h"/>
                                          </p:val>
                                        </p:tav>
                                      </p:tavLst>
                                    </p:anim>
                                    <p:animEffect transition="in" filter="fade">
                                      <p:cBhvr>
                                        <p:cTn id="117" dur="500"/>
                                        <p:tgtEl>
                                          <p:spTgt spid="31"/>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7"/>
                                        </p:tgtEl>
                                        <p:attrNameLst>
                                          <p:attrName>style.visibility</p:attrName>
                                        </p:attrNameLst>
                                      </p:cBhvr>
                                      <p:to>
                                        <p:strVal val="visible"/>
                                      </p:to>
                                    </p:set>
                                    <p:animEffect transition="in" filter="fade">
                                      <p:cBhvr>
                                        <p:cTn id="122" dur="1000"/>
                                        <p:tgtEl>
                                          <p:spTgt spid="17"/>
                                        </p:tgtEl>
                                      </p:cBhvr>
                                    </p:animEffect>
                                    <p:anim calcmode="lin" valueType="num">
                                      <p:cBhvr>
                                        <p:cTn id="123" dur="1000" fill="hold"/>
                                        <p:tgtEl>
                                          <p:spTgt spid="17"/>
                                        </p:tgtEl>
                                        <p:attrNameLst>
                                          <p:attrName>ppt_x</p:attrName>
                                        </p:attrNameLst>
                                      </p:cBhvr>
                                      <p:tavLst>
                                        <p:tav tm="0">
                                          <p:val>
                                            <p:strVal val="#ppt_x"/>
                                          </p:val>
                                        </p:tav>
                                        <p:tav tm="100000">
                                          <p:val>
                                            <p:strVal val="#ppt_x"/>
                                          </p:val>
                                        </p:tav>
                                      </p:tavLst>
                                    </p:anim>
                                    <p:anim calcmode="lin" valueType="num">
                                      <p:cBhvr>
                                        <p:cTn id="1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grpId="0" nodeType="clickEffect">
                                  <p:stCondLst>
                                    <p:cond delay="0"/>
                                  </p:stCondLst>
                                  <p:childTnLst>
                                    <p:set>
                                      <p:cBhvr>
                                        <p:cTn id="128" dur="1" fill="hold">
                                          <p:stCondLst>
                                            <p:cond delay="0"/>
                                          </p:stCondLst>
                                        </p:cTn>
                                        <p:tgtEl>
                                          <p:spTgt spid="26"/>
                                        </p:tgtEl>
                                        <p:attrNameLst>
                                          <p:attrName>style.visibility</p:attrName>
                                        </p:attrNameLst>
                                      </p:cBhvr>
                                      <p:to>
                                        <p:strVal val="visible"/>
                                      </p:to>
                                    </p:set>
                                    <p:animEffect transition="in" filter="wheel(1)">
                                      <p:cBhvr>
                                        <p:cTn id="129" dur="2000"/>
                                        <p:tgtEl>
                                          <p:spTgt spid="26"/>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24"/>
                                        </p:tgtEl>
                                        <p:attrNameLst>
                                          <p:attrName>style.visibility</p:attrName>
                                        </p:attrNameLst>
                                      </p:cBhvr>
                                      <p:to>
                                        <p:strVal val="visible"/>
                                      </p:to>
                                    </p:set>
                                    <p:anim calcmode="lin" valueType="num">
                                      <p:cBhvr additive="base">
                                        <p:cTn id="134" dur="500" fill="hold"/>
                                        <p:tgtEl>
                                          <p:spTgt spid="24"/>
                                        </p:tgtEl>
                                        <p:attrNameLst>
                                          <p:attrName>ppt_x</p:attrName>
                                        </p:attrNameLst>
                                      </p:cBhvr>
                                      <p:tavLst>
                                        <p:tav tm="0">
                                          <p:val>
                                            <p:strVal val="#ppt_x"/>
                                          </p:val>
                                        </p:tav>
                                        <p:tav tm="100000">
                                          <p:val>
                                            <p:strVal val="#ppt_x"/>
                                          </p:val>
                                        </p:tav>
                                      </p:tavLst>
                                    </p:anim>
                                    <p:anim calcmode="lin" valueType="num">
                                      <p:cBhvr additive="base">
                                        <p:cTn id="13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30"/>
                                        </p:tgtEl>
                                        <p:attrNameLst>
                                          <p:attrName>style.visibility</p:attrName>
                                        </p:attrNameLst>
                                      </p:cBhvr>
                                      <p:to>
                                        <p:strVal val="visible"/>
                                      </p:to>
                                    </p:set>
                                    <p:anim calcmode="lin" valueType="num">
                                      <p:cBhvr additive="base">
                                        <p:cTn id="140" dur="500" fill="hold"/>
                                        <p:tgtEl>
                                          <p:spTgt spid="30"/>
                                        </p:tgtEl>
                                        <p:attrNameLst>
                                          <p:attrName>ppt_x</p:attrName>
                                        </p:attrNameLst>
                                      </p:cBhvr>
                                      <p:tavLst>
                                        <p:tav tm="0">
                                          <p:val>
                                            <p:strVal val="#ppt_x"/>
                                          </p:val>
                                        </p:tav>
                                        <p:tav tm="100000">
                                          <p:val>
                                            <p:strVal val="#ppt_x"/>
                                          </p:val>
                                        </p:tav>
                                      </p:tavLst>
                                    </p:anim>
                                    <p:anim calcmode="lin" valueType="num">
                                      <p:cBhvr additive="base">
                                        <p:cTn id="14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33"/>
                                        </p:tgtEl>
                                        <p:attrNameLst>
                                          <p:attrName>style.visibility</p:attrName>
                                        </p:attrNameLst>
                                      </p:cBhvr>
                                      <p:to>
                                        <p:strVal val="visible"/>
                                      </p:to>
                                    </p:set>
                                    <p:anim calcmode="lin" valueType="num">
                                      <p:cBhvr additive="base">
                                        <p:cTn id="146" dur="500" fill="hold"/>
                                        <p:tgtEl>
                                          <p:spTgt spid="33"/>
                                        </p:tgtEl>
                                        <p:attrNameLst>
                                          <p:attrName>ppt_x</p:attrName>
                                        </p:attrNameLst>
                                      </p:cBhvr>
                                      <p:tavLst>
                                        <p:tav tm="0">
                                          <p:val>
                                            <p:strVal val="#ppt_x"/>
                                          </p:val>
                                        </p:tav>
                                        <p:tav tm="100000">
                                          <p:val>
                                            <p:strVal val="#ppt_x"/>
                                          </p:val>
                                        </p:tav>
                                      </p:tavLst>
                                    </p:anim>
                                    <p:anim calcmode="lin" valueType="num">
                                      <p:cBhvr additive="base">
                                        <p:cTn id="14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1" presetClass="entr" presetSubtype="1" fill="hold" grpId="0" nodeType="clickEffect">
                                  <p:stCondLst>
                                    <p:cond delay="0"/>
                                  </p:stCondLst>
                                  <p:childTnLst>
                                    <p:set>
                                      <p:cBhvr>
                                        <p:cTn id="151" dur="1" fill="hold">
                                          <p:stCondLst>
                                            <p:cond delay="0"/>
                                          </p:stCondLst>
                                        </p:cTn>
                                        <p:tgtEl>
                                          <p:spTgt spid="23"/>
                                        </p:tgtEl>
                                        <p:attrNameLst>
                                          <p:attrName>style.visibility</p:attrName>
                                        </p:attrNameLst>
                                      </p:cBhvr>
                                      <p:to>
                                        <p:strVal val="visible"/>
                                      </p:to>
                                    </p:set>
                                    <p:animEffect transition="in" filter="wheel(1)">
                                      <p:cBhvr>
                                        <p:cTn id="152" dur="2000"/>
                                        <p:tgtEl>
                                          <p:spTgt spid="23"/>
                                        </p:tgtEl>
                                      </p:cBhvr>
                                    </p:animEffec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35"/>
                                        </p:tgtEl>
                                        <p:attrNameLst>
                                          <p:attrName>style.visibility</p:attrName>
                                        </p:attrNameLst>
                                      </p:cBhvr>
                                      <p:to>
                                        <p:strVal val="visible"/>
                                      </p:to>
                                    </p:set>
                                    <p:anim calcmode="lin" valueType="num">
                                      <p:cBhvr additive="base">
                                        <p:cTn id="157" dur="500" fill="hold"/>
                                        <p:tgtEl>
                                          <p:spTgt spid="35"/>
                                        </p:tgtEl>
                                        <p:attrNameLst>
                                          <p:attrName>ppt_x</p:attrName>
                                        </p:attrNameLst>
                                      </p:cBhvr>
                                      <p:tavLst>
                                        <p:tav tm="0">
                                          <p:val>
                                            <p:strVal val="#ppt_x"/>
                                          </p:val>
                                        </p:tav>
                                        <p:tav tm="100000">
                                          <p:val>
                                            <p:strVal val="#ppt_x"/>
                                          </p:val>
                                        </p:tav>
                                      </p:tavLst>
                                    </p:anim>
                                    <p:anim calcmode="lin" valueType="num">
                                      <p:cBhvr additive="base">
                                        <p:cTn id="15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53" presetClass="entr" presetSubtype="16" fill="hold" grpId="0" nodeType="clickEffect">
                                  <p:stCondLst>
                                    <p:cond delay="0"/>
                                  </p:stCondLst>
                                  <p:childTnLst>
                                    <p:set>
                                      <p:cBhvr>
                                        <p:cTn id="162" dur="1" fill="hold">
                                          <p:stCondLst>
                                            <p:cond delay="0"/>
                                          </p:stCondLst>
                                        </p:cTn>
                                        <p:tgtEl>
                                          <p:spTgt spid="36"/>
                                        </p:tgtEl>
                                        <p:attrNameLst>
                                          <p:attrName>style.visibility</p:attrName>
                                        </p:attrNameLst>
                                      </p:cBhvr>
                                      <p:to>
                                        <p:strVal val="visible"/>
                                      </p:to>
                                    </p:set>
                                    <p:anim calcmode="lin" valueType="num">
                                      <p:cBhvr>
                                        <p:cTn id="163" dur="500" fill="hold"/>
                                        <p:tgtEl>
                                          <p:spTgt spid="36"/>
                                        </p:tgtEl>
                                        <p:attrNameLst>
                                          <p:attrName>ppt_w</p:attrName>
                                        </p:attrNameLst>
                                      </p:cBhvr>
                                      <p:tavLst>
                                        <p:tav tm="0">
                                          <p:val>
                                            <p:fltVal val="0"/>
                                          </p:val>
                                        </p:tav>
                                        <p:tav tm="100000">
                                          <p:val>
                                            <p:strVal val="#ppt_w"/>
                                          </p:val>
                                        </p:tav>
                                      </p:tavLst>
                                    </p:anim>
                                    <p:anim calcmode="lin" valueType="num">
                                      <p:cBhvr>
                                        <p:cTn id="164" dur="500" fill="hold"/>
                                        <p:tgtEl>
                                          <p:spTgt spid="36"/>
                                        </p:tgtEl>
                                        <p:attrNameLst>
                                          <p:attrName>ppt_h</p:attrName>
                                        </p:attrNameLst>
                                      </p:cBhvr>
                                      <p:tavLst>
                                        <p:tav tm="0">
                                          <p:val>
                                            <p:fltVal val="0"/>
                                          </p:val>
                                        </p:tav>
                                        <p:tav tm="100000">
                                          <p:val>
                                            <p:strVal val="#ppt_h"/>
                                          </p:val>
                                        </p:tav>
                                      </p:tavLst>
                                    </p:anim>
                                    <p:animEffect transition="in" filter="fade">
                                      <p:cBhvr>
                                        <p:cTn id="165" dur="500"/>
                                        <p:tgtEl>
                                          <p:spTgt spid="36"/>
                                        </p:tgtEl>
                                      </p:cBhvr>
                                    </p:animEffect>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grpId="0" nodeType="clickEffect">
                                  <p:stCondLst>
                                    <p:cond delay="0"/>
                                  </p:stCondLst>
                                  <p:childTnLst>
                                    <p:set>
                                      <p:cBhvr>
                                        <p:cTn id="169" dur="1" fill="hold">
                                          <p:stCondLst>
                                            <p:cond delay="0"/>
                                          </p:stCondLst>
                                        </p:cTn>
                                        <p:tgtEl>
                                          <p:spTgt spid="12"/>
                                        </p:tgtEl>
                                        <p:attrNameLst>
                                          <p:attrName>style.visibility</p:attrName>
                                        </p:attrNameLst>
                                      </p:cBhvr>
                                      <p:to>
                                        <p:strVal val="visible"/>
                                      </p:to>
                                    </p:set>
                                    <p:anim calcmode="lin" valueType="num">
                                      <p:cBhvr additive="base">
                                        <p:cTn id="170" dur="500" fill="hold"/>
                                        <p:tgtEl>
                                          <p:spTgt spid="12"/>
                                        </p:tgtEl>
                                        <p:attrNameLst>
                                          <p:attrName>ppt_x</p:attrName>
                                        </p:attrNameLst>
                                      </p:cBhvr>
                                      <p:tavLst>
                                        <p:tav tm="0">
                                          <p:val>
                                            <p:strVal val="#ppt_x"/>
                                          </p:val>
                                        </p:tav>
                                        <p:tav tm="100000">
                                          <p:val>
                                            <p:strVal val="#ppt_x"/>
                                          </p:val>
                                        </p:tav>
                                      </p:tavLst>
                                    </p:anim>
                                    <p:anim calcmode="lin" valueType="num">
                                      <p:cBhvr additive="base">
                                        <p:cTn id="17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19"/>
                                        </p:tgtEl>
                                        <p:attrNameLst>
                                          <p:attrName>style.visibility</p:attrName>
                                        </p:attrNameLst>
                                      </p:cBhvr>
                                      <p:to>
                                        <p:strVal val="visible"/>
                                      </p:to>
                                    </p:set>
                                    <p:animEffect transition="in" filter="fade">
                                      <p:cBhvr>
                                        <p:cTn id="176" dur="1000"/>
                                        <p:tgtEl>
                                          <p:spTgt spid="19"/>
                                        </p:tgtEl>
                                      </p:cBhvr>
                                    </p:animEffect>
                                    <p:anim calcmode="lin" valueType="num">
                                      <p:cBhvr>
                                        <p:cTn id="177" dur="1000" fill="hold"/>
                                        <p:tgtEl>
                                          <p:spTgt spid="19"/>
                                        </p:tgtEl>
                                        <p:attrNameLst>
                                          <p:attrName>ppt_x</p:attrName>
                                        </p:attrNameLst>
                                      </p:cBhvr>
                                      <p:tavLst>
                                        <p:tav tm="0">
                                          <p:val>
                                            <p:strVal val="#ppt_x"/>
                                          </p:val>
                                        </p:tav>
                                        <p:tav tm="100000">
                                          <p:val>
                                            <p:strVal val="#ppt_x"/>
                                          </p:val>
                                        </p:tav>
                                      </p:tavLst>
                                    </p:anim>
                                    <p:anim calcmode="lin" valueType="num">
                                      <p:cBhvr>
                                        <p:cTn id="17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grpId="0" nodeType="clickEffect">
                                  <p:stCondLst>
                                    <p:cond delay="0"/>
                                  </p:stCondLst>
                                  <p:childTnLst>
                                    <p:set>
                                      <p:cBhvr>
                                        <p:cTn id="182" dur="1" fill="hold">
                                          <p:stCondLst>
                                            <p:cond delay="0"/>
                                          </p:stCondLst>
                                        </p:cTn>
                                        <p:tgtEl>
                                          <p:spTgt spid="38"/>
                                        </p:tgtEl>
                                        <p:attrNameLst>
                                          <p:attrName>style.visibility</p:attrName>
                                        </p:attrNameLst>
                                      </p:cBhvr>
                                      <p:to>
                                        <p:strVal val="visible"/>
                                      </p:to>
                                    </p:set>
                                    <p:animEffect transition="in" filter="fade">
                                      <p:cBhvr>
                                        <p:cTn id="183" dur="1000"/>
                                        <p:tgtEl>
                                          <p:spTgt spid="38"/>
                                        </p:tgtEl>
                                      </p:cBhvr>
                                    </p:animEffect>
                                    <p:anim calcmode="lin" valueType="num">
                                      <p:cBhvr>
                                        <p:cTn id="184" dur="1000" fill="hold"/>
                                        <p:tgtEl>
                                          <p:spTgt spid="38"/>
                                        </p:tgtEl>
                                        <p:attrNameLst>
                                          <p:attrName>ppt_x</p:attrName>
                                        </p:attrNameLst>
                                      </p:cBhvr>
                                      <p:tavLst>
                                        <p:tav tm="0">
                                          <p:val>
                                            <p:strVal val="#ppt_x"/>
                                          </p:val>
                                        </p:tav>
                                        <p:tav tm="100000">
                                          <p:val>
                                            <p:strVal val="#ppt_x"/>
                                          </p:val>
                                        </p:tav>
                                      </p:tavLst>
                                    </p:anim>
                                    <p:anim calcmode="lin" valueType="num">
                                      <p:cBhvr>
                                        <p:cTn id="18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6" presetClass="entr" presetSubtype="0" fill="hold" grpId="0" nodeType="clickEffect">
                                  <p:stCondLst>
                                    <p:cond delay="0"/>
                                  </p:stCondLst>
                                  <p:childTnLst>
                                    <p:set>
                                      <p:cBhvr>
                                        <p:cTn id="189" dur="1" fill="hold">
                                          <p:stCondLst>
                                            <p:cond delay="0"/>
                                          </p:stCondLst>
                                        </p:cTn>
                                        <p:tgtEl>
                                          <p:spTgt spid="27"/>
                                        </p:tgtEl>
                                        <p:attrNameLst>
                                          <p:attrName>style.visibility</p:attrName>
                                        </p:attrNameLst>
                                      </p:cBhvr>
                                      <p:to>
                                        <p:strVal val="visible"/>
                                      </p:to>
                                    </p:set>
                                    <p:animEffect transition="in" filter="wipe(down)">
                                      <p:cBhvr>
                                        <p:cTn id="190" dur="580">
                                          <p:stCondLst>
                                            <p:cond delay="0"/>
                                          </p:stCondLst>
                                        </p:cTn>
                                        <p:tgtEl>
                                          <p:spTgt spid="27"/>
                                        </p:tgtEl>
                                      </p:cBhvr>
                                    </p:animEffect>
                                    <p:anim calcmode="lin" valueType="num">
                                      <p:cBhvr>
                                        <p:cTn id="191"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92"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93"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94"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95"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96" dur="26">
                                          <p:stCondLst>
                                            <p:cond delay="650"/>
                                          </p:stCondLst>
                                        </p:cTn>
                                        <p:tgtEl>
                                          <p:spTgt spid="27"/>
                                        </p:tgtEl>
                                      </p:cBhvr>
                                      <p:to x="100000" y="60000"/>
                                    </p:animScale>
                                    <p:animScale>
                                      <p:cBhvr>
                                        <p:cTn id="197" dur="166" decel="50000">
                                          <p:stCondLst>
                                            <p:cond delay="676"/>
                                          </p:stCondLst>
                                        </p:cTn>
                                        <p:tgtEl>
                                          <p:spTgt spid="27"/>
                                        </p:tgtEl>
                                      </p:cBhvr>
                                      <p:to x="100000" y="100000"/>
                                    </p:animScale>
                                    <p:animScale>
                                      <p:cBhvr>
                                        <p:cTn id="198" dur="26">
                                          <p:stCondLst>
                                            <p:cond delay="1312"/>
                                          </p:stCondLst>
                                        </p:cTn>
                                        <p:tgtEl>
                                          <p:spTgt spid="27"/>
                                        </p:tgtEl>
                                      </p:cBhvr>
                                      <p:to x="100000" y="80000"/>
                                    </p:animScale>
                                    <p:animScale>
                                      <p:cBhvr>
                                        <p:cTn id="199" dur="166" decel="50000">
                                          <p:stCondLst>
                                            <p:cond delay="1338"/>
                                          </p:stCondLst>
                                        </p:cTn>
                                        <p:tgtEl>
                                          <p:spTgt spid="27"/>
                                        </p:tgtEl>
                                      </p:cBhvr>
                                      <p:to x="100000" y="100000"/>
                                    </p:animScale>
                                    <p:animScale>
                                      <p:cBhvr>
                                        <p:cTn id="200" dur="26">
                                          <p:stCondLst>
                                            <p:cond delay="1642"/>
                                          </p:stCondLst>
                                        </p:cTn>
                                        <p:tgtEl>
                                          <p:spTgt spid="27"/>
                                        </p:tgtEl>
                                      </p:cBhvr>
                                      <p:to x="100000" y="90000"/>
                                    </p:animScale>
                                    <p:animScale>
                                      <p:cBhvr>
                                        <p:cTn id="201" dur="166" decel="50000">
                                          <p:stCondLst>
                                            <p:cond delay="1668"/>
                                          </p:stCondLst>
                                        </p:cTn>
                                        <p:tgtEl>
                                          <p:spTgt spid="27"/>
                                        </p:tgtEl>
                                      </p:cBhvr>
                                      <p:to x="100000" y="100000"/>
                                    </p:animScale>
                                    <p:animScale>
                                      <p:cBhvr>
                                        <p:cTn id="202" dur="26">
                                          <p:stCondLst>
                                            <p:cond delay="1808"/>
                                          </p:stCondLst>
                                        </p:cTn>
                                        <p:tgtEl>
                                          <p:spTgt spid="27"/>
                                        </p:tgtEl>
                                      </p:cBhvr>
                                      <p:to x="100000" y="95000"/>
                                    </p:animScale>
                                    <p:animScale>
                                      <p:cBhvr>
                                        <p:cTn id="203" dur="166" decel="50000">
                                          <p:stCondLst>
                                            <p:cond delay="1834"/>
                                          </p:stCondLst>
                                        </p:cTn>
                                        <p:tgtEl>
                                          <p:spTgt spid="27"/>
                                        </p:tgtEl>
                                      </p:cBhvr>
                                      <p:to x="100000" y="100000"/>
                                    </p:animScale>
                                  </p:childTnLst>
                                </p:cTn>
                              </p:par>
                            </p:childTnLst>
                          </p:cTn>
                        </p:par>
                      </p:childTnLst>
                    </p:cTn>
                  </p:par>
                  <p:par>
                    <p:cTn id="204" fill="hold">
                      <p:stCondLst>
                        <p:cond delay="indefinite"/>
                      </p:stCondLst>
                      <p:childTnLst>
                        <p:par>
                          <p:cTn id="205" fill="hold">
                            <p:stCondLst>
                              <p:cond delay="0"/>
                            </p:stCondLst>
                            <p:childTnLst>
                              <p:par>
                                <p:cTn id="206" presetID="2" presetClass="entr" presetSubtype="4" fill="hold" grpId="0" nodeType="clickEffect">
                                  <p:stCondLst>
                                    <p:cond delay="0"/>
                                  </p:stCondLst>
                                  <p:childTnLst>
                                    <p:set>
                                      <p:cBhvr>
                                        <p:cTn id="207" dur="1" fill="hold">
                                          <p:stCondLst>
                                            <p:cond delay="0"/>
                                          </p:stCondLst>
                                        </p:cTn>
                                        <p:tgtEl>
                                          <p:spTgt spid="25"/>
                                        </p:tgtEl>
                                        <p:attrNameLst>
                                          <p:attrName>style.visibility</p:attrName>
                                        </p:attrNameLst>
                                      </p:cBhvr>
                                      <p:to>
                                        <p:strVal val="visible"/>
                                      </p:to>
                                    </p:set>
                                    <p:anim calcmode="lin" valueType="num">
                                      <p:cBhvr additive="base">
                                        <p:cTn id="208" dur="500" fill="hold"/>
                                        <p:tgtEl>
                                          <p:spTgt spid="25"/>
                                        </p:tgtEl>
                                        <p:attrNameLst>
                                          <p:attrName>ppt_x</p:attrName>
                                        </p:attrNameLst>
                                      </p:cBhvr>
                                      <p:tavLst>
                                        <p:tav tm="0">
                                          <p:val>
                                            <p:strVal val="#ppt_x"/>
                                          </p:val>
                                        </p:tav>
                                        <p:tav tm="100000">
                                          <p:val>
                                            <p:strVal val="#ppt_x"/>
                                          </p:val>
                                        </p:tav>
                                      </p:tavLst>
                                    </p:anim>
                                    <p:anim calcmode="lin" valueType="num">
                                      <p:cBhvr additive="base">
                                        <p:cTn id="20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 presetClass="entr" presetSubtype="4" fill="hold" grpId="0" nodeType="clickEffect">
                                  <p:stCondLst>
                                    <p:cond delay="0"/>
                                  </p:stCondLst>
                                  <p:childTnLst>
                                    <p:set>
                                      <p:cBhvr>
                                        <p:cTn id="213" dur="1" fill="hold">
                                          <p:stCondLst>
                                            <p:cond delay="0"/>
                                          </p:stCondLst>
                                        </p:cTn>
                                        <p:tgtEl>
                                          <p:spTgt spid="14"/>
                                        </p:tgtEl>
                                        <p:attrNameLst>
                                          <p:attrName>style.visibility</p:attrName>
                                        </p:attrNameLst>
                                      </p:cBhvr>
                                      <p:to>
                                        <p:strVal val="visible"/>
                                      </p:to>
                                    </p:set>
                                    <p:anim calcmode="lin" valueType="num">
                                      <p:cBhvr additive="base">
                                        <p:cTn id="214" dur="500" fill="hold"/>
                                        <p:tgtEl>
                                          <p:spTgt spid="14"/>
                                        </p:tgtEl>
                                        <p:attrNameLst>
                                          <p:attrName>ppt_x</p:attrName>
                                        </p:attrNameLst>
                                      </p:cBhvr>
                                      <p:tavLst>
                                        <p:tav tm="0">
                                          <p:val>
                                            <p:strVal val="#ppt_x"/>
                                          </p:val>
                                        </p:tav>
                                        <p:tav tm="100000">
                                          <p:val>
                                            <p:strVal val="#ppt_x"/>
                                          </p:val>
                                        </p:tav>
                                      </p:tavLst>
                                    </p:anim>
                                    <p:anim calcmode="lin" valueType="num">
                                      <p:cBhvr additive="base">
                                        <p:cTn id="2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6" presetClass="entr" presetSubtype="16" fill="hold" grpId="0" nodeType="clickEffect">
                                  <p:stCondLst>
                                    <p:cond delay="0"/>
                                  </p:stCondLst>
                                  <p:childTnLst>
                                    <p:set>
                                      <p:cBhvr>
                                        <p:cTn id="219" dur="1" fill="hold">
                                          <p:stCondLst>
                                            <p:cond delay="0"/>
                                          </p:stCondLst>
                                        </p:cTn>
                                        <p:tgtEl>
                                          <p:spTgt spid="34"/>
                                        </p:tgtEl>
                                        <p:attrNameLst>
                                          <p:attrName>style.visibility</p:attrName>
                                        </p:attrNameLst>
                                      </p:cBhvr>
                                      <p:to>
                                        <p:strVal val="visible"/>
                                      </p:to>
                                    </p:set>
                                    <p:animEffect transition="in" filter="circle(in)">
                                      <p:cBhvr>
                                        <p:cTn id="220" dur="2000"/>
                                        <p:tgtEl>
                                          <p:spTgt spid="34"/>
                                        </p:tgtEl>
                                      </p:cBhvr>
                                    </p:animEffect>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40"/>
                                        </p:tgtEl>
                                        <p:attrNameLst>
                                          <p:attrName>style.visibility</p:attrName>
                                        </p:attrNameLst>
                                      </p:cBhvr>
                                      <p:to>
                                        <p:strVal val="visible"/>
                                      </p:to>
                                    </p:set>
                                    <p:anim calcmode="lin" valueType="num">
                                      <p:cBhvr additive="base">
                                        <p:cTn id="225" dur="500" fill="hold"/>
                                        <p:tgtEl>
                                          <p:spTgt spid="40"/>
                                        </p:tgtEl>
                                        <p:attrNameLst>
                                          <p:attrName>ppt_x</p:attrName>
                                        </p:attrNameLst>
                                      </p:cBhvr>
                                      <p:tavLst>
                                        <p:tav tm="0">
                                          <p:val>
                                            <p:strVal val="#ppt_x"/>
                                          </p:val>
                                        </p:tav>
                                        <p:tav tm="100000">
                                          <p:val>
                                            <p:strVal val="#ppt_x"/>
                                          </p:val>
                                        </p:tav>
                                      </p:tavLst>
                                    </p:anim>
                                    <p:anim calcmode="lin" valueType="num">
                                      <p:cBhvr additive="base">
                                        <p:cTn id="2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grpId="0" nodeType="clickEffect">
                                  <p:stCondLst>
                                    <p:cond delay="0"/>
                                  </p:stCondLst>
                                  <p:childTnLst>
                                    <p:set>
                                      <p:cBhvr>
                                        <p:cTn id="230" dur="1" fill="hold">
                                          <p:stCondLst>
                                            <p:cond delay="0"/>
                                          </p:stCondLst>
                                        </p:cTn>
                                        <p:tgtEl>
                                          <p:spTgt spid="37"/>
                                        </p:tgtEl>
                                        <p:attrNameLst>
                                          <p:attrName>style.visibility</p:attrName>
                                        </p:attrNameLst>
                                      </p:cBhvr>
                                      <p:to>
                                        <p:strVal val="visible"/>
                                      </p:to>
                                    </p:set>
                                    <p:anim calcmode="lin" valueType="num">
                                      <p:cBhvr additive="base">
                                        <p:cTn id="231" dur="500" fill="hold"/>
                                        <p:tgtEl>
                                          <p:spTgt spid="37"/>
                                        </p:tgtEl>
                                        <p:attrNameLst>
                                          <p:attrName>ppt_x</p:attrName>
                                        </p:attrNameLst>
                                      </p:cBhvr>
                                      <p:tavLst>
                                        <p:tav tm="0">
                                          <p:val>
                                            <p:strVal val="#ppt_x"/>
                                          </p:val>
                                        </p:tav>
                                        <p:tav tm="100000">
                                          <p:val>
                                            <p:strVal val="#ppt_x"/>
                                          </p:val>
                                        </p:tav>
                                      </p:tavLst>
                                    </p:anim>
                                    <p:anim calcmode="lin" valueType="num">
                                      <p:cBhvr additive="base">
                                        <p:cTn id="23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21" presetClass="entr" presetSubtype="1" fill="hold" grpId="0" nodeType="clickEffect">
                                  <p:stCondLst>
                                    <p:cond delay="0"/>
                                  </p:stCondLst>
                                  <p:childTnLst>
                                    <p:set>
                                      <p:cBhvr>
                                        <p:cTn id="236" dur="1" fill="hold">
                                          <p:stCondLst>
                                            <p:cond delay="0"/>
                                          </p:stCondLst>
                                        </p:cTn>
                                        <p:tgtEl>
                                          <p:spTgt spid="39"/>
                                        </p:tgtEl>
                                        <p:attrNameLst>
                                          <p:attrName>style.visibility</p:attrName>
                                        </p:attrNameLst>
                                      </p:cBhvr>
                                      <p:to>
                                        <p:strVal val="visible"/>
                                      </p:to>
                                    </p:set>
                                    <p:animEffect transition="in" filter="wheel(1)">
                                      <p:cBhvr>
                                        <p:cTn id="237" dur="2000"/>
                                        <p:tgtEl>
                                          <p:spTgt spid="39"/>
                                        </p:tgtEl>
                                      </p:cBhvr>
                                    </p:animEffect>
                                  </p:childTnLst>
                                </p:cTn>
                              </p:par>
                            </p:childTnLst>
                          </p:cTn>
                        </p:par>
                      </p:childTnLst>
                    </p:cTn>
                  </p:par>
                  <p:par>
                    <p:cTn id="238" fill="hold">
                      <p:stCondLst>
                        <p:cond delay="indefinite"/>
                      </p:stCondLst>
                      <p:childTnLst>
                        <p:par>
                          <p:cTn id="239" fill="hold">
                            <p:stCondLst>
                              <p:cond delay="0"/>
                            </p:stCondLst>
                            <p:childTnLst>
                              <p:par>
                                <p:cTn id="240" presetID="2" presetClass="entr" presetSubtype="4" fill="hold" grpId="0" nodeType="clickEffect">
                                  <p:stCondLst>
                                    <p:cond delay="0"/>
                                  </p:stCondLst>
                                  <p:childTnLst>
                                    <p:set>
                                      <p:cBhvr>
                                        <p:cTn id="241" dur="1" fill="hold">
                                          <p:stCondLst>
                                            <p:cond delay="0"/>
                                          </p:stCondLst>
                                        </p:cTn>
                                        <p:tgtEl>
                                          <p:spTgt spid="44"/>
                                        </p:tgtEl>
                                        <p:attrNameLst>
                                          <p:attrName>style.visibility</p:attrName>
                                        </p:attrNameLst>
                                      </p:cBhvr>
                                      <p:to>
                                        <p:strVal val="visible"/>
                                      </p:to>
                                    </p:set>
                                    <p:anim calcmode="lin" valueType="num">
                                      <p:cBhvr additive="base">
                                        <p:cTn id="242" dur="500" fill="hold"/>
                                        <p:tgtEl>
                                          <p:spTgt spid="44"/>
                                        </p:tgtEl>
                                        <p:attrNameLst>
                                          <p:attrName>ppt_x</p:attrName>
                                        </p:attrNameLst>
                                      </p:cBhvr>
                                      <p:tavLst>
                                        <p:tav tm="0">
                                          <p:val>
                                            <p:strVal val="#ppt_x"/>
                                          </p:val>
                                        </p:tav>
                                        <p:tav tm="100000">
                                          <p:val>
                                            <p:strVal val="#ppt_x"/>
                                          </p:val>
                                        </p:tav>
                                      </p:tavLst>
                                    </p:anim>
                                    <p:anim calcmode="lin" valueType="num">
                                      <p:cBhvr additive="base">
                                        <p:cTn id="24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44" fill="hold">
                      <p:stCondLst>
                        <p:cond delay="indefinite"/>
                      </p:stCondLst>
                      <p:childTnLst>
                        <p:par>
                          <p:cTn id="245" fill="hold">
                            <p:stCondLst>
                              <p:cond delay="0"/>
                            </p:stCondLst>
                            <p:childTnLst>
                              <p:par>
                                <p:cTn id="246" presetID="2" presetClass="entr" presetSubtype="4" fill="hold" grpId="0" nodeType="clickEffect">
                                  <p:stCondLst>
                                    <p:cond delay="0"/>
                                  </p:stCondLst>
                                  <p:childTnLst>
                                    <p:set>
                                      <p:cBhvr>
                                        <p:cTn id="247" dur="1" fill="hold">
                                          <p:stCondLst>
                                            <p:cond delay="0"/>
                                          </p:stCondLst>
                                        </p:cTn>
                                        <p:tgtEl>
                                          <p:spTgt spid="41"/>
                                        </p:tgtEl>
                                        <p:attrNameLst>
                                          <p:attrName>style.visibility</p:attrName>
                                        </p:attrNameLst>
                                      </p:cBhvr>
                                      <p:to>
                                        <p:strVal val="visible"/>
                                      </p:to>
                                    </p:set>
                                    <p:anim calcmode="lin" valueType="num">
                                      <p:cBhvr additive="base">
                                        <p:cTn id="248" dur="500" fill="hold"/>
                                        <p:tgtEl>
                                          <p:spTgt spid="41"/>
                                        </p:tgtEl>
                                        <p:attrNameLst>
                                          <p:attrName>ppt_x</p:attrName>
                                        </p:attrNameLst>
                                      </p:cBhvr>
                                      <p:tavLst>
                                        <p:tav tm="0">
                                          <p:val>
                                            <p:strVal val="#ppt_x"/>
                                          </p:val>
                                        </p:tav>
                                        <p:tav tm="100000">
                                          <p:val>
                                            <p:strVal val="#ppt_x"/>
                                          </p:val>
                                        </p:tav>
                                      </p:tavLst>
                                    </p:anim>
                                    <p:anim calcmode="lin" valueType="num">
                                      <p:cBhvr additive="base">
                                        <p:cTn id="24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50" fill="hold">
                      <p:stCondLst>
                        <p:cond delay="indefinite"/>
                      </p:stCondLst>
                      <p:childTnLst>
                        <p:par>
                          <p:cTn id="251" fill="hold">
                            <p:stCondLst>
                              <p:cond delay="0"/>
                            </p:stCondLst>
                            <p:childTnLst>
                              <p:par>
                                <p:cTn id="252" presetID="2" presetClass="entr" presetSubtype="4" fill="hold" grpId="0" nodeType="clickEffect">
                                  <p:stCondLst>
                                    <p:cond delay="0"/>
                                  </p:stCondLst>
                                  <p:childTnLst>
                                    <p:set>
                                      <p:cBhvr>
                                        <p:cTn id="253" dur="1" fill="hold">
                                          <p:stCondLst>
                                            <p:cond delay="0"/>
                                          </p:stCondLst>
                                        </p:cTn>
                                        <p:tgtEl>
                                          <p:spTgt spid="45"/>
                                        </p:tgtEl>
                                        <p:attrNameLst>
                                          <p:attrName>style.visibility</p:attrName>
                                        </p:attrNameLst>
                                      </p:cBhvr>
                                      <p:to>
                                        <p:strVal val="visible"/>
                                      </p:to>
                                    </p:set>
                                    <p:anim calcmode="lin" valueType="num">
                                      <p:cBhvr additive="base">
                                        <p:cTn id="254" dur="500" fill="hold"/>
                                        <p:tgtEl>
                                          <p:spTgt spid="45"/>
                                        </p:tgtEl>
                                        <p:attrNameLst>
                                          <p:attrName>ppt_x</p:attrName>
                                        </p:attrNameLst>
                                      </p:cBhvr>
                                      <p:tavLst>
                                        <p:tav tm="0">
                                          <p:val>
                                            <p:strVal val="#ppt_x"/>
                                          </p:val>
                                        </p:tav>
                                        <p:tav tm="100000">
                                          <p:val>
                                            <p:strVal val="#ppt_x"/>
                                          </p:val>
                                        </p:tav>
                                      </p:tavLst>
                                    </p:anim>
                                    <p:anim calcmode="lin" valueType="num">
                                      <p:cBhvr additive="base">
                                        <p:cTn id="25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56" fill="hold">
                      <p:stCondLst>
                        <p:cond delay="indefinite"/>
                      </p:stCondLst>
                      <p:childTnLst>
                        <p:par>
                          <p:cTn id="257" fill="hold">
                            <p:stCondLst>
                              <p:cond delay="0"/>
                            </p:stCondLst>
                            <p:childTnLst>
                              <p:par>
                                <p:cTn id="258" presetID="6" presetClass="entr" presetSubtype="16" fill="hold" grpId="0" nodeType="clickEffect">
                                  <p:stCondLst>
                                    <p:cond delay="0"/>
                                  </p:stCondLst>
                                  <p:childTnLst>
                                    <p:set>
                                      <p:cBhvr>
                                        <p:cTn id="259" dur="1" fill="hold">
                                          <p:stCondLst>
                                            <p:cond delay="0"/>
                                          </p:stCondLst>
                                        </p:cTn>
                                        <p:tgtEl>
                                          <p:spTgt spid="42"/>
                                        </p:tgtEl>
                                        <p:attrNameLst>
                                          <p:attrName>style.visibility</p:attrName>
                                        </p:attrNameLst>
                                      </p:cBhvr>
                                      <p:to>
                                        <p:strVal val="visible"/>
                                      </p:to>
                                    </p:set>
                                    <p:animEffect transition="in" filter="circle(in)">
                                      <p:cBhvr>
                                        <p:cTn id="260" dur="2000"/>
                                        <p:tgtEl>
                                          <p:spTgt spid="42"/>
                                        </p:tgtEl>
                                      </p:cBhvr>
                                    </p:animEffect>
                                  </p:childTnLst>
                                </p:cTn>
                              </p:par>
                            </p:childTnLst>
                          </p:cTn>
                        </p:par>
                      </p:childTnLst>
                    </p:cTn>
                  </p:par>
                  <p:par>
                    <p:cTn id="261" fill="hold">
                      <p:stCondLst>
                        <p:cond delay="indefinite"/>
                      </p:stCondLst>
                      <p:childTnLst>
                        <p:par>
                          <p:cTn id="262" fill="hold">
                            <p:stCondLst>
                              <p:cond delay="0"/>
                            </p:stCondLst>
                            <p:childTnLst>
                              <p:par>
                                <p:cTn id="263" presetID="2" presetClass="entr" presetSubtype="4" fill="hold" grpId="0" nodeType="clickEffect">
                                  <p:stCondLst>
                                    <p:cond delay="0"/>
                                  </p:stCondLst>
                                  <p:childTnLst>
                                    <p:set>
                                      <p:cBhvr>
                                        <p:cTn id="264" dur="1" fill="hold">
                                          <p:stCondLst>
                                            <p:cond delay="0"/>
                                          </p:stCondLst>
                                        </p:cTn>
                                        <p:tgtEl>
                                          <p:spTgt spid="47"/>
                                        </p:tgtEl>
                                        <p:attrNameLst>
                                          <p:attrName>style.visibility</p:attrName>
                                        </p:attrNameLst>
                                      </p:cBhvr>
                                      <p:to>
                                        <p:strVal val="visible"/>
                                      </p:to>
                                    </p:set>
                                    <p:anim calcmode="lin" valueType="num">
                                      <p:cBhvr additive="base">
                                        <p:cTn id="265" dur="500" fill="hold"/>
                                        <p:tgtEl>
                                          <p:spTgt spid="47"/>
                                        </p:tgtEl>
                                        <p:attrNameLst>
                                          <p:attrName>ppt_x</p:attrName>
                                        </p:attrNameLst>
                                      </p:cBhvr>
                                      <p:tavLst>
                                        <p:tav tm="0">
                                          <p:val>
                                            <p:strVal val="#ppt_x"/>
                                          </p:val>
                                        </p:tav>
                                        <p:tav tm="100000">
                                          <p:val>
                                            <p:strVal val="#ppt_x"/>
                                          </p:val>
                                        </p:tav>
                                      </p:tavLst>
                                    </p:anim>
                                    <p:anim calcmode="lin" valueType="num">
                                      <p:cBhvr additive="base">
                                        <p:cTn id="26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42" presetClass="entr" presetSubtype="0" fill="hold" grpId="0" nodeType="clickEffect">
                                  <p:stCondLst>
                                    <p:cond delay="0"/>
                                  </p:stCondLst>
                                  <p:childTnLst>
                                    <p:set>
                                      <p:cBhvr>
                                        <p:cTn id="270" dur="1" fill="hold">
                                          <p:stCondLst>
                                            <p:cond delay="0"/>
                                          </p:stCondLst>
                                        </p:cTn>
                                        <p:tgtEl>
                                          <p:spTgt spid="50"/>
                                        </p:tgtEl>
                                        <p:attrNameLst>
                                          <p:attrName>style.visibility</p:attrName>
                                        </p:attrNameLst>
                                      </p:cBhvr>
                                      <p:to>
                                        <p:strVal val="visible"/>
                                      </p:to>
                                    </p:set>
                                    <p:animEffect transition="in" filter="fade">
                                      <p:cBhvr>
                                        <p:cTn id="271" dur="1000"/>
                                        <p:tgtEl>
                                          <p:spTgt spid="50"/>
                                        </p:tgtEl>
                                      </p:cBhvr>
                                    </p:animEffect>
                                    <p:anim calcmode="lin" valueType="num">
                                      <p:cBhvr>
                                        <p:cTn id="272" dur="1000" fill="hold"/>
                                        <p:tgtEl>
                                          <p:spTgt spid="50"/>
                                        </p:tgtEl>
                                        <p:attrNameLst>
                                          <p:attrName>ppt_x</p:attrName>
                                        </p:attrNameLst>
                                      </p:cBhvr>
                                      <p:tavLst>
                                        <p:tav tm="0">
                                          <p:val>
                                            <p:strVal val="#ppt_x"/>
                                          </p:val>
                                        </p:tav>
                                        <p:tav tm="100000">
                                          <p:val>
                                            <p:strVal val="#ppt_x"/>
                                          </p:val>
                                        </p:tav>
                                      </p:tavLst>
                                    </p:anim>
                                    <p:anim calcmode="lin" valueType="num">
                                      <p:cBhvr>
                                        <p:cTn id="273"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74" fill="hold">
                      <p:stCondLst>
                        <p:cond delay="indefinite"/>
                      </p:stCondLst>
                      <p:childTnLst>
                        <p:par>
                          <p:cTn id="275" fill="hold">
                            <p:stCondLst>
                              <p:cond delay="0"/>
                            </p:stCondLst>
                            <p:childTnLst>
                              <p:par>
                                <p:cTn id="276" presetID="42" presetClass="entr" presetSubtype="0" fill="hold" grpId="0" nodeType="clickEffect">
                                  <p:stCondLst>
                                    <p:cond delay="0"/>
                                  </p:stCondLst>
                                  <p:childTnLst>
                                    <p:set>
                                      <p:cBhvr>
                                        <p:cTn id="277" dur="1" fill="hold">
                                          <p:stCondLst>
                                            <p:cond delay="0"/>
                                          </p:stCondLst>
                                        </p:cTn>
                                        <p:tgtEl>
                                          <p:spTgt spid="51"/>
                                        </p:tgtEl>
                                        <p:attrNameLst>
                                          <p:attrName>style.visibility</p:attrName>
                                        </p:attrNameLst>
                                      </p:cBhvr>
                                      <p:to>
                                        <p:strVal val="visible"/>
                                      </p:to>
                                    </p:set>
                                    <p:animEffect transition="in" filter="fade">
                                      <p:cBhvr>
                                        <p:cTn id="278" dur="1000"/>
                                        <p:tgtEl>
                                          <p:spTgt spid="51"/>
                                        </p:tgtEl>
                                      </p:cBhvr>
                                    </p:animEffect>
                                    <p:anim calcmode="lin" valueType="num">
                                      <p:cBhvr>
                                        <p:cTn id="279" dur="1000" fill="hold"/>
                                        <p:tgtEl>
                                          <p:spTgt spid="51"/>
                                        </p:tgtEl>
                                        <p:attrNameLst>
                                          <p:attrName>ppt_x</p:attrName>
                                        </p:attrNameLst>
                                      </p:cBhvr>
                                      <p:tavLst>
                                        <p:tav tm="0">
                                          <p:val>
                                            <p:strVal val="#ppt_x"/>
                                          </p:val>
                                        </p:tav>
                                        <p:tav tm="100000">
                                          <p:val>
                                            <p:strVal val="#ppt_x"/>
                                          </p:val>
                                        </p:tav>
                                      </p:tavLst>
                                    </p:anim>
                                    <p:anim calcmode="lin" valueType="num">
                                      <p:cBhvr>
                                        <p:cTn id="28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81" fill="hold">
                      <p:stCondLst>
                        <p:cond delay="indefinite"/>
                      </p:stCondLst>
                      <p:childTnLst>
                        <p:par>
                          <p:cTn id="282" fill="hold">
                            <p:stCondLst>
                              <p:cond delay="0"/>
                            </p:stCondLst>
                            <p:childTnLst>
                              <p:par>
                                <p:cTn id="283" presetID="6" presetClass="entr" presetSubtype="16" fill="hold" grpId="0" nodeType="clickEffect">
                                  <p:stCondLst>
                                    <p:cond delay="0"/>
                                  </p:stCondLst>
                                  <p:childTnLst>
                                    <p:set>
                                      <p:cBhvr>
                                        <p:cTn id="284" dur="1" fill="hold">
                                          <p:stCondLst>
                                            <p:cond delay="0"/>
                                          </p:stCondLst>
                                        </p:cTn>
                                        <p:tgtEl>
                                          <p:spTgt spid="43"/>
                                        </p:tgtEl>
                                        <p:attrNameLst>
                                          <p:attrName>style.visibility</p:attrName>
                                        </p:attrNameLst>
                                      </p:cBhvr>
                                      <p:to>
                                        <p:strVal val="visible"/>
                                      </p:to>
                                    </p:set>
                                    <p:animEffect transition="in" filter="circle(in)">
                                      <p:cBhvr>
                                        <p:cTn id="285" dur="2000"/>
                                        <p:tgtEl>
                                          <p:spTgt spid="43"/>
                                        </p:tgtEl>
                                      </p:cBhvr>
                                    </p:animEffect>
                                  </p:childTnLst>
                                </p:cTn>
                              </p:par>
                            </p:childTnLst>
                          </p:cTn>
                        </p:par>
                      </p:childTnLst>
                    </p:cTn>
                  </p:par>
                  <p:par>
                    <p:cTn id="286" fill="hold">
                      <p:stCondLst>
                        <p:cond delay="indefinite"/>
                      </p:stCondLst>
                      <p:childTnLst>
                        <p:par>
                          <p:cTn id="287" fill="hold">
                            <p:stCondLst>
                              <p:cond delay="0"/>
                            </p:stCondLst>
                            <p:childTnLst>
                              <p:par>
                                <p:cTn id="288" presetID="6" presetClass="entr" presetSubtype="16" fill="hold" grpId="0" nodeType="clickEffect">
                                  <p:stCondLst>
                                    <p:cond delay="0"/>
                                  </p:stCondLst>
                                  <p:childTnLst>
                                    <p:set>
                                      <p:cBhvr>
                                        <p:cTn id="289" dur="1" fill="hold">
                                          <p:stCondLst>
                                            <p:cond delay="0"/>
                                          </p:stCondLst>
                                        </p:cTn>
                                        <p:tgtEl>
                                          <p:spTgt spid="48"/>
                                        </p:tgtEl>
                                        <p:attrNameLst>
                                          <p:attrName>style.visibility</p:attrName>
                                        </p:attrNameLst>
                                      </p:cBhvr>
                                      <p:to>
                                        <p:strVal val="visible"/>
                                      </p:to>
                                    </p:set>
                                    <p:animEffect transition="in" filter="circle(in)">
                                      <p:cBhvr>
                                        <p:cTn id="290" dur="2000"/>
                                        <p:tgtEl>
                                          <p:spTgt spid="48"/>
                                        </p:tgtEl>
                                      </p:cBhvr>
                                    </p:animEffect>
                                  </p:childTnLst>
                                </p:cTn>
                              </p:par>
                            </p:childTnLst>
                          </p:cTn>
                        </p:par>
                      </p:childTnLst>
                    </p:cTn>
                  </p:par>
                  <p:par>
                    <p:cTn id="291" fill="hold">
                      <p:stCondLst>
                        <p:cond delay="indefinite"/>
                      </p:stCondLst>
                      <p:childTnLst>
                        <p:par>
                          <p:cTn id="292" fill="hold">
                            <p:stCondLst>
                              <p:cond delay="0"/>
                            </p:stCondLst>
                            <p:childTnLst>
                              <p:par>
                                <p:cTn id="293" presetID="6" presetClass="entr" presetSubtype="16" fill="hold" grpId="0" nodeType="clickEffect">
                                  <p:stCondLst>
                                    <p:cond delay="0"/>
                                  </p:stCondLst>
                                  <p:childTnLst>
                                    <p:set>
                                      <p:cBhvr>
                                        <p:cTn id="294" dur="1" fill="hold">
                                          <p:stCondLst>
                                            <p:cond delay="0"/>
                                          </p:stCondLst>
                                        </p:cTn>
                                        <p:tgtEl>
                                          <p:spTgt spid="49"/>
                                        </p:tgtEl>
                                        <p:attrNameLst>
                                          <p:attrName>style.visibility</p:attrName>
                                        </p:attrNameLst>
                                      </p:cBhvr>
                                      <p:to>
                                        <p:strVal val="visible"/>
                                      </p:to>
                                    </p:set>
                                    <p:animEffect transition="in" filter="circle(in)">
                                      <p:cBhvr>
                                        <p:cTn id="295" dur="2000"/>
                                        <p:tgtEl>
                                          <p:spTgt spid="49"/>
                                        </p:tgtEl>
                                      </p:cBhvr>
                                    </p:animEffect>
                                  </p:childTnLst>
                                </p:cTn>
                              </p:par>
                            </p:childTnLst>
                          </p:cTn>
                        </p:par>
                      </p:childTnLst>
                    </p:cTn>
                  </p:par>
                  <p:par>
                    <p:cTn id="296" fill="hold">
                      <p:stCondLst>
                        <p:cond delay="indefinite"/>
                      </p:stCondLst>
                      <p:childTnLst>
                        <p:par>
                          <p:cTn id="297" fill="hold">
                            <p:stCondLst>
                              <p:cond delay="0"/>
                            </p:stCondLst>
                            <p:childTnLst>
                              <p:par>
                                <p:cTn id="298" presetID="2" presetClass="entr" presetSubtype="4" fill="hold" grpId="0" nodeType="clickEffect">
                                  <p:stCondLst>
                                    <p:cond delay="0"/>
                                  </p:stCondLst>
                                  <p:childTnLst>
                                    <p:set>
                                      <p:cBhvr>
                                        <p:cTn id="299" dur="1" fill="hold">
                                          <p:stCondLst>
                                            <p:cond delay="0"/>
                                          </p:stCondLst>
                                        </p:cTn>
                                        <p:tgtEl>
                                          <p:spTgt spid="46"/>
                                        </p:tgtEl>
                                        <p:attrNameLst>
                                          <p:attrName>style.visibility</p:attrName>
                                        </p:attrNameLst>
                                      </p:cBhvr>
                                      <p:to>
                                        <p:strVal val="visible"/>
                                      </p:to>
                                    </p:set>
                                    <p:anim calcmode="lin" valueType="num">
                                      <p:cBhvr additive="base">
                                        <p:cTn id="300" dur="500" fill="hold"/>
                                        <p:tgtEl>
                                          <p:spTgt spid="46"/>
                                        </p:tgtEl>
                                        <p:attrNameLst>
                                          <p:attrName>ppt_x</p:attrName>
                                        </p:attrNameLst>
                                      </p:cBhvr>
                                      <p:tavLst>
                                        <p:tav tm="0">
                                          <p:val>
                                            <p:strVal val="#ppt_x"/>
                                          </p:val>
                                        </p:tav>
                                        <p:tav tm="100000">
                                          <p:val>
                                            <p:strVal val="#ppt_x"/>
                                          </p:val>
                                        </p:tav>
                                      </p:tavLst>
                                    </p:anim>
                                    <p:anim calcmode="lin" valueType="num">
                                      <p:cBhvr additive="base">
                                        <p:cTn id="30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02" fill="hold">
                      <p:stCondLst>
                        <p:cond delay="indefinite"/>
                      </p:stCondLst>
                      <p:childTnLst>
                        <p:par>
                          <p:cTn id="303" fill="hold">
                            <p:stCondLst>
                              <p:cond delay="0"/>
                            </p:stCondLst>
                            <p:childTnLst>
                              <p:par>
                                <p:cTn id="304" presetID="2" presetClass="entr" presetSubtype="4" fill="hold" nodeType="clickEffect">
                                  <p:stCondLst>
                                    <p:cond delay="0"/>
                                  </p:stCondLst>
                                  <p:childTnLst>
                                    <p:set>
                                      <p:cBhvr>
                                        <p:cTn id="305" dur="1" fill="hold">
                                          <p:stCondLst>
                                            <p:cond delay="0"/>
                                          </p:stCondLst>
                                        </p:cTn>
                                        <p:tgtEl>
                                          <p:spTgt spid="52"/>
                                        </p:tgtEl>
                                        <p:attrNameLst>
                                          <p:attrName>style.visibility</p:attrName>
                                        </p:attrNameLst>
                                      </p:cBhvr>
                                      <p:to>
                                        <p:strVal val="visible"/>
                                      </p:to>
                                    </p:set>
                                    <p:anim calcmode="lin" valueType="num">
                                      <p:cBhvr additive="base">
                                        <p:cTn id="306" dur="500" fill="hold"/>
                                        <p:tgtEl>
                                          <p:spTgt spid="52"/>
                                        </p:tgtEl>
                                        <p:attrNameLst>
                                          <p:attrName>ppt_x</p:attrName>
                                        </p:attrNameLst>
                                      </p:cBhvr>
                                      <p:tavLst>
                                        <p:tav tm="0">
                                          <p:val>
                                            <p:strVal val="#ppt_x"/>
                                          </p:val>
                                        </p:tav>
                                        <p:tav tm="100000">
                                          <p:val>
                                            <p:strVal val="#ppt_x"/>
                                          </p:val>
                                        </p:tav>
                                      </p:tavLst>
                                    </p:anim>
                                    <p:anim calcmode="lin" valueType="num">
                                      <p:cBhvr additive="base">
                                        <p:cTn id="307"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08" fill="hold">
                      <p:stCondLst>
                        <p:cond delay="indefinite"/>
                      </p:stCondLst>
                      <p:childTnLst>
                        <p:par>
                          <p:cTn id="309" fill="hold">
                            <p:stCondLst>
                              <p:cond delay="0"/>
                            </p:stCondLst>
                            <p:childTnLst>
                              <p:par>
                                <p:cTn id="310" presetID="2" presetClass="entr" presetSubtype="4" fill="hold" nodeType="clickEffect">
                                  <p:stCondLst>
                                    <p:cond delay="0"/>
                                  </p:stCondLst>
                                  <p:childTnLst>
                                    <p:set>
                                      <p:cBhvr>
                                        <p:cTn id="311" dur="1" fill="hold">
                                          <p:stCondLst>
                                            <p:cond delay="0"/>
                                          </p:stCondLst>
                                        </p:cTn>
                                        <p:tgtEl>
                                          <p:spTgt spid="57"/>
                                        </p:tgtEl>
                                        <p:attrNameLst>
                                          <p:attrName>style.visibility</p:attrName>
                                        </p:attrNameLst>
                                      </p:cBhvr>
                                      <p:to>
                                        <p:strVal val="visible"/>
                                      </p:to>
                                    </p:set>
                                    <p:anim calcmode="lin" valueType="num">
                                      <p:cBhvr additive="base">
                                        <p:cTn id="312" dur="500" fill="hold"/>
                                        <p:tgtEl>
                                          <p:spTgt spid="57"/>
                                        </p:tgtEl>
                                        <p:attrNameLst>
                                          <p:attrName>ppt_x</p:attrName>
                                        </p:attrNameLst>
                                      </p:cBhvr>
                                      <p:tavLst>
                                        <p:tav tm="0">
                                          <p:val>
                                            <p:strVal val="#ppt_x"/>
                                          </p:val>
                                        </p:tav>
                                        <p:tav tm="100000">
                                          <p:val>
                                            <p:strVal val="#ppt_x"/>
                                          </p:val>
                                        </p:tav>
                                      </p:tavLst>
                                    </p:anim>
                                    <p:anim calcmode="lin" valueType="num">
                                      <p:cBhvr additive="base">
                                        <p:cTn id="31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314" fill="hold">
                      <p:stCondLst>
                        <p:cond delay="indefinite"/>
                      </p:stCondLst>
                      <p:childTnLst>
                        <p:par>
                          <p:cTn id="315" fill="hold">
                            <p:stCondLst>
                              <p:cond delay="0"/>
                            </p:stCondLst>
                            <p:childTnLst>
                              <p:par>
                                <p:cTn id="316" presetID="2" presetClass="entr" presetSubtype="4" fill="hold" nodeType="clickEffect">
                                  <p:stCondLst>
                                    <p:cond delay="0"/>
                                  </p:stCondLst>
                                  <p:childTnLst>
                                    <p:set>
                                      <p:cBhvr>
                                        <p:cTn id="317" dur="1" fill="hold">
                                          <p:stCondLst>
                                            <p:cond delay="0"/>
                                          </p:stCondLst>
                                        </p:cTn>
                                        <p:tgtEl>
                                          <p:spTgt spid="62"/>
                                        </p:tgtEl>
                                        <p:attrNameLst>
                                          <p:attrName>style.visibility</p:attrName>
                                        </p:attrNameLst>
                                      </p:cBhvr>
                                      <p:to>
                                        <p:strVal val="visible"/>
                                      </p:to>
                                    </p:set>
                                    <p:anim calcmode="lin" valueType="num">
                                      <p:cBhvr additive="base">
                                        <p:cTn id="318" dur="500" fill="hold"/>
                                        <p:tgtEl>
                                          <p:spTgt spid="62"/>
                                        </p:tgtEl>
                                        <p:attrNameLst>
                                          <p:attrName>ppt_x</p:attrName>
                                        </p:attrNameLst>
                                      </p:cBhvr>
                                      <p:tavLst>
                                        <p:tav tm="0">
                                          <p:val>
                                            <p:strVal val="#ppt_x"/>
                                          </p:val>
                                        </p:tav>
                                        <p:tav tm="100000">
                                          <p:val>
                                            <p:strVal val="#ppt_x"/>
                                          </p:val>
                                        </p:tav>
                                      </p:tavLst>
                                    </p:anim>
                                    <p:anim calcmode="lin" valueType="num">
                                      <p:cBhvr additive="base">
                                        <p:cTn id="319"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20" fill="hold">
                      <p:stCondLst>
                        <p:cond delay="indefinite"/>
                      </p:stCondLst>
                      <p:childTnLst>
                        <p:par>
                          <p:cTn id="321" fill="hold">
                            <p:stCondLst>
                              <p:cond delay="0"/>
                            </p:stCondLst>
                            <p:childTnLst>
                              <p:par>
                                <p:cTn id="322" presetID="2" presetClass="entr" presetSubtype="4" fill="hold" nodeType="clickEffect">
                                  <p:stCondLst>
                                    <p:cond delay="0"/>
                                  </p:stCondLst>
                                  <p:childTnLst>
                                    <p:set>
                                      <p:cBhvr>
                                        <p:cTn id="323" dur="1" fill="hold">
                                          <p:stCondLst>
                                            <p:cond delay="0"/>
                                          </p:stCondLst>
                                        </p:cTn>
                                        <p:tgtEl>
                                          <p:spTgt spid="67"/>
                                        </p:tgtEl>
                                        <p:attrNameLst>
                                          <p:attrName>style.visibility</p:attrName>
                                        </p:attrNameLst>
                                      </p:cBhvr>
                                      <p:to>
                                        <p:strVal val="visible"/>
                                      </p:to>
                                    </p:set>
                                    <p:anim calcmode="lin" valueType="num">
                                      <p:cBhvr additive="base">
                                        <p:cTn id="324" dur="500" fill="hold"/>
                                        <p:tgtEl>
                                          <p:spTgt spid="67"/>
                                        </p:tgtEl>
                                        <p:attrNameLst>
                                          <p:attrName>ppt_x</p:attrName>
                                        </p:attrNameLst>
                                      </p:cBhvr>
                                      <p:tavLst>
                                        <p:tav tm="0">
                                          <p:val>
                                            <p:strVal val="#ppt_x"/>
                                          </p:val>
                                        </p:tav>
                                        <p:tav tm="100000">
                                          <p:val>
                                            <p:strVal val="#ppt_x"/>
                                          </p:val>
                                        </p:tav>
                                      </p:tavLst>
                                    </p:anim>
                                    <p:anim calcmode="lin" valueType="num">
                                      <p:cBhvr additive="base">
                                        <p:cTn id="325"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9" grpId="0"/>
      <p:bldP spid="10" grpId="0"/>
      <p:bldP spid="11" grpId="0" animBg="1"/>
      <p:bldP spid="12" grpId="0" animBg="1"/>
      <p:bldP spid="13" grpId="0" animBg="1"/>
      <p:bldP spid="14" grpId="0" animBg="1"/>
      <p:bldP spid="15" grpId="0" animBg="1"/>
      <p:bldP spid="16" grpId="0"/>
      <p:bldP spid="17"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animBg="1"/>
      <p:bldP spid="34" grpId="0"/>
      <p:bldP spid="35" grpId="0" animBg="1"/>
      <p:bldP spid="36" grpId="0" animBg="1"/>
      <p:bldP spid="37" grpId="0" animBg="1"/>
      <p:bldP spid="38" grpId="0"/>
      <p:bldP spid="39" grpId="0"/>
      <p:bldP spid="40" grpId="0" animBg="1"/>
      <p:bldP spid="41" grpId="0" animBg="1"/>
      <p:bldP spid="42" grpId="0" animBg="1"/>
      <p:bldP spid="43" grpId="0"/>
      <p:bldP spid="44" grpId="0" animBg="1"/>
      <p:bldP spid="45" grpId="0" animBg="1"/>
      <p:bldP spid="46" grpId="0"/>
      <p:bldP spid="47" grpId="0" animBg="1"/>
      <p:bldP spid="48" grpId="0"/>
      <p:bldP spid="49" grpId="0"/>
      <p:bldP spid="50" grpId="0"/>
      <p:bldP spid="5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60"/>
          <p:cNvSpPr>
            <a:spLocks noChangeArrowheads="1"/>
          </p:cNvSpPr>
          <p:nvPr/>
        </p:nvSpPr>
        <p:spPr bwMode="auto">
          <a:xfrm>
            <a:off x="1610171" y="85425"/>
            <a:ext cx="464585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400" dirty="0">
                <a:solidFill>
                  <a:srgbClr val="CC3300"/>
                </a:solidFill>
              </a:rPr>
              <a:t>（</a:t>
            </a:r>
            <a:r>
              <a:rPr lang="en-US" altLang="zh-CN" sz="2400" dirty="0">
                <a:solidFill>
                  <a:srgbClr val="CC3300"/>
                </a:solidFill>
              </a:rPr>
              <a:t>6</a:t>
            </a:r>
            <a:r>
              <a:rPr lang="zh-CN" altLang="en-US" sz="2400" dirty="0">
                <a:solidFill>
                  <a:srgbClr val="CC3300"/>
                </a:solidFill>
              </a:rPr>
              <a:t>）光轴平行于晶体表面且垂直于入射面，斜入射，</a:t>
            </a:r>
          </a:p>
        </p:txBody>
      </p:sp>
      <p:sp>
        <p:nvSpPr>
          <p:cNvPr id="10" name="Line 1101"/>
          <p:cNvSpPr>
            <a:spLocks noChangeShapeType="1"/>
          </p:cNvSpPr>
          <p:nvPr/>
        </p:nvSpPr>
        <p:spPr bwMode="auto">
          <a:xfrm>
            <a:off x="3906531" y="4027034"/>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 name="Rectangle 1120"/>
          <p:cNvSpPr>
            <a:spLocks noChangeArrowheads="1"/>
          </p:cNvSpPr>
          <p:nvPr/>
        </p:nvSpPr>
        <p:spPr bwMode="auto">
          <a:xfrm>
            <a:off x="3433454" y="3747636"/>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12" name="Rectangle 1121"/>
          <p:cNvSpPr>
            <a:spLocks noChangeArrowheads="1"/>
          </p:cNvSpPr>
          <p:nvPr/>
        </p:nvSpPr>
        <p:spPr bwMode="auto">
          <a:xfrm>
            <a:off x="8155910" y="3523986"/>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13" name="矩形 12"/>
          <p:cNvSpPr/>
          <p:nvPr/>
        </p:nvSpPr>
        <p:spPr>
          <a:xfrm>
            <a:off x="9934375" y="2864163"/>
            <a:ext cx="1265090" cy="523220"/>
          </a:xfrm>
          <a:prstGeom prst="rect">
            <a:avLst/>
          </a:prstGeom>
        </p:spPr>
        <p:txBody>
          <a:bodyPr wrap="none">
            <a:spAutoFit/>
          </a:bodyPr>
          <a:lstStyle/>
          <a:p>
            <a:r>
              <a:rPr lang="zh-CN" altLang="en-US" sz="2800" b="1" dirty="0">
                <a:solidFill>
                  <a:srgbClr val="009900"/>
                </a:solidFill>
              </a:rPr>
              <a:t>光轴</a:t>
            </a:r>
            <a:r>
              <a:rPr lang="en-US" altLang="zh-CN" sz="2800" dirty="0">
                <a:solidFill>
                  <a:srgbClr val="CC3300"/>
                </a:solidFill>
              </a:rPr>
              <a:t>⊙</a:t>
            </a:r>
            <a:endParaRPr lang="zh-CN" altLang="en-US" sz="2800" dirty="0"/>
          </a:p>
        </p:txBody>
      </p:sp>
      <p:grpSp>
        <p:nvGrpSpPr>
          <p:cNvPr id="14" name="Group 14"/>
          <p:cNvGrpSpPr>
            <a:grpSpLocks noChangeAspect="1"/>
          </p:cNvGrpSpPr>
          <p:nvPr/>
        </p:nvGrpSpPr>
        <p:grpSpPr bwMode="auto">
          <a:xfrm>
            <a:off x="9188071" y="264843"/>
            <a:ext cx="2482850" cy="2416055"/>
            <a:chOff x="3526" y="-276"/>
            <a:chExt cx="2396" cy="2330"/>
          </a:xfrm>
        </p:grpSpPr>
        <p:sp>
          <p:nvSpPr>
            <p:cNvPr id="15" name="Oval 15"/>
            <p:cNvSpPr>
              <a:spLocks noChangeAspect="1" noChangeArrowheads="1"/>
            </p:cNvSpPr>
            <p:nvPr/>
          </p:nvSpPr>
          <p:spPr bwMode="auto">
            <a:xfrm>
              <a:off x="3526" y="-276"/>
              <a:ext cx="2396" cy="233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7" name="Text Box 44"/>
          <p:cNvSpPr txBox="1">
            <a:spLocks noChangeArrowheads="1"/>
          </p:cNvSpPr>
          <p:nvPr/>
        </p:nvSpPr>
        <p:spPr bwMode="auto">
          <a:xfrm>
            <a:off x="6079850" y="3433785"/>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18" name="Text Box 45"/>
          <p:cNvSpPr txBox="1">
            <a:spLocks noChangeArrowheads="1"/>
          </p:cNvSpPr>
          <p:nvPr/>
        </p:nvSpPr>
        <p:spPr bwMode="auto">
          <a:xfrm>
            <a:off x="6673054" y="4700808"/>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19" name="Line 1086"/>
          <p:cNvSpPr>
            <a:spLocks noChangeShapeType="1"/>
          </p:cNvSpPr>
          <p:nvPr/>
        </p:nvSpPr>
        <p:spPr bwMode="auto">
          <a:xfrm>
            <a:off x="3814456" y="2895149"/>
            <a:ext cx="1743075" cy="1131887"/>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0" name="Line 1087"/>
          <p:cNvSpPr>
            <a:spLocks noChangeShapeType="1"/>
          </p:cNvSpPr>
          <p:nvPr/>
        </p:nvSpPr>
        <p:spPr bwMode="auto">
          <a:xfrm flipH="1" flipV="1">
            <a:off x="5532128" y="4039734"/>
            <a:ext cx="1594551" cy="2194223"/>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1" name="Line 1088"/>
          <p:cNvSpPr>
            <a:spLocks noChangeShapeType="1"/>
          </p:cNvSpPr>
          <p:nvPr/>
        </p:nvSpPr>
        <p:spPr bwMode="auto">
          <a:xfrm>
            <a:off x="5557529" y="1523547"/>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2" name="Line 1089"/>
          <p:cNvSpPr>
            <a:spLocks noChangeShapeType="1"/>
          </p:cNvSpPr>
          <p:nvPr/>
        </p:nvSpPr>
        <p:spPr bwMode="auto">
          <a:xfrm flipH="1">
            <a:off x="5557529" y="3072949"/>
            <a:ext cx="698500" cy="954087"/>
          </a:xfrm>
          <a:prstGeom prst="line">
            <a:avLst/>
          </a:prstGeom>
          <a:noFill/>
          <a:ln w="38100">
            <a:solidFill>
              <a:srgbClr val="0066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3" name="Line 1093"/>
          <p:cNvSpPr>
            <a:spLocks noChangeShapeType="1"/>
          </p:cNvSpPr>
          <p:nvPr/>
        </p:nvSpPr>
        <p:spPr bwMode="auto">
          <a:xfrm>
            <a:off x="6938444" y="6000227"/>
            <a:ext cx="246684" cy="28613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4" name="Arc 1097"/>
          <p:cNvSpPr>
            <a:spLocks/>
          </p:cNvSpPr>
          <p:nvPr/>
        </p:nvSpPr>
        <p:spPr bwMode="auto">
          <a:xfrm rot="16358633">
            <a:off x="5380523" y="3394417"/>
            <a:ext cx="376238" cy="606425"/>
          </a:xfrm>
          <a:custGeom>
            <a:avLst/>
            <a:gdLst>
              <a:gd name="T0" fmla="*/ 2147483647 w 18738"/>
              <a:gd name="T1" fmla="*/ 0 h 21404"/>
              <a:gd name="T2" fmla="*/ 2147483647 w 18738"/>
              <a:gd name="T3" fmla="*/ 2147483647 h 21404"/>
              <a:gd name="T4" fmla="*/ 0 w 18738"/>
              <a:gd name="T5" fmla="*/ 2147483647 h 21404"/>
              <a:gd name="T6" fmla="*/ 0 60000 65536"/>
              <a:gd name="T7" fmla="*/ 0 60000 65536"/>
              <a:gd name="T8" fmla="*/ 0 60000 65536"/>
              <a:gd name="T9" fmla="*/ 0 w 18738"/>
              <a:gd name="T10" fmla="*/ 0 h 21404"/>
              <a:gd name="T11" fmla="*/ 18738 w 18738"/>
              <a:gd name="T12" fmla="*/ 21404 h 21404"/>
            </a:gdLst>
            <a:ahLst/>
            <a:cxnLst>
              <a:cxn ang="T6">
                <a:pos x="T0" y="T1"/>
              </a:cxn>
              <a:cxn ang="T7">
                <a:pos x="T2" y="T3"/>
              </a:cxn>
              <a:cxn ang="T8">
                <a:pos x="T4" y="T5"/>
              </a:cxn>
            </a:cxnLst>
            <a:rect l="T9" t="T10" r="T11" b="T12"/>
            <a:pathLst>
              <a:path w="18738" h="21404" fill="none" extrusionOk="0">
                <a:moveTo>
                  <a:pt x="2904" y="0"/>
                </a:moveTo>
                <a:cubicBezTo>
                  <a:pt x="9551" y="902"/>
                  <a:pt x="15401" y="4840"/>
                  <a:pt x="18738" y="10659"/>
                </a:cubicBezTo>
              </a:path>
              <a:path w="18738" h="21404" stroke="0" extrusionOk="0">
                <a:moveTo>
                  <a:pt x="2904" y="0"/>
                </a:moveTo>
                <a:cubicBezTo>
                  <a:pt x="9551" y="902"/>
                  <a:pt x="15401" y="4840"/>
                  <a:pt x="18738" y="10659"/>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25" name="Arc 1098"/>
          <p:cNvSpPr>
            <a:spLocks/>
          </p:cNvSpPr>
          <p:nvPr/>
        </p:nvSpPr>
        <p:spPr bwMode="auto">
          <a:xfrm rot="8158435">
            <a:off x="5606535" y="4397296"/>
            <a:ext cx="338181" cy="298061"/>
          </a:xfrm>
          <a:custGeom>
            <a:avLst/>
            <a:gdLst>
              <a:gd name="T0" fmla="*/ 2147483647 w 21600"/>
              <a:gd name="T1" fmla="*/ 0 h 21404"/>
              <a:gd name="T2" fmla="*/ 2147483647 w 21600"/>
              <a:gd name="T3" fmla="*/ 2147483647 h 21404"/>
              <a:gd name="T4" fmla="*/ 0 w 21600"/>
              <a:gd name="T5" fmla="*/ 2147483647 h 21404"/>
              <a:gd name="T6" fmla="*/ 0 60000 65536"/>
              <a:gd name="T7" fmla="*/ 0 60000 65536"/>
              <a:gd name="T8" fmla="*/ 0 60000 65536"/>
              <a:gd name="T9" fmla="*/ 0 w 21600"/>
              <a:gd name="T10" fmla="*/ 0 h 21404"/>
              <a:gd name="T11" fmla="*/ 21600 w 21600"/>
              <a:gd name="T12" fmla="*/ 21404 h 21404"/>
            </a:gdLst>
            <a:ahLst/>
            <a:cxnLst>
              <a:cxn ang="T6">
                <a:pos x="T0" y="T1"/>
              </a:cxn>
              <a:cxn ang="T7">
                <a:pos x="T2" y="T3"/>
              </a:cxn>
              <a:cxn ang="T8">
                <a:pos x="T4" y="T5"/>
              </a:cxn>
            </a:cxnLst>
            <a:rect l="T9" t="T10" r="T11" b="T12"/>
            <a:pathLst>
              <a:path w="21600" h="21404" fill="none" extrusionOk="0">
                <a:moveTo>
                  <a:pt x="2904" y="0"/>
                </a:moveTo>
                <a:cubicBezTo>
                  <a:pt x="13613" y="1453"/>
                  <a:pt x="21600" y="10597"/>
                  <a:pt x="21600" y="21404"/>
                </a:cubicBezTo>
              </a:path>
              <a:path w="21600" h="21404" stroke="0" extrusionOk="0">
                <a:moveTo>
                  <a:pt x="2904" y="0"/>
                </a:moveTo>
                <a:cubicBezTo>
                  <a:pt x="13613" y="1453"/>
                  <a:pt x="21600" y="10597"/>
                  <a:pt x="21600" y="21404"/>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26" name="Line 1102"/>
          <p:cNvSpPr>
            <a:spLocks noChangeShapeType="1"/>
          </p:cNvSpPr>
          <p:nvPr/>
        </p:nvSpPr>
        <p:spPr bwMode="auto">
          <a:xfrm>
            <a:off x="4420881" y="1806124"/>
            <a:ext cx="3279775" cy="2232025"/>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7" name="Rectangle 1115"/>
          <p:cNvSpPr>
            <a:spLocks noChangeArrowheads="1"/>
          </p:cNvSpPr>
          <p:nvPr/>
        </p:nvSpPr>
        <p:spPr bwMode="auto">
          <a:xfrm>
            <a:off x="5036311" y="4044497"/>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A</a:t>
            </a:r>
            <a:endParaRPr lang="zh-CN" altLang="en-US" sz="2800" b="1" i="1">
              <a:solidFill>
                <a:srgbClr val="000000"/>
              </a:solidFill>
              <a:ea typeface="MingLiU" pitchFamily="49" charset="-120"/>
            </a:endParaRPr>
          </a:p>
        </p:txBody>
      </p:sp>
      <p:sp>
        <p:nvSpPr>
          <p:cNvPr id="28" name="Rectangle 1119"/>
          <p:cNvSpPr>
            <a:spLocks noChangeArrowheads="1"/>
          </p:cNvSpPr>
          <p:nvPr/>
        </p:nvSpPr>
        <p:spPr bwMode="auto">
          <a:xfrm>
            <a:off x="7776296" y="401274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D</a:t>
            </a:r>
            <a:endParaRPr lang="zh-CN" altLang="en-US" sz="2800" b="1" i="1">
              <a:solidFill>
                <a:srgbClr val="000000"/>
              </a:solidFill>
              <a:ea typeface="MingLiU" pitchFamily="49" charset="-120"/>
            </a:endParaRPr>
          </a:p>
        </p:txBody>
      </p:sp>
      <p:sp>
        <p:nvSpPr>
          <p:cNvPr id="29" name="Rectangle 1124"/>
          <p:cNvSpPr>
            <a:spLocks noChangeArrowheads="1"/>
          </p:cNvSpPr>
          <p:nvPr/>
        </p:nvSpPr>
        <p:spPr bwMode="auto">
          <a:xfrm>
            <a:off x="5500235" y="1294947"/>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30" name="Rectangle 1125"/>
          <p:cNvSpPr>
            <a:spLocks noChangeArrowheads="1"/>
          </p:cNvSpPr>
          <p:nvPr/>
        </p:nvSpPr>
        <p:spPr bwMode="auto">
          <a:xfrm>
            <a:off x="5055881" y="3214236"/>
            <a:ext cx="282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993300"/>
                </a:solidFill>
              </a:rPr>
              <a:t>i</a:t>
            </a:r>
            <a:endParaRPr lang="zh-CN" altLang="en-US" sz="2800" b="1" i="1">
              <a:solidFill>
                <a:srgbClr val="993300"/>
              </a:solidFill>
              <a:ea typeface="MingLiU" pitchFamily="49" charset="-120"/>
            </a:endParaRPr>
          </a:p>
        </p:txBody>
      </p:sp>
      <p:sp>
        <p:nvSpPr>
          <p:cNvPr id="31" name="Rectangle 1126"/>
          <p:cNvSpPr>
            <a:spLocks noChangeArrowheads="1"/>
          </p:cNvSpPr>
          <p:nvPr/>
        </p:nvSpPr>
        <p:spPr bwMode="auto">
          <a:xfrm>
            <a:off x="5618383" y="4635701"/>
            <a:ext cx="5148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70C0"/>
                </a:solidFill>
                <a:ea typeface="MingLiU" pitchFamily="49" charset="-120"/>
              </a:rPr>
              <a:t>γ</a:t>
            </a:r>
            <a:r>
              <a:rPr lang="en-US" altLang="zh-CN" sz="2800" b="1" baseline="-25000" dirty="0" err="1">
                <a:solidFill>
                  <a:srgbClr val="0070C0"/>
                </a:solidFill>
              </a:rPr>
              <a:t>O</a:t>
            </a:r>
            <a:endParaRPr lang="zh-CN" altLang="en-US" sz="2800" b="1" i="1" dirty="0">
              <a:solidFill>
                <a:srgbClr val="0070C0"/>
              </a:solidFill>
              <a:ea typeface="MingLiU" pitchFamily="49" charset="-120"/>
            </a:endParaRPr>
          </a:p>
        </p:txBody>
      </p:sp>
      <p:sp>
        <p:nvSpPr>
          <p:cNvPr id="32" name="Rectangle 1131"/>
          <p:cNvSpPr>
            <a:spLocks noChangeArrowheads="1"/>
          </p:cNvSpPr>
          <p:nvPr/>
        </p:nvSpPr>
        <p:spPr bwMode="auto">
          <a:xfrm>
            <a:off x="5845571" y="5295574"/>
            <a:ext cx="617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33" name="Line 1146"/>
          <p:cNvSpPr>
            <a:spLocks noChangeShapeType="1"/>
          </p:cNvSpPr>
          <p:nvPr/>
        </p:nvSpPr>
        <p:spPr bwMode="auto">
          <a:xfrm>
            <a:off x="4144654" y="3104697"/>
            <a:ext cx="279400" cy="17145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34" name="Line 1147"/>
          <p:cNvSpPr>
            <a:spLocks noChangeShapeType="1"/>
          </p:cNvSpPr>
          <p:nvPr/>
        </p:nvSpPr>
        <p:spPr bwMode="auto">
          <a:xfrm>
            <a:off x="4743143" y="2005754"/>
            <a:ext cx="300036" cy="21311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35" name="AutoShape 1150"/>
          <p:cNvSpPr>
            <a:spLocks noChangeArrowheads="1"/>
          </p:cNvSpPr>
          <p:nvPr/>
        </p:nvSpPr>
        <p:spPr bwMode="auto">
          <a:xfrm>
            <a:off x="4012820" y="941852"/>
            <a:ext cx="1524000" cy="511175"/>
          </a:xfrm>
          <a:prstGeom prst="wedgeRoundRectCallout">
            <a:avLst>
              <a:gd name="adj1" fmla="val 47600"/>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36" name="AutoShape 1151"/>
          <p:cNvSpPr>
            <a:spLocks noChangeArrowheads="1"/>
          </p:cNvSpPr>
          <p:nvPr/>
        </p:nvSpPr>
        <p:spPr bwMode="auto">
          <a:xfrm>
            <a:off x="1956531" y="4875358"/>
            <a:ext cx="2258514" cy="919401"/>
          </a:xfrm>
          <a:prstGeom prst="wedgeRoundRectCallout">
            <a:avLst>
              <a:gd name="adj1" fmla="val 76151"/>
              <a:gd name="adj2" fmla="val -35448"/>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37" name="AutoShape 1153"/>
          <p:cNvSpPr>
            <a:spLocks noChangeArrowheads="1"/>
          </p:cNvSpPr>
          <p:nvPr/>
        </p:nvSpPr>
        <p:spPr bwMode="auto">
          <a:xfrm>
            <a:off x="2098368" y="3268597"/>
            <a:ext cx="1180863" cy="510778"/>
          </a:xfrm>
          <a:prstGeom prst="wedgeRoundRectCallout">
            <a:avLst>
              <a:gd name="adj1" fmla="val 212714"/>
              <a:gd name="adj2" fmla="val 8004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38" name="Line 1090"/>
          <p:cNvSpPr>
            <a:spLocks noChangeShapeType="1"/>
          </p:cNvSpPr>
          <p:nvPr/>
        </p:nvSpPr>
        <p:spPr bwMode="auto">
          <a:xfrm flipV="1">
            <a:off x="5856963" y="4019987"/>
            <a:ext cx="1833944" cy="1272941"/>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9" name="矩形 46"/>
          <p:cNvSpPr>
            <a:spLocks noChangeArrowheads="1"/>
          </p:cNvSpPr>
          <p:nvPr/>
        </p:nvSpPr>
        <p:spPr bwMode="auto">
          <a:xfrm>
            <a:off x="6556485" y="883421"/>
            <a:ext cx="2135810" cy="830997"/>
          </a:xfrm>
          <a:prstGeom prst="rect">
            <a:avLst/>
          </a:prstGeom>
          <a:noFill/>
          <a:ln w="9525">
            <a:noFill/>
            <a:miter lim="800000"/>
            <a:headEnd/>
            <a:tailEnd/>
          </a:ln>
        </p:spPr>
        <p:txBody>
          <a:bodyPr wrap="square">
            <a:spAutoFit/>
          </a:bodyPr>
          <a:lstStyle/>
          <a:p>
            <a:pPr>
              <a:defRPr/>
            </a:pPr>
            <a:r>
              <a:rPr lang="en-US" altLang="zh-CN" sz="2400" b="1" dirty="0">
                <a:solidFill>
                  <a:srgbClr val="FF0066"/>
                </a:solidFill>
              </a:rPr>
              <a:t>A</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9900CC"/>
                </a:solidFill>
              </a:rPr>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9900CC"/>
                </a:solidFill>
              </a:rPr>
              <a:t>入射波的波阵面</a:t>
            </a:r>
          </a:p>
        </p:txBody>
      </p:sp>
      <p:sp>
        <p:nvSpPr>
          <p:cNvPr id="40" name="矩形 46"/>
          <p:cNvSpPr>
            <a:spLocks noChangeArrowheads="1"/>
          </p:cNvSpPr>
          <p:nvPr/>
        </p:nvSpPr>
        <p:spPr bwMode="auto">
          <a:xfrm>
            <a:off x="2299559" y="5882943"/>
            <a:ext cx="2640014"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FF0066"/>
                </a:solidFill>
              </a:rPr>
              <a:t>D</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O</a:t>
            </a:r>
            <a:r>
              <a:rPr lang="zh-CN" altLang="en-US" sz="2400" b="1" dirty="0">
                <a:solidFill>
                  <a:srgbClr val="009900"/>
                </a:solidFill>
                <a:latin typeface="+mn-ea"/>
              </a:rPr>
              <a:t>光</a:t>
            </a:r>
            <a:r>
              <a:rPr lang="zh-CN" altLang="en-US" sz="2400" b="1" dirty="0">
                <a:solidFill>
                  <a:srgbClr val="9900CC"/>
                </a:solidFill>
              </a:rPr>
              <a:t>的波阵面</a:t>
            </a:r>
          </a:p>
        </p:txBody>
      </p:sp>
      <p:sp>
        <p:nvSpPr>
          <p:cNvPr id="41" name="Line 29"/>
          <p:cNvSpPr>
            <a:spLocks noChangeShapeType="1"/>
          </p:cNvSpPr>
          <p:nvPr/>
        </p:nvSpPr>
        <p:spPr bwMode="auto">
          <a:xfrm>
            <a:off x="6457643" y="4886963"/>
            <a:ext cx="152450" cy="210868"/>
          </a:xfrm>
          <a:prstGeom prst="line">
            <a:avLst/>
          </a:prstGeom>
          <a:noFill/>
          <a:ln w="38100">
            <a:solidFill>
              <a:schemeClr val="tx1"/>
            </a:solidFill>
            <a:round/>
            <a:headEnd type="none" w="med" len="med"/>
            <a:tailEnd type="none" w="med" len="med"/>
          </a:ln>
        </p:spPr>
        <p:txBody>
          <a:bodyPr/>
          <a:lstStyle/>
          <a:p>
            <a:pPr>
              <a:defRPr/>
            </a:pPr>
            <a:endParaRPr lang="zh-CN" altLang="en-US" b="1"/>
          </a:p>
        </p:txBody>
      </p:sp>
      <p:sp>
        <p:nvSpPr>
          <p:cNvPr id="42" name="Line 29"/>
          <p:cNvSpPr>
            <a:spLocks noChangeShapeType="1"/>
          </p:cNvSpPr>
          <p:nvPr/>
        </p:nvSpPr>
        <p:spPr bwMode="auto">
          <a:xfrm flipV="1">
            <a:off x="6329054" y="3158811"/>
            <a:ext cx="84099" cy="14114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3" name="Line 29"/>
          <p:cNvSpPr>
            <a:spLocks noChangeShapeType="1"/>
          </p:cNvSpPr>
          <p:nvPr/>
        </p:nvSpPr>
        <p:spPr bwMode="auto">
          <a:xfrm flipV="1">
            <a:off x="6395578" y="5101384"/>
            <a:ext cx="202646" cy="159435"/>
          </a:xfrm>
          <a:prstGeom prst="line">
            <a:avLst/>
          </a:prstGeom>
          <a:noFill/>
          <a:ln w="38100">
            <a:solidFill>
              <a:schemeClr val="tx1"/>
            </a:solidFill>
            <a:round/>
            <a:headEnd type="none" w="med" len="med"/>
            <a:tailEnd type="none" w="med" len="med"/>
          </a:ln>
        </p:spPr>
        <p:txBody>
          <a:bodyPr/>
          <a:lstStyle/>
          <a:p>
            <a:pPr>
              <a:defRPr/>
            </a:pPr>
            <a:endParaRPr lang="zh-CN" altLang="en-US" b="1"/>
          </a:p>
        </p:txBody>
      </p:sp>
      <p:sp>
        <p:nvSpPr>
          <p:cNvPr id="44" name="Line 29"/>
          <p:cNvSpPr>
            <a:spLocks noChangeShapeType="1"/>
          </p:cNvSpPr>
          <p:nvPr/>
        </p:nvSpPr>
        <p:spPr bwMode="auto">
          <a:xfrm>
            <a:off x="6133268" y="3193566"/>
            <a:ext cx="195788" cy="125444"/>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5" name="矩形 49"/>
          <p:cNvSpPr>
            <a:spLocks noChangeArrowheads="1"/>
          </p:cNvSpPr>
          <p:nvPr/>
        </p:nvSpPr>
        <p:spPr bwMode="auto">
          <a:xfrm>
            <a:off x="5957579" y="2460174"/>
            <a:ext cx="4555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i="1">
                <a:solidFill>
                  <a:srgbClr val="000000"/>
                </a:solidFill>
                <a:ea typeface="MingLiU" pitchFamily="49" charset="-120"/>
              </a:rPr>
              <a:t>A</a:t>
            </a:r>
            <a:r>
              <a:rPr lang="en-US" altLang="zh-CN" sz="2400" b="1" i="1">
                <a:solidFill>
                  <a:srgbClr val="000000"/>
                </a:solidFill>
                <a:latin typeface="Book Antiqua" pitchFamily="18" charset="0"/>
                <a:ea typeface="MingLiU" pitchFamily="49" charset="-120"/>
              </a:rPr>
              <a:t>’</a:t>
            </a:r>
            <a:endParaRPr lang="zh-CN" altLang="en-US" b="1"/>
          </a:p>
        </p:txBody>
      </p:sp>
      <p:sp>
        <p:nvSpPr>
          <p:cNvPr id="46" name="Text Box 44"/>
          <p:cNvSpPr txBox="1">
            <a:spLocks noChangeArrowheads="1"/>
          </p:cNvSpPr>
          <p:nvPr/>
        </p:nvSpPr>
        <p:spPr bwMode="auto">
          <a:xfrm>
            <a:off x="3542994" y="2818949"/>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1</a:t>
            </a:r>
            <a:endParaRPr lang="zh-CN" altLang="en-US"/>
          </a:p>
        </p:txBody>
      </p:sp>
      <p:sp>
        <p:nvSpPr>
          <p:cNvPr id="47" name="Text Box 44"/>
          <p:cNvSpPr txBox="1">
            <a:spLocks noChangeArrowheads="1"/>
          </p:cNvSpPr>
          <p:nvPr/>
        </p:nvSpPr>
        <p:spPr bwMode="auto">
          <a:xfrm>
            <a:off x="3900181" y="1604511"/>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2</a:t>
            </a:r>
            <a:endParaRPr lang="zh-CN" altLang="en-US"/>
          </a:p>
        </p:txBody>
      </p:sp>
      <p:sp>
        <p:nvSpPr>
          <p:cNvPr id="48" name="AutoShape 1153"/>
          <p:cNvSpPr>
            <a:spLocks noChangeArrowheads="1"/>
          </p:cNvSpPr>
          <p:nvPr/>
        </p:nvSpPr>
        <p:spPr bwMode="auto">
          <a:xfrm>
            <a:off x="7475792" y="4723049"/>
            <a:ext cx="1203978" cy="510778"/>
          </a:xfrm>
          <a:prstGeom prst="wedgeRoundRectCallout">
            <a:avLst>
              <a:gd name="adj1" fmla="val -36241"/>
              <a:gd name="adj2" fmla="val -176631"/>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49" name="矩形 46"/>
          <p:cNvSpPr>
            <a:spLocks noChangeArrowheads="1"/>
          </p:cNvSpPr>
          <p:nvPr/>
        </p:nvSpPr>
        <p:spPr bwMode="auto">
          <a:xfrm>
            <a:off x="619316" y="1462526"/>
            <a:ext cx="3205225"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zh-CN" altLang="en-US" sz="2400" b="1" dirty="0">
                <a:solidFill>
                  <a:srgbClr val="0070C0"/>
                </a:solidFill>
              </a:rPr>
              <a:t>光线</a:t>
            </a:r>
            <a:r>
              <a:rPr lang="en-US" altLang="zh-CN" sz="2400" b="1" dirty="0">
                <a:solidFill>
                  <a:srgbClr val="0070C0"/>
                </a:solidFill>
              </a:rPr>
              <a:t>2</a:t>
            </a:r>
            <a:r>
              <a:rPr lang="zh-CN" altLang="en-US" sz="2400" b="1" dirty="0">
                <a:solidFill>
                  <a:srgbClr val="0070C0"/>
                </a:solidFill>
              </a:rPr>
              <a:t>到达</a:t>
            </a:r>
            <a:r>
              <a:rPr lang="en-US" altLang="zh-CN" sz="2400" b="1" dirty="0">
                <a:solidFill>
                  <a:srgbClr val="0070C0"/>
                </a:solidFill>
              </a:rPr>
              <a:t>D</a:t>
            </a:r>
            <a:endParaRPr lang="zh-CN" altLang="en-US" sz="2400" b="1" dirty="0">
              <a:solidFill>
                <a:srgbClr val="0070C0"/>
              </a:solidFill>
            </a:endParaRPr>
          </a:p>
        </p:txBody>
      </p:sp>
      <p:sp>
        <p:nvSpPr>
          <p:cNvPr id="50" name="矩形 46"/>
          <p:cNvSpPr>
            <a:spLocks noChangeArrowheads="1"/>
          </p:cNvSpPr>
          <p:nvPr/>
        </p:nvSpPr>
        <p:spPr bwMode="auto">
          <a:xfrm>
            <a:off x="725701" y="2388387"/>
            <a:ext cx="3709988" cy="461665"/>
          </a:xfrm>
          <a:prstGeom prst="rect">
            <a:avLst/>
          </a:prstGeom>
          <a:noFill/>
          <a:ln w="9525">
            <a:noFill/>
            <a:miter lim="800000"/>
            <a:headEnd/>
            <a:tailEnd/>
          </a:ln>
        </p:spPr>
        <p:txBody>
          <a:bodyPr>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9900"/>
                </a:solidFill>
              </a:rPr>
              <a:t>光线</a:t>
            </a:r>
            <a:r>
              <a:rPr lang="en-US" altLang="zh-CN" sz="2400" b="1" dirty="0">
                <a:solidFill>
                  <a:srgbClr val="009900"/>
                </a:solidFill>
              </a:rPr>
              <a:t>1</a:t>
            </a:r>
            <a:r>
              <a:rPr lang="zh-CN" altLang="en-US" sz="2400" b="1" dirty="0">
                <a:solidFill>
                  <a:srgbClr val="009900"/>
                </a:solidFill>
              </a:rPr>
              <a:t>到达</a:t>
            </a:r>
            <a:r>
              <a:rPr lang="en-US" altLang="zh-CN" sz="2400" b="1" dirty="0">
                <a:solidFill>
                  <a:srgbClr val="009900"/>
                </a:solidFill>
              </a:rPr>
              <a:t>A</a:t>
            </a:r>
            <a:endParaRPr lang="zh-CN" altLang="en-US" sz="2400" b="1" dirty="0">
              <a:solidFill>
                <a:srgbClr val="009900"/>
              </a:solidFill>
            </a:endParaRPr>
          </a:p>
        </p:txBody>
      </p:sp>
      <p:sp>
        <p:nvSpPr>
          <p:cNvPr id="51" name="Arc 149"/>
          <p:cNvSpPr>
            <a:spLocks/>
          </p:cNvSpPr>
          <p:nvPr/>
        </p:nvSpPr>
        <p:spPr bwMode="auto">
          <a:xfrm flipV="1">
            <a:off x="4385551" y="3979409"/>
            <a:ext cx="2347030" cy="1281410"/>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52" name="矩形 46"/>
          <p:cNvSpPr>
            <a:spLocks noChangeArrowheads="1"/>
          </p:cNvSpPr>
          <p:nvPr/>
        </p:nvSpPr>
        <p:spPr bwMode="auto">
          <a:xfrm>
            <a:off x="6506096" y="6119347"/>
            <a:ext cx="13580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53" name="Line 1089"/>
          <p:cNvSpPr>
            <a:spLocks noChangeShapeType="1"/>
          </p:cNvSpPr>
          <p:nvPr/>
        </p:nvSpPr>
        <p:spPr bwMode="auto">
          <a:xfrm flipH="1">
            <a:off x="6295719" y="2568122"/>
            <a:ext cx="320675" cy="438150"/>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4" name="Line 1089"/>
          <p:cNvSpPr>
            <a:spLocks noChangeShapeType="1"/>
          </p:cNvSpPr>
          <p:nvPr/>
        </p:nvSpPr>
        <p:spPr bwMode="auto">
          <a:xfrm flipH="1">
            <a:off x="7730819" y="3531736"/>
            <a:ext cx="320675" cy="436563"/>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5" name="Line 1089"/>
          <p:cNvSpPr>
            <a:spLocks noChangeShapeType="1"/>
          </p:cNvSpPr>
          <p:nvPr/>
        </p:nvSpPr>
        <p:spPr bwMode="auto">
          <a:xfrm flipH="1" flipV="1">
            <a:off x="6457642" y="2820534"/>
            <a:ext cx="1389820" cy="969418"/>
          </a:xfrm>
          <a:prstGeom prst="line">
            <a:avLst/>
          </a:prstGeom>
          <a:noFill/>
          <a:ln w="2857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56" name="矩形 55"/>
          <p:cNvSpPr>
            <a:spLocks noChangeArrowheads="1"/>
          </p:cNvSpPr>
          <p:nvPr/>
        </p:nvSpPr>
        <p:spPr bwMode="auto">
          <a:xfrm>
            <a:off x="6626466" y="2624139"/>
            <a:ext cx="21002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’D</a:t>
            </a:r>
            <a:r>
              <a:rPr lang="en-US" altLang="zh-CN" sz="2800" b="1" dirty="0"/>
              <a:t>=</a:t>
            </a:r>
            <a:r>
              <a:rPr lang="en-US" altLang="zh-CN" sz="2800" b="1" i="1" dirty="0"/>
              <a:t>u</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57" name="Line 1089"/>
          <p:cNvSpPr>
            <a:spLocks noChangeShapeType="1"/>
          </p:cNvSpPr>
          <p:nvPr/>
        </p:nvSpPr>
        <p:spPr bwMode="auto">
          <a:xfrm flipV="1">
            <a:off x="4914485" y="4006399"/>
            <a:ext cx="657332" cy="1097617"/>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58" name="矩形 57"/>
          <p:cNvSpPr>
            <a:spLocks noChangeArrowheads="1"/>
          </p:cNvSpPr>
          <p:nvPr/>
        </p:nvSpPr>
        <p:spPr bwMode="auto">
          <a:xfrm>
            <a:off x="3886598" y="4319903"/>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59" name="矩形 58"/>
          <p:cNvSpPr>
            <a:spLocks noChangeArrowheads="1"/>
          </p:cNvSpPr>
          <p:nvPr/>
        </p:nvSpPr>
        <p:spPr bwMode="auto">
          <a:xfrm>
            <a:off x="8506747" y="3627407"/>
            <a:ext cx="221406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t>=</a:t>
            </a:r>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p>
          <a:p>
            <a:r>
              <a:rPr lang="en-US" altLang="zh-CN" sz="2800" b="1" dirty="0"/>
              <a:t>=</a:t>
            </a:r>
            <a:r>
              <a:rPr lang="en-US" altLang="zh-CN" sz="2800" b="1" dirty="0" err="1">
                <a:solidFill>
                  <a:srgbClr val="0070C0"/>
                </a:solidFill>
              </a:rPr>
              <a:t>ADsin</a:t>
            </a:r>
            <a:r>
              <a:rPr lang="en-US" altLang="zh-CN" sz="2800" b="1" i="1" dirty="0" err="1">
                <a:solidFill>
                  <a:srgbClr val="0070C0"/>
                </a:solidFill>
                <a:ea typeface="MingLiU" pitchFamily="49" charset="-120"/>
              </a:rPr>
              <a:t>r</a:t>
            </a:r>
            <a:r>
              <a:rPr lang="en-US" altLang="zh-CN" sz="2800" b="1" baseline="-25000" dirty="0" err="1">
                <a:solidFill>
                  <a:srgbClr val="0070C0"/>
                </a:solidFill>
              </a:rPr>
              <a:t>O</a:t>
            </a:r>
            <a:endParaRPr lang="zh-CN" altLang="en-US" sz="2800" b="1" i="1" dirty="0">
              <a:solidFill>
                <a:srgbClr val="0070C0"/>
              </a:solidFill>
              <a:ea typeface="MingLiU" pitchFamily="49" charset="-120"/>
            </a:endParaRPr>
          </a:p>
        </p:txBody>
      </p:sp>
      <p:sp>
        <p:nvSpPr>
          <p:cNvPr id="60" name="矩形 59"/>
          <p:cNvSpPr>
            <a:spLocks noChangeArrowheads="1"/>
          </p:cNvSpPr>
          <p:nvPr/>
        </p:nvSpPr>
        <p:spPr bwMode="auto">
          <a:xfrm>
            <a:off x="8611491" y="4806738"/>
            <a:ext cx="203292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’D</a:t>
            </a:r>
            <a:r>
              <a:rPr lang="en-US" altLang="zh-CN" sz="2800" b="1" dirty="0"/>
              <a:t>=</a:t>
            </a:r>
            <a:r>
              <a:rPr lang="en-US" altLang="zh-CN" sz="2800" b="1" i="1" dirty="0"/>
              <a:t>u</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p>
          <a:p>
            <a:r>
              <a:rPr lang="en-US" altLang="zh-CN" sz="2800" b="1" dirty="0"/>
              <a:t>=</a:t>
            </a:r>
            <a:r>
              <a:rPr lang="en-US" altLang="zh-CN" sz="2800" b="1" dirty="0" err="1"/>
              <a:t>ADsini</a:t>
            </a:r>
            <a:endParaRPr lang="zh-CN" altLang="en-US" sz="2800" b="1" dirty="0"/>
          </a:p>
        </p:txBody>
      </p:sp>
      <p:graphicFrame>
        <p:nvGraphicFramePr>
          <p:cNvPr id="61" name="对象 60"/>
          <p:cNvGraphicFramePr>
            <a:graphicFrameLocks noChangeAspect="1"/>
          </p:cNvGraphicFramePr>
          <p:nvPr>
            <p:extLst>
              <p:ext uri="{D42A27DB-BD31-4B8C-83A1-F6EECF244321}">
                <p14:modId xmlns:p14="http://schemas.microsoft.com/office/powerpoint/2010/main" val="3612665208"/>
              </p:ext>
            </p:extLst>
          </p:nvPr>
        </p:nvGraphicFramePr>
        <p:xfrm>
          <a:off x="8253213" y="5632294"/>
          <a:ext cx="2789237" cy="1203325"/>
        </p:xfrm>
        <a:graphic>
          <a:graphicData uri="http://schemas.openxmlformats.org/presentationml/2006/ole">
            <mc:AlternateContent xmlns:mc="http://schemas.openxmlformats.org/markup-compatibility/2006">
              <mc:Choice xmlns:v="urn:schemas-microsoft-com:vml" Requires="v">
                <p:oleObj spid="_x0000_s73218" name="公式" r:id="rId3" imgW="1002960" imgH="431640" progId="Equation.3">
                  <p:embed/>
                </p:oleObj>
              </mc:Choice>
              <mc:Fallback>
                <p:oleObj name="公式" r:id="rId3" imgW="1002960" imgH="431640" progId="Equation.3">
                  <p:embed/>
                  <p:pic>
                    <p:nvPicPr>
                      <p:cNvPr id="0" name=""/>
                      <p:cNvPicPr>
                        <a:picLocks noChangeAspect="1" noChangeArrowheads="1"/>
                      </p:cNvPicPr>
                      <p:nvPr/>
                    </p:nvPicPr>
                    <p:blipFill>
                      <a:blip r:embed="rId4"/>
                      <a:srcRect/>
                      <a:stretch>
                        <a:fillRect/>
                      </a:stretch>
                    </p:blipFill>
                    <p:spPr bwMode="auto">
                      <a:xfrm>
                        <a:off x="8253213" y="5632294"/>
                        <a:ext cx="2789237" cy="1203325"/>
                      </a:xfrm>
                      <a:prstGeom prst="rect">
                        <a:avLst/>
                      </a:prstGeom>
                      <a:noFill/>
                      <a:ln>
                        <a:noFill/>
                      </a:ln>
                    </p:spPr>
                  </p:pic>
                </p:oleObj>
              </mc:Fallback>
            </mc:AlternateContent>
          </a:graphicData>
        </a:graphic>
      </p:graphicFrame>
      <p:grpSp>
        <p:nvGrpSpPr>
          <p:cNvPr id="67" name="Group 69"/>
          <p:cNvGrpSpPr>
            <a:grpSpLocks/>
          </p:cNvGrpSpPr>
          <p:nvPr/>
        </p:nvGrpSpPr>
        <p:grpSpPr bwMode="auto">
          <a:xfrm rot="21280574">
            <a:off x="6372652" y="5229170"/>
            <a:ext cx="817493" cy="930187"/>
            <a:chOff x="4608" y="2676"/>
            <a:chExt cx="492" cy="612"/>
          </a:xfrm>
        </p:grpSpPr>
        <p:sp>
          <p:nvSpPr>
            <p:cNvPr id="68" name="Line 65"/>
            <p:cNvSpPr>
              <a:spLocks noChangeShapeType="1"/>
            </p:cNvSpPr>
            <p:nvPr/>
          </p:nvSpPr>
          <p:spPr bwMode="auto">
            <a:xfrm flipV="1">
              <a:off x="4608" y="2676"/>
              <a:ext cx="180" cy="12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66"/>
            <p:cNvSpPr>
              <a:spLocks noChangeShapeType="1"/>
            </p:cNvSpPr>
            <p:nvPr/>
          </p:nvSpPr>
          <p:spPr bwMode="auto">
            <a:xfrm flipV="1">
              <a:off x="4704" y="2856"/>
              <a:ext cx="180" cy="12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Line 67"/>
            <p:cNvSpPr>
              <a:spLocks noChangeShapeType="1"/>
            </p:cNvSpPr>
            <p:nvPr/>
          </p:nvSpPr>
          <p:spPr bwMode="auto">
            <a:xfrm flipV="1">
              <a:off x="4824" y="3036"/>
              <a:ext cx="180" cy="12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68"/>
            <p:cNvSpPr>
              <a:spLocks noChangeShapeType="1"/>
            </p:cNvSpPr>
            <p:nvPr/>
          </p:nvSpPr>
          <p:spPr bwMode="auto">
            <a:xfrm flipV="1">
              <a:off x="4920" y="3168"/>
              <a:ext cx="180" cy="12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34910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circle(in)">
                                      <p:cBhvr>
                                        <p:cTn id="28" dur="20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ppt_x"/>
                                          </p:val>
                                        </p:tav>
                                        <p:tav tm="100000">
                                          <p:val>
                                            <p:strVal val="#ppt_x"/>
                                          </p:val>
                                        </p:tav>
                                      </p:tavLst>
                                    </p:anim>
                                    <p:anim calcmode="lin" valueType="num">
                                      <p:cBhvr additive="base">
                                        <p:cTn id="5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down)">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6" presetClass="entr" presetSubtype="0" fill="hold" grpId="0" nodeType="click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down)">
                                      <p:cBhvr>
                                        <p:cTn id="72" dur="580">
                                          <p:stCondLst>
                                            <p:cond delay="0"/>
                                          </p:stCondLst>
                                        </p:cTn>
                                        <p:tgtEl>
                                          <p:spTgt spid="50"/>
                                        </p:tgtEl>
                                      </p:cBhvr>
                                    </p:animEffect>
                                    <p:anim calcmode="lin" valueType="num">
                                      <p:cBhvr>
                                        <p:cTn id="73"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74"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75"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76"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77"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78" dur="26">
                                          <p:stCondLst>
                                            <p:cond delay="650"/>
                                          </p:stCondLst>
                                        </p:cTn>
                                        <p:tgtEl>
                                          <p:spTgt spid="50"/>
                                        </p:tgtEl>
                                      </p:cBhvr>
                                      <p:to x="100000" y="60000"/>
                                    </p:animScale>
                                    <p:animScale>
                                      <p:cBhvr>
                                        <p:cTn id="79" dur="166" decel="50000">
                                          <p:stCondLst>
                                            <p:cond delay="676"/>
                                          </p:stCondLst>
                                        </p:cTn>
                                        <p:tgtEl>
                                          <p:spTgt spid="50"/>
                                        </p:tgtEl>
                                      </p:cBhvr>
                                      <p:to x="100000" y="100000"/>
                                    </p:animScale>
                                    <p:animScale>
                                      <p:cBhvr>
                                        <p:cTn id="80" dur="26">
                                          <p:stCondLst>
                                            <p:cond delay="1312"/>
                                          </p:stCondLst>
                                        </p:cTn>
                                        <p:tgtEl>
                                          <p:spTgt spid="50"/>
                                        </p:tgtEl>
                                      </p:cBhvr>
                                      <p:to x="100000" y="80000"/>
                                    </p:animScale>
                                    <p:animScale>
                                      <p:cBhvr>
                                        <p:cTn id="81" dur="166" decel="50000">
                                          <p:stCondLst>
                                            <p:cond delay="1338"/>
                                          </p:stCondLst>
                                        </p:cTn>
                                        <p:tgtEl>
                                          <p:spTgt spid="50"/>
                                        </p:tgtEl>
                                      </p:cBhvr>
                                      <p:to x="100000" y="100000"/>
                                    </p:animScale>
                                    <p:animScale>
                                      <p:cBhvr>
                                        <p:cTn id="82" dur="26">
                                          <p:stCondLst>
                                            <p:cond delay="1642"/>
                                          </p:stCondLst>
                                        </p:cTn>
                                        <p:tgtEl>
                                          <p:spTgt spid="50"/>
                                        </p:tgtEl>
                                      </p:cBhvr>
                                      <p:to x="100000" y="90000"/>
                                    </p:animScale>
                                    <p:animScale>
                                      <p:cBhvr>
                                        <p:cTn id="83" dur="166" decel="50000">
                                          <p:stCondLst>
                                            <p:cond delay="1668"/>
                                          </p:stCondLst>
                                        </p:cTn>
                                        <p:tgtEl>
                                          <p:spTgt spid="50"/>
                                        </p:tgtEl>
                                      </p:cBhvr>
                                      <p:to x="100000" y="100000"/>
                                    </p:animScale>
                                    <p:animScale>
                                      <p:cBhvr>
                                        <p:cTn id="84" dur="26">
                                          <p:stCondLst>
                                            <p:cond delay="1808"/>
                                          </p:stCondLst>
                                        </p:cTn>
                                        <p:tgtEl>
                                          <p:spTgt spid="50"/>
                                        </p:tgtEl>
                                      </p:cBhvr>
                                      <p:to x="100000" y="95000"/>
                                    </p:animScale>
                                    <p:animScale>
                                      <p:cBhvr>
                                        <p:cTn id="85" dur="166" decel="50000">
                                          <p:stCondLst>
                                            <p:cond delay="1834"/>
                                          </p:stCondLst>
                                        </p:cTn>
                                        <p:tgtEl>
                                          <p:spTgt spid="50"/>
                                        </p:tgtEl>
                                      </p:cBhvr>
                                      <p:to x="100000" y="100000"/>
                                    </p:animScale>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additive="base">
                                        <p:cTn id="90" dur="500" fill="hold"/>
                                        <p:tgtEl>
                                          <p:spTgt spid="21"/>
                                        </p:tgtEl>
                                        <p:attrNameLst>
                                          <p:attrName>ppt_x</p:attrName>
                                        </p:attrNameLst>
                                      </p:cBhvr>
                                      <p:tavLst>
                                        <p:tav tm="0">
                                          <p:val>
                                            <p:strVal val="#ppt_x"/>
                                          </p:val>
                                        </p:tav>
                                        <p:tav tm="100000">
                                          <p:val>
                                            <p:strVal val="#ppt_x"/>
                                          </p:val>
                                        </p:tav>
                                      </p:tavLst>
                                    </p:anim>
                                    <p:anim calcmode="lin" valueType="num">
                                      <p:cBhvr additive="base">
                                        <p:cTn id="9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1000"/>
                                        <p:tgtEl>
                                          <p:spTgt spid="29"/>
                                        </p:tgtEl>
                                      </p:cBhvr>
                                    </p:animEffect>
                                    <p:anim calcmode="lin" valueType="num">
                                      <p:cBhvr>
                                        <p:cTn id="97" dur="1000" fill="hold"/>
                                        <p:tgtEl>
                                          <p:spTgt spid="29"/>
                                        </p:tgtEl>
                                        <p:attrNameLst>
                                          <p:attrName>ppt_x</p:attrName>
                                        </p:attrNameLst>
                                      </p:cBhvr>
                                      <p:tavLst>
                                        <p:tav tm="0">
                                          <p:val>
                                            <p:strVal val="#ppt_x"/>
                                          </p:val>
                                        </p:tav>
                                        <p:tav tm="100000">
                                          <p:val>
                                            <p:strVal val="#ppt_x"/>
                                          </p:val>
                                        </p:tav>
                                      </p:tavLst>
                                    </p:anim>
                                    <p:anim calcmode="lin" valueType="num">
                                      <p:cBhvr>
                                        <p:cTn id="9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additive="base">
                                        <p:cTn id="103" dur="500" fill="hold"/>
                                        <p:tgtEl>
                                          <p:spTgt spid="35"/>
                                        </p:tgtEl>
                                        <p:attrNameLst>
                                          <p:attrName>ppt_x</p:attrName>
                                        </p:attrNameLst>
                                      </p:cBhvr>
                                      <p:tavLst>
                                        <p:tav tm="0">
                                          <p:val>
                                            <p:strVal val="#ppt_x"/>
                                          </p:val>
                                        </p:tav>
                                        <p:tav tm="100000">
                                          <p:val>
                                            <p:strVal val="#ppt_x"/>
                                          </p:val>
                                        </p:tav>
                                      </p:tavLst>
                                    </p:anim>
                                    <p:anim calcmode="lin" valueType="num">
                                      <p:cBhvr additive="base">
                                        <p:cTn id="10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fill="hold"/>
                                        <p:tgtEl>
                                          <p:spTgt spid="24"/>
                                        </p:tgtEl>
                                        <p:attrNameLst>
                                          <p:attrName>ppt_x</p:attrName>
                                        </p:attrNameLst>
                                      </p:cBhvr>
                                      <p:tavLst>
                                        <p:tav tm="0">
                                          <p:val>
                                            <p:strVal val="#ppt_x"/>
                                          </p:val>
                                        </p:tav>
                                        <p:tav tm="100000">
                                          <p:val>
                                            <p:strVal val="#ppt_x"/>
                                          </p:val>
                                        </p:tav>
                                      </p:tavLst>
                                    </p:anim>
                                    <p:anim calcmode="lin" valueType="num">
                                      <p:cBhvr additive="base">
                                        <p:cTn id="11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1000"/>
                                        <p:tgtEl>
                                          <p:spTgt spid="30"/>
                                        </p:tgtEl>
                                      </p:cBhvr>
                                    </p:animEffect>
                                    <p:anim calcmode="lin" valueType="num">
                                      <p:cBhvr>
                                        <p:cTn id="116" dur="1000" fill="hold"/>
                                        <p:tgtEl>
                                          <p:spTgt spid="30"/>
                                        </p:tgtEl>
                                        <p:attrNameLst>
                                          <p:attrName>ppt_x</p:attrName>
                                        </p:attrNameLst>
                                      </p:cBhvr>
                                      <p:tavLst>
                                        <p:tav tm="0">
                                          <p:val>
                                            <p:strVal val="#ppt_x"/>
                                          </p:val>
                                        </p:tav>
                                        <p:tav tm="100000">
                                          <p:val>
                                            <p:strVal val="#ppt_x"/>
                                          </p:val>
                                        </p:tav>
                                      </p:tavLst>
                                    </p:anim>
                                    <p:anim calcmode="lin" valueType="num">
                                      <p:cBhvr>
                                        <p:cTn id="11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26"/>
                                        </p:tgtEl>
                                        <p:attrNameLst>
                                          <p:attrName>style.visibility</p:attrName>
                                        </p:attrNameLst>
                                      </p:cBhvr>
                                      <p:to>
                                        <p:strVal val="visible"/>
                                      </p:to>
                                    </p:set>
                                    <p:anim calcmode="lin" valueType="num">
                                      <p:cBhvr additive="base">
                                        <p:cTn id="122" dur="500" fill="hold"/>
                                        <p:tgtEl>
                                          <p:spTgt spid="26"/>
                                        </p:tgtEl>
                                        <p:attrNameLst>
                                          <p:attrName>ppt_x</p:attrName>
                                        </p:attrNameLst>
                                      </p:cBhvr>
                                      <p:tavLst>
                                        <p:tav tm="0">
                                          <p:val>
                                            <p:strVal val="#ppt_x"/>
                                          </p:val>
                                        </p:tav>
                                        <p:tav tm="100000">
                                          <p:val>
                                            <p:strVal val="#ppt_x"/>
                                          </p:val>
                                        </p:tav>
                                      </p:tavLst>
                                    </p:anim>
                                    <p:anim calcmode="lin" valueType="num">
                                      <p:cBhvr additive="base">
                                        <p:cTn id="12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34"/>
                                        </p:tgtEl>
                                        <p:attrNameLst>
                                          <p:attrName>style.visibility</p:attrName>
                                        </p:attrNameLst>
                                      </p:cBhvr>
                                      <p:to>
                                        <p:strVal val="visible"/>
                                      </p:to>
                                    </p:set>
                                    <p:anim calcmode="lin" valueType="num">
                                      <p:cBhvr additive="base">
                                        <p:cTn id="128" dur="500" fill="hold"/>
                                        <p:tgtEl>
                                          <p:spTgt spid="34"/>
                                        </p:tgtEl>
                                        <p:attrNameLst>
                                          <p:attrName>ppt_x</p:attrName>
                                        </p:attrNameLst>
                                      </p:cBhvr>
                                      <p:tavLst>
                                        <p:tav tm="0">
                                          <p:val>
                                            <p:strVal val="#ppt_x"/>
                                          </p:val>
                                        </p:tav>
                                        <p:tav tm="100000">
                                          <p:val>
                                            <p:strVal val="#ppt_x"/>
                                          </p:val>
                                        </p:tav>
                                      </p:tavLst>
                                    </p:anim>
                                    <p:anim calcmode="lin" valueType="num">
                                      <p:cBhvr additive="base">
                                        <p:cTn id="12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16" presetClass="entr" presetSubtype="21"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barn(inVertical)">
                                      <p:cBhvr>
                                        <p:cTn id="134" dur="500"/>
                                        <p:tgtEl>
                                          <p:spTgt spid="47"/>
                                        </p:tgtEl>
                                      </p:cBhvr>
                                    </p:animEffect>
                                  </p:childTnLst>
                                </p:cTn>
                              </p:par>
                            </p:childTnLst>
                          </p:cTn>
                        </p:par>
                      </p:childTnLst>
                    </p:cTn>
                  </p:par>
                  <p:par>
                    <p:cTn id="135" fill="hold">
                      <p:stCondLst>
                        <p:cond delay="indefinite"/>
                      </p:stCondLst>
                      <p:childTnLst>
                        <p:par>
                          <p:cTn id="136" fill="hold">
                            <p:stCondLst>
                              <p:cond delay="0"/>
                            </p:stCondLst>
                            <p:childTnLst>
                              <p:par>
                                <p:cTn id="137" presetID="16" presetClass="entr" presetSubtype="21" fill="hold" grpId="0" nodeType="clickEffect">
                                  <p:stCondLst>
                                    <p:cond delay="0"/>
                                  </p:stCondLst>
                                  <p:childTnLst>
                                    <p:set>
                                      <p:cBhvr>
                                        <p:cTn id="138" dur="1" fill="hold">
                                          <p:stCondLst>
                                            <p:cond delay="0"/>
                                          </p:stCondLst>
                                        </p:cTn>
                                        <p:tgtEl>
                                          <p:spTgt spid="28"/>
                                        </p:tgtEl>
                                        <p:attrNameLst>
                                          <p:attrName>style.visibility</p:attrName>
                                        </p:attrNameLst>
                                      </p:cBhvr>
                                      <p:to>
                                        <p:strVal val="visible"/>
                                      </p:to>
                                    </p:set>
                                    <p:animEffect transition="in" filter="barn(inVertical)">
                                      <p:cBhvr>
                                        <p:cTn id="139" dur="500"/>
                                        <p:tgtEl>
                                          <p:spTgt spid="28"/>
                                        </p:tgtEl>
                                      </p:cBhvr>
                                    </p:animEffect>
                                  </p:childTnLst>
                                </p:cTn>
                              </p:par>
                            </p:childTnLst>
                          </p:cTn>
                        </p:par>
                      </p:childTnLst>
                    </p:cTn>
                  </p:par>
                  <p:par>
                    <p:cTn id="140" fill="hold">
                      <p:stCondLst>
                        <p:cond delay="indefinite"/>
                      </p:stCondLst>
                      <p:childTnLst>
                        <p:par>
                          <p:cTn id="141" fill="hold">
                            <p:stCondLst>
                              <p:cond delay="0"/>
                            </p:stCondLst>
                            <p:childTnLst>
                              <p:par>
                                <p:cTn id="142" presetID="26" presetClass="entr" presetSubtype="0" fill="hold" grpId="0" nodeType="clickEffect">
                                  <p:stCondLst>
                                    <p:cond delay="0"/>
                                  </p:stCondLst>
                                  <p:childTnLst>
                                    <p:set>
                                      <p:cBhvr>
                                        <p:cTn id="143" dur="1" fill="hold">
                                          <p:stCondLst>
                                            <p:cond delay="0"/>
                                          </p:stCondLst>
                                        </p:cTn>
                                        <p:tgtEl>
                                          <p:spTgt spid="49"/>
                                        </p:tgtEl>
                                        <p:attrNameLst>
                                          <p:attrName>style.visibility</p:attrName>
                                        </p:attrNameLst>
                                      </p:cBhvr>
                                      <p:to>
                                        <p:strVal val="visible"/>
                                      </p:to>
                                    </p:set>
                                    <p:animEffect transition="in" filter="wipe(down)">
                                      <p:cBhvr>
                                        <p:cTn id="144" dur="580">
                                          <p:stCondLst>
                                            <p:cond delay="0"/>
                                          </p:stCondLst>
                                        </p:cTn>
                                        <p:tgtEl>
                                          <p:spTgt spid="49"/>
                                        </p:tgtEl>
                                      </p:cBhvr>
                                    </p:animEffect>
                                    <p:anim calcmode="lin" valueType="num">
                                      <p:cBhvr>
                                        <p:cTn id="145"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46"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47"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148"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149"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150" dur="26">
                                          <p:stCondLst>
                                            <p:cond delay="650"/>
                                          </p:stCondLst>
                                        </p:cTn>
                                        <p:tgtEl>
                                          <p:spTgt spid="49"/>
                                        </p:tgtEl>
                                      </p:cBhvr>
                                      <p:to x="100000" y="60000"/>
                                    </p:animScale>
                                    <p:animScale>
                                      <p:cBhvr>
                                        <p:cTn id="151" dur="166" decel="50000">
                                          <p:stCondLst>
                                            <p:cond delay="676"/>
                                          </p:stCondLst>
                                        </p:cTn>
                                        <p:tgtEl>
                                          <p:spTgt spid="49"/>
                                        </p:tgtEl>
                                      </p:cBhvr>
                                      <p:to x="100000" y="100000"/>
                                    </p:animScale>
                                    <p:animScale>
                                      <p:cBhvr>
                                        <p:cTn id="152" dur="26">
                                          <p:stCondLst>
                                            <p:cond delay="1312"/>
                                          </p:stCondLst>
                                        </p:cTn>
                                        <p:tgtEl>
                                          <p:spTgt spid="49"/>
                                        </p:tgtEl>
                                      </p:cBhvr>
                                      <p:to x="100000" y="80000"/>
                                    </p:animScale>
                                    <p:animScale>
                                      <p:cBhvr>
                                        <p:cTn id="153" dur="166" decel="50000">
                                          <p:stCondLst>
                                            <p:cond delay="1338"/>
                                          </p:stCondLst>
                                        </p:cTn>
                                        <p:tgtEl>
                                          <p:spTgt spid="49"/>
                                        </p:tgtEl>
                                      </p:cBhvr>
                                      <p:to x="100000" y="100000"/>
                                    </p:animScale>
                                    <p:animScale>
                                      <p:cBhvr>
                                        <p:cTn id="154" dur="26">
                                          <p:stCondLst>
                                            <p:cond delay="1642"/>
                                          </p:stCondLst>
                                        </p:cTn>
                                        <p:tgtEl>
                                          <p:spTgt spid="49"/>
                                        </p:tgtEl>
                                      </p:cBhvr>
                                      <p:to x="100000" y="90000"/>
                                    </p:animScale>
                                    <p:animScale>
                                      <p:cBhvr>
                                        <p:cTn id="155" dur="166" decel="50000">
                                          <p:stCondLst>
                                            <p:cond delay="1668"/>
                                          </p:stCondLst>
                                        </p:cTn>
                                        <p:tgtEl>
                                          <p:spTgt spid="49"/>
                                        </p:tgtEl>
                                      </p:cBhvr>
                                      <p:to x="100000" y="100000"/>
                                    </p:animScale>
                                    <p:animScale>
                                      <p:cBhvr>
                                        <p:cTn id="156" dur="26">
                                          <p:stCondLst>
                                            <p:cond delay="1808"/>
                                          </p:stCondLst>
                                        </p:cTn>
                                        <p:tgtEl>
                                          <p:spTgt spid="49"/>
                                        </p:tgtEl>
                                      </p:cBhvr>
                                      <p:to x="100000" y="95000"/>
                                    </p:animScale>
                                    <p:animScale>
                                      <p:cBhvr>
                                        <p:cTn id="157" dur="166" decel="50000">
                                          <p:stCondLst>
                                            <p:cond delay="1834"/>
                                          </p:stCondLst>
                                        </p:cTn>
                                        <p:tgtEl>
                                          <p:spTgt spid="49"/>
                                        </p:tgtEl>
                                      </p:cBhvr>
                                      <p:to x="100000" y="100000"/>
                                    </p:animScale>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22"/>
                                        </p:tgtEl>
                                        <p:attrNameLst>
                                          <p:attrName>style.visibility</p:attrName>
                                        </p:attrNameLst>
                                      </p:cBhvr>
                                      <p:to>
                                        <p:strVal val="visible"/>
                                      </p:to>
                                    </p:set>
                                    <p:anim calcmode="lin" valueType="num">
                                      <p:cBhvr additive="base">
                                        <p:cTn id="162" dur="500" fill="hold"/>
                                        <p:tgtEl>
                                          <p:spTgt spid="22"/>
                                        </p:tgtEl>
                                        <p:attrNameLst>
                                          <p:attrName>ppt_x</p:attrName>
                                        </p:attrNameLst>
                                      </p:cBhvr>
                                      <p:tavLst>
                                        <p:tav tm="0">
                                          <p:val>
                                            <p:strVal val="#ppt_x"/>
                                          </p:val>
                                        </p:tav>
                                        <p:tav tm="100000">
                                          <p:val>
                                            <p:strVal val="#ppt_x"/>
                                          </p:val>
                                        </p:tav>
                                      </p:tavLst>
                                    </p:anim>
                                    <p:anim calcmode="lin" valueType="num">
                                      <p:cBhvr additive="base">
                                        <p:cTn id="16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grpId="0" nodeType="clickEffect">
                                  <p:stCondLst>
                                    <p:cond delay="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500" fill="hold"/>
                                        <p:tgtEl>
                                          <p:spTgt spid="42"/>
                                        </p:tgtEl>
                                        <p:attrNameLst>
                                          <p:attrName>ppt_x</p:attrName>
                                        </p:attrNameLst>
                                      </p:cBhvr>
                                      <p:tavLst>
                                        <p:tav tm="0">
                                          <p:val>
                                            <p:strVal val="#ppt_x"/>
                                          </p:val>
                                        </p:tav>
                                        <p:tav tm="100000">
                                          <p:val>
                                            <p:strVal val="#ppt_x"/>
                                          </p:val>
                                        </p:tav>
                                      </p:tavLst>
                                    </p:anim>
                                    <p:anim calcmode="lin" valueType="num">
                                      <p:cBhvr additive="base">
                                        <p:cTn id="169" dur="500" fill="hold"/>
                                        <p:tgtEl>
                                          <p:spTgt spid="42"/>
                                        </p:tgtEl>
                                        <p:attrNameLst>
                                          <p:attrName>ppt_y</p:attrName>
                                        </p:attrNameLst>
                                      </p:cBhvr>
                                      <p:tavLst>
                                        <p:tav tm="0">
                                          <p:val>
                                            <p:strVal val="1+#ppt_h/2"/>
                                          </p:val>
                                        </p:tav>
                                        <p:tav tm="100000">
                                          <p:val>
                                            <p:strVal val="#ppt_y"/>
                                          </p:val>
                                        </p:tav>
                                      </p:tavLst>
                                    </p:anim>
                                  </p:childTnLst>
                                </p:cTn>
                              </p:par>
                              <p:par>
                                <p:cTn id="170" presetID="2" presetClass="entr" presetSubtype="4" fill="hold" grpId="0" nodeType="withEffect">
                                  <p:stCondLst>
                                    <p:cond delay="0"/>
                                  </p:stCondLst>
                                  <p:childTnLst>
                                    <p:set>
                                      <p:cBhvr>
                                        <p:cTn id="171" dur="1" fill="hold">
                                          <p:stCondLst>
                                            <p:cond delay="0"/>
                                          </p:stCondLst>
                                        </p:cTn>
                                        <p:tgtEl>
                                          <p:spTgt spid="44"/>
                                        </p:tgtEl>
                                        <p:attrNameLst>
                                          <p:attrName>style.visibility</p:attrName>
                                        </p:attrNameLst>
                                      </p:cBhvr>
                                      <p:to>
                                        <p:strVal val="visible"/>
                                      </p:to>
                                    </p:set>
                                    <p:anim calcmode="lin" valueType="num">
                                      <p:cBhvr additive="base">
                                        <p:cTn id="172" dur="500" fill="hold"/>
                                        <p:tgtEl>
                                          <p:spTgt spid="44"/>
                                        </p:tgtEl>
                                        <p:attrNameLst>
                                          <p:attrName>ppt_x</p:attrName>
                                        </p:attrNameLst>
                                      </p:cBhvr>
                                      <p:tavLst>
                                        <p:tav tm="0">
                                          <p:val>
                                            <p:strVal val="#ppt_x"/>
                                          </p:val>
                                        </p:tav>
                                        <p:tav tm="100000">
                                          <p:val>
                                            <p:strVal val="#ppt_x"/>
                                          </p:val>
                                        </p:tav>
                                      </p:tavLst>
                                    </p:anim>
                                    <p:anim calcmode="lin" valueType="num">
                                      <p:cBhvr additive="base">
                                        <p:cTn id="17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16" presetClass="entr" presetSubtype="21" fill="hold" grpId="0" nodeType="clickEffect">
                                  <p:stCondLst>
                                    <p:cond delay="0"/>
                                  </p:stCondLst>
                                  <p:childTnLst>
                                    <p:set>
                                      <p:cBhvr>
                                        <p:cTn id="177" dur="1" fill="hold">
                                          <p:stCondLst>
                                            <p:cond delay="0"/>
                                          </p:stCondLst>
                                        </p:cTn>
                                        <p:tgtEl>
                                          <p:spTgt spid="45"/>
                                        </p:tgtEl>
                                        <p:attrNameLst>
                                          <p:attrName>style.visibility</p:attrName>
                                        </p:attrNameLst>
                                      </p:cBhvr>
                                      <p:to>
                                        <p:strVal val="visible"/>
                                      </p:to>
                                    </p:set>
                                    <p:animEffect transition="in" filter="barn(inVertical)">
                                      <p:cBhvr>
                                        <p:cTn id="178" dur="500"/>
                                        <p:tgtEl>
                                          <p:spTgt spid="45"/>
                                        </p:tgtEl>
                                      </p:cBhvr>
                                    </p:animEffect>
                                  </p:childTnLst>
                                </p:cTn>
                              </p:par>
                            </p:childTnLst>
                          </p:cTn>
                        </p:par>
                      </p:childTnLst>
                    </p:cTn>
                  </p:par>
                  <p:par>
                    <p:cTn id="179" fill="hold">
                      <p:stCondLst>
                        <p:cond delay="indefinite"/>
                      </p:stCondLst>
                      <p:childTnLst>
                        <p:par>
                          <p:cTn id="180" fill="hold">
                            <p:stCondLst>
                              <p:cond delay="0"/>
                            </p:stCondLst>
                            <p:childTnLst>
                              <p:par>
                                <p:cTn id="181" presetID="26" presetClass="entr" presetSubtype="0" fill="hold" grpId="0" nodeType="clickEffect">
                                  <p:stCondLst>
                                    <p:cond delay="0"/>
                                  </p:stCondLst>
                                  <p:childTnLst>
                                    <p:set>
                                      <p:cBhvr>
                                        <p:cTn id="182" dur="1" fill="hold">
                                          <p:stCondLst>
                                            <p:cond delay="0"/>
                                          </p:stCondLst>
                                        </p:cTn>
                                        <p:tgtEl>
                                          <p:spTgt spid="39"/>
                                        </p:tgtEl>
                                        <p:attrNameLst>
                                          <p:attrName>style.visibility</p:attrName>
                                        </p:attrNameLst>
                                      </p:cBhvr>
                                      <p:to>
                                        <p:strVal val="visible"/>
                                      </p:to>
                                    </p:set>
                                    <p:animEffect transition="in" filter="wipe(down)">
                                      <p:cBhvr>
                                        <p:cTn id="183" dur="580">
                                          <p:stCondLst>
                                            <p:cond delay="0"/>
                                          </p:stCondLst>
                                        </p:cTn>
                                        <p:tgtEl>
                                          <p:spTgt spid="39"/>
                                        </p:tgtEl>
                                      </p:cBhvr>
                                    </p:animEffect>
                                    <p:anim calcmode="lin" valueType="num">
                                      <p:cBhvr>
                                        <p:cTn id="184"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189" dur="26">
                                          <p:stCondLst>
                                            <p:cond delay="650"/>
                                          </p:stCondLst>
                                        </p:cTn>
                                        <p:tgtEl>
                                          <p:spTgt spid="39"/>
                                        </p:tgtEl>
                                      </p:cBhvr>
                                      <p:to x="100000" y="60000"/>
                                    </p:animScale>
                                    <p:animScale>
                                      <p:cBhvr>
                                        <p:cTn id="190" dur="166" decel="50000">
                                          <p:stCondLst>
                                            <p:cond delay="676"/>
                                          </p:stCondLst>
                                        </p:cTn>
                                        <p:tgtEl>
                                          <p:spTgt spid="39"/>
                                        </p:tgtEl>
                                      </p:cBhvr>
                                      <p:to x="100000" y="100000"/>
                                    </p:animScale>
                                    <p:animScale>
                                      <p:cBhvr>
                                        <p:cTn id="191" dur="26">
                                          <p:stCondLst>
                                            <p:cond delay="1312"/>
                                          </p:stCondLst>
                                        </p:cTn>
                                        <p:tgtEl>
                                          <p:spTgt spid="39"/>
                                        </p:tgtEl>
                                      </p:cBhvr>
                                      <p:to x="100000" y="80000"/>
                                    </p:animScale>
                                    <p:animScale>
                                      <p:cBhvr>
                                        <p:cTn id="192" dur="166" decel="50000">
                                          <p:stCondLst>
                                            <p:cond delay="1338"/>
                                          </p:stCondLst>
                                        </p:cTn>
                                        <p:tgtEl>
                                          <p:spTgt spid="39"/>
                                        </p:tgtEl>
                                      </p:cBhvr>
                                      <p:to x="100000" y="100000"/>
                                    </p:animScale>
                                    <p:animScale>
                                      <p:cBhvr>
                                        <p:cTn id="193" dur="26">
                                          <p:stCondLst>
                                            <p:cond delay="1642"/>
                                          </p:stCondLst>
                                        </p:cTn>
                                        <p:tgtEl>
                                          <p:spTgt spid="39"/>
                                        </p:tgtEl>
                                      </p:cBhvr>
                                      <p:to x="100000" y="90000"/>
                                    </p:animScale>
                                    <p:animScale>
                                      <p:cBhvr>
                                        <p:cTn id="194" dur="166" decel="50000">
                                          <p:stCondLst>
                                            <p:cond delay="1668"/>
                                          </p:stCondLst>
                                        </p:cTn>
                                        <p:tgtEl>
                                          <p:spTgt spid="39"/>
                                        </p:tgtEl>
                                      </p:cBhvr>
                                      <p:to x="100000" y="100000"/>
                                    </p:animScale>
                                    <p:animScale>
                                      <p:cBhvr>
                                        <p:cTn id="195" dur="26">
                                          <p:stCondLst>
                                            <p:cond delay="1808"/>
                                          </p:stCondLst>
                                        </p:cTn>
                                        <p:tgtEl>
                                          <p:spTgt spid="39"/>
                                        </p:tgtEl>
                                      </p:cBhvr>
                                      <p:to x="100000" y="95000"/>
                                    </p:animScale>
                                    <p:animScale>
                                      <p:cBhvr>
                                        <p:cTn id="196" dur="166" decel="50000">
                                          <p:stCondLst>
                                            <p:cond delay="1834"/>
                                          </p:stCondLst>
                                        </p:cTn>
                                        <p:tgtEl>
                                          <p:spTgt spid="39"/>
                                        </p:tgtEl>
                                      </p:cBhvr>
                                      <p:to x="100000" y="100000"/>
                                    </p:animScale>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53"/>
                                        </p:tgtEl>
                                        <p:attrNameLst>
                                          <p:attrName>style.visibility</p:attrName>
                                        </p:attrNameLst>
                                      </p:cBhvr>
                                      <p:to>
                                        <p:strVal val="visible"/>
                                      </p:to>
                                    </p:set>
                                    <p:anim calcmode="lin" valueType="num">
                                      <p:cBhvr additive="base">
                                        <p:cTn id="201" dur="500" fill="hold"/>
                                        <p:tgtEl>
                                          <p:spTgt spid="53"/>
                                        </p:tgtEl>
                                        <p:attrNameLst>
                                          <p:attrName>ppt_x</p:attrName>
                                        </p:attrNameLst>
                                      </p:cBhvr>
                                      <p:tavLst>
                                        <p:tav tm="0">
                                          <p:val>
                                            <p:strVal val="#ppt_x"/>
                                          </p:val>
                                        </p:tav>
                                        <p:tav tm="100000">
                                          <p:val>
                                            <p:strVal val="#ppt_x"/>
                                          </p:val>
                                        </p:tav>
                                      </p:tavLst>
                                    </p:anim>
                                    <p:anim calcmode="lin" valueType="num">
                                      <p:cBhvr additive="base">
                                        <p:cTn id="20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54"/>
                                        </p:tgtEl>
                                        <p:attrNameLst>
                                          <p:attrName>style.visibility</p:attrName>
                                        </p:attrNameLst>
                                      </p:cBhvr>
                                      <p:to>
                                        <p:strVal val="visible"/>
                                      </p:to>
                                    </p:set>
                                    <p:anim calcmode="lin" valueType="num">
                                      <p:cBhvr additive="base">
                                        <p:cTn id="207" dur="500" fill="hold"/>
                                        <p:tgtEl>
                                          <p:spTgt spid="54"/>
                                        </p:tgtEl>
                                        <p:attrNameLst>
                                          <p:attrName>ppt_x</p:attrName>
                                        </p:attrNameLst>
                                      </p:cBhvr>
                                      <p:tavLst>
                                        <p:tav tm="0">
                                          <p:val>
                                            <p:strVal val="#ppt_x"/>
                                          </p:val>
                                        </p:tav>
                                        <p:tav tm="100000">
                                          <p:val>
                                            <p:strVal val="#ppt_x"/>
                                          </p:val>
                                        </p:tav>
                                      </p:tavLst>
                                    </p:anim>
                                    <p:anim calcmode="lin" valueType="num">
                                      <p:cBhvr additive="base">
                                        <p:cTn id="20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grpId="0" nodeType="clickEffect">
                                  <p:stCondLst>
                                    <p:cond delay="0"/>
                                  </p:stCondLst>
                                  <p:childTnLst>
                                    <p:set>
                                      <p:cBhvr>
                                        <p:cTn id="212" dur="1" fill="hold">
                                          <p:stCondLst>
                                            <p:cond delay="0"/>
                                          </p:stCondLst>
                                        </p:cTn>
                                        <p:tgtEl>
                                          <p:spTgt spid="55"/>
                                        </p:tgtEl>
                                        <p:attrNameLst>
                                          <p:attrName>style.visibility</p:attrName>
                                        </p:attrNameLst>
                                      </p:cBhvr>
                                      <p:to>
                                        <p:strVal val="visible"/>
                                      </p:to>
                                    </p:set>
                                    <p:anim calcmode="lin" valueType="num">
                                      <p:cBhvr additive="base">
                                        <p:cTn id="213" dur="500" fill="hold"/>
                                        <p:tgtEl>
                                          <p:spTgt spid="55"/>
                                        </p:tgtEl>
                                        <p:attrNameLst>
                                          <p:attrName>ppt_x</p:attrName>
                                        </p:attrNameLst>
                                      </p:cBhvr>
                                      <p:tavLst>
                                        <p:tav tm="0">
                                          <p:val>
                                            <p:strVal val="#ppt_x"/>
                                          </p:val>
                                        </p:tav>
                                        <p:tav tm="100000">
                                          <p:val>
                                            <p:strVal val="#ppt_x"/>
                                          </p:val>
                                        </p:tav>
                                      </p:tavLst>
                                    </p:anim>
                                    <p:anim calcmode="lin" valueType="num">
                                      <p:cBhvr additive="base">
                                        <p:cTn id="21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grpId="0" nodeType="clickEffect">
                                  <p:stCondLst>
                                    <p:cond delay="0"/>
                                  </p:stCondLst>
                                  <p:childTnLst>
                                    <p:set>
                                      <p:cBhvr>
                                        <p:cTn id="218" dur="1" fill="hold">
                                          <p:stCondLst>
                                            <p:cond delay="0"/>
                                          </p:stCondLst>
                                        </p:cTn>
                                        <p:tgtEl>
                                          <p:spTgt spid="56"/>
                                        </p:tgtEl>
                                        <p:attrNameLst>
                                          <p:attrName>style.visibility</p:attrName>
                                        </p:attrNameLst>
                                      </p:cBhvr>
                                      <p:to>
                                        <p:strVal val="visible"/>
                                      </p:to>
                                    </p:set>
                                    <p:anim calcmode="lin" valueType="num">
                                      <p:cBhvr additive="base">
                                        <p:cTn id="219" dur="500" fill="hold"/>
                                        <p:tgtEl>
                                          <p:spTgt spid="56"/>
                                        </p:tgtEl>
                                        <p:attrNameLst>
                                          <p:attrName>ppt_x</p:attrName>
                                        </p:attrNameLst>
                                      </p:cBhvr>
                                      <p:tavLst>
                                        <p:tav tm="0">
                                          <p:val>
                                            <p:strVal val="#ppt_x"/>
                                          </p:val>
                                        </p:tav>
                                        <p:tav tm="100000">
                                          <p:val>
                                            <p:strVal val="#ppt_x"/>
                                          </p:val>
                                        </p:tav>
                                      </p:tavLst>
                                    </p:anim>
                                    <p:anim calcmode="lin" valueType="num">
                                      <p:cBhvr additive="base">
                                        <p:cTn id="2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37"/>
                                        </p:tgtEl>
                                        <p:attrNameLst>
                                          <p:attrName>style.visibility</p:attrName>
                                        </p:attrNameLst>
                                      </p:cBhvr>
                                      <p:to>
                                        <p:strVal val="visible"/>
                                      </p:to>
                                    </p:set>
                                    <p:anim calcmode="lin" valueType="num">
                                      <p:cBhvr additive="base">
                                        <p:cTn id="225" dur="500" fill="hold"/>
                                        <p:tgtEl>
                                          <p:spTgt spid="37"/>
                                        </p:tgtEl>
                                        <p:attrNameLst>
                                          <p:attrName>ppt_x</p:attrName>
                                        </p:attrNameLst>
                                      </p:cBhvr>
                                      <p:tavLst>
                                        <p:tav tm="0">
                                          <p:val>
                                            <p:strVal val="#ppt_x"/>
                                          </p:val>
                                        </p:tav>
                                        <p:tav tm="100000">
                                          <p:val>
                                            <p:strVal val="#ppt_x"/>
                                          </p:val>
                                        </p:tav>
                                      </p:tavLst>
                                    </p:anim>
                                    <p:anim calcmode="lin" valueType="num">
                                      <p:cBhvr additive="base">
                                        <p:cTn id="2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grpId="0" nodeType="clickEffect">
                                  <p:stCondLst>
                                    <p:cond delay="0"/>
                                  </p:stCondLst>
                                  <p:childTnLst>
                                    <p:set>
                                      <p:cBhvr>
                                        <p:cTn id="230" dur="1" fill="hold">
                                          <p:stCondLst>
                                            <p:cond delay="0"/>
                                          </p:stCondLst>
                                        </p:cTn>
                                        <p:tgtEl>
                                          <p:spTgt spid="51"/>
                                        </p:tgtEl>
                                        <p:attrNameLst>
                                          <p:attrName>style.visibility</p:attrName>
                                        </p:attrNameLst>
                                      </p:cBhvr>
                                      <p:to>
                                        <p:strVal val="visible"/>
                                      </p:to>
                                    </p:set>
                                    <p:anim calcmode="lin" valueType="num">
                                      <p:cBhvr additive="base">
                                        <p:cTn id="231" dur="500" fill="hold"/>
                                        <p:tgtEl>
                                          <p:spTgt spid="51"/>
                                        </p:tgtEl>
                                        <p:attrNameLst>
                                          <p:attrName>ppt_x</p:attrName>
                                        </p:attrNameLst>
                                      </p:cBhvr>
                                      <p:tavLst>
                                        <p:tav tm="0">
                                          <p:val>
                                            <p:strVal val="#ppt_x"/>
                                          </p:val>
                                        </p:tav>
                                        <p:tav tm="100000">
                                          <p:val>
                                            <p:strVal val="#ppt_x"/>
                                          </p:val>
                                        </p:tav>
                                      </p:tavLst>
                                    </p:anim>
                                    <p:anim calcmode="lin" valueType="num">
                                      <p:cBhvr additive="base">
                                        <p:cTn id="23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36"/>
                                        </p:tgtEl>
                                        <p:attrNameLst>
                                          <p:attrName>style.visibility</p:attrName>
                                        </p:attrNameLst>
                                      </p:cBhvr>
                                      <p:to>
                                        <p:strVal val="visible"/>
                                      </p:to>
                                    </p:set>
                                    <p:anim calcmode="lin" valueType="num">
                                      <p:cBhvr additive="base">
                                        <p:cTn id="237" dur="500" fill="hold"/>
                                        <p:tgtEl>
                                          <p:spTgt spid="36"/>
                                        </p:tgtEl>
                                        <p:attrNameLst>
                                          <p:attrName>ppt_x</p:attrName>
                                        </p:attrNameLst>
                                      </p:cBhvr>
                                      <p:tavLst>
                                        <p:tav tm="0">
                                          <p:val>
                                            <p:strVal val="#ppt_x"/>
                                          </p:val>
                                        </p:tav>
                                        <p:tav tm="100000">
                                          <p:val>
                                            <p:strVal val="#ppt_x"/>
                                          </p:val>
                                        </p:tav>
                                      </p:tavLst>
                                    </p:anim>
                                    <p:anim calcmode="lin" valueType="num">
                                      <p:cBhvr additive="base">
                                        <p:cTn id="2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2" presetClass="entr" presetSubtype="4" fill="hold" grpId="0" nodeType="clickEffect">
                                  <p:stCondLst>
                                    <p:cond delay="0"/>
                                  </p:stCondLst>
                                  <p:childTnLst>
                                    <p:set>
                                      <p:cBhvr>
                                        <p:cTn id="242" dur="1" fill="hold">
                                          <p:stCondLst>
                                            <p:cond delay="0"/>
                                          </p:stCondLst>
                                        </p:cTn>
                                        <p:tgtEl>
                                          <p:spTgt spid="57"/>
                                        </p:tgtEl>
                                        <p:attrNameLst>
                                          <p:attrName>style.visibility</p:attrName>
                                        </p:attrNameLst>
                                      </p:cBhvr>
                                      <p:to>
                                        <p:strVal val="visible"/>
                                      </p:to>
                                    </p:set>
                                    <p:anim calcmode="lin" valueType="num">
                                      <p:cBhvr additive="base">
                                        <p:cTn id="243" dur="500" fill="hold"/>
                                        <p:tgtEl>
                                          <p:spTgt spid="57"/>
                                        </p:tgtEl>
                                        <p:attrNameLst>
                                          <p:attrName>ppt_x</p:attrName>
                                        </p:attrNameLst>
                                      </p:cBhvr>
                                      <p:tavLst>
                                        <p:tav tm="0">
                                          <p:val>
                                            <p:strVal val="#ppt_x"/>
                                          </p:val>
                                        </p:tav>
                                        <p:tav tm="100000">
                                          <p:val>
                                            <p:strVal val="#ppt_x"/>
                                          </p:val>
                                        </p:tav>
                                      </p:tavLst>
                                    </p:anim>
                                    <p:anim calcmode="lin" valueType="num">
                                      <p:cBhvr additive="base">
                                        <p:cTn id="24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presetID="42" presetClass="entr" presetSubtype="0" fill="hold" grpId="0" nodeType="clickEffect">
                                  <p:stCondLst>
                                    <p:cond delay="0"/>
                                  </p:stCondLst>
                                  <p:childTnLst>
                                    <p:set>
                                      <p:cBhvr>
                                        <p:cTn id="248" dur="1" fill="hold">
                                          <p:stCondLst>
                                            <p:cond delay="0"/>
                                          </p:stCondLst>
                                        </p:cTn>
                                        <p:tgtEl>
                                          <p:spTgt spid="58"/>
                                        </p:tgtEl>
                                        <p:attrNameLst>
                                          <p:attrName>style.visibility</p:attrName>
                                        </p:attrNameLst>
                                      </p:cBhvr>
                                      <p:to>
                                        <p:strVal val="visible"/>
                                      </p:to>
                                    </p:set>
                                    <p:animEffect transition="in" filter="fade">
                                      <p:cBhvr>
                                        <p:cTn id="249" dur="1000"/>
                                        <p:tgtEl>
                                          <p:spTgt spid="58"/>
                                        </p:tgtEl>
                                      </p:cBhvr>
                                    </p:animEffect>
                                    <p:anim calcmode="lin" valueType="num">
                                      <p:cBhvr>
                                        <p:cTn id="250" dur="1000" fill="hold"/>
                                        <p:tgtEl>
                                          <p:spTgt spid="58"/>
                                        </p:tgtEl>
                                        <p:attrNameLst>
                                          <p:attrName>ppt_x</p:attrName>
                                        </p:attrNameLst>
                                      </p:cBhvr>
                                      <p:tavLst>
                                        <p:tav tm="0">
                                          <p:val>
                                            <p:strVal val="#ppt_x"/>
                                          </p:val>
                                        </p:tav>
                                        <p:tav tm="100000">
                                          <p:val>
                                            <p:strVal val="#ppt_x"/>
                                          </p:val>
                                        </p:tav>
                                      </p:tavLst>
                                    </p:anim>
                                    <p:anim calcmode="lin" valueType="num">
                                      <p:cBhvr>
                                        <p:cTn id="251"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52" fill="hold">
                      <p:stCondLst>
                        <p:cond delay="indefinite"/>
                      </p:stCondLst>
                      <p:childTnLst>
                        <p:par>
                          <p:cTn id="253" fill="hold">
                            <p:stCondLst>
                              <p:cond delay="0"/>
                            </p:stCondLst>
                            <p:childTnLst>
                              <p:par>
                                <p:cTn id="254" presetID="2" presetClass="entr" presetSubtype="4" fill="hold" grpId="0" nodeType="clickEffect">
                                  <p:stCondLst>
                                    <p:cond delay="0"/>
                                  </p:stCondLst>
                                  <p:childTnLst>
                                    <p:set>
                                      <p:cBhvr>
                                        <p:cTn id="255" dur="1" fill="hold">
                                          <p:stCondLst>
                                            <p:cond delay="0"/>
                                          </p:stCondLst>
                                        </p:cTn>
                                        <p:tgtEl>
                                          <p:spTgt spid="48"/>
                                        </p:tgtEl>
                                        <p:attrNameLst>
                                          <p:attrName>style.visibility</p:attrName>
                                        </p:attrNameLst>
                                      </p:cBhvr>
                                      <p:to>
                                        <p:strVal val="visible"/>
                                      </p:to>
                                    </p:set>
                                    <p:anim calcmode="lin" valueType="num">
                                      <p:cBhvr additive="base">
                                        <p:cTn id="256" dur="500" fill="hold"/>
                                        <p:tgtEl>
                                          <p:spTgt spid="48"/>
                                        </p:tgtEl>
                                        <p:attrNameLst>
                                          <p:attrName>ppt_x</p:attrName>
                                        </p:attrNameLst>
                                      </p:cBhvr>
                                      <p:tavLst>
                                        <p:tav tm="0">
                                          <p:val>
                                            <p:strVal val="#ppt_x"/>
                                          </p:val>
                                        </p:tav>
                                        <p:tav tm="100000">
                                          <p:val>
                                            <p:strVal val="#ppt_x"/>
                                          </p:val>
                                        </p:tav>
                                      </p:tavLst>
                                    </p:anim>
                                    <p:anim calcmode="lin" valueType="num">
                                      <p:cBhvr additive="base">
                                        <p:cTn id="257"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2" presetClass="entr" presetSubtype="4" fill="hold" grpId="0" nodeType="clickEffect">
                                  <p:stCondLst>
                                    <p:cond delay="0"/>
                                  </p:stCondLst>
                                  <p:childTnLst>
                                    <p:set>
                                      <p:cBhvr>
                                        <p:cTn id="261" dur="1" fill="hold">
                                          <p:stCondLst>
                                            <p:cond delay="0"/>
                                          </p:stCondLst>
                                        </p:cTn>
                                        <p:tgtEl>
                                          <p:spTgt spid="38"/>
                                        </p:tgtEl>
                                        <p:attrNameLst>
                                          <p:attrName>style.visibility</p:attrName>
                                        </p:attrNameLst>
                                      </p:cBhvr>
                                      <p:to>
                                        <p:strVal val="visible"/>
                                      </p:to>
                                    </p:set>
                                    <p:anim calcmode="lin" valueType="num">
                                      <p:cBhvr additive="base">
                                        <p:cTn id="262" dur="500" fill="hold"/>
                                        <p:tgtEl>
                                          <p:spTgt spid="38"/>
                                        </p:tgtEl>
                                        <p:attrNameLst>
                                          <p:attrName>ppt_x</p:attrName>
                                        </p:attrNameLst>
                                      </p:cBhvr>
                                      <p:tavLst>
                                        <p:tav tm="0">
                                          <p:val>
                                            <p:strVal val="#ppt_x"/>
                                          </p:val>
                                        </p:tav>
                                        <p:tav tm="100000">
                                          <p:val>
                                            <p:strVal val="#ppt_x"/>
                                          </p:val>
                                        </p:tav>
                                      </p:tavLst>
                                    </p:anim>
                                    <p:anim calcmode="lin" valueType="num">
                                      <p:cBhvr additive="base">
                                        <p:cTn id="26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64" fill="hold">
                      <p:stCondLst>
                        <p:cond delay="indefinite"/>
                      </p:stCondLst>
                      <p:childTnLst>
                        <p:par>
                          <p:cTn id="265" fill="hold">
                            <p:stCondLst>
                              <p:cond delay="0"/>
                            </p:stCondLst>
                            <p:childTnLst>
                              <p:par>
                                <p:cTn id="266" presetID="16" presetClass="entr" presetSubtype="21" fill="hold" grpId="0" nodeType="clickEffect">
                                  <p:stCondLst>
                                    <p:cond delay="0"/>
                                  </p:stCondLst>
                                  <p:childTnLst>
                                    <p:set>
                                      <p:cBhvr>
                                        <p:cTn id="267" dur="1" fill="hold">
                                          <p:stCondLst>
                                            <p:cond delay="0"/>
                                          </p:stCondLst>
                                        </p:cTn>
                                        <p:tgtEl>
                                          <p:spTgt spid="32"/>
                                        </p:tgtEl>
                                        <p:attrNameLst>
                                          <p:attrName>style.visibility</p:attrName>
                                        </p:attrNameLst>
                                      </p:cBhvr>
                                      <p:to>
                                        <p:strVal val="visible"/>
                                      </p:to>
                                    </p:set>
                                    <p:animEffect transition="in" filter="barn(inVertical)">
                                      <p:cBhvr>
                                        <p:cTn id="268" dur="500"/>
                                        <p:tgtEl>
                                          <p:spTgt spid="32"/>
                                        </p:tgtEl>
                                      </p:cBhvr>
                                    </p:animEffect>
                                  </p:childTnLst>
                                </p:cTn>
                              </p:par>
                            </p:childTnLst>
                          </p:cTn>
                        </p:par>
                      </p:childTnLst>
                    </p:cTn>
                  </p:par>
                  <p:par>
                    <p:cTn id="269" fill="hold">
                      <p:stCondLst>
                        <p:cond delay="indefinite"/>
                      </p:stCondLst>
                      <p:childTnLst>
                        <p:par>
                          <p:cTn id="270" fill="hold">
                            <p:stCondLst>
                              <p:cond delay="0"/>
                            </p:stCondLst>
                            <p:childTnLst>
                              <p:par>
                                <p:cTn id="271" presetID="26" presetClass="entr" presetSubtype="0" fill="hold" grpId="0" nodeType="clickEffect">
                                  <p:stCondLst>
                                    <p:cond delay="0"/>
                                  </p:stCondLst>
                                  <p:childTnLst>
                                    <p:set>
                                      <p:cBhvr>
                                        <p:cTn id="272" dur="1" fill="hold">
                                          <p:stCondLst>
                                            <p:cond delay="0"/>
                                          </p:stCondLst>
                                        </p:cTn>
                                        <p:tgtEl>
                                          <p:spTgt spid="40"/>
                                        </p:tgtEl>
                                        <p:attrNameLst>
                                          <p:attrName>style.visibility</p:attrName>
                                        </p:attrNameLst>
                                      </p:cBhvr>
                                      <p:to>
                                        <p:strVal val="visible"/>
                                      </p:to>
                                    </p:set>
                                    <p:animEffect transition="in" filter="wipe(down)">
                                      <p:cBhvr>
                                        <p:cTn id="273" dur="580">
                                          <p:stCondLst>
                                            <p:cond delay="0"/>
                                          </p:stCondLst>
                                        </p:cTn>
                                        <p:tgtEl>
                                          <p:spTgt spid="40"/>
                                        </p:tgtEl>
                                      </p:cBhvr>
                                    </p:animEffect>
                                    <p:anim calcmode="lin" valueType="num">
                                      <p:cBhvr>
                                        <p:cTn id="274"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275"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276"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277"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278"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279" dur="26">
                                          <p:stCondLst>
                                            <p:cond delay="650"/>
                                          </p:stCondLst>
                                        </p:cTn>
                                        <p:tgtEl>
                                          <p:spTgt spid="40"/>
                                        </p:tgtEl>
                                      </p:cBhvr>
                                      <p:to x="100000" y="60000"/>
                                    </p:animScale>
                                    <p:animScale>
                                      <p:cBhvr>
                                        <p:cTn id="280" dur="166" decel="50000">
                                          <p:stCondLst>
                                            <p:cond delay="676"/>
                                          </p:stCondLst>
                                        </p:cTn>
                                        <p:tgtEl>
                                          <p:spTgt spid="40"/>
                                        </p:tgtEl>
                                      </p:cBhvr>
                                      <p:to x="100000" y="100000"/>
                                    </p:animScale>
                                    <p:animScale>
                                      <p:cBhvr>
                                        <p:cTn id="281" dur="26">
                                          <p:stCondLst>
                                            <p:cond delay="1312"/>
                                          </p:stCondLst>
                                        </p:cTn>
                                        <p:tgtEl>
                                          <p:spTgt spid="40"/>
                                        </p:tgtEl>
                                      </p:cBhvr>
                                      <p:to x="100000" y="80000"/>
                                    </p:animScale>
                                    <p:animScale>
                                      <p:cBhvr>
                                        <p:cTn id="282" dur="166" decel="50000">
                                          <p:stCondLst>
                                            <p:cond delay="1338"/>
                                          </p:stCondLst>
                                        </p:cTn>
                                        <p:tgtEl>
                                          <p:spTgt spid="40"/>
                                        </p:tgtEl>
                                      </p:cBhvr>
                                      <p:to x="100000" y="100000"/>
                                    </p:animScale>
                                    <p:animScale>
                                      <p:cBhvr>
                                        <p:cTn id="283" dur="26">
                                          <p:stCondLst>
                                            <p:cond delay="1642"/>
                                          </p:stCondLst>
                                        </p:cTn>
                                        <p:tgtEl>
                                          <p:spTgt spid="40"/>
                                        </p:tgtEl>
                                      </p:cBhvr>
                                      <p:to x="100000" y="90000"/>
                                    </p:animScale>
                                    <p:animScale>
                                      <p:cBhvr>
                                        <p:cTn id="284" dur="166" decel="50000">
                                          <p:stCondLst>
                                            <p:cond delay="1668"/>
                                          </p:stCondLst>
                                        </p:cTn>
                                        <p:tgtEl>
                                          <p:spTgt spid="40"/>
                                        </p:tgtEl>
                                      </p:cBhvr>
                                      <p:to x="100000" y="100000"/>
                                    </p:animScale>
                                    <p:animScale>
                                      <p:cBhvr>
                                        <p:cTn id="285" dur="26">
                                          <p:stCondLst>
                                            <p:cond delay="1808"/>
                                          </p:stCondLst>
                                        </p:cTn>
                                        <p:tgtEl>
                                          <p:spTgt spid="40"/>
                                        </p:tgtEl>
                                      </p:cBhvr>
                                      <p:to x="100000" y="95000"/>
                                    </p:animScale>
                                    <p:animScale>
                                      <p:cBhvr>
                                        <p:cTn id="286" dur="166" decel="50000">
                                          <p:stCondLst>
                                            <p:cond delay="1834"/>
                                          </p:stCondLst>
                                        </p:cTn>
                                        <p:tgtEl>
                                          <p:spTgt spid="40"/>
                                        </p:tgtEl>
                                      </p:cBhvr>
                                      <p:to x="100000" y="100000"/>
                                    </p:animScale>
                                  </p:childTnLst>
                                </p:cTn>
                              </p:par>
                            </p:childTnLst>
                          </p:cTn>
                        </p:par>
                      </p:childTnLst>
                    </p:cTn>
                  </p:par>
                  <p:par>
                    <p:cTn id="287" fill="hold">
                      <p:stCondLst>
                        <p:cond delay="indefinite"/>
                      </p:stCondLst>
                      <p:childTnLst>
                        <p:par>
                          <p:cTn id="288" fill="hold">
                            <p:stCondLst>
                              <p:cond delay="0"/>
                            </p:stCondLst>
                            <p:childTnLst>
                              <p:par>
                                <p:cTn id="289" presetID="2" presetClass="entr" presetSubtype="4" fill="hold" grpId="0" nodeType="clickEffect">
                                  <p:stCondLst>
                                    <p:cond delay="0"/>
                                  </p:stCondLst>
                                  <p:childTnLst>
                                    <p:set>
                                      <p:cBhvr>
                                        <p:cTn id="290" dur="1" fill="hold">
                                          <p:stCondLst>
                                            <p:cond delay="0"/>
                                          </p:stCondLst>
                                        </p:cTn>
                                        <p:tgtEl>
                                          <p:spTgt spid="20"/>
                                        </p:tgtEl>
                                        <p:attrNameLst>
                                          <p:attrName>style.visibility</p:attrName>
                                        </p:attrNameLst>
                                      </p:cBhvr>
                                      <p:to>
                                        <p:strVal val="visible"/>
                                      </p:to>
                                    </p:set>
                                    <p:anim calcmode="lin" valueType="num">
                                      <p:cBhvr additive="base">
                                        <p:cTn id="291" dur="500" fill="hold"/>
                                        <p:tgtEl>
                                          <p:spTgt spid="20"/>
                                        </p:tgtEl>
                                        <p:attrNameLst>
                                          <p:attrName>ppt_x</p:attrName>
                                        </p:attrNameLst>
                                      </p:cBhvr>
                                      <p:tavLst>
                                        <p:tav tm="0">
                                          <p:val>
                                            <p:strVal val="#ppt_x"/>
                                          </p:val>
                                        </p:tav>
                                        <p:tav tm="100000">
                                          <p:val>
                                            <p:strVal val="#ppt_x"/>
                                          </p:val>
                                        </p:tav>
                                      </p:tavLst>
                                    </p:anim>
                                    <p:anim calcmode="lin" valueType="num">
                                      <p:cBhvr additive="base">
                                        <p:cTn id="29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3" fill="hold">
                      <p:stCondLst>
                        <p:cond delay="indefinite"/>
                      </p:stCondLst>
                      <p:childTnLst>
                        <p:par>
                          <p:cTn id="294" fill="hold">
                            <p:stCondLst>
                              <p:cond delay="0"/>
                            </p:stCondLst>
                            <p:childTnLst>
                              <p:par>
                                <p:cTn id="295" presetID="2" presetClass="entr" presetSubtype="4" fill="hold" nodeType="clickEffect">
                                  <p:stCondLst>
                                    <p:cond delay="0"/>
                                  </p:stCondLst>
                                  <p:childTnLst>
                                    <p:set>
                                      <p:cBhvr>
                                        <p:cTn id="296" dur="1" fill="hold">
                                          <p:stCondLst>
                                            <p:cond delay="0"/>
                                          </p:stCondLst>
                                        </p:cTn>
                                        <p:tgtEl>
                                          <p:spTgt spid="41"/>
                                        </p:tgtEl>
                                        <p:attrNameLst>
                                          <p:attrName>style.visibility</p:attrName>
                                        </p:attrNameLst>
                                      </p:cBhvr>
                                      <p:to>
                                        <p:strVal val="visible"/>
                                      </p:to>
                                    </p:set>
                                    <p:anim calcmode="lin" valueType="num">
                                      <p:cBhvr additive="base">
                                        <p:cTn id="297" dur="500" fill="hold"/>
                                        <p:tgtEl>
                                          <p:spTgt spid="41"/>
                                        </p:tgtEl>
                                        <p:attrNameLst>
                                          <p:attrName>ppt_x</p:attrName>
                                        </p:attrNameLst>
                                      </p:cBhvr>
                                      <p:tavLst>
                                        <p:tav tm="0">
                                          <p:val>
                                            <p:strVal val="#ppt_x"/>
                                          </p:val>
                                        </p:tav>
                                        <p:tav tm="100000">
                                          <p:val>
                                            <p:strVal val="#ppt_x"/>
                                          </p:val>
                                        </p:tav>
                                      </p:tavLst>
                                    </p:anim>
                                    <p:anim calcmode="lin" valueType="num">
                                      <p:cBhvr additive="base">
                                        <p:cTn id="298" dur="500" fill="hold"/>
                                        <p:tgtEl>
                                          <p:spTgt spid="41"/>
                                        </p:tgtEl>
                                        <p:attrNameLst>
                                          <p:attrName>ppt_y</p:attrName>
                                        </p:attrNameLst>
                                      </p:cBhvr>
                                      <p:tavLst>
                                        <p:tav tm="0">
                                          <p:val>
                                            <p:strVal val="1+#ppt_h/2"/>
                                          </p:val>
                                        </p:tav>
                                        <p:tav tm="100000">
                                          <p:val>
                                            <p:strVal val="#ppt_y"/>
                                          </p:val>
                                        </p:tav>
                                      </p:tavLst>
                                    </p:anim>
                                  </p:childTnLst>
                                </p:cTn>
                              </p:par>
                              <p:par>
                                <p:cTn id="299" presetID="2" presetClass="entr" presetSubtype="4" fill="hold" nodeType="withEffect">
                                  <p:stCondLst>
                                    <p:cond delay="0"/>
                                  </p:stCondLst>
                                  <p:childTnLst>
                                    <p:set>
                                      <p:cBhvr>
                                        <p:cTn id="300" dur="1" fill="hold">
                                          <p:stCondLst>
                                            <p:cond delay="0"/>
                                          </p:stCondLst>
                                        </p:cTn>
                                        <p:tgtEl>
                                          <p:spTgt spid="43"/>
                                        </p:tgtEl>
                                        <p:attrNameLst>
                                          <p:attrName>style.visibility</p:attrName>
                                        </p:attrNameLst>
                                      </p:cBhvr>
                                      <p:to>
                                        <p:strVal val="visible"/>
                                      </p:to>
                                    </p:set>
                                    <p:anim calcmode="lin" valueType="num">
                                      <p:cBhvr additive="base">
                                        <p:cTn id="301" dur="500" fill="hold"/>
                                        <p:tgtEl>
                                          <p:spTgt spid="43"/>
                                        </p:tgtEl>
                                        <p:attrNameLst>
                                          <p:attrName>ppt_x</p:attrName>
                                        </p:attrNameLst>
                                      </p:cBhvr>
                                      <p:tavLst>
                                        <p:tav tm="0">
                                          <p:val>
                                            <p:strVal val="#ppt_x"/>
                                          </p:val>
                                        </p:tav>
                                        <p:tav tm="100000">
                                          <p:val>
                                            <p:strVal val="#ppt_x"/>
                                          </p:val>
                                        </p:tav>
                                      </p:tavLst>
                                    </p:anim>
                                    <p:anim calcmode="lin" valueType="num">
                                      <p:cBhvr additive="base">
                                        <p:cTn id="30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2" presetClass="entr" presetSubtype="4" fill="hold" grpId="0" nodeType="clickEffect">
                                  <p:stCondLst>
                                    <p:cond delay="0"/>
                                  </p:stCondLst>
                                  <p:childTnLst>
                                    <p:set>
                                      <p:cBhvr>
                                        <p:cTn id="306" dur="1" fill="hold">
                                          <p:stCondLst>
                                            <p:cond delay="0"/>
                                          </p:stCondLst>
                                        </p:cTn>
                                        <p:tgtEl>
                                          <p:spTgt spid="23"/>
                                        </p:tgtEl>
                                        <p:attrNameLst>
                                          <p:attrName>style.visibility</p:attrName>
                                        </p:attrNameLst>
                                      </p:cBhvr>
                                      <p:to>
                                        <p:strVal val="visible"/>
                                      </p:to>
                                    </p:set>
                                    <p:anim calcmode="lin" valueType="num">
                                      <p:cBhvr additive="base">
                                        <p:cTn id="307" dur="500" fill="hold"/>
                                        <p:tgtEl>
                                          <p:spTgt spid="23"/>
                                        </p:tgtEl>
                                        <p:attrNameLst>
                                          <p:attrName>ppt_x</p:attrName>
                                        </p:attrNameLst>
                                      </p:cBhvr>
                                      <p:tavLst>
                                        <p:tav tm="0">
                                          <p:val>
                                            <p:strVal val="#ppt_x"/>
                                          </p:val>
                                        </p:tav>
                                        <p:tav tm="100000">
                                          <p:val>
                                            <p:strVal val="#ppt_x"/>
                                          </p:val>
                                        </p:tav>
                                      </p:tavLst>
                                    </p:anim>
                                    <p:anim calcmode="lin" valueType="num">
                                      <p:cBhvr additive="base">
                                        <p:cTn id="30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09" fill="hold">
                      <p:stCondLst>
                        <p:cond delay="indefinite"/>
                      </p:stCondLst>
                      <p:childTnLst>
                        <p:par>
                          <p:cTn id="310" fill="hold">
                            <p:stCondLst>
                              <p:cond delay="0"/>
                            </p:stCondLst>
                            <p:childTnLst>
                              <p:par>
                                <p:cTn id="311" presetID="26" presetClass="entr" presetSubtype="0" fill="hold" grpId="0" nodeType="clickEffect">
                                  <p:stCondLst>
                                    <p:cond delay="0"/>
                                  </p:stCondLst>
                                  <p:childTnLst>
                                    <p:set>
                                      <p:cBhvr>
                                        <p:cTn id="312" dur="1" fill="hold">
                                          <p:stCondLst>
                                            <p:cond delay="0"/>
                                          </p:stCondLst>
                                        </p:cTn>
                                        <p:tgtEl>
                                          <p:spTgt spid="52"/>
                                        </p:tgtEl>
                                        <p:attrNameLst>
                                          <p:attrName>style.visibility</p:attrName>
                                        </p:attrNameLst>
                                      </p:cBhvr>
                                      <p:to>
                                        <p:strVal val="visible"/>
                                      </p:to>
                                    </p:set>
                                    <p:animEffect transition="in" filter="wipe(down)">
                                      <p:cBhvr>
                                        <p:cTn id="313" dur="580">
                                          <p:stCondLst>
                                            <p:cond delay="0"/>
                                          </p:stCondLst>
                                        </p:cTn>
                                        <p:tgtEl>
                                          <p:spTgt spid="52"/>
                                        </p:tgtEl>
                                      </p:cBhvr>
                                    </p:animEffect>
                                    <p:anim calcmode="lin" valueType="num">
                                      <p:cBhvr>
                                        <p:cTn id="314"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315"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316"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317"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318"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319" dur="26">
                                          <p:stCondLst>
                                            <p:cond delay="650"/>
                                          </p:stCondLst>
                                        </p:cTn>
                                        <p:tgtEl>
                                          <p:spTgt spid="52"/>
                                        </p:tgtEl>
                                      </p:cBhvr>
                                      <p:to x="100000" y="60000"/>
                                    </p:animScale>
                                    <p:animScale>
                                      <p:cBhvr>
                                        <p:cTn id="320" dur="166" decel="50000">
                                          <p:stCondLst>
                                            <p:cond delay="676"/>
                                          </p:stCondLst>
                                        </p:cTn>
                                        <p:tgtEl>
                                          <p:spTgt spid="52"/>
                                        </p:tgtEl>
                                      </p:cBhvr>
                                      <p:to x="100000" y="100000"/>
                                    </p:animScale>
                                    <p:animScale>
                                      <p:cBhvr>
                                        <p:cTn id="321" dur="26">
                                          <p:stCondLst>
                                            <p:cond delay="1312"/>
                                          </p:stCondLst>
                                        </p:cTn>
                                        <p:tgtEl>
                                          <p:spTgt spid="52"/>
                                        </p:tgtEl>
                                      </p:cBhvr>
                                      <p:to x="100000" y="80000"/>
                                    </p:animScale>
                                    <p:animScale>
                                      <p:cBhvr>
                                        <p:cTn id="322" dur="166" decel="50000">
                                          <p:stCondLst>
                                            <p:cond delay="1338"/>
                                          </p:stCondLst>
                                        </p:cTn>
                                        <p:tgtEl>
                                          <p:spTgt spid="52"/>
                                        </p:tgtEl>
                                      </p:cBhvr>
                                      <p:to x="100000" y="100000"/>
                                    </p:animScale>
                                    <p:animScale>
                                      <p:cBhvr>
                                        <p:cTn id="323" dur="26">
                                          <p:stCondLst>
                                            <p:cond delay="1642"/>
                                          </p:stCondLst>
                                        </p:cTn>
                                        <p:tgtEl>
                                          <p:spTgt spid="52"/>
                                        </p:tgtEl>
                                      </p:cBhvr>
                                      <p:to x="100000" y="90000"/>
                                    </p:animScale>
                                    <p:animScale>
                                      <p:cBhvr>
                                        <p:cTn id="324" dur="166" decel="50000">
                                          <p:stCondLst>
                                            <p:cond delay="1668"/>
                                          </p:stCondLst>
                                        </p:cTn>
                                        <p:tgtEl>
                                          <p:spTgt spid="52"/>
                                        </p:tgtEl>
                                      </p:cBhvr>
                                      <p:to x="100000" y="100000"/>
                                    </p:animScale>
                                    <p:animScale>
                                      <p:cBhvr>
                                        <p:cTn id="325" dur="26">
                                          <p:stCondLst>
                                            <p:cond delay="1808"/>
                                          </p:stCondLst>
                                        </p:cTn>
                                        <p:tgtEl>
                                          <p:spTgt spid="52"/>
                                        </p:tgtEl>
                                      </p:cBhvr>
                                      <p:to x="100000" y="95000"/>
                                    </p:animScale>
                                    <p:animScale>
                                      <p:cBhvr>
                                        <p:cTn id="326" dur="166" decel="50000">
                                          <p:stCondLst>
                                            <p:cond delay="1834"/>
                                          </p:stCondLst>
                                        </p:cTn>
                                        <p:tgtEl>
                                          <p:spTgt spid="52"/>
                                        </p:tgtEl>
                                      </p:cBhvr>
                                      <p:to x="100000" y="100000"/>
                                    </p:animScale>
                                  </p:childTnLst>
                                </p:cTn>
                              </p:par>
                            </p:childTnLst>
                          </p:cTn>
                        </p:par>
                      </p:childTnLst>
                    </p:cTn>
                  </p:par>
                  <p:par>
                    <p:cTn id="327" fill="hold">
                      <p:stCondLst>
                        <p:cond delay="indefinite"/>
                      </p:stCondLst>
                      <p:childTnLst>
                        <p:par>
                          <p:cTn id="328" fill="hold">
                            <p:stCondLst>
                              <p:cond delay="0"/>
                            </p:stCondLst>
                            <p:childTnLst>
                              <p:par>
                                <p:cTn id="329" presetID="2" presetClass="entr" presetSubtype="4" fill="hold" grpId="0" nodeType="clickEffect">
                                  <p:stCondLst>
                                    <p:cond delay="0"/>
                                  </p:stCondLst>
                                  <p:childTnLst>
                                    <p:set>
                                      <p:cBhvr>
                                        <p:cTn id="330" dur="1" fill="hold">
                                          <p:stCondLst>
                                            <p:cond delay="0"/>
                                          </p:stCondLst>
                                        </p:cTn>
                                        <p:tgtEl>
                                          <p:spTgt spid="25"/>
                                        </p:tgtEl>
                                        <p:attrNameLst>
                                          <p:attrName>style.visibility</p:attrName>
                                        </p:attrNameLst>
                                      </p:cBhvr>
                                      <p:to>
                                        <p:strVal val="visible"/>
                                      </p:to>
                                    </p:set>
                                    <p:anim calcmode="lin" valueType="num">
                                      <p:cBhvr additive="base">
                                        <p:cTn id="331" dur="500" fill="hold"/>
                                        <p:tgtEl>
                                          <p:spTgt spid="25"/>
                                        </p:tgtEl>
                                        <p:attrNameLst>
                                          <p:attrName>ppt_x</p:attrName>
                                        </p:attrNameLst>
                                      </p:cBhvr>
                                      <p:tavLst>
                                        <p:tav tm="0">
                                          <p:val>
                                            <p:strVal val="#ppt_x"/>
                                          </p:val>
                                        </p:tav>
                                        <p:tav tm="100000">
                                          <p:val>
                                            <p:strVal val="#ppt_x"/>
                                          </p:val>
                                        </p:tav>
                                      </p:tavLst>
                                    </p:anim>
                                    <p:anim calcmode="lin" valueType="num">
                                      <p:cBhvr additive="base">
                                        <p:cTn id="3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3" fill="hold">
                      <p:stCondLst>
                        <p:cond delay="indefinite"/>
                      </p:stCondLst>
                      <p:childTnLst>
                        <p:par>
                          <p:cTn id="334" fill="hold">
                            <p:stCondLst>
                              <p:cond delay="0"/>
                            </p:stCondLst>
                            <p:childTnLst>
                              <p:par>
                                <p:cTn id="335" presetID="42" presetClass="entr" presetSubtype="0" fill="hold" grpId="0" nodeType="clickEffect">
                                  <p:stCondLst>
                                    <p:cond delay="0"/>
                                  </p:stCondLst>
                                  <p:childTnLst>
                                    <p:set>
                                      <p:cBhvr>
                                        <p:cTn id="336" dur="1" fill="hold">
                                          <p:stCondLst>
                                            <p:cond delay="0"/>
                                          </p:stCondLst>
                                        </p:cTn>
                                        <p:tgtEl>
                                          <p:spTgt spid="31"/>
                                        </p:tgtEl>
                                        <p:attrNameLst>
                                          <p:attrName>style.visibility</p:attrName>
                                        </p:attrNameLst>
                                      </p:cBhvr>
                                      <p:to>
                                        <p:strVal val="visible"/>
                                      </p:to>
                                    </p:set>
                                    <p:animEffect transition="in" filter="fade">
                                      <p:cBhvr>
                                        <p:cTn id="337" dur="1000"/>
                                        <p:tgtEl>
                                          <p:spTgt spid="31"/>
                                        </p:tgtEl>
                                      </p:cBhvr>
                                    </p:animEffect>
                                    <p:anim calcmode="lin" valueType="num">
                                      <p:cBhvr>
                                        <p:cTn id="338" dur="1000" fill="hold"/>
                                        <p:tgtEl>
                                          <p:spTgt spid="31"/>
                                        </p:tgtEl>
                                        <p:attrNameLst>
                                          <p:attrName>ppt_x</p:attrName>
                                        </p:attrNameLst>
                                      </p:cBhvr>
                                      <p:tavLst>
                                        <p:tav tm="0">
                                          <p:val>
                                            <p:strVal val="#ppt_x"/>
                                          </p:val>
                                        </p:tav>
                                        <p:tav tm="100000">
                                          <p:val>
                                            <p:strVal val="#ppt_x"/>
                                          </p:val>
                                        </p:tav>
                                      </p:tavLst>
                                    </p:anim>
                                    <p:anim calcmode="lin" valueType="num">
                                      <p:cBhvr>
                                        <p:cTn id="33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40" fill="hold">
                      <p:stCondLst>
                        <p:cond delay="indefinite"/>
                      </p:stCondLst>
                      <p:childTnLst>
                        <p:par>
                          <p:cTn id="341" fill="hold">
                            <p:stCondLst>
                              <p:cond delay="0"/>
                            </p:stCondLst>
                            <p:childTnLst>
                              <p:par>
                                <p:cTn id="342" presetID="42" presetClass="entr" presetSubtype="0" fill="hold" grpId="0" nodeType="clickEffect">
                                  <p:stCondLst>
                                    <p:cond delay="0"/>
                                  </p:stCondLst>
                                  <p:childTnLst>
                                    <p:set>
                                      <p:cBhvr>
                                        <p:cTn id="343" dur="1" fill="hold">
                                          <p:stCondLst>
                                            <p:cond delay="0"/>
                                          </p:stCondLst>
                                        </p:cTn>
                                        <p:tgtEl>
                                          <p:spTgt spid="59"/>
                                        </p:tgtEl>
                                        <p:attrNameLst>
                                          <p:attrName>style.visibility</p:attrName>
                                        </p:attrNameLst>
                                      </p:cBhvr>
                                      <p:to>
                                        <p:strVal val="visible"/>
                                      </p:to>
                                    </p:set>
                                    <p:animEffect transition="in" filter="fade">
                                      <p:cBhvr>
                                        <p:cTn id="344" dur="1000"/>
                                        <p:tgtEl>
                                          <p:spTgt spid="59"/>
                                        </p:tgtEl>
                                      </p:cBhvr>
                                    </p:animEffect>
                                    <p:anim calcmode="lin" valueType="num">
                                      <p:cBhvr>
                                        <p:cTn id="345" dur="1000" fill="hold"/>
                                        <p:tgtEl>
                                          <p:spTgt spid="59"/>
                                        </p:tgtEl>
                                        <p:attrNameLst>
                                          <p:attrName>ppt_x</p:attrName>
                                        </p:attrNameLst>
                                      </p:cBhvr>
                                      <p:tavLst>
                                        <p:tav tm="0">
                                          <p:val>
                                            <p:strVal val="#ppt_x"/>
                                          </p:val>
                                        </p:tav>
                                        <p:tav tm="100000">
                                          <p:val>
                                            <p:strVal val="#ppt_x"/>
                                          </p:val>
                                        </p:tav>
                                      </p:tavLst>
                                    </p:anim>
                                    <p:anim calcmode="lin" valueType="num">
                                      <p:cBhvr>
                                        <p:cTn id="346"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347" fill="hold">
                      <p:stCondLst>
                        <p:cond delay="indefinite"/>
                      </p:stCondLst>
                      <p:childTnLst>
                        <p:par>
                          <p:cTn id="348" fill="hold">
                            <p:stCondLst>
                              <p:cond delay="0"/>
                            </p:stCondLst>
                            <p:childTnLst>
                              <p:par>
                                <p:cTn id="349" presetID="2" presetClass="entr" presetSubtype="4" fill="hold" grpId="0" nodeType="clickEffect">
                                  <p:stCondLst>
                                    <p:cond delay="0"/>
                                  </p:stCondLst>
                                  <p:childTnLst>
                                    <p:set>
                                      <p:cBhvr>
                                        <p:cTn id="350" dur="1" fill="hold">
                                          <p:stCondLst>
                                            <p:cond delay="0"/>
                                          </p:stCondLst>
                                        </p:cTn>
                                        <p:tgtEl>
                                          <p:spTgt spid="60"/>
                                        </p:tgtEl>
                                        <p:attrNameLst>
                                          <p:attrName>style.visibility</p:attrName>
                                        </p:attrNameLst>
                                      </p:cBhvr>
                                      <p:to>
                                        <p:strVal val="visible"/>
                                      </p:to>
                                    </p:set>
                                    <p:anim calcmode="lin" valueType="num">
                                      <p:cBhvr additive="base">
                                        <p:cTn id="351" dur="500" fill="hold"/>
                                        <p:tgtEl>
                                          <p:spTgt spid="60"/>
                                        </p:tgtEl>
                                        <p:attrNameLst>
                                          <p:attrName>ppt_x</p:attrName>
                                        </p:attrNameLst>
                                      </p:cBhvr>
                                      <p:tavLst>
                                        <p:tav tm="0">
                                          <p:val>
                                            <p:strVal val="#ppt_x"/>
                                          </p:val>
                                        </p:tav>
                                        <p:tav tm="100000">
                                          <p:val>
                                            <p:strVal val="#ppt_x"/>
                                          </p:val>
                                        </p:tav>
                                      </p:tavLst>
                                    </p:anim>
                                    <p:anim calcmode="lin" valueType="num">
                                      <p:cBhvr additive="base">
                                        <p:cTn id="352"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53" fill="hold">
                      <p:stCondLst>
                        <p:cond delay="indefinite"/>
                      </p:stCondLst>
                      <p:childTnLst>
                        <p:par>
                          <p:cTn id="354" fill="hold">
                            <p:stCondLst>
                              <p:cond delay="0"/>
                            </p:stCondLst>
                            <p:childTnLst>
                              <p:par>
                                <p:cTn id="355" presetID="2" presetClass="entr" presetSubtype="4" fill="hold" nodeType="clickEffect">
                                  <p:stCondLst>
                                    <p:cond delay="0"/>
                                  </p:stCondLst>
                                  <p:childTnLst>
                                    <p:set>
                                      <p:cBhvr>
                                        <p:cTn id="356" dur="1" fill="hold">
                                          <p:stCondLst>
                                            <p:cond delay="0"/>
                                          </p:stCondLst>
                                        </p:cTn>
                                        <p:tgtEl>
                                          <p:spTgt spid="61"/>
                                        </p:tgtEl>
                                        <p:attrNameLst>
                                          <p:attrName>style.visibility</p:attrName>
                                        </p:attrNameLst>
                                      </p:cBhvr>
                                      <p:to>
                                        <p:strVal val="visible"/>
                                      </p:to>
                                    </p:set>
                                    <p:anim calcmode="lin" valueType="num">
                                      <p:cBhvr additive="base">
                                        <p:cTn id="357" dur="500" fill="hold"/>
                                        <p:tgtEl>
                                          <p:spTgt spid="61"/>
                                        </p:tgtEl>
                                        <p:attrNameLst>
                                          <p:attrName>ppt_x</p:attrName>
                                        </p:attrNameLst>
                                      </p:cBhvr>
                                      <p:tavLst>
                                        <p:tav tm="0">
                                          <p:val>
                                            <p:strVal val="#ppt_x"/>
                                          </p:val>
                                        </p:tav>
                                        <p:tav tm="100000">
                                          <p:val>
                                            <p:strVal val="#ppt_x"/>
                                          </p:val>
                                        </p:tav>
                                      </p:tavLst>
                                    </p:anim>
                                    <p:anim calcmode="lin" valueType="num">
                                      <p:cBhvr additive="base">
                                        <p:cTn id="35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59" fill="hold">
                      <p:stCondLst>
                        <p:cond delay="indefinite"/>
                      </p:stCondLst>
                      <p:childTnLst>
                        <p:par>
                          <p:cTn id="360" fill="hold">
                            <p:stCondLst>
                              <p:cond delay="0"/>
                            </p:stCondLst>
                            <p:childTnLst>
                              <p:par>
                                <p:cTn id="361" presetID="2" presetClass="entr" presetSubtype="4" fill="hold" nodeType="clickEffect">
                                  <p:stCondLst>
                                    <p:cond delay="0"/>
                                  </p:stCondLst>
                                  <p:childTnLst>
                                    <p:set>
                                      <p:cBhvr>
                                        <p:cTn id="362" dur="1" fill="hold">
                                          <p:stCondLst>
                                            <p:cond delay="0"/>
                                          </p:stCondLst>
                                        </p:cTn>
                                        <p:tgtEl>
                                          <p:spTgt spid="67"/>
                                        </p:tgtEl>
                                        <p:attrNameLst>
                                          <p:attrName>style.visibility</p:attrName>
                                        </p:attrNameLst>
                                      </p:cBhvr>
                                      <p:to>
                                        <p:strVal val="visible"/>
                                      </p:to>
                                    </p:set>
                                    <p:anim calcmode="lin" valueType="num">
                                      <p:cBhvr additive="base">
                                        <p:cTn id="363" dur="500" fill="hold"/>
                                        <p:tgtEl>
                                          <p:spTgt spid="67"/>
                                        </p:tgtEl>
                                        <p:attrNameLst>
                                          <p:attrName>ppt_x</p:attrName>
                                        </p:attrNameLst>
                                      </p:cBhvr>
                                      <p:tavLst>
                                        <p:tav tm="0">
                                          <p:val>
                                            <p:strVal val="#ppt_x"/>
                                          </p:val>
                                        </p:tav>
                                        <p:tav tm="100000">
                                          <p:val>
                                            <p:strVal val="#ppt_x"/>
                                          </p:val>
                                        </p:tav>
                                      </p:tavLst>
                                    </p:anim>
                                    <p:anim calcmode="lin" valueType="num">
                                      <p:cBhvr additive="base">
                                        <p:cTn id="36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p:bldP spid="13" grpId="0"/>
      <p:bldP spid="17" grpId="0"/>
      <p:bldP spid="18" grpId="0"/>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1" grpId="0"/>
      <p:bldP spid="32" grpId="0"/>
      <p:bldP spid="33" grpId="0" animBg="1"/>
      <p:bldP spid="34" grpId="0" animBg="1"/>
      <p:bldP spid="35" grpId="0" animBg="1"/>
      <p:bldP spid="36" grpId="0" animBg="1"/>
      <p:bldP spid="37" grpId="0" animBg="1"/>
      <p:bldP spid="38" grpId="0" animBg="1"/>
      <p:bldP spid="39" grpId="0"/>
      <p:bldP spid="40" grpId="0"/>
      <p:bldP spid="42" grpId="0" animBg="1"/>
      <p:bldP spid="44" grpId="0" animBg="1"/>
      <p:bldP spid="45" grpId="0"/>
      <p:bldP spid="46" grpId="0"/>
      <p:bldP spid="47" grpId="0"/>
      <p:bldP spid="48" grpId="0" animBg="1"/>
      <p:bldP spid="49" grpId="0"/>
      <p:bldP spid="50" grpId="0"/>
      <p:bldP spid="51" grpId="0" animBg="1"/>
      <p:bldP spid="52" grpId="0"/>
      <p:bldP spid="53" grpId="0" animBg="1"/>
      <p:bldP spid="54" grpId="0" animBg="1"/>
      <p:bldP spid="55" grpId="0" animBg="1"/>
      <p:bldP spid="56" grpId="0"/>
      <p:bldP spid="57" grpId="0" animBg="1"/>
      <p:bldP spid="58" grpId="0"/>
      <p:bldP spid="59" grpId="0"/>
      <p:bldP spid="6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829258" y="3511879"/>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356181" y="3232481"/>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138905" y="3099574"/>
            <a:ext cx="4203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矩形 4"/>
          <p:cNvSpPr/>
          <p:nvPr/>
        </p:nvSpPr>
        <p:spPr>
          <a:xfrm>
            <a:off x="9715878" y="2678865"/>
            <a:ext cx="1265091" cy="523220"/>
          </a:xfrm>
          <a:prstGeom prst="rect">
            <a:avLst/>
          </a:prstGeom>
        </p:spPr>
        <p:txBody>
          <a:bodyPr wrap="none">
            <a:spAutoFit/>
          </a:bodyPr>
          <a:lstStyle/>
          <a:p>
            <a:pPr algn="ctr"/>
            <a:r>
              <a:rPr lang="zh-CN" altLang="en-US" sz="2800" b="1" dirty="0">
                <a:solidFill>
                  <a:srgbClr val="009900"/>
                </a:solidFill>
              </a:rPr>
              <a:t>光轴</a:t>
            </a:r>
            <a:r>
              <a:rPr lang="en-US" altLang="zh-CN" sz="2800" dirty="0">
                <a:solidFill>
                  <a:srgbClr val="CC3300"/>
                </a:solidFill>
              </a:rPr>
              <a:t>⊙</a:t>
            </a:r>
            <a:endParaRPr lang="zh-CN" altLang="en-US" sz="2800" b="1" i="1" dirty="0">
              <a:solidFill>
                <a:srgbClr val="FF00FF"/>
              </a:solidFill>
              <a:ea typeface="MingLiU" pitchFamily="49" charset="-120"/>
            </a:endParaRPr>
          </a:p>
        </p:txBody>
      </p:sp>
      <p:grpSp>
        <p:nvGrpSpPr>
          <p:cNvPr id="6" name="Group 14"/>
          <p:cNvGrpSpPr>
            <a:grpSpLocks noChangeAspect="1"/>
          </p:cNvGrpSpPr>
          <p:nvPr/>
        </p:nvGrpSpPr>
        <p:grpSpPr bwMode="auto">
          <a:xfrm>
            <a:off x="8954599" y="200355"/>
            <a:ext cx="2482850" cy="2416055"/>
            <a:chOff x="3526" y="-276"/>
            <a:chExt cx="2396" cy="2330"/>
          </a:xfrm>
        </p:grpSpPr>
        <p:sp>
          <p:nvSpPr>
            <p:cNvPr id="7" name="Oval 15"/>
            <p:cNvSpPr>
              <a:spLocks noChangeAspect="1" noChangeArrowheads="1"/>
            </p:cNvSpPr>
            <p:nvPr/>
          </p:nvSpPr>
          <p:spPr bwMode="auto">
            <a:xfrm>
              <a:off x="3526" y="-276"/>
              <a:ext cx="2396" cy="233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 name="Text Box 44"/>
          <p:cNvSpPr txBox="1">
            <a:spLocks noChangeArrowheads="1"/>
          </p:cNvSpPr>
          <p:nvPr/>
        </p:nvSpPr>
        <p:spPr bwMode="auto">
          <a:xfrm>
            <a:off x="5925377" y="2930384"/>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10" name="Text Box 45"/>
          <p:cNvSpPr txBox="1">
            <a:spLocks noChangeArrowheads="1"/>
          </p:cNvSpPr>
          <p:nvPr/>
        </p:nvSpPr>
        <p:spPr bwMode="auto">
          <a:xfrm>
            <a:off x="5887295" y="3658449"/>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11" name="Line 1086"/>
          <p:cNvSpPr>
            <a:spLocks noChangeShapeType="1"/>
          </p:cNvSpPr>
          <p:nvPr/>
        </p:nvSpPr>
        <p:spPr bwMode="auto">
          <a:xfrm>
            <a:off x="3737183" y="2379994"/>
            <a:ext cx="1743075" cy="1131887"/>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5454856" y="3524578"/>
            <a:ext cx="1752221" cy="2146956"/>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5480256" y="1008392"/>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89"/>
          <p:cNvSpPr>
            <a:spLocks noChangeShapeType="1"/>
          </p:cNvSpPr>
          <p:nvPr/>
        </p:nvSpPr>
        <p:spPr bwMode="auto">
          <a:xfrm flipH="1">
            <a:off x="5480256" y="2557794"/>
            <a:ext cx="698500" cy="954087"/>
          </a:xfrm>
          <a:prstGeom prst="line">
            <a:avLst/>
          </a:prstGeom>
          <a:noFill/>
          <a:ln w="38100">
            <a:solidFill>
              <a:srgbClr val="0066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093"/>
          <p:cNvSpPr>
            <a:spLocks noChangeShapeType="1"/>
          </p:cNvSpPr>
          <p:nvPr/>
        </p:nvSpPr>
        <p:spPr bwMode="auto">
          <a:xfrm>
            <a:off x="6946775" y="5365166"/>
            <a:ext cx="257008" cy="24638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6" name="Arc 1097"/>
          <p:cNvSpPr>
            <a:spLocks/>
          </p:cNvSpPr>
          <p:nvPr/>
        </p:nvSpPr>
        <p:spPr bwMode="auto">
          <a:xfrm rot="16358633">
            <a:off x="5303250" y="2879262"/>
            <a:ext cx="376238" cy="606425"/>
          </a:xfrm>
          <a:custGeom>
            <a:avLst/>
            <a:gdLst>
              <a:gd name="T0" fmla="*/ 2147483647 w 18738"/>
              <a:gd name="T1" fmla="*/ 0 h 21404"/>
              <a:gd name="T2" fmla="*/ 2147483647 w 18738"/>
              <a:gd name="T3" fmla="*/ 2147483647 h 21404"/>
              <a:gd name="T4" fmla="*/ 0 w 18738"/>
              <a:gd name="T5" fmla="*/ 2147483647 h 21404"/>
              <a:gd name="T6" fmla="*/ 0 60000 65536"/>
              <a:gd name="T7" fmla="*/ 0 60000 65536"/>
              <a:gd name="T8" fmla="*/ 0 60000 65536"/>
              <a:gd name="T9" fmla="*/ 0 w 18738"/>
              <a:gd name="T10" fmla="*/ 0 h 21404"/>
              <a:gd name="T11" fmla="*/ 18738 w 18738"/>
              <a:gd name="T12" fmla="*/ 21404 h 21404"/>
            </a:gdLst>
            <a:ahLst/>
            <a:cxnLst>
              <a:cxn ang="T6">
                <a:pos x="T0" y="T1"/>
              </a:cxn>
              <a:cxn ang="T7">
                <a:pos x="T2" y="T3"/>
              </a:cxn>
              <a:cxn ang="T8">
                <a:pos x="T4" y="T5"/>
              </a:cxn>
            </a:cxnLst>
            <a:rect l="T9" t="T10" r="T11" b="T12"/>
            <a:pathLst>
              <a:path w="18738" h="21404" fill="none" extrusionOk="0">
                <a:moveTo>
                  <a:pt x="2904" y="0"/>
                </a:moveTo>
                <a:cubicBezTo>
                  <a:pt x="9551" y="902"/>
                  <a:pt x="15401" y="4840"/>
                  <a:pt x="18738" y="10659"/>
                </a:cubicBezTo>
              </a:path>
              <a:path w="18738" h="21404" stroke="0" extrusionOk="0">
                <a:moveTo>
                  <a:pt x="2904" y="0"/>
                </a:moveTo>
                <a:cubicBezTo>
                  <a:pt x="9551" y="902"/>
                  <a:pt x="15401" y="4840"/>
                  <a:pt x="18738" y="10659"/>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7" name="Arc 1098"/>
          <p:cNvSpPr>
            <a:spLocks/>
          </p:cNvSpPr>
          <p:nvPr/>
        </p:nvSpPr>
        <p:spPr bwMode="auto">
          <a:xfrm rot="8158435">
            <a:off x="5529262" y="3882141"/>
            <a:ext cx="338181" cy="298061"/>
          </a:xfrm>
          <a:custGeom>
            <a:avLst/>
            <a:gdLst>
              <a:gd name="T0" fmla="*/ 2147483647 w 21600"/>
              <a:gd name="T1" fmla="*/ 0 h 21404"/>
              <a:gd name="T2" fmla="*/ 2147483647 w 21600"/>
              <a:gd name="T3" fmla="*/ 2147483647 h 21404"/>
              <a:gd name="T4" fmla="*/ 0 w 21600"/>
              <a:gd name="T5" fmla="*/ 2147483647 h 21404"/>
              <a:gd name="T6" fmla="*/ 0 60000 65536"/>
              <a:gd name="T7" fmla="*/ 0 60000 65536"/>
              <a:gd name="T8" fmla="*/ 0 60000 65536"/>
              <a:gd name="T9" fmla="*/ 0 w 21600"/>
              <a:gd name="T10" fmla="*/ 0 h 21404"/>
              <a:gd name="T11" fmla="*/ 21600 w 21600"/>
              <a:gd name="T12" fmla="*/ 21404 h 21404"/>
            </a:gdLst>
            <a:ahLst/>
            <a:cxnLst>
              <a:cxn ang="T6">
                <a:pos x="T0" y="T1"/>
              </a:cxn>
              <a:cxn ang="T7">
                <a:pos x="T2" y="T3"/>
              </a:cxn>
              <a:cxn ang="T8">
                <a:pos x="T4" y="T5"/>
              </a:cxn>
            </a:cxnLst>
            <a:rect l="T9" t="T10" r="T11" b="T12"/>
            <a:pathLst>
              <a:path w="21600" h="21404" fill="none" extrusionOk="0">
                <a:moveTo>
                  <a:pt x="2904" y="0"/>
                </a:moveTo>
                <a:cubicBezTo>
                  <a:pt x="13613" y="1453"/>
                  <a:pt x="21600" y="10597"/>
                  <a:pt x="21600" y="21404"/>
                </a:cubicBezTo>
              </a:path>
              <a:path w="21600" h="21404" stroke="0" extrusionOk="0">
                <a:moveTo>
                  <a:pt x="2904" y="0"/>
                </a:moveTo>
                <a:cubicBezTo>
                  <a:pt x="13613" y="1453"/>
                  <a:pt x="21600" y="10597"/>
                  <a:pt x="21600" y="21404"/>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8" name="Line 1102"/>
          <p:cNvSpPr>
            <a:spLocks noChangeShapeType="1"/>
          </p:cNvSpPr>
          <p:nvPr/>
        </p:nvSpPr>
        <p:spPr bwMode="auto">
          <a:xfrm>
            <a:off x="4343608" y="1290969"/>
            <a:ext cx="3279775" cy="2232025"/>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9" name="Rectangle 1115"/>
          <p:cNvSpPr>
            <a:spLocks noChangeArrowheads="1"/>
          </p:cNvSpPr>
          <p:nvPr/>
        </p:nvSpPr>
        <p:spPr bwMode="auto">
          <a:xfrm>
            <a:off x="4959038" y="3529342"/>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A</a:t>
            </a:r>
            <a:endParaRPr lang="zh-CN" altLang="en-US" sz="2800" b="1" i="1">
              <a:solidFill>
                <a:srgbClr val="000000"/>
              </a:solidFill>
              <a:ea typeface="MingLiU" pitchFamily="49" charset="-120"/>
            </a:endParaRPr>
          </a:p>
        </p:txBody>
      </p:sp>
      <p:sp>
        <p:nvSpPr>
          <p:cNvPr id="20" name="Rectangle 1119"/>
          <p:cNvSpPr>
            <a:spLocks noChangeArrowheads="1"/>
          </p:cNvSpPr>
          <p:nvPr/>
        </p:nvSpPr>
        <p:spPr bwMode="auto">
          <a:xfrm>
            <a:off x="7699023" y="3497592"/>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D</a:t>
            </a:r>
            <a:endParaRPr lang="zh-CN" altLang="en-US" sz="2800" b="1" i="1">
              <a:solidFill>
                <a:srgbClr val="000000"/>
              </a:solidFill>
              <a:ea typeface="MingLiU" pitchFamily="49" charset="-120"/>
            </a:endParaRPr>
          </a:p>
        </p:txBody>
      </p:sp>
      <p:sp>
        <p:nvSpPr>
          <p:cNvPr id="21" name="Rectangle 1124"/>
          <p:cNvSpPr>
            <a:spLocks noChangeArrowheads="1"/>
          </p:cNvSpPr>
          <p:nvPr/>
        </p:nvSpPr>
        <p:spPr bwMode="auto">
          <a:xfrm>
            <a:off x="4907307" y="808307"/>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22" name="Rectangle 1125"/>
          <p:cNvSpPr>
            <a:spLocks noChangeArrowheads="1"/>
          </p:cNvSpPr>
          <p:nvPr/>
        </p:nvSpPr>
        <p:spPr bwMode="auto">
          <a:xfrm>
            <a:off x="4978608" y="2699081"/>
            <a:ext cx="282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993300"/>
                </a:solidFill>
              </a:rPr>
              <a:t>i</a:t>
            </a:r>
            <a:endParaRPr lang="zh-CN" altLang="en-US" sz="2800" b="1" i="1">
              <a:solidFill>
                <a:srgbClr val="993300"/>
              </a:solidFill>
              <a:ea typeface="MingLiU" pitchFamily="49" charset="-120"/>
            </a:endParaRPr>
          </a:p>
        </p:txBody>
      </p:sp>
      <p:sp>
        <p:nvSpPr>
          <p:cNvPr id="23" name="Rectangle 1126"/>
          <p:cNvSpPr>
            <a:spLocks noChangeArrowheads="1"/>
          </p:cNvSpPr>
          <p:nvPr/>
        </p:nvSpPr>
        <p:spPr bwMode="auto">
          <a:xfrm>
            <a:off x="5630210" y="4119892"/>
            <a:ext cx="473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70C0"/>
                </a:solidFill>
                <a:ea typeface="MingLiU" pitchFamily="49" charset="-120"/>
              </a:rPr>
              <a:t>γ</a:t>
            </a:r>
            <a:r>
              <a:rPr lang="en-US" altLang="zh-CN" sz="2800" b="1" baseline="-25000" dirty="0" err="1">
                <a:solidFill>
                  <a:srgbClr val="0070C0"/>
                </a:solidFill>
              </a:rPr>
              <a:t>e</a:t>
            </a:r>
            <a:endParaRPr lang="zh-CN" altLang="en-US" sz="2800" b="1" i="1" dirty="0">
              <a:solidFill>
                <a:srgbClr val="0070C0"/>
              </a:solidFill>
              <a:ea typeface="MingLiU" pitchFamily="49" charset="-120"/>
            </a:endParaRPr>
          </a:p>
        </p:txBody>
      </p:sp>
      <p:sp>
        <p:nvSpPr>
          <p:cNvPr id="24" name="Rectangle 1131"/>
          <p:cNvSpPr>
            <a:spLocks noChangeArrowheads="1"/>
          </p:cNvSpPr>
          <p:nvPr/>
        </p:nvSpPr>
        <p:spPr bwMode="auto">
          <a:xfrm>
            <a:off x="6160780" y="4781325"/>
            <a:ext cx="7008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25" name="Line 1146"/>
          <p:cNvSpPr>
            <a:spLocks noChangeShapeType="1"/>
          </p:cNvSpPr>
          <p:nvPr/>
        </p:nvSpPr>
        <p:spPr bwMode="auto">
          <a:xfrm>
            <a:off x="4067381" y="2589542"/>
            <a:ext cx="279400" cy="17145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6" name="Line 1147"/>
          <p:cNvSpPr>
            <a:spLocks noChangeShapeType="1"/>
          </p:cNvSpPr>
          <p:nvPr/>
        </p:nvSpPr>
        <p:spPr bwMode="auto">
          <a:xfrm>
            <a:off x="4687238" y="1523173"/>
            <a:ext cx="278668" cy="180545"/>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7" name="AutoShape 1150"/>
          <p:cNvSpPr>
            <a:spLocks noChangeArrowheads="1"/>
          </p:cNvSpPr>
          <p:nvPr/>
        </p:nvSpPr>
        <p:spPr bwMode="auto">
          <a:xfrm>
            <a:off x="5698351" y="241946"/>
            <a:ext cx="1524000" cy="511175"/>
          </a:xfrm>
          <a:prstGeom prst="wedgeRoundRectCallout">
            <a:avLst>
              <a:gd name="adj1" fmla="val -63949"/>
              <a:gd name="adj2" fmla="val 169057"/>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8" name="AutoShape 1151"/>
          <p:cNvSpPr>
            <a:spLocks noChangeArrowheads="1"/>
          </p:cNvSpPr>
          <p:nvPr/>
        </p:nvSpPr>
        <p:spPr bwMode="auto">
          <a:xfrm>
            <a:off x="1957814" y="4609491"/>
            <a:ext cx="2276815" cy="919401"/>
          </a:xfrm>
          <a:prstGeom prst="wedgeRoundRectCallout">
            <a:avLst>
              <a:gd name="adj1" fmla="val 86393"/>
              <a:gd name="adj2" fmla="val -11202"/>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29" name="AutoShape 1153"/>
          <p:cNvSpPr>
            <a:spLocks noChangeArrowheads="1"/>
          </p:cNvSpPr>
          <p:nvPr/>
        </p:nvSpPr>
        <p:spPr bwMode="auto">
          <a:xfrm>
            <a:off x="1782040" y="2699079"/>
            <a:ext cx="1344287" cy="578882"/>
          </a:xfrm>
          <a:prstGeom prst="wedgeRoundRectCallout">
            <a:avLst>
              <a:gd name="adj1" fmla="val 212714"/>
              <a:gd name="adj2" fmla="val 8004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0" name="Line 1090"/>
          <p:cNvSpPr>
            <a:spLocks noChangeShapeType="1"/>
          </p:cNvSpPr>
          <p:nvPr/>
        </p:nvSpPr>
        <p:spPr bwMode="auto">
          <a:xfrm flipV="1">
            <a:off x="6008894" y="3504833"/>
            <a:ext cx="1604740" cy="1453301"/>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1" name="矩形 46"/>
          <p:cNvSpPr>
            <a:spLocks noChangeArrowheads="1"/>
          </p:cNvSpPr>
          <p:nvPr/>
        </p:nvSpPr>
        <p:spPr bwMode="auto">
          <a:xfrm>
            <a:off x="6483281" y="1114850"/>
            <a:ext cx="2237063" cy="830997"/>
          </a:xfrm>
          <a:prstGeom prst="rect">
            <a:avLst/>
          </a:prstGeom>
          <a:noFill/>
          <a:ln w="9525">
            <a:noFill/>
            <a:miter lim="800000"/>
            <a:headEnd/>
            <a:tailEnd/>
          </a:ln>
        </p:spPr>
        <p:txBody>
          <a:bodyPr wrap="square">
            <a:spAutoFit/>
          </a:bodyPr>
          <a:lstStyle/>
          <a:p>
            <a:pPr>
              <a:defRPr/>
            </a:pPr>
            <a:r>
              <a:rPr lang="en-US" altLang="zh-CN" sz="2400" b="1" dirty="0">
                <a:solidFill>
                  <a:srgbClr val="FF0066"/>
                </a:solidFill>
              </a:rPr>
              <a:t>A</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9900CC"/>
                </a:solidFill>
              </a:rPr>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9900CC"/>
                </a:solidFill>
              </a:rPr>
              <a:t>入射波的波阵面</a:t>
            </a:r>
          </a:p>
        </p:txBody>
      </p:sp>
      <p:sp>
        <p:nvSpPr>
          <p:cNvPr id="32" name="矩形 46"/>
          <p:cNvSpPr>
            <a:spLocks noChangeArrowheads="1"/>
          </p:cNvSpPr>
          <p:nvPr/>
        </p:nvSpPr>
        <p:spPr bwMode="auto">
          <a:xfrm>
            <a:off x="2217050" y="5813379"/>
            <a:ext cx="2678626"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dirty="0">
                <a:solidFill>
                  <a:srgbClr val="FF0000"/>
                </a:solidFill>
              </a:rPr>
              <a:t>A</a:t>
            </a:r>
            <a:r>
              <a:rPr lang="en-US" altLang="zh-CN" sz="2400" b="1" i="1" dirty="0">
                <a:solidFill>
                  <a:srgbClr val="FF0000"/>
                </a:solidFill>
                <a:latin typeface="Book Antiqua" pitchFamily="18" charset="0"/>
                <a:ea typeface="MingLiU" pitchFamily="49" charset="-120"/>
              </a:rPr>
              <a:t>’’’</a:t>
            </a:r>
            <a:r>
              <a:rPr lang="en-US" altLang="zh-CN" sz="2400" b="1" dirty="0">
                <a:solidFill>
                  <a:srgbClr val="FF0000"/>
                </a:solidFill>
              </a:rPr>
              <a:t>D</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e</a:t>
            </a:r>
            <a:r>
              <a:rPr lang="zh-CN" altLang="en-US" sz="2400" b="1" dirty="0">
                <a:solidFill>
                  <a:srgbClr val="009900"/>
                </a:solidFill>
                <a:latin typeface="+mn-ea"/>
              </a:rPr>
              <a:t>光</a:t>
            </a:r>
            <a:r>
              <a:rPr lang="zh-CN" altLang="en-US" sz="2400" b="1" dirty="0">
                <a:solidFill>
                  <a:srgbClr val="9900CC"/>
                </a:solidFill>
              </a:rPr>
              <a:t>的波阵面</a:t>
            </a:r>
          </a:p>
        </p:txBody>
      </p:sp>
      <p:sp>
        <p:nvSpPr>
          <p:cNvPr id="33" name="Line 29"/>
          <p:cNvSpPr>
            <a:spLocks noChangeShapeType="1"/>
          </p:cNvSpPr>
          <p:nvPr/>
        </p:nvSpPr>
        <p:spPr bwMode="auto">
          <a:xfrm>
            <a:off x="6539121" y="4465606"/>
            <a:ext cx="184897" cy="199305"/>
          </a:xfrm>
          <a:prstGeom prst="line">
            <a:avLst/>
          </a:prstGeom>
          <a:noFill/>
          <a:ln w="38100">
            <a:solidFill>
              <a:schemeClr val="tx1"/>
            </a:solidFill>
            <a:round/>
            <a:headEnd type="none" w="med" len="med"/>
            <a:tailEnd type="none" w="med" len="med"/>
          </a:ln>
        </p:spPr>
        <p:txBody>
          <a:bodyPr/>
          <a:lstStyle/>
          <a:p>
            <a:pPr>
              <a:defRPr/>
            </a:pPr>
            <a:endParaRPr lang="zh-CN" altLang="en-US" b="1"/>
          </a:p>
        </p:txBody>
      </p:sp>
      <p:sp>
        <p:nvSpPr>
          <p:cNvPr id="34" name="Line 29"/>
          <p:cNvSpPr>
            <a:spLocks noChangeShapeType="1"/>
          </p:cNvSpPr>
          <p:nvPr/>
        </p:nvSpPr>
        <p:spPr bwMode="auto">
          <a:xfrm flipV="1">
            <a:off x="6251781" y="2660981"/>
            <a:ext cx="71438" cy="1238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5" name="Line 29"/>
          <p:cNvSpPr>
            <a:spLocks noChangeShapeType="1"/>
          </p:cNvSpPr>
          <p:nvPr/>
        </p:nvSpPr>
        <p:spPr bwMode="auto">
          <a:xfrm flipV="1">
            <a:off x="6522357" y="4667041"/>
            <a:ext cx="202647" cy="191543"/>
          </a:xfrm>
          <a:prstGeom prst="line">
            <a:avLst/>
          </a:prstGeom>
          <a:noFill/>
          <a:ln w="38100">
            <a:solidFill>
              <a:schemeClr val="tx1"/>
            </a:solidFill>
            <a:round/>
            <a:headEnd type="none" w="med" len="med"/>
            <a:tailEnd type="none" w="med" len="med"/>
          </a:ln>
        </p:spPr>
        <p:txBody>
          <a:bodyPr/>
          <a:lstStyle/>
          <a:p>
            <a:pPr>
              <a:defRPr/>
            </a:pPr>
            <a:endParaRPr lang="zh-CN" altLang="en-US" b="1"/>
          </a:p>
        </p:txBody>
      </p:sp>
      <p:sp>
        <p:nvSpPr>
          <p:cNvPr id="36" name="Line 29"/>
          <p:cNvSpPr>
            <a:spLocks noChangeShapeType="1"/>
          </p:cNvSpPr>
          <p:nvPr/>
        </p:nvSpPr>
        <p:spPr bwMode="auto">
          <a:xfrm>
            <a:off x="6108908" y="2660981"/>
            <a:ext cx="142875" cy="142875"/>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7" name="矩形 49"/>
          <p:cNvSpPr>
            <a:spLocks noChangeArrowheads="1"/>
          </p:cNvSpPr>
          <p:nvPr/>
        </p:nvSpPr>
        <p:spPr bwMode="auto">
          <a:xfrm>
            <a:off x="5880306" y="1945019"/>
            <a:ext cx="4555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i="1">
                <a:solidFill>
                  <a:srgbClr val="000000"/>
                </a:solidFill>
                <a:ea typeface="MingLiU" pitchFamily="49" charset="-120"/>
              </a:rPr>
              <a:t>A</a:t>
            </a:r>
            <a:r>
              <a:rPr lang="en-US" altLang="zh-CN" sz="2400" b="1" i="1">
                <a:solidFill>
                  <a:srgbClr val="000000"/>
                </a:solidFill>
                <a:latin typeface="Book Antiqua" pitchFamily="18" charset="0"/>
                <a:ea typeface="MingLiU" pitchFamily="49" charset="-120"/>
              </a:rPr>
              <a:t>’</a:t>
            </a:r>
            <a:endParaRPr lang="zh-CN" altLang="en-US" b="1"/>
          </a:p>
        </p:txBody>
      </p:sp>
      <p:sp>
        <p:nvSpPr>
          <p:cNvPr id="38" name="Text Box 44"/>
          <p:cNvSpPr txBox="1">
            <a:spLocks noChangeArrowheads="1"/>
          </p:cNvSpPr>
          <p:nvPr/>
        </p:nvSpPr>
        <p:spPr bwMode="auto">
          <a:xfrm>
            <a:off x="3465721" y="2303794"/>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1</a:t>
            </a:r>
            <a:endParaRPr lang="zh-CN" altLang="en-US"/>
          </a:p>
        </p:txBody>
      </p:sp>
      <p:sp>
        <p:nvSpPr>
          <p:cNvPr id="39" name="Text Box 44"/>
          <p:cNvSpPr txBox="1">
            <a:spLocks noChangeArrowheads="1"/>
          </p:cNvSpPr>
          <p:nvPr/>
        </p:nvSpPr>
        <p:spPr bwMode="auto">
          <a:xfrm>
            <a:off x="3822908" y="1089356"/>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2</a:t>
            </a:r>
            <a:endParaRPr lang="zh-CN" altLang="en-US"/>
          </a:p>
        </p:txBody>
      </p:sp>
      <p:sp>
        <p:nvSpPr>
          <p:cNvPr id="40" name="AutoShape 1153"/>
          <p:cNvSpPr>
            <a:spLocks noChangeArrowheads="1"/>
          </p:cNvSpPr>
          <p:nvPr/>
        </p:nvSpPr>
        <p:spPr bwMode="auto">
          <a:xfrm>
            <a:off x="7369382" y="4339166"/>
            <a:ext cx="1227913" cy="510778"/>
          </a:xfrm>
          <a:prstGeom prst="wedgeRoundRectCallout">
            <a:avLst>
              <a:gd name="adj1" fmla="val -36241"/>
              <a:gd name="adj2" fmla="val -176631"/>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41" name="矩形 46"/>
          <p:cNvSpPr>
            <a:spLocks noChangeArrowheads="1"/>
          </p:cNvSpPr>
          <p:nvPr/>
        </p:nvSpPr>
        <p:spPr bwMode="auto">
          <a:xfrm>
            <a:off x="1255918" y="349591"/>
            <a:ext cx="3709988" cy="461665"/>
          </a:xfrm>
          <a:prstGeom prst="rect">
            <a:avLst/>
          </a:prstGeom>
          <a:noFill/>
          <a:ln w="9525">
            <a:noFill/>
            <a:miter lim="800000"/>
            <a:headEnd/>
            <a:tailEnd/>
          </a:ln>
        </p:spPr>
        <p:txBody>
          <a:bodyPr>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zh-CN" altLang="en-US" sz="2400" b="1" dirty="0">
                <a:solidFill>
                  <a:srgbClr val="0070C0"/>
                </a:solidFill>
              </a:rPr>
              <a:t>光线</a:t>
            </a:r>
            <a:r>
              <a:rPr lang="en-US" altLang="zh-CN" sz="2400" b="1" dirty="0">
                <a:solidFill>
                  <a:srgbClr val="0070C0"/>
                </a:solidFill>
              </a:rPr>
              <a:t>2</a:t>
            </a:r>
            <a:r>
              <a:rPr lang="zh-CN" altLang="en-US" sz="2400" b="1" dirty="0">
                <a:solidFill>
                  <a:srgbClr val="0070C0"/>
                </a:solidFill>
              </a:rPr>
              <a:t>到达</a:t>
            </a:r>
            <a:r>
              <a:rPr lang="en-US" altLang="zh-CN" sz="2400" b="1" dirty="0">
                <a:solidFill>
                  <a:srgbClr val="0070C0"/>
                </a:solidFill>
              </a:rPr>
              <a:t>D</a:t>
            </a:r>
            <a:endParaRPr lang="zh-CN" altLang="en-US" sz="2400" b="1" dirty="0">
              <a:solidFill>
                <a:srgbClr val="0070C0"/>
              </a:solidFill>
            </a:endParaRPr>
          </a:p>
        </p:txBody>
      </p:sp>
      <p:sp>
        <p:nvSpPr>
          <p:cNvPr id="42" name="矩形 46"/>
          <p:cNvSpPr>
            <a:spLocks noChangeArrowheads="1"/>
          </p:cNvSpPr>
          <p:nvPr/>
        </p:nvSpPr>
        <p:spPr bwMode="auto">
          <a:xfrm>
            <a:off x="791650" y="1818179"/>
            <a:ext cx="3709988" cy="461665"/>
          </a:xfrm>
          <a:prstGeom prst="rect">
            <a:avLst/>
          </a:prstGeom>
          <a:noFill/>
          <a:ln w="9525">
            <a:noFill/>
            <a:miter lim="800000"/>
            <a:headEnd/>
            <a:tailEnd/>
          </a:ln>
        </p:spPr>
        <p:txBody>
          <a:bodyPr>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9900"/>
                </a:solidFill>
              </a:rPr>
              <a:t>光线</a:t>
            </a:r>
            <a:r>
              <a:rPr lang="en-US" altLang="zh-CN" sz="2400" b="1" dirty="0">
                <a:solidFill>
                  <a:srgbClr val="009900"/>
                </a:solidFill>
              </a:rPr>
              <a:t>1</a:t>
            </a:r>
            <a:r>
              <a:rPr lang="zh-CN" altLang="en-US" sz="2400" b="1" dirty="0">
                <a:solidFill>
                  <a:srgbClr val="009900"/>
                </a:solidFill>
              </a:rPr>
              <a:t>到达</a:t>
            </a:r>
            <a:r>
              <a:rPr lang="en-US" altLang="zh-CN" sz="2400" b="1" dirty="0">
                <a:solidFill>
                  <a:srgbClr val="009900"/>
                </a:solidFill>
              </a:rPr>
              <a:t>A</a:t>
            </a:r>
            <a:endParaRPr lang="zh-CN" altLang="en-US" sz="2400" b="1" dirty="0">
              <a:solidFill>
                <a:srgbClr val="009900"/>
              </a:solidFill>
            </a:endParaRPr>
          </a:p>
        </p:txBody>
      </p:sp>
      <p:sp>
        <p:nvSpPr>
          <p:cNvPr id="43" name="Arc 149"/>
          <p:cNvSpPr>
            <a:spLocks/>
          </p:cNvSpPr>
          <p:nvPr/>
        </p:nvSpPr>
        <p:spPr bwMode="auto">
          <a:xfrm flipV="1">
            <a:off x="4193734" y="3491241"/>
            <a:ext cx="2585535" cy="152608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4" name="矩形 46"/>
          <p:cNvSpPr>
            <a:spLocks noChangeArrowheads="1"/>
          </p:cNvSpPr>
          <p:nvPr/>
        </p:nvSpPr>
        <p:spPr bwMode="auto">
          <a:xfrm>
            <a:off x="5839563" y="5658189"/>
            <a:ext cx="14606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5" name="Line 1089"/>
          <p:cNvSpPr>
            <a:spLocks noChangeShapeType="1"/>
          </p:cNvSpPr>
          <p:nvPr/>
        </p:nvSpPr>
        <p:spPr bwMode="auto">
          <a:xfrm flipH="1">
            <a:off x="6218446" y="2052967"/>
            <a:ext cx="320675" cy="438150"/>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6" name="Line 1089"/>
          <p:cNvSpPr>
            <a:spLocks noChangeShapeType="1"/>
          </p:cNvSpPr>
          <p:nvPr/>
        </p:nvSpPr>
        <p:spPr bwMode="auto">
          <a:xfrm flipH="1">
            <a:off x="7653546" y="3016581"/>
            <a:ext cx="320675" cy="436563"/>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7" name="Line 1089"/>
          <p:cNvSpPr>
            <a:spLocks noChangeShapeType="1"/>
          </p:cNvSpPr>
          <p:nvPr/>
        </p:nvSpPr>
        <p:spPr bwMode="auto">
          <a:xfrm flipH="1" flipV="1">
            <a:off x="6380369" y="2305379"/>
            <a:ext cx="1389820" cy="969418"/>
          </a:xfrm>
          <a:prstGeom prst="line">
            <a:avLst/>
          </a:prstGeom>
          <a:noFill/>
          <a:ln w="2857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8" name="矩形 47"/>
          <p:cNvSpPr>
            <a:spLocks noChangeArrowheads="1"/>
          </p:cNvSpPr>
          <p:nvPr/>
        </p:nvSpPr>
        <p:spPr bwMode="auto">
          <a:xfrm>
            <a:off x="6595495" y="2417255"/>
            <a:ext cx="21002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’D</a:t>
            </a:r>
            <a:r>
              <a:rPr lang="en-US" altLang="zh-CN" sz="2800" b="1" dirty="0"/>
              <a:t>=</a:t>
            </a:r>
            <a:r>
              <a:rPr lang="en-US" altLang="zh-CN" sz="2800" b="1" i="1" dirty="0"/>
              <a:t>u</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9" name="Line 1089"/>
          <p:cNvSpPr>
            <a:spLocks noChangeShapeType="1"/>
          </p:cNvSpPr>
          <p:nvPr/>
        </p:nvSpPr>
        <p:spPr bwMode="auto">
          <a:xfrm flipV="1">
            <a:off x="4763920" y="3491242"/>
            <a:ext cx="730624" cy="1286530"/>
          </a:xfrm>
          <a:prstGeom prst="line">
            <a:avLst/>
          </a:prstGeom>
          <a:noFill/>
          <a:ln w="38100">
            <a:solidFill>
              <a:srgbClr val="0000FF"/>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b="1"/>
          </a:p>
        </p:txBody>
      </p:sp>
      <p:sp>
        <p:nvSpPr>
          <p:cNvPr id="50" name="矩形 49"/>
          <p:cNvSpPr>
            <a:spLocks noChangeArrowheads="1"/>
          </p:cNvSpPr>
          <p:nvPr/>
        </p:nvSpPr>
        <p:spPr bwMode="auto">
          <a:xfrm>
            <a:off x="3809325" y="3804748"/>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51" name="矩形 50"/>
          <p:cNvSpPr>
            <a:spLocks noChangeArrowheads="1"/>
          </p:cNvSpPr>
          <p:nvPr/>
        </p:nvSpPr>
        <p:spPr bwMode="auto">
          <a:xfrm>
            <a:off x="8535006" y="3191305"/>
            <a:ext cx="216905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t>=</a:t>
            </a:r>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p>
          <a:p>
            <a:r>
              <a:rPr lang="en-US" altLang="zh-CN" sz="2800" b="1" dirty="0"/>
              <a:t>=</a:t>
            </a:r>
            <a:r>
              <a:rPr lang="en-US" altLang="zh-CN" sz="2800" b="1" dirty="0" err="1">
                <a:solidFill>
                  <a:srgbClr val="0070C0"/>
                </a:solidFill>
              </a:rPr>
              <a:t>ADsin</a:t>
            </a:r>
            <a:r>
              <a:rPr lang="en-US" altLang="zh-CN" sz="2800" b="1" i="1" dirty="0" err="1">
                <a:solidFill>
                  <a:srgbClr val="0070C0"/>
                </a:solidFill>
                <a:ea typeface="MingLiU" pitchFamily="49" charset="-120"/>
              </a:rPr>
              <a:t>γ</a:t>
            </a:r>
            <a:r>
              <a:rPr lang="en-US" altLang="zh-CN" sz="2800" b="1" baseline="-25000" dirty="0" err="1">
                <a:solidFill>
                  <a:srgbClr val="0070C0"/>
                </a:solidFill>
              </a:rPr>
              <a:t>e</a:t>
            </a:r>
            <a:endParaRPr lang="zh-CN" altLang="en-US" sz="2800" b="1" i="1" dirty="0">
              <a:solidFill>
                <a:srgbClr val="0070C0"/>
              </a:solidFill>
              <a:ea typeface="MingLiU" pitchFamily="49" charset="-120"/>
            </a:endParaRPr>
          </a:p>
        </p:txBody>
      </p:sp>
      <p:sp>
        <p:nvSpPr>
          <p:cNvPr id="52" name="矩形 51"/>
          <p:cNvSpPr>
            <a:spLocks noChangeArrowheads="1"/>
          </p:cNvSpPr>
          <p:nvPr/>
        </p:nvSpPr>
        <p:spPr bwMode="auto">
          <a:xfrm>
            <a:off x="8554773" y="4209997"/>
            <a:ext cx="203292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’D</a:t>
            </a:r>
            <a:r>
              <a:rPr lang="en-US" altLang="zh-CN" sz="2800" b="1" dirty="0"/>
              <a:t>=</a:t>
            </a:r>
            <a:r>
              <a:rPr lang="en-US" altLang="zh-CN" sz="2800" b="1" i="1" dirty="0"/>
              <a:t>u</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p>
          <a:p>
            <a:r>
              <a:rPr lang="en-US" altLang="zh-CN" sz="2800" b="1" dirty="0"/>
              <a:t>=</a:t>
            </a:r>
            <a:r>
              <a:rPr lang="en-US" altLang="zh-CN" sz="2800" b="1" dirty="0" err="1"/>
              <a:t>ADsini</a:t>
            </a:r>
            <a:endParaRPr lang="zh-CN" altLang="en-US" sz="2800" b="1" dirty="0"/>
          </a:p>
        </p:txBody>
      </p:sp>
      <p:graphicFrame>
        <p:nvGraphicFramePr>
          <p:cNvPr id="53" name="对象 52"/>
          <p:cNvGraphicFramePr>
            <a:graphicFrameLocks noChangeAspect="1"/>
          </p:cNvGraphicFramePr>
          <p:nvPr>
            <p:extLst>
              <p:ext uri="{D42A27DB-BD31-4B8C-83A1-F6EECF244321}">
                <p14:modId xmlns:p14="http://schemas.microsoft.com/office/powerpoint/2010/main" val="3481217330"/>
              </p:ext>
            </p:extLst>
          </p:nvPr>
        </p:nvGraphicFramePr>
        <p:xfrm>
          <a:off x="7560774" y="5062139"/>
          <a:ext cx="2787650" cy="1203325"/>
        </p:xfrm>
        <a:graphic>
          <a:graphicData uri="http://schemas.openxmlformats.org/presentationml/2006/ole">
            <mc:AlternateContent xmlns:mc="http://schemas.openxmlformats.org/markup-compatibility/2006">
              <mc:Choice xmlns:v="urn:schemas-microsoft-com:vml" Requires="v">
                <p:oleObj spid="_x0000_s74242" name="公式" r:id="rId3" imgW="1002960" imgH="431640" progId="Equation.3">
                  <p:embed/>
                </p:oleObj>
              </mc:Choice>
              <mc:Fallback>
                <p:oleObj name="公式" r:id="rId3" imgW="1002960" imgH="431640" progId="Equation.3">
                  <p:embed/>
                  <p:pic>
                    <p:nvPicPr>
                      <p:cNvPr id="0" name=""/>
                      <p:cNvPicPr>
                        <a:picLocks noChangeAspect="1" noChangeArrowheads="1"/>
                      </p:cNvPicPr>
                      <p:nvPr/>
                    </p:nvPicPr>
                    <p:blipFill>
                      <a:blip r:embed="rId4"/>
                      <a:srcRect/>
                      <a:stretch>
                        <a:fillRect/>
                      </a:stretch>
                    </p:blipFill>
                    <p:spPr bwMode="auto">
                      <a:xfrm>
                        <a:off x="7560774" y="5062139"/>
                        <a:ext cx="2787650" cy="1203325"/>
                      </a:xfrm>
                      <a:prstGeom prst="rect">
                        <a:avLst/>
                      </a:prstGeom>
                      <a:noFill/>
                      <a:ln>
                        <a:noFill/>
                      </a:ln>
                    </p:spPr>
                  </p:pic>
                </p:oleObj>
              </mc:Fallback>
            </mc:AlternateContent>
          </a:graphicData>
        </a:graphic>
      </p:graphicFrame>
      <p:grpSp>
        <p:nvGrpSpPr>
          <p:cNvPr id="59" name="Group 36"/>
          <p:cNvGrpSpPr>
            <a:grpSpLocks/>
          </p:cNvGrpSpPr>
          <p:nvPr/>
        </p:nvGrpSpPr>
        <p:grpSpPr bwMode="auto">
          <a:xfrm rot="20565733">
            <a:off x="6335882" y="4391873"/>
            <a:ext cx="472776" cy="1004934"/>
            <a:chOff x="1488" y="2124"/>
            <a:chExt cx="336" cy="660"/>
          </a:xfrm>
          <a:solidFill>
            <a:srgbClr val="00FFFF"/>
          </a:solidFill>
        </p:grpSpPr>
        <p:sp>
          <p:nvSpPr>
            <p:cNvPr id="60"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4" name="矩形 53"/>
          <p:cNvSpPr/>
          <p:nvPr/>
        </p:nvSpPr>
        <p:spPr>
          <a:xfrm>
            <a:off x="6524746" y="6228878"/>
            <a:ext cx="3611886" cy="523220"/>
          </a:xfrm>
          <a:prstGeom prst="rect">
            <a:avLst/>
          </a:prstGeom>
        </p:spPr>
        <p:txBody>
          <a:bodyPr wrap="none">
            <a:spAutoFit/>
          </a:bodyPr>
          <a:lstStyle/>
          <a:p>
            <a:r>
              <a:rPr lang="en-US" altLang="zh-CN" sz="2800" b="1" dirty="0">
                <a:solidFill>
                  <a:srgbClr val="CC3300"/>
                </a:solidFill>
                <a:latin typeface="+mn-ea"/>
              </a:rPr>
              <a:t>e</a:t>
            </a:r>
            <a:r>
              <a:rPr lang="zh-CN" altLang="en-US" sz="2800" b="1" dirty="0">
                <a:solidFill>
                  <a:srgbClr val="CC3300"/>
                </a:solidFill>
                <a:latin typeface="+mn-ea"/>
              </a:rPr>
              <a:t>光</a:t>
            </a:r>
            <a:r>
              <a:rPr lang="zh-CN" altLang="en-US" sz="2800" b="1" dirty="0">
                <a:solidFill>
                  <a:srgbClr val="CC3300"/>
                </a:solidFill>
              </a:rPr>
              <a:t>遵守通常折射定律</a:t>
            </a:r>
          </a:p>
        </p:txBody>
      </p:sp>
    </p:spTree>
    <p:extLst>
      <p:ext uri="{BB962C8B-B14F-4D97-AF65-F5344CB8AC3E}">
        <p14:creationId xmlns:p14="http://schemas.microsoft.com/office/powerpoint/2010/main" val="27815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in)">
                                      <p:cBhvr>
                                        <p:cTn id="23" dur="2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500" fill="hold"/>
                                        <p:tgtEl>
                                          <p:spTgt spid="25"/>
                                        </p:tgtEl>
                                        <p:attrNameLst>
                                          <p:attrName>ppt_x</p:attrName>
                                        </p:attrNameLst>
                                      </p:cBhvr>
                                      <p:tavLst>
                                        <p:tav tm="0">
                                          <p:val>
                                            <p:strVal val="#ppt_x"/>
                                          </p:val>
                                        </p:tav>
                                        <p:tav tm="100000">
                                          <p:val>
                                            <p:strVal val="#ppt_x"/>
                                          </p:val>
                                        </p:tav>
                                      </p:tavLst>
                                    </p:anim>
                                    <p:anim calcmode="lin" valueType="num">
                                      <p:cBhvr additive="base">
                                        <p:cTn id="5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down)">
                                      <p:cBhvr>
                                        <p:cTn id="56" dur="500"/>
                                        <p:tgtEl>
                                          <p:spTgt spid="3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down)">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wipe(down)">
                                      <p:cBhvr>
                                        <p:cTn id="66" dur="580">
                                          <p:stCondLst>
                                            <p:cond delay="0"/>
                                          </p:stCondLst>
                                        </p:cTn>
                                        <p:tgtEl>
                                          <p:spTgt spid="42"/>
                                        </p:tgtEl>
                                      </p:cBhvr>
                                    </p:animEffect>
                                    <p:anim calcmode="lin" valueType="num">
                                      <p:cBhvr>
                                        <p:cTn id="67"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72" dur="26">
                                          <p:stCondLst>
                                            <p:cond delay="650"/>
                                          </p:stCondLst>
                                        </p:cTn>
                                        <p:tgtEl>
                                          <p:spTgt spid="42"/>
                                        </p:tgtEl>
                                      </p:cBhvr>
                                      <p:to x="100000" y="60000"/>
                                    </p:animScale>
                                    <p:animScale>
                                      <p:cBhvr>
                                        <p:cTn id="73" dur="166" decel="50000">
                                          <p:stCondLst>
                                            <p:cond delay="676"/>
                                          </p:stCondLst>
                                        </p:cTn>
                                        <p:tgtEl>
                                          <p:spTgt spid="42"/>
                                        </p:tgtEl>
                                      </p:cBhvr>
                                      <p:to x="100000" y="100000"/>
                                    </p:animScale>
                                    <p:animScale>
                                      <p:cBhvr>
                                        <p:cTn id="74" dur="26">
                                          <p:stCondLst>
                                            <p:cond delay="1312"/>
                                          </p:stCondLst>
                                        </p:cTn>
                                        <p:tgtEl>
                                          <p:spTgt spid="42"/>
                                        </p:tgtEl>
                                      </p:cBhvr>
                                      <p:to x="100000" y="80000"/>
                                    </p:animScale>
                                    <p:animScale>
                                      <p:cBhvr>
                                        <p:cTn id="75" dur="166" decel="50000">
                                          <p:stCondLst>
                                            <p:cond delay="1338"/>
                                          </p:stCondLst>
                                        </p:cTn>
                                        <p:tgtEl>
                                          <p:spTgt spid="42"/>
                                        </p:tgtEl>
                                      </p:cBhvr>
                                      <p:to x="100000" y="100000"/>
                                    </p:animScale>
                                    <p:animScale>
                                      <p:cBhvr>
                                        <p:cTn id="76" dur="26">
                                          <p:stCondLst>
                                            <p:cond delay="1642"/>
                                          </p:stCondLst>
                                        </p:cTn>
                                        <p:tgtEl>
                                          <p:spTgt spid="42"/>
                                        </p:tgtEl>
                                      </p:cBhvr>
                                      <p:to x="100000" y="90000"/>
                                    </p:animScale>
                                    <p:animScale>
                                      <p:cBhvr>
                                        <p:cTn id="77" dur="166" decel="50000">
                                          <p:stCondLst>
                                            <p:cond delay="1668"/>
                                          </p:stCondLst>
                                        </p:cTn>
                                        <p:tgtEl>
                                          <p:spTgt spid="42"/>
                                        </p:tgtEl>
                                      </p:cBhvr>
                                      <p:to x="100000" y="100000"/>
                                    </p:animScale>
                                    <p:animScale>
                                      <p:cBhvr>
                                        <p:cTn id="78" dur="26">
                                          <p:stCondLst>
                                            <p:cond delay="1808"/>
                                          </p:stCondLst>
                                        </p:cTn>
                                        <p:tgtEl>
                                          <p:spTgt spid="42"/>
                                        </p:tgtEl>
                                      </p:cBhvr>
                                      <p:to x="100000" y="95000"/>
                                    </p:animScale>
                                    <p:animScale>
                                      <p:cBhvr>
                                        <p:cTn id="79" dur="166" decel="50000">
                                          <p:stCondLst>
                                            <p:cond delay="1834"/>
                                          </p:stCondLst>
                                        </p:cTn>
                                        <p:tgtEl>
                                          <p:spTgt spid="42"/>
                                        </p:tgtEl>
                                      </p:cBhvr>
                                      <p:to x="100000" y="100000"/>
                                    </p:animScale>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ppt_x"/>
                                          </p:val>
                                        </p:tav>
                                        <p:tav tm="100000">
                                          <p:val>
                                            <p:strVal val="#ppt_x"/>
                                          </p:val>
                                        </p:tav>
                                      </p:tavLst>
                                    </p:anim>
                                    <p:anim calcmode="lin" valueType="num">
                                      <p:cBhvr additive="base">
                                        <p:cTn id="8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1000"/>
                                        <p:tgtEl>
                                          <p:spTgt spid="21"/>
                                        </p:tgtEl>
                                      </p:cBhvr>
                                    </p:animEffect>
                                    <p:anim calcmode="lin" valueType="num">
                                      <p:cBhvr>
                                        <p:cTn id="91" dur="1000" fill="hold"/>
                                        <p:tgtEl>
                                          <p:spTgt spid="21"/>
                                        </p:tgtEl>
                                        <p:attrNameLst>
                                          <p:attrName>ppt_x</p:attrName>
                                        </p:attrNameLst>
                                      </p:cBhvr>
                                      <p:tavLst>
                                        <p:tav tm="0">
                                          <p:val>
                                            <p:strVal val="#ppt_x"/>
                                          </p:val>
                                        </p:tav>
                                        <p:tav tm="100000">
                                          <p:val>
                                            <p:strVal val="#ppt_x"/>
                                          </p:val>
                                        </p:tav>
                                      </p:tavLst>
                                    </p:anim>
                                    <p:anim calcmode="lin" valueType="num">
                                      <p:cBhvr>
                                        <p:cTn id="9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7"/>
                                        </p:tgtEl>
                                        <p:attrNameLst>
                                          <p:attrName>style.visibility</p:attrName>
                                        </p:attrNameLst>
                                      </p:cBhvr>
                                      <p:to>
                                        <p:strVal val="visible"/>
                                      </p:to>
                                    </p:set>
                                    <p:anim calcmode="lin" valueType="num">
                                      <p:cBhvr additive="base">
                                        <p:cTn id="97" dur="500" fill="hold"/>
                                        <p:tgtEl>
                                          <p:spTgt spid="27"/>
                                        </p:tgtEl>
                                        <p:attrNameLst>
                                          <p:attrName>ppt_x</p:attrName>
                                        </p:attrNameLst>
                                      </p:cBhvr>
                                      <p:tavLst>
                                        <p:tav tm="0">
                                          <p:val>
                                            <p:strVal val="#ppt_x"/>
                                          </p:val>
                                        </p:tav>
                                        <p:tav tm="100000">
                                          <p:val>
                                            <p:strVal val="#ppt_x"/>
                                          </p:val>
                                        </p:tav>
                                      </p:tavLst>
                                    </p:anim>
                                    <p:anim calcmode="lin" valueType="num">
                                      <p:cBhvr additive="base">
                                        <p:cTn id="9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16"/>
                                        </p:tgtEl>
                                        <p:attrNameLst>
                                          <p:attrName>style.visibility</p:attrName>
                                        </p:attrNameLst>
                                      </p:cBhvr>
                                      <p:to>
                                        <p:strVal val="visible"/>
                                      </p:to>
                                    </p:set>
                                    <p:anim calcmode="lin" valueType="num">
                                      <p:cBhvr additive="base">
                                        <p:cTn id="103" dur="500" fill="hold"/>
                                        <p:tgtEl>
                                          <p:spTgt spid="16"/>
                                        </p:tgtEl>
                                        <p:attrNameLst>
                                          <p:attrName>ppt_x</p:attrName>
                                        </p:attrNameLst>
                                      </p:cBhvr>
                                      <p:tavLst>
                                        <p:tav tm="0">
                                          <p:val>
                                            <p:strVal val="#ppt_x"/>
                                          </p:val>
                                        </p:tav>
                                        <p:tav tm="100000">
                                          <p:val>
                                            <p:strVal val="#ppt_x"/>
                                          </p:val>
                                        </p:tav>
                                      </p:tavLst>
                                    </p:anim>
                                    <p:anim calcmode="lin" valueType="num">
                                      <p:cBhvr additive="base">
                                        <p:cTn id="10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1000"/>
                                        <p:tgtEl>
                                          <p:spTgt spid="22"/>
                                        </p:tgtEl>
                                      </p:cBhvr>
                                    </p:animEffect>
                                    <p:anim calcmode="lin" valueType="num">
                                      <p:cBhvr>
                                        <p:cTn id="110" dur="1000" fill="hold"/>
                                        <p:tgtEl>
                                          <p:spTgt spid="22"/>
                                        </p:tgtEl>
                                        <p:attrNameLst>
                                          <p:attrName>ppt_x</p:attrName>
                                        </p:attrNameLst>
                                      </p:cBhvr>
                                      <p:tavLst>
                                        <p:tav tm="0">
                                          <p:val>
                                            <p:strVal val="#ppt_x"/>
                                          </p:val>
                                        </p:tav>
                                        <p:tav tm="100000">
                                          <p:val>
                                            <p:strVal val="#ppt_x"/>
                                          </p:val>
                                        </p:tav>
                                      </p:tavLst>
                                    </p:anim>
                                    <p:anim calcmode="lin" valueType="num">
                                      <p:cBhvr>
                                        <p:cTn id="11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18"/>
                                        </p:tgtEl>
                                        <p:attrNameLst>
                                          <p:attrName>style.visibility</p:attrName>
                                        </p:attrNameLst>
                                      </p:cBhvr>
                                      <p:to>
                                        <p:strVal val="visible"/>
                                      </p:to>
                                    </p:set>
                                    <p:anim calcmode="lin" valueType="num">
                                      <p:cBhvr additive="base">
                                        <p:cTn id="116" dur="500" fill="hold"/>
                                        <p:tgtEl>
                                          <p:spTgt spid="18"/>
                                        </p:tgtEl>
                                        <p:attrNameLst>
                                          <p:attrName>ppt_x</p:attrName>
                                        </p:attrNameLst>
                                      </p:cBhvr>
                                      <p:tavLst>
                                        <p:tav tm="0">
                                          <p:val>
                                            <p:strVal val="#ppt_x"/>
                                          </p:val>
                                        </p:tav>
                                        <p:tav tm="100000">
                                          <p:val>
                                            <p:strVal val="#ppt_x"/>
                                          </p:val>
                                        </p:tav>
                                      </p:tavLst>
                                    </p:anim>
                                    <p:anim calcmode="lin" valueType="num">
                                      <p:cBhvr additive="base">
                                        <p:cTn id="11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26"/>
                                        </p:tgtEl>
                                        <p:attrNameLst>
                                          <p:attrName>style.visibility</p:attrName>
                                        </p:attrNameLst>
                                      </p:cBhvr>
                                      <p:to>
                                        <p:strVal val="visible"/>
                                      </p:to>
                                    </p:set>
                                    <p:anim calcmode="lin" valueType="num">
                                      <p:cBhvr additive="base">
                                        <p:cTn id="122" dur="500" fill="hold"/>
                                        <p:tgtEl>
                                          <p:spTgt spid="26"/>
                                        </p:tgtEl>
                                        <p:attrNameLst>
                                          <p:attrName>ppt_x</p:attrName>
                                        </p:attrNameLst>
                                      </p:cBhvr>
                                      <p:tavLst>
                                        <p:tav tm="0">
                                          <p:val>
                                            <p:strVal val="#ppt_x"/>
                                          </p:val>
                                        </p:tav>
                                        <p:tav tm="100000">
                                          <p:val>
                                            <p:strVal val="#ppt_x"/>
                                          </p:val>
                                        </p:tav>
                                      </p:tavLst>
                                    </p:anim>
                                    <p:anim calcmode="lin" valueType="num">
                                      <p:cBhvr additive="base">
                                        <p:cTn id="12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grpId="0" nodeType="clickEffect">
                                  <p:stCondLst>
                                    <p:cond delay="0"/>
                                  </p:stCondLst>
                                  <p:childTnLst>
                                    <p:set>
                                      <p:cBhvr>
                                        <p:cTn id="127" dur="1" fill="hold">
                                          <p:stCondLst>
                                            <p:cond delay="0"/>
                                          </p:stCondLst>
                                        </p:cTn>
                                        <p:tgtEl>
                                          <p:spTgt spid="39"/>
                                        </p:tgtEl>
                                        <p:attrNameLst>
                                          <p:attrName>style.visibility</p:attrName>
                                        </p:attrNameLst>
                                      </p:cBhvr>
                                      <p:to>
                                        <p:strVal val="visible"/>
                                      </p:to>
                                    </p:set>
                                    <p:animEffect transition="in" filter="barn(inVertical)">
                                      <p:cBhvr>
                                        <p:cTn id="128" dur="500"/>
                                        <p:tgtEl>
                                          <p:spTgt spid="39"/>
                                        </p:tgtEl>
                                      </p:cBhvr>
                                    </p:animEffect>
                                  </p:childTnLst>
                                </p:cTn>
                              </p:par>
                            </p:childTnLst>
                          </p:cTn>
                        </p:par>
                      </p:childTnLst>
                    </p:cTn>
                  </p:par>
                  <p:par>
                    <p:cTn id="129" fill="hold">
                      <p:stCondLst>
                        <p:cond delay="indefinite"/>
                      </p:stCondLst>
                      <p:childTnLst>
                        <p:par>
                          <p:cTn id="130" fill="hold">
                            <p:stCondLst>
                              <p:cond delay="0"/>
                            </p:stCondLst>
                            <p:childTnLst>
                              <p:par>
                                <p:cTn id="131" presetID="16" presetClass="entr" presetSubtype="21" fill="hold" grpId="0" nodeType="clickEffect">
                                  <p:stCondLst>
                                    <p:cond delay="0"/>
                                  </p:stCondLst>
                                  <p:childTnLst>
                                    <p:set>
                                      <p:cBhvr>
                                        <p:cTn id="132" dur="1" fill="hold">
                                          <p:stCondLst>
                                            <p:cond delay="0"/>
                                          </p:stCondLst>
                                        </p:cTn>
                                        <p:tgtEl>
                                          <p:spTgt spid="20"/>
                                        </p:tgtEl>
                                        <p:attrNameLst>
                                          <p:attrName>style.visibility</p:attrName>
                                        </p:attrNameLst>
                                      </p:cBhvr>
                                      <p:to>
                                        <p:strVal val="visible"/>
                                      </p:to>
                                    </p:set>
                                    <p:animEffect transition="in" filter="barn(inVertical)">
                                      <p:cBhvr>
                                        <p:cTn id="133" dur="500"/>
                                        <p:tgtEl>
                                          <p:spTgt spid="20"/>
                                        </p:tgtEl>
                                      </p:cBhvr>
                                    </p:animEffect>
                                  </p:childTnLst>
                                </p:cTn>
                              </p:par>
                            </p:childTnLst>
                          </p:cTn>
                        </p:par>
                      </p:childTnLst>
                    </p:cTn>
                  </p:par>
                  <p:par>
                    <p:cTn id="134" fill="hold">
                      <p:stCondLst>
                        <p:cond delay="indefinite"/>
                      </p:stCondLst>
                      <p:childTnLst>
                        <p:par>
                          <p:cTn id="135" fill="hold">
                            <p:stCondLst>
                              <p:cond delay="0"/>
                            </p:stCondLst>
                            <p:childTnLst>
                              <p:par>
                                <p:cTn id="136" presetID="26" presetClass="entr" presetSubtype="0" fill="hold" grpId="0" nodeType="clickEffect">
                                  <p:stCondLst>
                                    <p:cond delay="0"/>
                                  </p:stCondLst>
                                  <p:childTnLst>
                                    <p:set>
                                      <p:cBhvr>
                                        <p:cTn id="137" dur="1" fill="hold">
                                          <p:stCondLst>
                                            <p:cond delay="0"/>
                                          </p:stCondLst>
                                        </p:cTn>
                                        <p:tgtEl>
                                          <p:spTgt spid="41"/>
                                        </p:tgtEl>
                                        <p:attrNameLst>
                                          <p:attrName>style.visibility</p:attrName>
                                        </p:attrNameLst>
                                      </p:cBhvr>
                                      <p:to>
                                        <p:strVal val="visible"/>
                                      </p:to>
                                    </p:set>
                                    <p:animEffect transition="in" filter="wipe(down)">
                                      <p:cBhvr>
                                        <p:cTn id="138" dur="580">
                                          <p:stCondLst>
                                            <p:cond delay="0"/>
                                          </p:stCondLst>
                                        </p:cTn>
                                        <p:tgtEl>
                                          <p:spTgt spid="41"/>
                                        </p:tgtEl>
                                      </p:cBhvr>
                                    </p:animEffect>
                                    <p:anim calcmode="lin" valueType="num">
                                      <p:cBhvr>
                                        <p:cTn id="139"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40"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41"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42"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43"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44" dur="26">
                                          <p:stCondLst>
                                            <p:cond delay="650"/>
                                          </p:stCondLst>
                                        </p:cTn>
                                        <p:tgtEl>
                                          <p:spTgt spid="41"/>
                                        </p:tgtEl>
                                      </p:cBhvr>
                                      <p:to x="100000" y="60000"/>
                                    </p:animScale>
                                    <p:animScale>
                                      <p:cBhvr>
                                        <p:cTn id="145" dur="166" decel="50000">
                                          <p:stCondLst>
                                            <p:cond delay="676"/>
                                          </p:stCondLst>
                                        </p:cTn>
                                        <p:tgtEl>
                                          <p:spTgt spid="41"/>
                                        </p:tgtEl>
                                      </p:cBhvr>
                                      <p:to x="100000" y="100000"/>
                                    </p:animScale>
                                    <p:animScale>
                                      <p:cBhvr>
                                        <p:cTn id="146" dur="26">
                                          <p:stCondLst>
                                            <p:cond delay="1312"/>
                                          </p:stCondLst>
                                        </p:cTn>
                                        <p:tgtEl>
                                          <p:spTgt spid="41"/>
                                        </p:tgtEl>
                                      </p:cBhvr>
                                      <p:to x="100000" y="80000"/>
                                    </p:animScale>
                                    <p:animScale>
                                      <p:cBhvr>
                                        <p:cTn id="147" dur="166" decel="50000">
                                          <p:stCondLst>
                                            <p:cond delay="1338"/>
                                          </p:stCondLst>
                                        </p:cTn>
                                        <p:tgtEl>
                                          <p:spTgt spid="41"/>
                                        </p:tgtEl>
                                      </p:cBhvr>
                                      <p:to x="100000" y="100000"/>
                                    </p:animScale>
                                    <p:animScale>
                                      <p:cBhvr>
                                        <p:cTn id="148" dur="26">
                                          <p:stCondLst>
                                            <p:cond delay="1642"/>
                                          </p:stCondLst>
                                        </p:cTn>
                                        <p:tgtEl>
                                          <p:spTgt spid="41"/>
                                        </p:tgtEl>
                                      </p:cBhvr>
                                      <p:to x="100000" y="90000"/>
                                    </p:animScale>
                                    <p:animScale>
                                      <p:cBhvr>
                                        <p:cTn id="149" dur="166" decel="50000">
                                          <p:stCondLst>
                                            <p:cond delay="1668"/>
                                          </p:stCondLst>
                                        </p:cTn>
                                        <p:tgtEl>
                                          <p:spTgt spid="41"/>
                                        </p:tgtEl>
                                      </p:cBhvr>
                                      <p:to x="100000" y="100000"/>
                                    </p:animScale>
                                    <p:animScale>
                                      <p:cBhvr>
                                        <p:cTn id="150" dur="26">
                                          <p:stCondLst>
                                            <p:cond delay="1808"/>
                                          </p:stCondLst>
                                        </p:cTn>
                                        <p:tgtEl>
                                          <p:spTgt spid="41"/>
                                        </p:tgtEl>
                                      </p:cBhvr>
                                      <p:to x="100000" y="95000"/>
                                    </p:animScale>
                                    <p:animScale>
                                      <p:cBhvr>
                                        <p:cTn id="151" dur="166" decel="50000">
                                          <p:stCondLst>
                                            <p:cond delay="1834"/>
                                          </p:stCondLst>
                                        </p:cTn>
                                        <p:tgtEl>
                                          <p:spTgt spid="41"/>
                                        </p:tgtEl>
                                      </p:cBhvr>
                                      <p:to x="100000" y="100000"/>
                                    </p:animScale>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14"/>
                                        </p:tgtEl>
                                        <p:attrNameLst>
                                          <p:attrName>style.visibility</p:attrName>
                                        </p:attrNameLst>
                                      </p:cBhvr>
                                      <p:to>
                                        <p:strVal val="visible"/>
                                      </p:to>
                                    </p:set>
                                    <p:anim calcmode="lin" valueType="num">
                                      <p:cBhvr additive="base">
                                        <p:cTn id="156" dur="500" fill="hold"/>
                                        <p:tgtEl>
                                          <p:spTgt spid="14"/>
                                        </p:tgtEl>
                                        <p:attrNameLst>
                                          <p:attrName>ppt_x</p:attrName>
                                        </p:attrNameLst>
                                      </p:cBhvr>
                                      <p:tavLst>
                                        <p:tav tm="0">
                                          <p:val>
                                            <p:strVal val="#ppt_x"/>
                                          </p:val>
                                        </p:tav>
                                        <p:tav tm="100000">
                                          <p:val>
                                            <p:strVal val="#ppt_x"/>
                                          </p:val>
                                        </p:tav>
                                      </p:tavLst>
                                    </p:anim>
                                    <p:anim calcmode="lin" valueType="num">
                                      <p:cBhvr additive="base">
                                        <p:cTn id="15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34"/>
                                        </p:tgtEl>
                                        <p:attrNameLst>
                                          <p:attrName>style.visibility</p:attrName>
                                        </p:attrNameLst>
                                      </p:cBhvr>
                                      <p:to>
                                        <p:strVal val="visible"/>
                                      </p:to>
                                    </p:set>
                                    <p:anim calcmode="lin" valueType="num">
                                      <p:cBhvr additive="base">
                                        <p:cTn id="162" dur="500" fill="hold"/>
                                        <p:tgtEl>
                                          <p:spTgt spid="34"/>
                                        </p:tgtEl>
                                        <p:attrNameLst>
                                          <p:attrName>ppt_x</p:attrName>
                                        </p:attrNameLst>
                                      </p:cBhvr>
                                      <p:tavLst>
                                        <p:tav tm="0">
                                          <p:val>
                                            <p:strVal val="#ppt_x"/>
                                          </p:val>
                                        </p:tav>
                                        <p:tav tm="100000">
                                          <p:val>
                                            <p:strVal val="#ppt_x"/>
                                          </p:val>
                                        </p:tav>
                                      </p:tavLst>
                                    </p:anim>
                                    <p:anim calcmode="lin" valueType="num">
                                      <p:cBhvr additive="base">
                                        <p:cTn id="163" dur="500" fill="hold"/>
                                        <p:tgtEl>
                                          <p:spTgt spid="34"/>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36"/>
                                        </p:tgtEl>
                                        <p:attrNameLst>
                                          <p:attrName>style.visibility</p:attrName>
                                        </p:attrNameLst>
                                      </p:cBhvr>
                                      <p:to>
                                        <p:strVal val="visible"/>
                                      </p:to>
                                    </p:set>
                                    <p:anim calcmode="lin" valueType="num">
                                      <p:cBhvr additive="base">
                                        <p:cTn id="166" dur="500" fill="hold"/>
                                        <p:tgtEl>
                                          <p:spTgt spid="36"/>
                                        </p:tgtEl>
                                        <p:attrNameLst>
                                          <p:attrName>ppt_x</p:attrName>
                                        </p:attrNameLst>
                                      </p:cBhvr>
                                      <p:tavLst>
                                        <p:tav tm="0">
                                          <p:val>
                                            <p:strVal val="#ppt_x"/>
                                          </p:val>
                                        </p:tav>
                                        <p:tav tm="100000">
                                          <p:val>
                                            <p:strVal val="#ppt_x"/>
                                          </p:val>
                                        </p:tav>
                                      </p:tavLst>
                                    </p:anim>
                                    <p:anim calcmode="lin" valueType="num">
                                      <p:cBhvr additive="base">
                                        <p:cTn id="16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16" presetClass="entr" presetSubtype="21" fill="hold" grpId="0" nodeType="clickEffect">
                                  <p:stCondLst>
                                    <p:cond delay="0"/>
                                  </p:stCondLst>
                                  <p:childTnLst>
                                    <p:set>
                                      <p:cBhvr>
                                        <p:cTn id="171" dur="1" fill="hold">
                                          <p:stCondLst>
                                            <p:cond delay="0"/>
                                          </p:stCondLst>
                                        </p:cTn>
                                        <p:tgtEl>
                                          <p:spTgt spid="37"/>
                                        </p:tgtEl>
                                        <p:attrNameLst>
                                          <p:attrName>style.visibility</p:attrName>
                                        </p:attrNameLst>
                                      </p:cBhvr>
                                      <p:to>
                                        <p:strVal val="visible"/>
                                      </p:to>
                                    </p:set>
                                    <p:animEffect transition="in" filter="barn(inVertical)">
                                      <p:cBhvr>
                                        <p:cTn id="172" dur="500"/>
                                        <p:tgtEl>
                                          <p:spTgt spid="37"/>
                                        </p:tgtEl>
                                      </p:cBhvr>
                                    </p:animEffect>
                                  </p:childTnLst>
                                </p:cTn>
                              </p:par>
                            </p:childTnLst>
                          </p:cTn>
                        </p:par>
                      </p:childTnLst>
                    </p:cTn>
                  </p:par>
                  <p:par>
                    <p:cTn id="173" fill="hold">
                      <p:stCondLst>
                        <p:cond delay="indefinite"/>
                      </p:stCondLst>
                      <p:childTnLst>
                        <p:par>
                          <p:cTn id="174" fill="hold">
                            <p:stCondLst>
                              <p:cond delay="0"/>
                            </p:stCondLst>
                            <p:childTnLst>
                              <p:par>
                                <p:cTn id="175" presetID="26" presetClass="entr" presetSubtype="0" fill="hold" grpId="0" nodeType="clickEffect">
                                  <p:stCondLst>
                                    <p:cond delay="0"/>
                                  </p:stCondLst>
                                  <p:childTnLst>
                                    <p:set>
                                      <p:cBhvr>
                                        <p:cTn id="176" dur="1" fill="hold">
                                          <p:stCondLst>
                                            <p:cond delay="0"/>
                                          </p:stCondLst>
                                        </p:cTn>
                                        <p:tgtEl>
                                          <p:spTgt spid="31"/>
                                        </p:tgtEl>
                                        <p:attrNameLst>
                                          <p:attrName>style.visibility</p:attrName>
                                        </p:attrNameLst>
                                      </p:cBhvr>
                                      <p:to>
                                        <p:strVal val="visible"/>
                                      </p:to>
                                    </p:set>
                                    <p:animEffect transition="in" filter="wipe(down)">
                                      <p:cBhvr>
                                        <p:cTn id="177" dur="580">
                                          <p:stCondLst>
                                            <p:cond delay="0"/>
                                          </p:stCondLst>
                                        </p:cTn>
                                        <p:tgtEl>
                                          <p:spTgt spid="31"/>
                                        </p:tgtEl>
                                      </p:cBhvr>
                                    </p:animEffect>
                                    <p:anim calcmode="lin" valueType="num">
                                      <p:cBhvr>
                                        <p:cTn id="17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7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8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8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8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83" dur="26">
                                          <p:stCondLst>
                                            <p:cond delay="650"/>
                                          </p:stCondLst>
                                        </p:cTn>
                                        <p:tgtEl>
                                          <p:spTgt spid="31"/>
                                        </p:tgtEl>
                                      </p:cBhvr>
                                      <p:to x="100000" y="60000"/>
                                    </p:animScale>
                                    <p:animScale>
                                      <p:cBhvr>
                                        <p:cTn id="184" dur="166" decel="50000">
                                          <p:stCondLst>
                                            <p:cond delay="676"/>
                                          </p:stCondLst>
                                        </p:cTn>
                                        <p:tgtEl>
                                          <p:spTgt spid="31"/>
                                        </p:tgtEl>
                                      </p:cBhvr>
                                      <p:to x="100000" y="100000"/>
                                    </p:animScale>
                                    <p:animScale>
                                      <p:cBhvr>
                                        <p:cTn id="185" dur="26">
                                          <p:stCondLst>
                                            <p:cond delay="1312"/>
                                          </p:stCondLst>
                                        </p:cTn>
                                        <p:tgtEl>
                                          <p:spTgt spid="31"/>
                                        </p:tgtEl>
                                      </p:cBhvr>
                                      <p:to x="100000" y="80000"/>
                                    </p:animScale>
                                    <p:animScale>
                                      <p:cBhvr>
                                        <p:cTn id="186" dur="166" decel="50000">
                                          <p:stCondLst>
                                            <p:cond delay="1338"/>
                                          </p:stCondLst>
                                        </p:cTn>
                                        <p:tgtEl>
                                          <p:spTgt spid="31"/>
                                        </p:tgtEl>
                                      </p:cBhvr>
                                      <p:to x="100000" y="100000"/>
                                    </p:animScale>
                                    <p:animScale>
                                      <p:cBhvr>
                                        <p:cTn id="187" dur="26">
                                          <p:stCondLst>
                                            <p:cond delay="1642"/>
                                          </p:stCondLst>
                                        </p:cTn>
                                        <p:tgtEl>
                                          <p:spTgt spid="31"/>
                                        </p:tgtEl>
                                      </p:cBhvr>
                                      <p:to x="100000" y="90000"/>
                                    </p:animScale>
                                    <p:animScale>
                                      <p:cBhvr>
                                        <p:cTn id="188" dur="166" decel="50000">
                                          <p:stCondLst>
                                            <p:cond delay="1668"/>
                                          </p:stCondLst>
                                        </p:cTn>
                                        <p:tgtEl>
                                          <p:spTgt spid="31"/>
                                        </p:tgtEl>
                                      </p:cBhvr>
                                      <p:to x="100000" y="100000"/>
                                    </p:animScale>
                                    <p:animScale>
                                      <p:cBhvr>
                                        <p:cTn id="189" dur="26">
                                          <p:stCondLst>
                                            <p:cond delay="1808"/>
                                          </p:stCondLst>
                                        </p:cTn>
                                        <p:tgtEl>
                                          <p:spTgt spid="31"/>
                                        </p:tgtEl>
                                      </p:cBhvr>
                                      <p:to x="100000" y="95000"/>
                                    </p:animScale>
                                    <p:animScale>
                                      <p:cBhvr>
                                        <p:cTn id="190" dur="166" decel="50000">
                                          <p:stCondLst>
                                            <p:cond delay="1834"/>
                                          </p:stCondLst>
                                        </p:cTn>
                                        <p:tgtEl>
                                          <p:spTgt spid="31"/>
                                        </p:tgtEl>
                                      </p:cBhvr>
                                      <p:to x="100000" y="100000"/>
                                    </p:animScale>
                                  </p:childTnLst>
                                </p:cTn>
                              </p:par>
                            </p:childTnLst>
                          </p:cTn>
                        </p:par>
                      </p:childTnLst>
                    </p:cTn>
                  </p:par>
                  <p:par>
                    <p:cTn id="191" fill="hold">
                      <p:stCondLst>
                        <p:cond delay="indefinite"/>
                      </p:stCondLst>
                      <p:childTnLst>
                        <p:par>
                          <p:cTn id="192" fill="hold">
                            <p:stCondLst>
                              <p:cond delay="0"/>
                            </p:stCondLst>
                            <p:childTnLst>
                              <p:par>
                                <p:cTn id="193" presetID="2" presetClass="entr" presetSubtype="4" fill="hold" grpId="0" nodeType="click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additive="base">
                                        <p:cTn id="195" dur="500" fill="hold"/>
                                        <p:tgtEl>
                                          <p:spTgt spid="45"/>
                                        </p:tgtEl>
                                        <p:attrNameLst>
                                          <p:attrName>ppt_x</p:attrName>
                                        </p:attrNameLst>
                                      </p:cBhvr>
                                      <p:tavLst>
                                        <p:tav tm="0">
                                          <p:val>
                                            <p:strVal val="#ppt_x"/>
                                          </p:val>
                                        </p:tav>
                                        <p:tav tm="100000">
                                          <p:val>
                                            <p:strVal val="#ppt_x"/>
                                          </p:val>
                                        </p:tav>
                                      </p:tavLst>
                                    </p:anim>
                                    <p:anim calcmode="lin" valueType="num">
                                      <p:cBhvr additive="base">
                                        <p:cTn id="19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46"/>
                                        </p:tgtEl>
                                        <p:attrNameLst>
                                          <p:attrName>style.visibility</p:attrName>
                                        </p:attrNameLst>
                                      </p:cBhvr>
                                      <p:to>
                                        <p:strVal val="visible"/>
                                      </p:to>
                                    </p:set>
                                    <p:anim calcmode="lin" valueType="num">
                                      <p:cBhvr additive="base">
                                        <p:cTn id="201" dur="500" fill="hold"/>
                                        <p:tgtEl>
                                          <p:spTgt spid="46"/>
                                        </p:tgtEl>
                                        <p:attrNameLst>
                                          <p:attrName>ppt_x</p:attrName>
                                        </p:attrNameLst>
                                      </p:cBhvr>
                                      <p:tavLst>
                                        <p:tav tm="0">
                                          <p:val>
                                            <p:strVal val="#ppt_x"/>
                                          </p:val>
                                        </p:tav>
                                        <p:tav tm="100000">
                                          <p:val>
                                            <p:strVal val="#ppt_x"/>
                                          </p:val>
                                        </p:tav>
                                      </p:tavLst>
                                    </p:anim>
                                    <p:anim calcmode="lin" valueType="num">
                                      <p:cBhvr additive="base">
                                        <p:cTn id="20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47"/>
                                        </p:tgtEl>
                                        <p:attrNameLst>
                                          <p:attrName>style.visibility</p:attrName>
                                        </p:attrNameLst>
                                      </p:cBhvr>
                                      <p:to>
                                        <p:strVal val="visible"/>
                                      </p:to>
                                    </p:set>
                                    <p:anim calcmode="lin" valueType="num">
                                      <p:cBhvr additive="base">
                                        <p:cTn id="207" dur="500" fill="hold"/>
                                        <p:tgtEl>
                                          <p:spTgt spid="47"/>
                                        </p:tgtEl>
                                        <p:attrNameLst>
                                          <p:attrName>ppt_x</p:attrName>
                                        </p:attrNameLst>
                                      </p:cBhvr>
                                      <p:tavLst>
                                        <p:tav tm="0">
                                          <p:val>
                                            <p:strVal val="#ppt_x"/>
                                          </p:val>
                                        </p:tav>
                                        <p:tav tm="100000">
                                          <p:val>
                                            <p:strVal val="#ppt_x"/>
                                          </p:val>
                                        </p:tav>
                                      </p:tavLst>
                                    </p:anim>
                                    <p:anim calcmode="lin" valueType="num">
                                      <p:cBhvr additive="base">
                                        <p:cTn id="20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grpId="0" nodeType="clickEffect">
                                  <p:stCondLst>
                                    <p:cond delay="0"/>
                                  </p:stCondLst>
                                  <p:childTnLst>
                                    <p:set>
                                      <p:cBhvr>
                                        <p:cTn id="212" dur="1" fill="hold">
                                          <p:stCondLst>
                                            <p:cond delay="0"/>
                                          </p:stCondLst>
                                        </p:cTn>
                                        <p:tgtEl>
                                          <p:spTgt spid="48"/>
                                        </p:tgtEl>
                                        <p:attrNameLst>
                                          <p:attrName>style.visibility</p:attrName>
                                        </p:attrNameLst>
                                      </p:cBhvr>
                                      <p:to>
                                        <p:strVal val="visible"/>
                                      </p:to>
                                    </p:set>
                                    <p:anim calcmode="lin" valueType="num">
                                      <p:cBhvr additive="base">
                                        <p:cTn id="213" dur="500" fill="hold"/>
                                        <p:tgtEl>
                                          <p:spTgt spid="48"/>
                                        </p:tgtEl>
                                        <p:attrNameLst>
                                          <p:attrName>ppt_x</p:attrName>
                                        </p:attrNameLst>
                                      </p:cBhvr>
                                      <p:tavLst>
                                        <p:tav tm="0">
                                          <p:val>
                                            <p:strVal val="#ppt_x"/>
                                          </p:val>
                                        </p:tav>
                                        <p:tav tm="100000">
                                          <p:val>
                                            <p:strVal val="#ppt_x"/>
                                          </p:val>
                                        </p:tav>
                                      </p:tavLst>
                                    </p:anim>
                                    <p:anim calcmode="lin" valueType="num">
                                      <p:cBhvr additive="base">
                                        <p:cTn id="21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grpId="0" nodeType="clickEffect">
                                  <p:stCondLst>
                                    <p:cond delay="0"/>
                                  </p:stCondLst>
                                  <p:childTnLst>
                                    <p:set>
                                      <p:cBhvr>
                                        <p:cTn id="218" dur="1" fill="hold">
                                          <p:stCondLst>
                                            <p:cond delay="0"/>
                                          </p:stCondLst>
                                        </p:cTn>
                                        <p:tgtEl>
                                          <p:spTgt spid="29"/>
                                        </p:tgtEl>
                                        <p:attrNameLst>
                                          <p:attrName>style.visibility</p:attrName>
                                        </p:attrNameLst>
                                      </p:cBhvr>
                                      <p:to>
                                        <p:strVal val="visible"/>
                                      </p:to>
                                    </p:set>
                                    <p:anim calcmode="lin" valueType="num">
                                      <p:cBhvr additive="base">
                                        <p:cTn id="219" dur="500" fill="hold"/>
                                        <p:tgtEl>
                                          <p:spTgt spid="29"/>
                                        </p:tgtEl>
                                        <p:attrNameLst>
                                          <p:attrName>ppt_x</p:attrName>
                                        </p:attrNameLst>
                                      </p:cBhvr>
                                      <p:tavLst>
                                        <p:tav tm="0">
                                          <p:val>
                                            <p:strVal val="#ppt_x"/>
                                          </p:val>
                                        </p:tav>
                                        <p:tav tm="100000">
                                          <p:val>
                                            <p:strVal val="#ppt_x"/>
                                          </p:val>
                                        </p:tav>
                                      </p:tavLst>
                                    </p:anim>
                                    <p:anim calcmode="lin" valueType="num">
                                      <p:cBhvr additive="base">
                                        <p:cTn id="2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43"/>
                                        </p:tgtEl>
                                        <p:attrNameLst>
                                          <p:attrName>style.visibility</p:attrName>
                                        </p:attrNameLst>
                                      </p:cBhvr>
                                      <p:to>
                                        <p:strVal val="visible"/>
                                      </p:to>
                                    </p:set>
                                    <p:anim calcmode="lin" valueType="num">
                                      <p:cBhvr additive="base">
                                        <p:cTn id="225" dur="500" fill="hold"/>
                                        <p:tgtEl>
                                          <p:spTgt spid="43"/>
                                        </p:tgtEl>
                                        <p:attrNameLst>
                                          <p:attrName>ppt_x</p:attrName>
                                        </p:attrNameLst>
                                      </p:cBhvr>
                                      <p:tavLst>
                                        <p:tav tm="0">
                                          <p:val>
                                            <p:strVal val="#ppt_x"/>
                                          </p:val>
                                        </p:tav>
                                        <p:tav tm="100000">
                                          <p:val>
                                            <p:strVal val="#ppt_x"/>
                                          </p:val>
                                        </p:tav>
                                      </p:tavLst>
                                    </p:anim>
                                    <p:anim calcmode="lin" valueType="num">
                                      <p:cBhvr additive="base">
                                        <p:cTn id="22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grpId="0" nodeType="clickEffect">
                                  <p:stCondLst>
                                    <p:cond delay="0"/>
                                  </p:stCondLst>
                                  <p:childTnLst>
                                    <p:set>
                                      <p:cBhvr>
                                        <p:cTn id="230" dur="1" fill="hold">
                                          <p:stCondLst>
                                            <p:cond delay="0"/>
                                          </p:stCondLst>
                                        </p:cTn>
                                        <p:tgtEl>
                                          <p:spTgt spid="28"/>
                                        </p:tgtEl>
                                        <p:attrNameLst>
                                          <p:attrName>style.visibility</p:attrName>
                                        </p:attrNameLst>
                                      </p:cBhvr>
                                      <p:to>
                                        <p:strVal val="visible"/>
                                      </p:to>
                                    </p:set>
                                    <p:anim calcmode="lin" valueType="num">
                                      <p:cBhvr additive="base">
                                        <p:cTn id="231" dur="500" fill="hold"/>
                                        <p:tgtEl>
                                          <p:spTgt spid="28"/>
                                        </p:tgtEl>
                                        <p:attrNameLst>
                                          <p:attrName>ppt_x</p:attrName>
                                        </p:attrNameLst>
                                      </p:cBhvr>
                                      <p:tavLst>
                                        <p:tav tm="0">
                                          <p:val>
                                            <p:strVal val="#ppt_x"/>
                                          </p:val>
                                        </p:tav>
                                        <p:tav tm="100000">
                                          <p:val>
                                            <p:strVal val="#ppt_x"/>
                                          </p:val>
                                        </p:tav>
                                      </p:tavLst>
                                    </p:anim>
                                    <p:anim calcmode="lin" valueType="num">
                                      <p:cBhvr additive="base">
                                        <p:cTn id="2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49"/>
                                        </p:tgtEl>
                                        <p:attrNameLst>
                                          <p:attrName>style.visibility</p:attrName>
                                        </p:attrNameLst>
                                      </p:cBhvr>
                                      <p:to>
                                        <p:strVal val="visible"/>
                                      </p:to>
                                    </p:set>
                                    <p:anim calcmode="lin" valueType="num">
                                      <p:cBhvr additive="base">
                                        <p:cTn id="237" dur="500" fill="hold"/>
                                        <p:tgtEl>
                                          <p:spTgt spid="49"/>
                                        </p:tgtEl>
                                        <p:attrNameLst>
                                          <p:attrName>ppt_x</p:attrName>
                                        </p:attrNameLst>
                                      </p:cBhvr>
                                      <p:tavLst>
                                        <p:tav tm="0">
                                          <p:val>
                                            <p:strVal val="#ppt_x"/>
                                          </p:val>
                                        </p:tav>
                                        <p:tav tm="100000">
                                          <p:val>
                                            <p:strVal val="#ppt_x"/>
                                          </p:val>
                                        </p:tav>
                                      </p:tavLst>
                                    </p:anim>
                                    <p:anim calcmode="lin" valueType="num">
                                      <p:cBhvr additive="base">
                                        <p:cTn id="23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42" presetClass="entr" presetSubtype="0" fill="hold" grpId="0" nodeType="clickEffect">
                                  <p:stCondLst>
                                    <p:cond delay="0"/>
                                  </p:stCondLst>
                                  <p:childTnLst>
                                    <p:set>
                                      <p:cBhvr>
                                        <p:cTn id="242" dur="1" fill="hold">
                                          <p:stCondLst>
                                            <p:cond delay="0"/>
                                          </p:stCondLst>
                                        </p:cTn>
                                        <p:tgtEl>
                                          <p:spTgt spid="50"/>
                                        </p:tgtEl>
                                        <p:attrNameLst>
                                          <p:attrName>style.visibility</p:attrName>
                                        </p:attrNameLst>
                                      </p:cBhvr>
                                      <p:to>
                                        <p:strVal val="visible"/>
                                      </p:to>
                                    </p:set>
                                    <p:animEffect transition="in" filter="fade">
                                      <p:cBhvr>
                                        <p:cTn id="243" dur="1000"/>
                                        <p:tgtEl>
                                          <p:spTgt spid="50"/>
                                        </p:tgtEl>
                                      </p:cBhvr>
                                    </p:animEffect>
                                    <p:anim calcmode="lin" valueType="num">
                                      <p:cBhvr>
                                        <p:cTn id="244" dur="1000" fill="hold"/>
                                        <p:tgtEl>
                                          <p:spTgt spid="50"/>
                                        </p:tgtEl>
                                        <p:attrNameLst>
                                          <p:attrName>ppt_x</p:attrName>
                                        </p:attrNameLst>
                                      </p:cBhvr>
                                      <p:tavLst>
                                        <p:tav tm="0">
                                          <p:val>
                                            <p:strVal val="#ppt_x"/>
                                          </p:val>
                                        </p:tav>
                                        <p:tav tm="100000">
                                          <p:val>
                                            <p:strVal val="#ppt_x"/>
                                          </p:val>
                                        </p:tav>
                                      </p:tavLst>
                                    </p:anim>
                                    <p:anim calcmode="lin" valueType="num">
                                      <p:cBhvr>
                                        <p:cTn id="24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46" fill="hold">
                      <p:stCondLst>
                        <p:cond delay="indefinite"/>
                      </p:stCondLst>
                      <p:childTnLst>
                        <p:par>
                          <p:cTn id="247" fill="hold">
                            <p:stCondLst>
                              <p:cond delay="0"/>
                            </p:stCondLst>
                            <p:childTnLst>
                              <p:par>
                                <p:cTn id="248" presetID="2" presetClass="entr" presetSubtype="4" fill="hold" grpId="0" nodeType="clickEffect">
                                  <p:stCondLst>
                                    <p:cond delay="0"/>
                                  </p:stCondLst>
                                  <p:childTnLst>
                                    <p:set>
                                      <p:cBhvr>
                                        <p:cTn id="249" dur="1" fill="hold">
                                          <p:stCondLst>
                                            <p:cond delay="0"/>
                                          </p:stCondLst>
                                        </p:cTn>
                                        <p:tgtEl>
                                          <p:spTgt spid="40"/>
                                        </p:tgtEl>
                                        <p:attrNameLst>
                                          <p:attrName>style.visibility</p:attrName>
                                        </p:attrNameLst>
                                      </p:cBhvr>
                                      <p:to>
                                        <p:strVal val="visible"/>
                                      </p:to>
                                    </p:set>
                                    <p:anim calcmode="lin" valueType="num">
                                      <p:cBhvr additive="base">
                                        <p:cTn id="250" dur="500" fill="hold"/>
                                        <p:tgtEl>
                                          <p:spTgt spid="40"/>
                                        </p:tgtEl>
                                        <p:attrNameLst>
                                          <p:attrName>ppt_x</p:attrName>
                                        </p:attrNameLst>
                                      </p:cBhvr>
                                      <p:tavLst>
                                        <p:tav tm="0">
                                          <p:val>
                                            <p:strVal val="#ppt_x"/>
                                          </p:val>
                                        </p:tav>
                                        <p:tav tm="100000">
                                          <p:val>
                                            <p:strVal val="#ppt_x"/>
                                          </p:val>
                                        </p:tav>
                                      </p:tavLst>
                                    </p:anim>
                                    <p:anim calcmode="lin" valueType="num">
                                      <p:cBhvr additive="base">
                                        <p:cTn id="25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52" fill="hold">
                      <p:stCondLst>
                        <p:cond delay="indefinite"/>
                      </p:stCondLst>
                      <p:childTnLst>
                        <p:par>
                          <p:cTn id="253" fill="hold">
                            <p:stCondLst>
                              <p:cond delay="0"/>
                            </p:stCondLst>
                            <p:childTnLst>
                              <p:par>
                                <p:cTn id="254" presetID="2" presetClass="entr" presetSubtype="4" fill="hold" grpId="0" nodeType="clickEffect">
                                  <p:stCondLst>
                                    <p:cond delay="0"/>
                                  </p:stCondLst>
                                  <p:childTnLst>
                                    <p:set>
                                      <p:cBhvr>
                                        <p:cTn id="255" dur="1" fill="hold">
                                          <p:stCondLst>
                                            <p:cond delay="0"/>
                                          </p:stCondLst>
                                        </p:cTn>
                                        <p:tgtEl>
                                          <p:spTgt spid="30"/>
                                        </p:tgtEl>
                                        <p:attrNameLst>
                                          <p:attrName>style.visibility</p:attrName>
                                        </p:attrNameLst>
                                      </p:cBhvr>
                                      <p:to>
                                        <p:strVal val="visible"/>
                                      </p:to>
                                    </p:set>
                                    <p:anim calcmode="lin" valueType="num">
                                      <p:cBhvr additive="base">
                                        <p:cTn id="256" dur="500" fill="hold"/>
                                        <p:tgtEl>
                                          <p:spTgt spid="30"/>
                                        </p:tgtEl>
                                        <p:attrNameLst>
                                          <p:attrName>ppt_x</p:attrName>
                                        </p:attrNameLst>
                                      </p:cBhvr>
                                      <p:tavLst>
                                        <p:tav tm="0">
                                          <p:val>
                                            <p:strVal val="#ppt_x"/>
                                          </p:val>
                                        </p:tav>
                                        <p:tav tm="100000">
                                          <p:val>
                                            <p:strVal val="#ppt_x"/>
                                          </p:val>
                                        </p:tav>
                                      </p:tavLst>
                                    </p:anim>
                                    <p:anim calcmode="lin" valueType="num">
                                      <p:cBhvr additive="base">
                                        <p:cTn id="25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16" presetClass="entr" presetSubtype="21" fill="hold" grpId="0" nodeType="clickEffect">
                                  <p:stCondLst>
                                    <p:cond delay="0"/>
                                  </p:stCondLst>
                                  <p:childTnLst>
                                    <p:set>
                                      <p:cBhvr>
                                        <p:cTn id="261" dur="1" fill="hold">
                                          <p:stCondLst>
                                            <p:cond delay="0"/>
                                          </p:stCondLst>
                                        </p:cTn>
                                        <p:tgtEl>
                                          <p:spTgt spid="24"/>
                                        </p:tgtEl>
                                        <p:attrNameLst>
                                          <p:attrName>style.visibility</p:attrName>
                                        </p:attrNameLst>
                                      </p:cBhvr>
                                      <p:to>
                                        <p:strVal val="visible"/>
                                      </p:to>
                                    </p:set>
                                    <p:animEffect transition="in" filter="barn(inVertical)">
                                      <p:cBhvr>
                                        <p:cTn id="262" dur="500"/>
                                        <p:tgtEl>
                                          <p:spTgt spid="24"/>
                                        </p:tgtEl>
                                      </p:cBhvr>
                                    </p:animEffect>
                                  </p:childTnLst>
                                </p:cTn>
                              </p:par>
                            </p:childTnLst>
                          </p:cTn>
                        </p:par>
                      </p:childTnLst>
                    </p:cTn>
                  </p:par>
                  <p:par>
                    <p:cTn id="263" fill="hold">
                      <p:stCondLst>
                        <p:cond delay="indefinite"/>
                      </p:stCondLst>
                      <p:childTnLst>
                        <p:par>
                          <p:cTn id="264" fill="hold">
                            <p:stCondLst>
                              <p:cond delay="0"/>
                            </p:stCondLst>
                            <p:childTnLst>
                              <p:par>
                                <p:cTn id="265" presetID="26" presetClass="entr" presetSubtype="0" fill="hold" grpId="0" nodeType="clickEffect">
                                  <p:stCondLst>
                                    <p:cond delay="0"/>
                                  </p:stCondLst>
                                  <p:childTnLst>
                                    <p:set>
                                      <p:cBhvr>
                                        <p:cTn id="266" dur="1" fill="hold">
                                          <p:stCondLst>
                                            <p:cond delay="0"/>
                                          </p:stCondLst>
                                        </p:cTn>
                                        <p:tgtEl>
                                          <p:spTgt spid="32"/>
                                        </p:tgtEl>
                                        <p:attrNameLst>
                                          <p:attrName>style.visibility</p:attrName>
                                        </p:attrNameLst>
                                      </p:cBhvr>
                                      <p:to>
                                        <p:strVal val="visible"/>
                                      </p:to>
                                    </p:set>
                                    <p:animEffect transition="in" filter="wipe(down)">
                                      <p:cBhvr>
                                        <p:cTn id="267" dur="580">
                                          <p:stCondLst>
                                            <p:cond delay="0"/>
                                          </p:stCondLst>
                                        </p:cTn>
                                        <p:tgtEl>
                                          <p:spTgt spid="32"/>
                                        </p:tgtEl>
                                      </p:cBhvr>
                                    </p:animEffect>
                                    <p:anim calcmode="lin" valueType="num">
                                      <p:cBhvr>
                                        <p:cTn id="268"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269"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70"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271"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272"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273" dur="26">
                                          <p:stCondLst>
                                            <p:cond delay="650"/>
                                          </p:stCondLst>
                                        </p:cTn>
                                        <p:tgtEl>
                                          <p:spTgt spid="32"/>
                                        </p:tgtEl>
                                      </p:cBhvr>
                                      <p:to x="100000" y="60000"/>
                                    </p:animScale>
                                    <p:animScale>
                                      <p:cBhvr>
                                        <p:cTn id="274" dur="166" decel="50000">
                                          <p:stCondLst>
                                            <p:cond delay="676"/>
                                          </p:stCondLst>
                                        </p:cTn>
                                        <p:tgtEl>
                                          <p:spTgt spid="32"/>
                                        </p:tgtEl>
                                      </p:cBhvr>
                                      <p:to x="100000" y="100000"/>
                                    </p:animScale>
                                    <p:animScale>
                                      <p:cBhvr>
                                        <p:cTn id="275" dur="26">
                                          <p:stCondLst>
                                            <p:cond delay="1312"/>
                                          </p:stCondLst>
                                        </p:cTn>
                                        <p:tgtEl>
                                          <p:spTgt spid="32"/>
                                        </p:tgtEl>
                                      </p:cBhvr>
                                      <p:to x="100000" y="80000"/>
                                    </p:animScale>
                                    <p:animScale>
                                      <p:cBhvr>
                                        <p:cTn id="276" dur="166" decel="50000">
                                          <p:stCondLst>
                                            <p:cond delay="1338"/>
                                          </p:stCondLst>
                                        </p:cTn>
                                        <p:tgtEl>
                                          <p:spTgt spid="32"/>
                                        </p:tgtEl>
                                      </p:cBhvr>
                                      <p:to x="100000" y="100000"/>
                                    </p:animScale>
                                    <p:animScale>
                                      <p:cBhvr>
                                        <p:cTn id="277" dur="26">
                                          <p:stCondLst>
                                            <p:cond delay="1642"/>
                                          </p:stCondLst>
                                        </p:cTn>
                                        <p:tgtEl>
                                          <p:spTgt spid="32"/>
                                        </p:tgtEl>
                                      </p:cBhvr>
                                      <p:to x="100000" y="90000"/>
                                    </p:animScale>
                                    <p:animScale>
                                      <p:cBhvr>
                                        <p:cTn id="278" dur="166" decel="50000">
                                          <p:stCondLst>
                                            <p:cond delay="1668"/>
                                          </p:stCondLst>
                                        </p:cTn>
                                        <p:tgtEl>
                                          <p:spTgt spid="32"/>
                                        </p:tgtEl>
                                      </p:cBhvr>
                                      <p:to x="100000" y="100000"/>
                                    </p:animScale>
                                    <p:animScale>
                                      <p:cBhvr>
                                        <p:cTn id="279" dur="26">
                                          <p:stCondLst>
                                            <p:cond delay="1808"/>
                                          </p:stCondLst>
                                        </p:cTn>
                                        <p:tgtEl>
                                          <p:spTgt spid="32"/>
                                        </p:tgtEl>
                                      </p:cBhvr>
                                      <p:to x="100000" y="95000"/>
                                    </p:animScale>
                                    <p:animScale>
                                      <p:cBhvr>
                                        <p:cTn id="280" dur="166" decel="50000">
                                          <p:stCondLst>
                                            <p:cond delay="1834"/>
                                          </p:stCondLst>
                                        </p:cTn>
                                        <p:tgtEl>
                                          <p:spTgt spid="32"/>
                                        </p:tgtEl>
                                      </p:cBhvr>
                                      <p:to x="100000" y="100000"/>
                                    </p:animScale>
                                  </p:childTnLst>
                                </p:cTn>
                              </p:par>
                            </p:childTnLst>
                          </p:cTn>
                        </p:par>
                      </p:childTnLst>
                    </p:cTn>
                  </p:par>
                  <p:par>
                    <p:cTn id="281" fill="hold">
                      <p:stCondLst>
                        <p:cond delay="indefinite"/>
                      </p:stCondLst>
                      <p:childTnLst>
                        <p:par>
                          <p:cTn id="282" fill="hold">
                            <p:stCondLst>
                              <p:cond delay="0"/>
                            </p:stCondLst>
                            <p:childTnLst>
                              <p:par>
                                <p:cTn id="283" presetID="2" presetClass="entr" presetSubtype="4" fill="hold" grpId="0" nodeType="clickEffect">
                                  <p:stCondLst>
                                    <p:cond delay="0"/>
                                  </p:stCondLst>
                                  <p:childTnLst>
                                    <p:set>
                                      <p:cBhvr>
                                        <p:cTn id="284" dur="1" fill="hold">
                                          <p:stCondLst>
                                            <p:cond delay="0"/>
                                          </p:stCondLst>
                                        </p:cTn>
                                        <p:tgtEl>
                                          <p:spTgt spid="12"/>
                                        </p:tgtEl>
                                        <p:attrNameLst>
                                          <p:attrName>style.visibility</p:attrName>
                                        </p:attrNameLst>
                                      </p:cBhvr>
                                      <p:to>
                                        <p:strVal val="visible"/>
                                      </p:to>
                                    </p:set>
                                    <p:anim calcmode="lin" valueType="num">
                                      <p:cBhvr additive="base">
                                        <p:cTn id="285" dur="500" fill="hold"/>
                                        <p:tgtEl>
                                          <p:spTgt spid="12"/>
                                        </p:tgtEl>
                                        <p:attrNameLst>
                                          <p:attrName>ppt_x</p:attrName>
                                        </p:attrNameLst>
                                      </p:cBhvr>
                                      <p:tavLst>
                                        <p:tav tm="0">
                                          <p:val>
                                            <p:strVal val="#ppt_x"/>
                                          </p:val>
                                        </p:tav>
                                        <p:tav tm="100000">
                                          <p:val>
                                            <p:strVal val="#ppt_x"/>
                                          </p:val>
                                        </p:tav>
                                      </p:tavLst>
                                    </p:anim>
                                    <p:anim calcmode="lin" valueType="num">
                                      <p:cBhvr additive="base">
                                        <p:cTn id="28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87" fill="hold">
                      <p:stCondLst>
                        <p:cond delay="indefinite"/>
                      </p:stCondLst>
                      <p:childTnLst>
                        <p:par>
                          <p:cTn id="288" fill="hold">
                            <p:stCondLst>
                              <p:cond delay="0"/>
                            </p:stCondLst>
                            <p:childTnLst>
                              <p:par>
                                <p:cTn id="289" presetID="2" presetClass="entr" presetSubtype="4" fill="hold" nodeType="clickEffect">
                                  <p:stCondLst>
                                    <p:cond delay="0"/>
                                  </p:stCondLst>
                                  <p:childTnLst>
                                    <p:set>
                                      <p:cBhvr>
                                        <p:cTn id="290" dur="1" fill="hold">
                                          <p:stCondLst>
                                            <p:cond delay="0"/>
                                          </p:stCondLst>
                                        </p:cTn>
                                        <p:tgtEl>
                                          <p:spTgt spid="33"/>
                                        </p:tgtEl>
                                        <p:attrNameLst>
                                          <p:attrName>style.visibility</p:attrName>
                                        </p:attrNameLst>
                                      </p:cBhvr>
                                      <p:to>
                                        <p:strVal val="visible"/>
                                      </p:to>
                                    </p:set>
                                    <p:anim calcmode="lin" valueType="num">
                                      <p:cBhvr additive="base">
                                        <p:cTn id="291" dur="500" fill="hold"/>
                                        <p:tgtEl>
                                          <p:spTgt spid="33"/>
                                        </p:tgtEl>
                                        <p:attrNameLst>
                                          <p:attrName>ppt_x</p:attrName>
                                        </p:attrNameLst>
                                      </p:cBhvr>
                                      <p:tavLst>
                                        <p:tav tm="0">
                                          <p:val>
                                            <p:strVal val="#ppt_x"/>
                                          </p:val>
                                        </p:tav>
                                        <p:tav tm="100000">
                                          <p:val>
                                            <p:strVal val="#ppt_x"/>
                                          </p:val>
                                        </p:tav>
                                      </p:tavLst>
                                    </p:anim>
                                    <p:anim calcmode="lin" valueType="num">
                                      <p:cBhvr additive="base">
                                        <p:cTn id="292" dur="500" fill="hold"/>
                                        <p:tgtEl>
                                          <p:spTgt spid="33"/>
                                        </p:tgtEl>
                                        <p:attrNameLst>
                                          <p:attrName>ppt_y</p:attrName>
                                        </p:attrNameLst>
                                      </p:cBhvr>
                                      <p:tavLst>
                                        <p:tav tm="0">
                                          <p:val>
                                            <p:strVal val="1+#ppt_h/2"/>
                                          </p:val>
                                        </p:tav>
                                        <p:tav tm="100000">
                                          <p:val>
                                            <p:strVal val="#ppt_y"/>
                                          </p:val>
                                        </p:tav>
                                      </p:tavLst>
                                    </p:anim>
                                  </p:childTnLst>
                                </p:cTn>
                              </p:par>
                              <p:par>
                                <p:cTn id="293" presetID="2" presetClass="entr" presetSubtype="4" fill="hold" nodeType="withEffect">
                                  <p:stCondLst>
                                    <p:cond delay="0"/>
                                  </p:stCondLst>
                                  <p:childTnLst>
                                    <p:set>
                                      <p:cBhvr>
                                        <p:cTn id="294" dur="1" fill="hold">
                                          <p:stCondLst>
                                            <p:cond delay="0"/>
                                          </p:stCondLst>
                                        </p:cTn>
                                        <p:tgtEl>
                                          <p:spTgt spid="35"/>
                                        </p:tgtEl>
                                        <p:attrNameLst>
                                          <p:attrName>style.visibility</p:attrName>
                                        </p:attrNameLst>
                                      </p:cBhvr>
                                      <p:to>
                                        <p:strVal val="visible"/>
                                      </p:to>
                                    </p:set>
                                    <p:anim calcmode="lin" valueType="num">
                                      <p:cBhvr additive="base">
                                        <p:cTn id="295" dur="500" fill="hold"/>
                                        <p:tgtEl>
                                          <p:spTgt spid="35"/>
                                        </p:tgtEl>
                                        <p:attrNameLst>
                                          <p:attrName>ppt_x</p:attrName>
                                        </p:attrNameLst>
                                      </p:cBhvr>
                                      <p:tavLst>
                                        <p:tav tm="0">
                                          <p:val>
                                            <p:strVal val="#ppt_x"/>
                                          </p:val>
                                        </p:tav>
                                        <p:tav tm="100000">
                                          <p:val>
                                            <p:strVal val="#ppt_x"/>
                                          </p:val>
                                        </p:tav>
                                      </p:tavLst>
                                    </p:anim>
                                    <p:anim calcmode="lin" valueType="num">
                                      <p:cBhvr additive="base">
                                        <p:cTn id="29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7" fill="hold">
                      <p:stCondLst>
                        <p:cond delay="indefinite"/>
                      </p:stCondLst>
                      <p:childTnLst>
                        <p:par>
                          <p:cTn id="298" fill="hold">
                            <p:stCondLst>
                              <p:cond delay="0"/>
                            </p:stCondLst>
                            <p:childTnLst>
                              <p:par>
                                <p:cTn id="299" presetID="2" presetClass="entr" presetSubtype="4" fill="hold" grpId="0" nodeType="clickEffect">
                                  <p:stCondLst>
                                    <p:cond delay="0"/>
                                  </p:stCondLst>
                                  <p:childTnLst>
                                    <p:set>
                                      <p:cBhvr>
                                        <p:cTn id="300" dur="1" fill="hold">
                                          <p:stCondLst>
                                            <p:cond delay="0"/>
                                          </p:stCondLst>
                                        </p:cTn>
                                        <p:tgtEl>
                                          <p:spTgt spid="15"/>
                                        </p:tgtEl>
                                        <p:attrNameLst>
                                          <p:attrName>style.visibility</p:attrName>
                                        </p:attrNameLst>
                                      </p:cBhvr>
                                      <p:to>
                                        <p:strVal val="visible"/>
                                      </p:to>
                                    </p:set>
                                    <p:anim calcmode="lin" valueType="num">
                                      <p:cBhvr additive="base">
                                        <p:cTn id="301" dur="500" fill="hold"/>
                                        <p:tgtEl>
                                          <p:spTgt spid="15"/>
                                        </p:tgtEl>
                                        <p:attrNameLst>
                                          <p:attrName>ppt_x</p:attrName>
                                        </p:attrNameLst>
                                      </p:cBhvr>
                                      <p:tavLst>
                                        <p:tav tm="0">
                                          <p:val>
                                            <p:strVal val="#ppt_x"/>
                                          </p:val>
                                        </p:tav>
                                        <p:tav tm="100000">
                                          <p:val>
                                            <p:strVal val="#ppt_x"/>
                                          </p:val>
                                        </p:tav>
                                      </p:tavLst>
                                    </p:anim>
                                    <p:anim calcmode="lin" valueType="num">
                                      <p:cBhvr additive="base">
                                        <p:cTn id="30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26" presetClass="entr" presetSubtype="0" fill="hold" grpId="0" nodeType="clickEffect">
                                  <p:stCondLst>
                                    <p:cond delay="0"/>
                                  </p:stCondLst>
                                  <p:childTnLst>
                                    <p:set>
                                      <p:cBhvr>
                                        <p:cTn id="306" dur="1" fill="hold">
                                          <p:stCondLst>
                                            <p:cond delay="0"/>
                                          </p:stCondLst>
                                        </p:cTn>
                                        <p:tgtEl>
                                          <p:spTgt spid="44"/>
                                        </p:tgtEl>
                                        <p:attrNameLst>
                                          <p:attrName>style.visibility</p:attrName>
                                        </p:attrNameLst>
                                      </p:cBhvr>
                                      <p:to>
                                        <p:strVal val="visible"/>
                                      </p:to>
                                    </p:set>
                                    <p:animEffect transition="in" filter="wipe(down)">
                                      <p:cBhvr>
                                        <p:cTn id="307" dur="580">
                                          <p:stCondLst>
                                            <p:cond delay="0"/>
                                          </p:stCondLst>
                                        </p:cTn>
                                        <p:tgtEl>
                                          <p:spTgt spid="44"/>
                                        </p:tgtEl>
                                      </p:cBhvr>
                                    </p:animEffect>
                                    <p:anim calcmode="lin" valueType="num">
                                      <p:cBhvr>
                                        <p:cTn id="308"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309"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310"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311"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312"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313" dur="26">
                                          <p:stCondLst>
                                            <p:cond delay="650"/>
                                          </p:stCondLst>
                                        </p:cTn>
                                        <p:tgtEl>
                                          <p:spTgt spid="44"/>
                                        </p:tgtEl>
                                      </p:cBhvr>
                                      <p:to x="100000" y="60000"/>
                                    </p:animScale>
                                    <p:animScale>
                                      <p:cBhvr>
                                        <p:cTn id="314" dur="166" decel="50000">
                                          <p:stCondLst>
                                            <p:cond delay="676"/>
                                          </p:stCondLst>
                                        </p:cTn>
                                        <p:tgtEl>
                                          <p:spTgt spid="44"/>
                                        </p:tgtEl>
                                      </p:cBhvr>
                                      <p:to x="100000" y="100000"/>
                                    </p:animScale>
                                    <p:animScale>
                                      <p:cBhvr>
                                        <p:cTn id="315" dur="26">
                                          <p:stCondLst>
                                            <p:cond delay="1312"/>
                                          </p:stCondLst>
                                        </p:cTn>
                                        <p:tgtEl>
                                          <p:spTgt spid="44"/>
                                        </p:tgtEl>
                                      </p:cBhvr>
                                      <p:to x="100000" y="80000"/>
                                    </p:animScale>
                                    <p:animScale>
                                      <p:cBhvr>
                                        <p:cTn id="316" dur="166" decel="50000">
                                          <p:stCondLst>
                                            <p:cond delay="1338"/>
                                          </p:stCondLst>
                                        </p:cTn>
                                        <p:tgtEl>
                                          <p:spTgt spid="44"/>
                                        </p:tgtEl>
                                      </p:cBhvr>
                                      <p:to x="100000" y="100000"/>
                                    </p:animScale>
                                    <p:animScale>
                                      <p:cBhvr>
                                        <p:cTn id="317" dur="26">
                                          <p:stCondLst>
                                            <p:cond delay="1642"/>
                                          </p:stCondLst>
                                        </p:cTn>
                                        <p:tgtEl>
                                          <p:spTgt spid="44"/>
                                        </p:tgtEl>
                                      </p:cBhvr>
                                      <p:to x="100000" y="90000"/>
                                    </p:animScale>
                                    <p:animScale>
                                      <p:cBhvr>
                                        <p:cTn id="318" dur="166" decel="50000">
                                          <p:stCondLst>
                                            <p:cond delay="1668"/>
                                          </p:stCondLst>
                                        </p:cTn>
                                        <p:tgtEl>
                                          <p:spTgt spid="44"/>
                                        </p:tgtEl>
                                      </p:cBhvr>
                                      <p:to x="100000" y="100000"/>
                                    </p:animScale>
                                    <p:animScale>
                                      <p:cBhvr>
                                        <p:cTn id="319" dur="26">
                                          <p:stCondLst>
                                            <p:cond delay="1808"/>
                                          </p:stCondLst>
                                        </p:cTn>
                                        <p:tgtEl>
                                          <p:spTgt spid="44"/>
                                        </p:tgtEl>
                                      </p:cBhvr>
                                      <p:to x="100000" y="95000"/>
                                    </p:animScale>
                                    <p:animScale>
                                      <p:cBhvr>
                                        <p:cTn id="320" dur="166" decel="50000">
                                          <p:stCondLst>
                                            <p:cond delay="1834"/>
                                          </p:stCondLst>
                                        </p:cTn>
                                        <p:tgtEl>
                                          <p:spTgt spid="44"/>
                                        </p:tgtEl>
                                      </p:cBhvr>
                                      <p:to x="100000" y="100000"/>
                                    </p:animScale>
                                  </p:childTnLst>
                                </p:cTn>
                              </p:par>
                            </p:childTnLst>
                          </p:cTn>
                        </p:par>
                      </p:childTnLst>
                    </p:cTn>
                  </p:par>
                  <p:par>
                    <p:cTn id="321" fill="hold">
                      <p:stCondLst>
                        <p:cond delay="indefinite"/>
                      </p:stCondLst>
                      <p:childTnLst>
                        <p:par>
                          <p:cTn id="322" fill="hold">
                            <p:stCondLst>
                              <p:cond delay="0"/>
                            </p:stCondLst>
                            <p:childTnLst>
                              <p:par>
                                <p:cTn id="323" presetID="2" presetClass="entr" presetSubtype="4" fill="hold" grpId="0" nodeType="clickEffect">
                                  <p:stCondLst>
                                    <p:cond delay="0"/>
                                  </p:stCondLst>
                                  <p:childTnLst>
                                    <p:set>
                                      <p:cBhvr>
                                        <p:cTn id="324" dur="1" fill="hold">
                                          <p:stCondLst>
                                            <p:cond delay="0"/>
                                          </p:stCondLst>
                                        </p:cTn>
                                        <p:tgtEl>
                                          <p:spTgt spid="17"/>
                                        </p:tgtEl>
                                        <p:attrNameLst>
                                          <p:attrName>style.visibility</p:attrName>
                                        </p:attrNameLst>
                                      </p:cBhvr>
                                      <p:to>
                                        <p:strVal val="visible"/>
                                      </p:to>
                                    </p:set>
                                    <p:anim calcmode="lin" valueType="num">
                                      <p:cBhvr additive="base">
                                        <p:cTn id="325" dur="500" fill="hold"/>
                                        <p:tgtEl>
                                          <p:spTgt spid="17"/>
                                        </p:tgtEl>
                                        <p:attrNameLst>
                                          <p:attrName>ppt_x</p:attrName>
                                        </p:attrNameLst>
                                      </p:cBhvr>
                                      <p:tavLst>
                                        <p:tav tm="0">
                                          <p:val>
                                            <p:strVal val="#ppt_x"/>
                                          </p:val>
                                        </p:tav>
                                        <p:tav tm="100000">
                                          <p:val>
                                            <p:strVal val="#ppt_x"/>
                                          </p:val>
                                        </p:tav>
                                      </p:tavLst>
                                    </p:anim>
                                    <p:anim calcmode="lin" valueType="num">
                                      <p:cBhvr additive="base">
                                        <p:cTn id="3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27" fill="hold">
                      <p:stCondLst>
                        <p:cond delay="indefinite"/>
                      </p:stCondLst>
                      <p:childTnLst>
                        <p:par>
                          <p:cTn id="328" fill="hold">
                            <p:stCondLst>
                              <p:cond delay="0"/>
                            </p:stCondLst>
                            <p:childTnLst>
                              <p:par>
                                <p:cTn id="329" presetID="42" presetClass="entr" presetSubtype="0" fill="hold" grpId="0" nodeType="clickEffect">
                                  <p:stCondLst>
                                    <p:cond delay="0"/>
                                  </p:stCondLst>
                                  <p:childTnLst>
                                    <p:set>
                                      <p:cBhvr>
                                        <p:cTn id="330" dur="1" fill="hold">
                                          <p:stCondLst>
                                            <p:cond delay="0"/>
                                          </p:stCondLst>
                                        </p:cTn>
                                        <p:tgtEl>
                                          <p:spTgt spid="23"/>
                                        </p:tgtEl>
                                        <p:attrNameLst>
                                          <p:attrName>style.visibility</p:attrName>
                                        </p:attrNameLst>
                                      </p:cBhvr>
                                      <p:to>
                                        <p:strVal val="visible"/>
                                      </p:to>
                                    </p:set>
                                    <p:animEffect transition="in" filter="fade">
                                      <p:cBhvr>
                                        <p:cTn id="331" dur="1000"/>
                                        <p:tgtEl>
                                          <p:spTgt spid="23"/>
                                        </p:tgtEl>
                                      </p:cBhvr>
                                    </p:animEffect>
                                    <p:anim calcmode="lin" valueType="num">
                                      <p:cBhvr>
                                        <p:cTn id="332" dur="1000" fill="hold"/>
                                        <p:tgtEl>
                                          <p:spTgt spid="23"/>
                                        </p:tgtEl>
                                        <p:attrNameLst>
                                          <p:attrName>ppt_x</p:attrName>
                                        </p:attrNameLst>
                                      </p:cBhvr>
                                      <p:tavLst>
                                        <p:tav tm="0">
                                          <p:val>
                                            <p:strVal val="#ppt_x"/>
                                          </p:val>
                                        </p:tav>
                                        <p:tav tm="100000">
                                          <p:val>
                                            <p:strVal val="#ppt_x"/>
                                          </p:val>
                                        </p:tav>
                                      </p:tavLst>
                                    </p:anim>
                                    <p:anim calcmode="lin" valueType="num">
                                      <p:cBhvr>
                                        <p:cTn id="33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34" fill="hold">
                      <p:stCondLst>
                        <p:cond delay="indefinite"/>
                      </p:stCondLst>
                      <p:childTnLst>
                        <p:par>
                          <p:cTn id="335" fill="hold">
                            <p:stCondLst>
                              <p:cond delay="0"/>
                            </p:stCondLst>
                            <p:childTnLst>
                              <p:par>
                                <p:cTn id="336" presetID="42" presetClass="entr" presetSubtype="0" fill="hold" grpId="0" nodeType="clickEffect">
                                  <p:stCondLst>
                                    <p:cond delay="0"/>
                                  </p:stCondLst>
                                  <p:childTnLst>
                                    <p:set>
                                      <p:cBhvr>
                                        <p:cTn id="337" dur="1" fill="hold">
                                          <p:stCondLst>
                                            <p:cond delay="0"/>
                                          </p:stCondLst>
                                        </p:cTn>
                                        <p:tgtEl>
                                          <p:spTgt spid="51"/>
                                        </p:tgtEl>
                                        <p:attrNameLst>
                                          <p:attrName>style.visibility</p:attrName>
                                        </p:attrNameLst>
                                      </p:cBhvr>
                                      <p:to>
                                        <p:strVal val="visible"/>
                                      </p:to>
                                    </p:set>
                                    <p:animEffect transition="in" filter="fade">
                                      <p:cBhvr>
                                        <p:cTn id="338" dur="1000"/>
                                        <p:tgtEl>
                                          <p:spTgt spid="51"/>
                                        </p:tgtEl>
                                      </p:cBhvr>
                                    </p:animEffect>
                                    <p:anim calcmode="lin" valueType="num">
                                      <p:cBhvr>
                                        <p:cTn id="339" dur="1000" fill="hold"/>
                                        <p:tgtEl>
                                          <p:spTgt spid="51"/>
                                        </p:tgtEl>
                                        <p:attrNameLst>
                                          <p:attrName>ppt_x</p:attrName>
                                        </p:attrNameLst>
                                      </p:cBhvr>
                                      <p:tavLst>
                                        <p:tav tm="0">
                                          <p:val>
                                            <p:strVal val="#ppt_x"/>
                                          </p:val>
                                        </p:tav>
                                        <p:tav tm="100000">
                                          <p:val>
                                            <p:strVal val="#ppt_x"/>
                                          </p:val>
                                        </p:tav>
                                      </p:tavLst>
                                    </p:anim>
                                    <p:anim calcmode="lin" valueType="num">
                                      <p:cBhvr>
                                        <p:cTn id="34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41" fill="hold">
                      <p:stCondLst>
                        <p:cond delay="indefinite"/>
                      </p:stCondLst>
                      <p:childTnLst>
                        <p:par>
                          <p:cTn id="342" fill="hold">
                            <p:stCondLst>
                              <p:cond delay="0"/>
                            </p:stCondLst>
                            <p:childTnLst>
                              <p:par>
                                <p:cTn id="343" presetID="2" presetClass="entr" presetSubtype="4" fill="hold" grpId="0" nodeType="clickEffect">
                                  <p:stCondLst>
                                    <p:cond delay="0"/>
                                  </p:stCondLst>
                                  <p:childTnLst>
                                    <p:set>
                                      <p:cBhvr>
                                        <p:cTn id="344" dur="1" fill="hold">
                                          <p:stCondLst>
                                            <p:cond delay="0"/>
                                          </p:stCondLst>
                                        </p:cTn>
                                        <p:tgtEl>
                                          <p:spTgt spid="52"/>
                                        </p:tgtEl>
                                        <p:attrNameLst>
                                          <p:attrName>style.visibility</p:attrName>
                                        </p:attrNameLst>
                                      </p:cBhvr>
                                      <p:to>
                                        <p:strVal val="visible"/>
                                      </p:to>
                                    </p:set>
                                    <p:anim calcmode="lin" valueType="num">
                                      <p:cBhvr additive="base">
                                        <p:cTn id="345" dur="500" fill="hold"/>
                                        <p:tgtEl>
                                          <p:spTgt spid="52"/>
                                        </p:tgtEl>
                                        <p:attrNameLst>
                                          <p:attrName>ppt_x</p:attrName>
                                        </p:attrNameLst>
                                      </p:cBhvr>
                                      <p:tavLst>
                                        <p:tav tm="0">
                                          <p:val>
                                            <p:strVal val="#ppt_x"/>
                                          </p:val>
                                        </p:tav>
                                        <p:tav tm="100000">
                                          <p:val>
                                            <p:strVal val="#ppt_x"/>
                                          </p:val>
                                        </p:tav>
                                      </p:tavLst>
                                    </p:anim>
                                    <p:anim calcmode="lin" valueType="num">
                                      <p:cBhvr additive="base">
                                        <p:cTn id="34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47" fill="hold">
                      <p:stCondLst>
                        <p:cond delay="indefinite"/>
                      </p:stCondLst>
                      <p:childTnLst>
                        <p:par>
                          <p:cTn id="348" fill="hold">
                            <p:stCondLst>
                              <p:cond delay="0"/>
                            </p:stCondLst>
                            <p:childTnLst>
                              <p:par>
                                <p:cTn id="349" presetID="2" presetClass="entr" presetSubtype="4" fill="hold" nodeType="clickEffect">
                                  <p:stCondLst>
                                    <p:cond delay="0"/>
                                  </p:stCondLst>
                                  <p:childTnLst>
                                    <p:set>
                                      <p:cBhvr>
                                        <p:cTn id="350" dur="1" fill="hold">
                                          <p:stCondLst>
                                            <p:cond delay="0"/>
                                          </p:stCondLst>
                                        </p:cTn>
                                        <p:tgtEl>
                                          <p:spTgt spid="53"/>
                                        </p:tgtEl>
                                        <p:attrNameLst>
                                          <p:attrName>style.visibility</p:attrName>
                                        </p:attrNameLst>
                                      </p:cBhvr>
                                      <p:to>
                                        <p:strVal val="visible"/>
                                      </p:to>
                                    </p:set>
                                    <p:anim calcmode="lin" valueType="num">
                                      <p:cBhvr additive="base">
                                        <p:cTn id="351" dur="500" fill="hold"/>
                                        <p:tgtEl>
                                          <p:spTgt spid="53"/>
                                        </p:tgtEl>
                                        <p:attrNameLst>
                                          <p:attrName>ppt_x</p:attrName>
                                        </p:attrNameLst>
                                      </p:cBhvr>
                                      <p:tavLst>
                                        <p:tav tm="0">
                                          <p:val>
                                            <p:strVal val="#ppt_x"/>
                                          </p:val>
                                        </p:tav>
                                        <p:tav tm="100000">
                                          <p:val>
                                            <p:strVal val="#ppt_x"/>
                                          </p:val>
                                        </p:tav>
                                      </p:tavLst>
                                    </p:anim>
                                    <p:anim calcmode="lin" valueType="num">
                                      <p:cBhvr additive="base">
                                        <p:cTn id="35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53" fill="hold">
                      <p:stCondLst>
                        <p:cond delay="indefinite"/>
                      </p:stCondLst>
                      <p:childTnLst>
                        <p:par>
                          <p:cTn id="354" fill="hold">
                            <p:stCondLst>
                              <p:cond delay="0"/>
                            </p:stCondLst>
                            <p:childTnLst>
                              <p:par>
                                <p:cTn id="355" presetID="2" presetClass="entr" presetSubtype="4" fill="hold" nodeType="clickEffect">
                                  <p:stCondLst>
                                    <p:cond delay="0"/>
                                  </p:stCondLst>
                                  <p:childTnLst>
                                    <p:set>
                                      <p:cBhvr>
                                        <p:cTn id="356" dur="1" fill="hold">
                                          <p:stCondLst>
                                            <p:cond delay="0"/>
                                          </p:stCondLst>
                                        </p:cTn>
                                        <p:tgtEl>
                                          <p:spTgt spid="59"/>
                                        </p:tgtEl>
                                        <p:attrNameLst>
                                          <p:attrName>style.visibility</p:attrName>
                                        </p:attrNameLst>
                                      </p:cBhvr>
                                      <p:to>
                                        <p:strVal val="visible"/>
                                      </p:to>
                                    </p:set>
                                    <p:anim calcmode="lin" valueType="num">
                                      <p:cBhvr additive="base">
                                        <p:cTn id="357" dur="500" fill="hold"/>
                                        <p:tgtEl>
                                          <p:spTgt spid="59"/>
                                        </p:tgtEl>
                                        <p:attrNameLst>
                                          <p:attrName>ppt_x</p:attrName>
                                        </p:attrNameLst>
                                      </p:cBhvr>
                                      <p:tavLst>
                                        <p:tav tm="0">
                                          <p:val>
                                            <p:strVal val="#ppt_x"/>
                                          </p:val>
                                        </p:tav>
                                        <p:tav tm="100000">
                                          <p:val>
                                            <p:strVal val="#ppt_x"/>
                                          </p:val>
                                        </p:tav>
                                      </p:tavLst>
                                    </p:anim>
                                    <p:anim calcmode="lin" valueType="num">
                                      <p:cBhvr additive="base">
                                        <p:cTn id="35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59" fill="hold">
                      <p:stCondLst>
                        <p:cond delay="indefinite"/>
                      </p:stCondLst>
                      <p:childTnLst>
                        <p:par>
                          <p:cTn id="360" fill="hold">
                            <p:stCondLst>
                              <p:cond delay="0"/>
                            </p:stCondLst>
                            <p:childTnLst>
                              <p:par>
                                <p:cTn id="361" presetID="6" presetClass="entr" presetSubtype="16" fill="hold" grpId="0" nodeType="clickEffect">
                                  <p:stCondLst>
                                    <p:cond delay="0"/>
                                  </p:stCondLst>
                                  <p:childTnLst>
                                    <p:set>
                                      <p:cBhvr>
                                        <p:cTn id="362" dur="1" fill="hold">
                                          <p:stCondLst>
                                            <p:cond delay="0"/>
                                          </p:stCondLst>
                                        </p:cTn>
                                        <p:tgtEl>
                                          <p:spTgt spid="54"/>
                                        </p:tgtEl>
                                        <p:attrNameLst>
                                          <p:attrName>style.visibility</p:attrName>
                                        </p:attrNameLst>
                                      </p:cBhvr>
                                      <p:to>
                                        <p:strVal val="visible"/>
                                      </p:to>
                                    </p:set>
                                    <p:animEffect transition="in" filter="circle(in)">
                                      <p:cBhvr>
                                        <p:cTn id="363" dur="2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9" grpId="0"/>
      <p:bldP spid="10" grpId="0"/>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P spid="25" grpId="0" animBg="1"/>
      <p:bldP spid="26" grpId="0" animBg="1"/>
      <p:bldP spid="27" grpId="0" animBg="1"/>
      <p:bldP spid="28" grpId="0" animBg="1"/>
      <p:bldP spid="29" grpId="0" animBg="1"/>
      <p:bldP spid="30" grpId="0" animBg="1"/>
      <p:bldP spid="31" grpId="0"/>
      <p:bldP spid="32" grpId="0"/>
      <p:bldP spid="34" grpId="0" animBg="1"/>
      <p:bldP spid="36" grpId="0" animBg="1"/>
      <p:bldP spid="37" grpId="0"/>
      <p:bldP spid="38" grpId="0"/>
      <p:bldP spid="39" grpId="0"/>
      <p:bldP spid="40" grpId="0" animBg="1"/>
      <p:bldP spid="41" grpId="0"/>
      <p:bldP spid="42" grpId="0"/>
      <p:bldP spid="43" grpId="0" animBg="1"/>
      <p:bldP spid="44" grpId="0"/>
      <p:bldP spid="45" grpId="0" animBg="1"/>
      <p:bldP spid="46" grpId="0" animBg="1"/>
      <p:bldP spid="47" grpId="0" animBg="1"/>
      <p:bldP spid="48" grpId="0"/>
      <p:bldP spid="49" grpId="0" animBg="1"/>
      <p:bldP spid="50" grpId="0"/>
      <p:bldP spid="51" grpId="0"/>
      <p:bldP spid="52" grpId="0"/>
      <p:bldP spid="54"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5119</TotalTime>
  <Words>16628</Words>
  <Application>Microsoft Office PowerPoint</Application>
  <PresentationFormat>宽屏</PresentationFormat>
  <Paragraphs>1553</Paragraphs>
  <Slides>154</Slides>
  <Notes>6</Notes>
  <HiddenSlides>0</HiddenSlides>
  <MMClips>4</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154</vt:i4>
      </vt:variant>
    </vt:vector>
  </HeadingPairs>
  <TitlesOfParts>
    <vt:vector size="174" baseType="lpstr">
      <vt:lpstr>MingLiU</vt:lpstr>
      <vt:lpstr>Monotype Sorts</vt:lpstr>
      <vt:lpstr>Symbol,Italic</vt:lpstr>
      <vt:lpstr>方正书宋简体</vt:lpstr>
      <vt:lpstr>方正姚体</vt:lpstr>
      <vt:lpstr>黑体</vt:lpstr>
      <vt:lpstr>楷体_GB2312</vt:lpstr>
      <vt:lpstr>隶书</vt:lpstr>
      <vt:lpstr>宋体</vt:lpstr>
      <vt:lpstr>Arial</vt:lpstr>
      <vt:lpstr>Book Antiqua</vt:lpstr>
      <vt:lpstr>Bookman Old Style</vt:lpstr>
      <vt:lpstr>Calibri</vt:lpstr>
      <vt:lpstr>Calibri Light</vt:lpstr>
      <vt:lpstr>Symbol</vt:lpstr>
      <vt:lpstr>Times New Roman</vt:lpstr>
      <vt:lpstr>Wingdings</vt:lpstr>
      <vt:lpstr>Office 主题</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王先智</dc:creator>
  <cp:lastModifiedBy>etc</cp:lastModifiedBy>
  <cp:revision>752</cp:revision>
  <dcterms:created xsi:type="dcterms:W3CDTF">2015-08-31T02:27:21Z</dcterms:created>
  <dcterms:modified xsi:type="dcterms:W3CDTF">2019-11-14T03:50:17Z</dcterms:modified>
</cp:coreProperties>
</file>